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notesMasterIdLst>
    <p:notesMasterId r:id="rId18"/>
  </p:notesMasterIdLst>
  <p:sldSz cx="12188952" cy="6858000"/>
  <p:notesSz cx="6858000" cy="12188952"/>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image" Target="../media/AIBODY-image-1.png"/><Relationship Id="rId2"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IBODY">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6537960"/>
            <a:ext cx="8686800" cy="228600"/>
          </a:xfrm>
          <a:prstGeom prst="rect">
            <a:avLst/>
          </a:prstGeom>
          <a:noFill/>
          <a:ln/>
        </p:spPr>
        <p:txBody>
          <a:bodyPr wrap="square" rtlCol="0" anchor="ctr"/>
          <a:lstStyle/>
          <a:p>
            <a:pPr indent="0" marL="0">
              <a:buNone/>
            </a:pPr>
            <a:r>
              <a:rPr lang="en-US" sz="850" dirty="0">
                <a:solidFill>
                  <a:srgbClr val="626F86"/>
                </a:solidFill>
                <a:latin typeface="Arial" pitchFamily="34" charset="0"/>
                <a:ea typeface="Arial" pitchFamily="34" charset="-122"/>
                <a:cs typeface="Arial" pitchFamily="34" charset="-120"/>
              </a:rPr>
              <a:t>Process Advisor  ·  AI Opportunities  ·  Metricus</a:t>
            </a:r>
            <a:endParaRPr lang="en-US" sz="850" dirty="0"/>
          </a:p>
        </p:txBody>
      </p:sp>
      <p:sp>
        <p:nvSpPr>
          <p:cNvPr id="25" name="Slide Number Placeholder 0"/>
          <p:cNvSpPr>
            <a:spLocks noGrp="1"/>
          </p:cNvSpPr>
          <p:nvPr>
            <p:ph type="sldNum" sz="quarter" idx="4294967295"/>
          </p:nvPr>
        </p:nvSpPr>
        <p:spPr>
          <a:xfrm>
            <a:off x="11521440" y="6537960"/>
            <a:ext cx="800000" cy="300000"/>
          </a:xfrm>
          <a:prstGeom prst="rect">
            <a:avLst/>
          </a:prstGeom>
          <a:extLst>
            <a:ext uri="{C572A759-6A51-4108-AA02-DFA0A04FC94B}">
              <ma14:wrappingTextBoxFlag xmlns:ma14="http://schemas.microsoft.com/office/mac/drawingml/2011/main" val="0"/>
            </a:ext>
          </a:extLst>
        </p:spPr>
        <p:txBody>
          <a:bodyPr/>
          <a:lstStyle>
            <a:lvl1pPr>
              <a:defRPr sz="850">
                <a:solidFill>
                  <a:srgbClr val="626F86"/>
                </a:solidFill>
                <a:latin typeface="Arial"/>
                <a:ea typeface="Arial"/>
                <a:cs typeface="Arial"/>
              </a:defRPr>
            </a:lvl1pPr>
          </a:lstStyle>
          <a:p>
            <a:pPr algn="l"/>
            <a:fld id="{F7021451-1387-4CA6-816F-3879F97B5CBC}" type="slidenum">
              <a:rPr b="0" lang="en-US"/>
              <a:t>1002</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0"/>
          <p:cNvSpPr>
            <a:spLocks noGrp="1"/>
          </p:cNvSpPr>
          <p:nvPr>
            <p:ph type="sldNum" sz="quarter" idx="4294967295"/>
          </p:nvPr>
        </p:nvSpPr>
        <p:spPr>
          <a:xfrm>
            <a:off x="11521440" y="6537960"/>
            <a:ext cx="800000" cy="300000"/>
          </a:xfrm>
          <a:prstGeom prst="rect">
            <a:avLst/>
          </a:prstGeom>
          <a:extLst>
            <a:ext uri="{C572A759-6A51-4108-AA02-DFA0A04FC94B}">
              <ma14:wrappingTextBoxFlag xmlns:ma14="http://schemas.microsoft.com/office/mac/drawingml/2011/main" val="0"/>
            </a:ext>
          </a:extLst>
        </p:spPr>
        <p:txBody>
          <a:bodyPr/>
          <a:lstStyle>
            <a:lvl1pPr>
              <a:defRPr sz="850">
                <a:solidFill>
                  <a:srgbClr val="626F86"/>
                </a:solidFill>
                <a:latin typeface="Arial"/>
                <a:ea typeface="Arial"/>
                <a:cs typeface="Arial"/>
              </a:defRPr>
            </a:lvl1pPr>
          </a:lstStyle>
          <a:p>
            <a:pPr algn="l"/>
            <a:fld id="{F7021451-1387-4CA6-816F-3879F97B5CBC}" type="slidenum">
              <a:rPr b="0" lang="en-US"/>
              <a:t>null</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Slide-1-image-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Shape 0"/>
          <p:cNvSpPr/>
          <p:nvPr/>
        </p:nvSpPr>
        <p:spPr>
          <a:xfrm>
            <a:off x="9372600" y="164592"/>
            <a:ext cx="22860" cy="22860"/>
          </a:xfrm>
          <a:prstGeom prst="ellipse">
            <a:avLst/>
          </a:prstGeom>
          <a:solidFill>
            <a:srgbClr val="2E4E7E">
              <a:alpha val="92000"/>
            </a:srgbClr>
          </a:solidFill>
          <a:ln w="12700">
            <a:solidFill>
              <a:srgbClr val="2E4E7E">
                <a:alpha val="0"/>
              </a:srgbClr>
            </a:solidFill>
            <a:prstDash val="solid"/>
          </a:ln>
        </p:spPr>
      </p:sp>
      <p:sp>
        <p:nvSpPr>
          <p:cNvPr id="3" name="Shape 1"/>
          <p:cNvSpPr/>
          <p:nvPr/>
        </p:nvSpPr>
        <p:spPr>
          <a:xfrm>
            <a:off x="9573768" y="164592"/>
            <a:ext cx="22860" cy="22860"/>
          </a:xfrm>
          <a:prstGeom prst="ellipse">
            <a:avLst/>
          </a:prstGeom>
          <a:solidFill>
            <a:srgbClr val="2E4E7E">
              <a:alpha val="92000"/>
            </a:srgbClr>
          </a:solidFill>
          <a:ln w="12700">
            <a:solidFill>
              <a:srgbClr val="2E4E7E">
                <a:alpha val="0"/>
              </a:srgbClr>
            </a:solidFill>
            <a:prstDash val="solid"/>
          </a:ln>
        </p:spPr>
      </p:sp>
      <p:sp>
        <p:nvSpPr>
          <p:cNvPr id="4" name="Shape 2"/>
          <p:cNvSpPr/>
          <p:nvPr/>
        </p:nvSpPr>
        <p:spPr>
          <a:xfrm>
            <a:off x="9774936" y="164592"/>
            <a:ext cx="22860" cy="22860"/>
          </a:xfrm>
          <a:prstGeom prst="ellipse">
            <a:avLst/>
          </a:prstGeom>
          <a:solidFill>
            <a:srgbClr val="2E4E7E">
              <a:alpha val="92000"/>
            </a:srgbClr>
          </a:solidFill>
          <a:ln w="12700">
            <a:solidFill>
              <a:srgbClr val="2E4E7E">
                <a:alpha val="0"/>
              </a:srgbClr>
            </a:solidFill>
            <a:prstDash val="solid"/>
          </a:ln>
        </p:spPr>
      </p:sp>
      <p:sp>
        <p:nvSpPr>
          <p:cNvPr id="5" name="Shape 3"/>
          <p:cNvSpPr/>
          <p:nvPr/>
        </p:nvSpPr>
        <p:spPr>
          <a:xfrm>
            <a:off x="9976104" y="164592"/>
            <a:ext cx="22860" cy="22860"/>
          </a:xfrm>
          <a:prstGeom prst="ellipse">
            <a:avLst/>
          </a:prstGeom>
          <a:solidFill>
            <a:srgbClr val="2E4E7E">
              <a:alpha val="92000"/>
            </a:srgbClr>
          </a:solidFill>
          <a:ln w="12700">
            <a:solidFill>
              <a:srgbClr val="2E4E7E">
                <a:alpha val="0"/>
              </a:srgbClr>
            </a:solidFill>
            <a:prstDash val="solid"/>
          </a:ln>
        </p:spPr>
      </p:sp>
      <p:sp>
        <p:nvSpPr>
          <p:cNvPr id="6" name="Shape 4"/>
          <p:cNvSpPr/>
          <p:nvPr/>
        </p:nvSpPr>
        <p:spPr>
          <a:xfrm>
            <a:off x="10177272" y="164592"/>
            <a:ext cx="22860" cy="22860"/>
          </a:xfrm>
          <a:prstGeom prst="ellipse">
            <a:avLst/>
          </a:prstGeom>
          <a:solidFill>
            <a:srgbClr val="2E4E7E">
              <a:alpha val="92000"/>
            </a:srgbClr>
          </a:solidFill>
          <a:ln w="12700">
            <a:solidFill>
              <a:srgbClr val="2E4E7E">
                <a:alpha val="0"/>
              </a:srgbClr>
            </a:solidFill>
            <a:prstDash val="solid"/>
          </a:ln>
        </p:spPr>
      </p:sp>
      <p:sp>
        <p:nvSpPr>
          <p:cNvPr id="7" name="Shape 5"/>
          <p:cNvSpPr/>
          <p:nvPr/>
        </p:nvSpPr>
        <p:spPr>
          <a:xfrm>
            <a:off x="10378440" y="164592"/>
            <a:ext cx="22860" cy="22860"/>
          </a:xfrm>
          <a:prstGeom prst="ellipse">
            <a:avLst/>
          </a:prstGeom>
          <a:solidFill>
            <a:srgbClr val="2E4E7E">
              <a:alpha val="92000"/>
            </a:srgbClr>
          </a:solidFill>
          <a:ln w="12700">
            <a:solidFill>
              <a:srgbClr val="2E4E7E">
                <a:alpha val="0"/>
              </a:srgbClr>
            </a:solidFill>
            <a:prstDash val="solid"/>
          </a:ln>
        </p:spPr>
      </p:sp>
      <p:sp>
        <p:nvSpPr>
          <p:cNvPr id="8" name="Shape 6"/>
          <p:cNvSpPr/>
          <p:nvPr/>
        </p:nvSpPr>
        <p:spPr>
          <a:xfrm>
            <a:off x="10579608" y="164592"/>
            <a:ext cx="22860" cy="22860"/>
          </a:xfrm>
          <a:prstGeom prst="ellipse">
            <a:avLst/>
          </a:prstGeom>
          <a:solidFill>
            <a:srgbClr val="2E4E7E">
              <a:alpha val="92000"/>
            </a:srgbClr>
          </a:solidFill>
          <a:ln w="12700">
            <a:solidFill>
              <a:srgbClr val="2E4E7E">
                <a:alpha val="0"/>
              </a:srgbClr>
            </a:solidFill>
            <a:prstDash val="solid"/>
          </a:ln>
        </p:spPr>
      </p:sp>
      <p:sp>
        <p:nvSpPr>
          <p:cNvPr id="9" name="Shape 7"/>
          <p:cNvSpPr/>
          <p:nvPr/>
        </p:nvSpPr>
        <p:spPr>
          <a:xfrm>
            <a:off x="10780776" y="164592"/>
            <a:ext cx="22860" cy="22860"/>
          </a:xfrm>
          <a:prstGeom prst="ellipse">
            <a:avLst/>
          </a:prstGeom>
          <a:solidFill>
            <a:srgbClr val="2E4E7E">
              <a:alpha val="92000"/>
            </a:srgbClr>
          </a:solidFill>
          <a:ln w="12700">
            <a:solidFill>
              <a:srgbClr val="2E4E7E">
                <a:alpha val="0"/>
              </a:srgbClr>
            </a:solidFill>
            <a:prstDash val="solid"/>
          </a:ln>
        </p:spPr>
      </p:sp>
      <p:sp>
        <p:nvSpPr>
          <p:cNvPr id="10" name="Shape 8"/>
          <p:cNvSpPr/>
          <p:nvPr/>
        </p:nvSpPr>
        <p:spPr>
          <a:xfrm>
            <a:off x="10981944" y="164592"/>
            <a:ext cx="22860" cy="22860"/>
          </a:xfrm>
          <a:prstGeom prst="ellipse">
            <a:avLst/>
          </a:prstGeom>
          <a:solidFill>
            <a:srgbClr val="2E4E7E">
              <a:alpha val="92000"/>
            </a:srgbClr>
          </a:solidFill>
          <a:ln w="12700">
            <a:solidFill>
              <a:srgbClr val="2E4E7E">
                <a:alpha val="0"/>
              </a:srgbClr>
            </a:solidFill>
            <a:prstDash val="solid"/>
          </a:ln>
        </p:spPr>
      </p:sp>
      <p:sp>
        <p:nvSpPr>
          <p:cNvPr id="11" name="Shape 9"/>
          <p:cNvSpPr/>
          <p:nvPr/>
        </p:nvSpPr>
        <p:spPr>
          <a:xfrm>
            <a:off x="11183112" y="164592"/>
            <a:ext cx="22860" cy="22860"/>
          </a:xfrm>
          <a:prstGeom prst="ellipse">
            <a:avLst/>
          </a:prstGeom>
          <a:solidFill>
            <a:srgbClr val="2E4E7E">
              <a:alpha val="92000"/>
            </a:srgbClr>
          </a:solidFill>
          <a:ln w="12700">
            <a:solidFill>
              <a:srgbClr val="2E4E7E">
                <a:alpha val="0"/>
              </a:srgbClr>
            </a:solidFill>
            <a:prstDash val="solid"/>
          </a:ln>
        </p:spPr>
      </p:sp>
      <p:sp>
        <p:nvSpPr>
          <p:cNvPr id="12" name="Shape 10"/>
          <p:cNvSpPr/>
          <p:nvPr/>
        </p:nvSpPr>
        <p:spPr>
          <a:xfrm>
            <a:off x="11384280" y="164592"/>
            <a:ext cx="22860" cy="22860"/>
          </a:xfrm>
          <a:prstGeom prst="ellipse">
            <a:avLst/>
          </a:prstGeom>
          <a:solidFill>
            <a:srgbClr val="2E4E7E">
              <a:alpha val="92000"/>
            </a:srgbClr>
          </a:solidFill>
          <a:ln w="12700">
            <a:solidFill>
              <a:srgbClr val="2E4E7E">
                <a:alpha val="0"/>
              </a:srgbClr>
            </a:solidFill>
            <a:prstDash val="solid"/>
          </a:ln>
        </p:spPr>
      </p:sp>
      <p:sp>
        <p:nvSpPr>
          <p:cNvPr id="13" name="Shape 11"/>
          <p:cNvSpPr/>
          <p:nvPr/>
        </p:nvSpPr>
        <p:spPr>
          <a:xfrm>
            <a:off x="11585448" y="164592"/>
            <a:ext cx="22860" cy="22860"/>
          </a:xfrm>
          <a:prstGeom prst="ellipse">
            <a:avLst/>
          </a:prstGeom>
          <a:solidFill>
            <a:srgbClr val="2E4E7E">
              <a:alpha val="92000"/>
            </a:srgbClr>
          </a:solidFill>
          <a:ln w="12700">
            <a:solidFill>
              <a:srgbClr val="2E4E7E">
                <a:alpha val="0"/>
              </a:srgbClr>
            </a:solidFill>
            <a:prstDash val="solid"/>
          </a:ln>
        </p:spPr>
      </p:sp>
      <p:sp>
        <p:nvSpPr>
          <p:cNvPr id="14" name="Shape 12"/>
          <p:cNvSpPr/>
          <p:nvPr/>
        </p:nvSpPr>
        <p:spPr>
          <a:xfrm>
            <a:off x="11786616" y="164592"/>
            <a:ext cx="22860" cy="22860"/>
          </a:xfrm>
          <a:prstGeom prst="ellipse">
            <a:avLst/>
          </a:prstGeom>
          <a:solidFill>
            <a:srgbClr val="2E4E7E">
              <a:alpha val="92000"/>
            </a:srgbClr>
          </a:solidFill>
          <a:ln w="12700">
            <a:solidFill>
              <a:srgbClr val="2E4E7E">
                <a:alpha val="0"/>
              </a:srgbClr>
            </a:solidFill>
            <a:prstDash val="solid"/>
          </a:ln>
        </p:spPr>
      </p:sp>
      <p:sp>
        <p:nvSpPr>
          <p:cNvPr id="15" name="Shape 13"/>
          <p:cNvSpPr/>
          <p:nvPr/>
        </p:nvSpPr>
        <p:spPr>
          <a:xfrm>
            <a:off x="9372600" y="347472"/>
            <a:ext cx="22860" cy="22860"/>
          </a:xfrm>
          <a:prstGeom prst="ellipse">
            <a:avLst/>
          </a:prstGeom>
          <a:solidFill>
            <a:srgbClr val="2E4E7E">
              <a:alpha val="92000"/>
            </a:srgbClr>
          </a:solidFill>
          <a:ln w="12700">
            <a:solidFill>
              <a:srgbClr val="2E4E7E">
                <a:alpha val="0"/>
              </a:srgbClr>
            </a:solidFill>
            <a:prstDash val="solid"/>
          </a:ln>
        </p:spPr>
      </p:sp>
      <p:sp>
        <p:nvSpPr>
          <p:cNvPr id="16" name="Shape 14"/>
          <p:cNvSpPr/>
          <p:nvPr/>
        </p:nvSpPr>
        <p:spPr>
          <a:xfrm>
            <a:off x="9573768" y="347472"/>
            <a:ext cx="22860" cy="22860"/>
          </a:xfrm>
          <a:prstGeom prst="ellipse">
            <a:avLst/>
          </a:prstGeom>
          <a:solidFill>
            <a:srgbClr val="2E4E7E">
              <a:alpha val="92000"/>
            </a:srgbClr>
          </a:solidFill>
          <a:ln w="12700">
            <a:solidFill>
              <a:srgbClr val="2E4E7E">
                <a:alpha val="0"/>
              </a:srgbClr>
            </a:solidFill>
            <a:prstDash val="solid"/>
          </a:ln>
        </p:spPr>
      </p:sp>
      <p:sp>
        <p:nvSpPr>
          <p:cNvPr id="17" name="Shape 15"/>
          <p:cNvSpPr/>
          <p:nvPr/>
        </p:nvSpPr>
        <p:spPr>
          <a:xfrm>
            <a:off x="9774936" y="347472"/>
            <a:ext cx="22860" cy="22860"/>
          </a:xfrm>
          <a:prstGeom prst="ellipse">
            <a:avLst/>
          </a:prstGeom>
          <a:solidFill>
            <a:srgbClr val="2E4E7E">
              <a:alpha val="92000"/>
            </a:srgbClr>
          </a:solidFill>
          <a:ln w="12700">
            <a:solidFill>
              <a:srgbClr val="2E4E7E">
                <a:alpha val="0"/>
              </a:srgbClr>
            </a:solidFill>
            <a:prstDash val="solid"/>
          </a:ln>
        </p:spPr>
      </p:sp>
      <p:sp>
        <p:nvSpPr>
          <p:cNvPr id="18" name="Shape 16"/>
          <p:cNvSpPr/>
          <p:nvPr/>
        </p:nvSpPr>
        <p:spPr>
          <a:xfrm>
            <a:off x="9976104" y="347472"/>
            <a:ext cx="22860" cy="22860"/>
          </a:xfrm>
          <a:prstGeom prst="ellipse">
            <a:avLst/>
          </a:prstGeom>
          <a:solidFill>
            <a:srgbClr val="2E4E7E">
              <a:alpha val="92000"/>
            </a:srgbClr>
          </a:solidFill>
          <a:ln w="12700">
            <a:solidFill>
              <a:srgbClr val="2E4E7E">
                <a:alpha val="0"/>
              </a:srgbClr>
            </a:solidFill>
            <a:prstDash val="solid"/>
          </a:ln>
        </p:spPr>
      </p:sp>
      <p:sp>
        <p:nvSpPr>
          <p:cNvPr id="19" name="Shape 17"/>
          <p:cNvSpPr/>
          <p:nvPr/>
        </p:nvSpPr>
        <p:spPr>
          <a:xfrm>
            <a:off x="10177272" y="347472"/>
            <a:ext cx="22860" cy="22860"/>
          </a:xfrm>
          <a:prstGeom prst="ellipse">
            <a:avLst/>
          </a:prstGeom>
          <a:solidFill>
            <a:srgbClr val="2E4E7E">
              <a:alpha val="92000"/>
            </a:srgbClr>
          </a:solidFill>
          <a:ln w="12700">
            <a:solidFill>
              <a:srgbClr val="2E4E7E">
                <a:alpha val="0"/>
              </a:srgbClr>
            </a:solidFill>
            <a:prstDash val="solid"/>
          </a:ln>
        </p:spPr>
      </p:sp>
      <p:sp>
        <p:nvSpPr>
          <p:cNvPr id="20" name="Shape 18"/>
          <p:cNvSpPr/>
          <p:nvPr/>
        </p:nvSpPr>
        <p:spPr>
          <a:xfrm>
            <a:off x="10378440" y="347472"/>
            <a:ext cx="22860" cy="22860"/>
          </a:xfrm>
          <a:prstGeom prst="ellipse">
            <a:avLst/>
          </a:prstGeom>
          <a:solidFill>
            <a:srgbClr val="2E4E7E">
              <a:alpha val="92000"/>
            </a:srgbClr>
          </a:solidFill>
          <a:ln w="12700">
            <a:solidFill>
              <a:srgbClr val="2E4E7E">
                <a:alpha val="0"/>
              </a:srgbClr>
            </a:solidFill>
            <a:prstDash val="solid"/>
          </a:ln>
        </p:spPr>
      </p:sp>
      <p:sp>
        <p:nvSpPr>
          <p:cNvPr id="21" name="Shape 19"/>
          <p:cNvSpPr/>
          <p:nvPr/>
        </p:nvSpPr>
        <p:spPr>
          <a:xfrm>
            <a:off x="10579608" y="347472"/>
            <a:ext cx="22860" cy="22860"/>
          </a:xfrm>
          <a:prstGeom prst="ellipse">
            <a:avLst/>
          </a:prstGeom>
          <a:solidFill>
            <a:srgbClr val="2E4E7E">
              <a:alpha val="92000"/>
            </a:srgbClr>
          </a:solidFill>
          <a:ln w="12700">
            <a:solidFill>
              <a:srgbClr val="2E4E7E">
                <a:alpha val="0"/>
              </a:srgbClr>
            </a:solidFill>
            <a:prstDash val="solid"/>
          </a:ln>
        </p:spPr>
      </p:sp>
      <p:sp>
        <p:nvSpPr>
          <p:cNvPr id="22" name="Shape 20"/>
          <p:cNvSpPr/>
          <p:nvPr/>
        </p:nvSpPr>
        <p:spPr>
          <a:xfrm>
            <a:off x="10780776" y="347472"/>
            <a:ext cx="22860" cy="22860"/>
          </a:xfrm>
          <a:prstGeom prst="ellipse">
            <a:avLst/>
          </a:prstGeom>
          <a:solidFill>
            <a:srgbClr val="2E4E7E">
              <a:alpha val="92000"/>
            </a:srgbClr>
          </a:solidFill>
          <a:ln w="12700">
            <a:solidFill>
              <a:srgbClr val="2E4E7E">
                <a:alpha val="0"/>
              </a:srgbClr>
            </a:solidFill>
            <a:prstDash val="solid"/>
          </a:ln>
        </p:spPr>
      </p:sp>
      <p:sp>
        <p:nvSpPr>
          <p:cNvPr id="23" name="Shape 21"/>
          <p:cNvSpPr/>
          <p:nvPr/>
        </p:nvSpPr>
        <p:spPr>
          <a:xfrm>
            <a:off x="10981944" y="347472"/>
            <a:ext cx="22860" cy="22860"/>
          </a:xfrm>
          <a:prstGeom prst="ellipse">
            <a:avLst/>
          </a:prstGeom>
          <a:solidFill>
            <a:srgbClr val="2E4E7E">
              <a:alpha val="92000"/>
            </a:srgbClr>
          </a:solidFill>
          <a:ln w="12700">
            <a:solidFill>
              <a:srgbClr val="2E4E7E">
                <a:alpha val="0"/>
              </a:srgbClr>
            </a:solidFill>
            <a:prstDash val="solid"/>
          </a:ln>
        </p:spPr>
      </p:sp>
      <p:sp>
        <p:nvSpPr>
          <p:cNvPr id="24" name="Shape 22"/>
          <p:cNvSpPr/>
          <p:nvPr/>
        </p:nvSpPr>
        <p:spPr>
          <a:xfrm>
            <a:off x="11183112" y="347472"/>
            <a:ext cx="22860" cy="22860"/>
          </a:xfrm>
          <a:prstGeom prst="ellipse">
            <a:avLst/>
          </a:prstGeom>
          <a:solidFill>
            <a:srgbClr val="2E4E7E">
              <a:alpha val="92000"/>
            </a:srgbClr>
          </a:solidFill>
          <a:ln w="12700">
            <a:solidFill>
              <a:srgbClr val="2E4E7E">
                <a:alpha val="0"/>
              </a:srgbClr>
            </a:solidFill>
            <a:prstDash val="solid"/>
          </a:ln>
        </p:spPr>
      </p:sp>
      <p:sp>
        <p:nvSpPr>
          <p:cNvPr id="25" name="Shape 23"/>
          <p:cNvSpPr/>
          <p:nvPr/>
        </p:nvSpPr>
        <p:spPr>
          <a:xfrm>
            <a:off x="11384280" y="347472"/>
            <a:ext cx="22860" cy="22860"/>
          </a:xfrm>
          <a:prstGeom prst="ellipse">
            <a:avLst/>
          </a:prstGeom>
          <a:solidFill>
            <a:srgbClr val="2E4E7E">
              <a:alpha val="92000"/>
            </a:srgbClr>
          </a:solidFill>
          <a:ln w="12700">
            <a:solidFill>
              <a:srgbClr val="2E4E7E">
                <a:alpha val="0"/>
              </a:srgbClr>
            </a:solidFill>
            <a:prstDash val="solid"/>
          </a:ln>
        </p:spPr>
      </p:sp>
      <p:sp>
        <p:nvSpPr>
          <p:cNvPr id="26" name="Shape 24"/>
          <p:cNvSpPr/>
          <p:nvPr/>
        </p:nvSpPr>
        <p:spPr>
          <a:xfrm>
            <a:off x="11585448" y="347472"/>
            <a:ext cx="22860" cy="22860"/>
          </a:xfrm>
          <a:prstGeom prst="ellipse">
            <a:avLst/>
          </a:prstGeom>
          <a:solidFill>
            <a:srgbClr val="2E4E7E">
              <a:alpha val="92000"/>
            </a:srgbClr>
          </a:solidFill>
          <a:ln w="12700">
            <a:solidFill>
              <a:srgbClr val="2E4E7E">
                <a:alpha val="0"/>
              </a:srgbClr>
            </a:solidFill>
            <a:prstDash val="solid"/>
          </a:ln>
        </p:spPr>
      </p:sp>
      <p:sp>
        <p:nvSpPr>
          <p:cNvPr id="27" name="Shape 25"/>
          <p:cNvSpPr/>
          <p:nvPr/>
        </p:nvSpPr>
        <p:spPr>
          <a:xfrm>
            <a:off x="11786616" y="347472"/>
            <a:ext cx="22860" cy="22860"/>
          </a:xfrm>
          <a:prstGeom prst="ellipse">
            <a:avLst/>
          </a:prstGeom>
          <a:solidFill>
            <a:srgbClr val="2E4E7E">
              <a:alpha val="92000"/>
            </a:srgbClr>
          </a:solidFill>
          <a:ln w="12700">
            <a:solidFill>
              <a:srgbClr val="2E4E7E">
                <a:alpha val="0"/>
              </a:srgbClr>
            </a:solidFill>
            <a:prstDash val="solid"/>
          </a:ln>
        </p:spPr>
      </p:sp>
      <p:sp>
        <p:nvSpPr>
          <p:cNvPr id="28" name="Shape 26"/>
          <p:cNvSpPr/>
          <p:nvPr/>
        </p:nvSpPr>
        <p:spPr>
          <a:xfrm>
            <a:off x="9372600" y="530352"/>
            <a:ext cx="22860" cy="22860"/>
          </a:xfrm>
          <a:prstGeom prst="ellipse">
            <a:avLst/>
          </a:prstGeom>
          <a:solidFill>
            <a:srgbClr val="2E4E7E">
              <a:alpha val="92000"/>
            </a:srgbClr>
          </a:solidFill>
          <a:ln w="12700">
            <a:solidFill>
              <a:srgbClr val="2E4E7E">
                <a:alpha val="0"/>
              </a:srgbClr>
            </a:solidFill>
            <a:prstDash val="solid"/>
          </a:ln>
        </p:spPr>
      </p:sp>
      <p:sp>
        <p:nvSpPr>
          <p:cNvPr id="29" name="Shape 27"/>
          <p:cNvSpPr/>
          <p:nvPr/>
        </p:nvSpPr>
        <p:spPr>
          <a:xfrm>
            <a:off x="9573768" y="530352"/>
            <a:ext cx="22860" cy="22860"/>
          </a:xfrm>
          <a:prstGeom prst="ellipse">
            <a:avLst/>
          </a:prstGeom>
          <a:solidFill>
            <a:srgbClr val="2E4E7E">
              <a:alpha val="92000"/>
            </a:srgbClr>
          </a:solidFill>
          <a:ln w="12700">
            <a:solidFill>
              <a:srgbClr val="2E4E7E">
                <a:alpha val="0"/>
              </a:srgbClr>
            </a:solidFill>
            <a:prstDash val="solid"/>
          </a:ln>
        </p:spPr>
      </p:sp>
      <p:sp>
        <p:nvSpPr>
          <p:cNvPr id="30" name="Shape 28"/>
          <p:cNvSpPr/>
          <p:nvPr/>
        </p:nvSpPr>
        <p:spPr>
          <a:xfrm>
            <a:off x="9774936" y="530352"/>
            <a:ext cx="22860" cy="22860"/>
          </a:xfrm>
          <a:prstGeom prst="ellipse">
            <a:avLst/>
          </a:prstGeom>
          <a:solidFill>
            <a:srgbClr val="2E4E7E">
              <a:alpha val="92000"/>
            </a:srgbClr>
          </a:solidFill>
          <a:ln w="12700">
            <a:solidFill>
              <a:srgbClr val="2E4E7E">
                <a:alpha val="0"/>
              </a:srgbClr>
            </a:solidFill>
            <a:prstDash val="solid"/>
          </a:ln>
        </p:spPr>
      </p:sp>
      <p:sp>
        <p:nvSpPr>
          <p:cNvPr id="31" name="Shape 29"/>
          <p:cNvSpPr/>
          <p:nvPr/>
        </p:nvSpPr>
        <p:spPr>
          <a:xfrm>
            <a:off x="9976104" y="530352"/>
            <a:ext cx="22860" cy="22860"/>
          </a:xfrm>
          <a:prstGeom prst="ellipse">
            <a:avLst/>
          </a:prstGeom>
          <a:solidFill>
            <a:srgbClr val="2E4E7E">
              <a:alpha val="92000"/>
            </a:srgbClr>
          </a:solidFill>
          <a:ln w="12700">
            <a:solidFill>
              <a:srgbClr val="2E4E7E">
                <a:alpha val="0"/>
              </a:srgbClr>
            </a:solidFill>
            <a:prstDash val="solid"/>
          </a:ln>
        </p:spPr>
      </p:sp>
      <p:sp>
        <p:nvSpPr>
          <p:cNvPr id="32" name="Shape 30"/>
          <p:cNvSpPr/>
          <p:nvPr/>
        </p:nvSpPr>
        <p:spPr>
          <a:xfrm>
            <a:off x="10177272" y="530352"/>
            <a:ext cx="22860" cy="22860"/>
          </a:xfrm>
          <a:prstGeom prst="ellipse">
            <a:avLst/>
          </a:prstGeom>
          <a:solidFill>
            <a:srgbClr val="2E4E7E">
              <a:alpha val="92000"/>
            </a:srgbClr>
          </a:solidFill>
          <a:ln w="12700">
            <a:solidFill>
              <a:srgbClr val="2E4E7E">
                <a:alpha val="0"/>
              </a:srgbClr>
            </a:solidFill>
            <a:prstDash val="solid"/>
          </a:ln>
        </p:spPr>
      </p:sp>
      <p:sp>
        <p:nvSpPr>
          <p:cNvPr id="33" name="Shape 31"/>
          <p:cNvSpPr/>
          <p:nvPr/>
        </p:nvSpPr>
        <p:spPr>
          <a:xfrm>
            <a:off x="10378440" y="530352"/>
            <a:ext cx="22860" cy="22860"/>
          </a:xfrm>
          <a:prstGeom prst="ellipse">
            <a:avLst/>
          </a:prstGeom>
          <a:solidFill>
            <a:srgbClr val="2E4E7E">
              <a:alpha val="92000"/>
            </a:srgbClr>
          </a:solidFill>
          <a:ln w="12700">
            <a:solidFill>
              <a:srgbClr val="2E4E7E">
                <a:alpha val="0"/>
              </a:srgbClr>
            </a:solidFill>
            <a:prstDash val="solid"/>
          </a:ln>
        </p:spPr>
      </p:sp>
      <p:sp>
        <p:nvSpPr>
          <p:cNvPr id="34" name="Shape 32"/>
          <p:cNvSpPr/>
          <p:nvPr/>
        </p:nvSpPr>
        <p:spPr>
          <a:xfrm>
            <a:off x="10579608" y="530352"/>
            <a:ext cx="22860" cy="22860"/>
          </a:xfrm>
          <a:prstGeom prst="ellipse">
            <a:avLst/>
          </a:prstGeom>
          <a:solidFill>
            <a:srgbClr val="2E4E7E">
              <a:alpha val="92000"/>
            </a:srgbClr>
          </a:solidFill>
          <a:ln w="12700">
            <a:solidFill>
              <a:srgbClr val="2E4E7E">
                <a:alpha val="0"/>
              </a:srgbClr>
            </a:solidFill>
            <a:prstDash val="solid"/>
          </a:ln>
        </p:spPr>
      </p:sp>
      <p:sp>
        <p:nvSpPr>
          <p:cNvPr id="35" name="Shape 33"/>
          <p:cNvSpPr/>
          <p:nvPr/>
        </p:nvSpPr>
        <p:spPr>
          <a:xfrm>
            <a:off x="10780776" y="530352"/>
            <a:ext cx="22860" cy="22860"/>
          </a:xfrm>
          <a:prstGeom prst="ellipse">
            <a:avLst/>
          </a:prstGeom>
          <a:solidFill>
            <a:srgbClr val="2E4E7E">
              <a:alpha val="92000"/>
            </a:srgbClr>
          </a:solidFill>
          <a:ln w="12700">
            <a:solidFill>
              <a:srgbClr val="2E4E7E">
                <a:alpha val="0"/>
              </a:srgbClr>
            </a:solidFill>
            <a:prstDash val="solid"/>
          </a:ln>
        </p:spPr>
      </p:sp>
      <p:sp>
        <p:nvSpPr>
          <p:cNvPr id="36" name="Shape 34"/>
          <p:cNvSpPr/>
          <p:nvPr/>
        </p:nvSpPr>
        <p:spPr>
          <a:xfrm>
            <a:off x="10981944" y="530352"/>
            <a:ext cx="22860" cy="22860"/>
          </a:xfrm>
          <a:prstGeom prst="ellipse">
            <a:avLst/>
          </a:prstGeom>
          <a:solidFill>
            <a:srgbClr val="2E4E7E">
              <a:alpha val="92000"/>
            </a:srgbClr>
          </a:solidFill>
          <a:ln w="12700">
            <a:solidFill>
              <a:srgbClr val="2E4E7E">
                <a:alpha val="0"/>
              </a:srgbClr>
            </a:solidFill>
            <a:prstDash val="solid"/>
          </a:ln>
        </p:spPr>
      </p:sp>
      <p:sp>
        <p:nvSpPr>
          <p:cNvPr id="37" name="Shape 35"/>
          <p:cNvSpPr/>
          <p:nvPr/>
        </p:nvSpPr>
        <p:spPr>
          <a:xfrm>
            <a:off x="11183112" y="530352"/>
            <a:ext cx="22860" cy="22860"/>
          </a:xfrm>
          <a:prstGeom prst="ellipse">
            <a:avLst/>
          </a:prstGeom>
          <a:solidFill>
            <a:srgbClr val="2E4E7E">
              <a:alpha val="92000"/>
            </a:srgbClr>
          </a:solidFill>
          <a:ln w="12700">
            <a:solidFill>
              <a:srgbClr val="2E4E7E">
                <a:alpha val="0"/>
              </a:srgbClr>
            </a:solidFill>
            <a:prstDash val="solid"/>
          </a:ln>
        </p:spPr>
      </p:sp>
      <p:sp>
        <p:nvSpPr>
          <p:cNvPr id="38" name="Shape 36"/>
          <p:cNvSpPr/>
          <p:nvPr/>
        </p:nvSpPr>
        <p:spPr>
          <a:xfrm>
            <a:off x="11384280" y="530352"/>
            <a:ext cx="22860" cy="22860"/>
          </a:xfrm>
          <a:prstGeom prst="ellipse">
            <a:avLst/>
          </a:prstGeom>
          <a:solidFill>
            <a:srgbClr val="2E4E7E">
              <a:alpha val="92000"/>
            </a:srgbClr>
          </a:solidFill>
          <a:ln w="12700">
            <a:solidFill>
              <a:srgbClr val="2E4E7E">
                <a:alpha val="0"/>
              </a:srgbClr>
            </a:solidFill>
            <a:prstDash val="solid"/>
          </a:ln>
        </p:spPr>
      </p:sp>
      <p:sp>
        <p:nvSpPr>
          <p:cNvPr id="39" name="Shape 37"/>
          <p:cNvSpPr/>
          <p:nvPr/>
        </p:nvSpPr>
        <p:spPr>
          <a:xfrm>
            <a:off x="11585448" y="530352"/>
            <a:ext cx="22860" cy="22860"/>
          </a:xfrm>
          <a:prstGeom prst="ellipse">
            <a:avLst/>
          </a:prstGeom>
          <a:solidFill>
            <a:srgbClr val="2E4E7E">
              <a:alpha val="92000"/>
            </a:srgbClr>
          </a:solidFill>
          <a:ln w="12700">
            <a:solidFill>
              <a:srgbClr val="2E4E7E">
                <a:alpha val="0"/>
              </a:srgbClr>
            </a:solidFill>
            <a:prstDash val="solid"/>
          </a:ln>
        </p:spPr>
      </p:sp>
      <p:sp>
        <p:nvSpPr>
          <p:cNvPr id="40" name="Shape 38"/>
          <p:cNvSpPr/>
          <p:nvPr/>
        </p:nvSpPr>
        <p:spPr>
          <a:xfrm>
            <a:off x="11786616" y="530352"/>
            <a:ext cx="22860" cy="22860"/>
          </a:xfrm>
          <a:prstGeom prst="ellipse">
            <a:avLst/>
          </a:prstGeom>
          <a:solidFill>
            <a:srgbClr val="2E4E7E">
              <a:alpha val="92000"/>
            </a:srgbClr>
          </a:solidFill>
          <a:ln w="12700">
            <a:solidFill>
              <a:srgbClr val="2E4E7E">
                <a:alpha val="0"/>
              </a:srgbClr>
            </a:solidFill>
            <a:prstDash val="solid"/>
          </a:ln>
        </p:spPr>
      </p:sp>
      <p:sp>
        <p:nvSpPr>
          <p:cNvPr id="41" name="Shape 39"/>
          <p:cNvSpPr/>
          <p:nvPr/>
        </p:nvSpPr>
        <p:spPr>
          <a:xfrm>
            <a:off x="9372600" y="713232"/>
            <a:ext cx="22860" cy="22860"/>
          </a:xfrm>
          <a:prstGeom prst="ellipse">
            <a:avLst/>
          </a:prstGeom>
          <a:solidFill>
            <a:srgbClr val="2E4E7E">
              <a:alpha val="92000"/>
            </a:srgbClr>
          </a:solidFill>
          <a:ln w="12700">
            <a:solidFill>
              <a:srgbClr val="2E4E7E">
                <a:alpha val="0"/>
              </a:srgbClr>
            </a:solidFill>
            <a:prstDash val="solid"/>
          </a:ln>
        </p:spPr>
      </p:sp>
      <p:sp>
        <p:nvSpPr>
          <p:cNvPr id="42" name="Shape 40"/>
          <p:cNvSpPr/>
          <p:nvPr/>
        </p:nvSpPr>
        <p:spPr>
          <a:xfrm>
            <a:off x="9573768" y="713232"/>
            <a:ext cx="22860" cy="22860"/>
          </a:xfrm>
          <a:prstGeom prst="ellipse">
            <a:avLst/>
          </a:prstGeom>
          <a:solidFill>
            <a:srgbClr val="2E4E7E">
              <a:alpha val="92000"/>
            </a:srgbClr>
          </a:solidFill>
          <a:ln w="12700">
            <a:solidFill>
              <a:srgbClr val="2E4E7E">
                <a:alpha val="0"/>
              </a:srgbClr>
            </a:solidFill>
            <a:prstDash val="solid"/>
          </a:ln>
        </p:spPr>
      </p:sp>
      <p:sp>
        <p:nvSpPr>
          <p:cNvPr id="43" name="Shape 41"/>
          <p:cNvSpPr/>
          <p:nvPr/>
        </p:nvSpPr>
        <p:spPr>
          <a:xfrm>
            <a:off x="9774936" y="713232"/>
            <a:ext cx="22860" cy="22860"/>
          </a:xfrm>
          <a:prstGeom prst="ellipse">
            <a:avLst/>
          </a:prstGeom>
          <a:solidFill>
            <a:srgbClr val="2E4E7E">
              <a:alpha val="92000"/>
            </a:srgbClr>
          </a:solidFill>
          <a:ln w="12700">
            <a:solidFill>
              <a:srgbClr val="2E4E7E">
                <a:alpha val="0"/>
              </a:srgbClr>
            </a:solidFill>
            <a:prstDash val="solid"/>
          </a:ln>
        </p:spPr>
      </p:sp>
      <p:sp>
        <p:nvSpPr>
          <p:cNvPr id="44" name="Shape 42"/>
          <p:cNvSpPr/>
          <p:nvPr/>
        </p:nvSpPr>
        <p:spPr>
          <a:xfrm>
            <a:off x="9976104" y="713232"/>
            <a:ext cx="22860" cy="22860"/>
          </a:xfrm>
          <a:prstGeom prst="ellipse">
            <a:avLst/>
          </a:prstGeom>
          <a:solidFill>
            <a:srgbClr val="2E4E7E">
              <a:alpha val="92000"/>
            </a:srgbClr>
          </a:solidFill>
          <a:ln w="12700">
            <a:solidFill>
              <a:srgbClr val="2E4E7E">
                <a:alpha val="0"/>
              </a:srgbClr>
            </a:solidFill>
            <a:prstDash val="solid"/>
          </a:ln>
        </p:spPr>
      </p:sp>
      <p:sp>
        <p:nvSpPr>
          <p:cNvPr id="45" name="Shape 43"/>
          <p:cNvSpPr/>
          <p:nvPr/>
        </p:nvSpPr>
        <p:spPr>
          <a:xfrm>
            <a:off x="10177272" y="713232"/>
            <a:ext cx="22860" cy="22860"/>
          </a:xfrm>
          <a:prstGeom prst="ellipse">
            <a:avLst/>
          </a:prstGeom>
          <a:solidFill>
            <a:srgbClr val="2E4E7E">
              <a:alpha val="92000"/>
            </a:srgbClr>
          </a:solidFill>
          <a:ln w="12700">
            <a:solidFill>
              <a:srgbClr val="2E4E7E">
                <a:alpha val="0"/>
              </a:srgbClr>
            </a:solidFill>
            <a:prstDash val="solid"/>
          </a:ln>
        </p:spPr>
      </p:sp>
      <p:sp>
        <p:nvSpPr>
          <p:cNvPr id="46" name="Shape 44"/>
          <p:cNvSpPr/>
          <p:nvPr/>
        </p:nvSpPr>
        <p:spPr>
          <a:xfrm>
            <a:off x="10378440" y="713232"/>
            <a:ext cx="22860" cy="22860"/>
          </a:xfrm>
          <a:prstGeom prst="ellipse">
            <a:avLst/>
          </a:prstGeom>
          <a:solidFill>
            <a:srgbClr val="2E4E7E">
              <a:alpha val="92000"/>
            </a:srgbClr>
          </a:solidFill>
          <a:ln w="12700">
            <a:solidFill>
              <a:srgbClr val="2E4E7E">
                <a:alpha val="0"/>
              </a:srgbClr>
            </a:solidFill>
            <a:prstDash val="solid"/>
          </a:ln>
        </p:spPr>
      </p:sp>
      <p:sp>
        <p:nvSpPr>
          <p:cNvPr id="47" name="Shape 45"/>
          <p:cNvSpPr/>
          <p:nvPr/>
        </p:nvSpPr>
        <p:spPr>
          <a:xfrm>
            <a:off x="10579608" y="713232"/>
            <a:ext cx="22860" cy="22860"/>
          </a:xfrm>
          <a:prstGeom prst="ellipse">
            <a:avLst/>
          </a:prstGeom>
          <a:solidFill>
            <a:srgbClr val="2E4E7E">
              <a:alpha val="92000"/>
            </a:srgbClr>
          </a:solidFill>
          <a:ln w="12700">
            <a:solidFill>
              <a:srgbClr val="2E4E7E">
                <a:alpha val="0"/>
              </a:srgbClr>
            </a:solidFill>
            <a:prstDash val="solid"/>
          </a:ln>
        </p:spPr>
      </p:sp>
      <p:sp>
        <p:nvSpPr>
          <p:cNvPr id="48" name="Shape 46"/>
          <p:cNvSpPr/>
          <p:nvPr/>
        </p:nvSpPr>
        <p:spPr>
          <a:xfrm>
            <a:off x="10780776" y="713232"/>
            <a:ext cx="22860" cy="22860"/>
          </a:xfrm>
          <a:prstGeom prst="ellipse">
            <a:avLst/>
          </a:prstGeom>
          <a:solidFill>
            <a:srgbClr val="2E4E7E">
              <a:alpha val="92000"/>
            </a:srgbClr>
          </a:solidFill>
          <a:ln w="12700">
            <a:solidFill>
              <a:srgbClr val="2E4E7E">
                <a:alpha val="0"/>
              </a:srgbClr>
            </a:solidFill>
            <a:prstDash val="solid"/>
          </a:ln>
        </p:spPr>
      </p:sp>
      <p:sp>
        <p:nvSpPr>
          <p:cNvPr id="49" name="Shape 47"/>
          <p:cNvSpPr/>
          <p:nvPr/>
        </p:nvSpPr>
        <p:spPr>
          <a:xfrm>
            <a:off x="10981944" y="713232"/>
            <a:ext cx="22860" cy="22860"/>
          </a:xfrm>
          <a:prstGeom prst="ellipse">
            <a:avLst/>
          </a:prstGeom>
          <a:solidFill>
            <a:srgbClr val="2E4E7E">
              <a:alpha val="92000"/>
            </a:srgbClr>
          </a:solidFill>
          <a:ln w="12700">
            <a:solidFill>
              <a:srgbClr val="2E4E7E">
                <a:alpha val="0"/>
              </a:srgbClr>
            </a:solidFill>
            <a:prstDash val="solid"/>
          </a:ln>
        </p:spPr>
      </p:sp>
      <p:sp>
        <p:nvSpPr>
          <p:cNvPr id="50" name="Shape 48"/>
          <p:cNvSpPr/>
          <p:nvPr/>
        </p:nvSpPr>
        <p:spPr>
          <a:xfrm>
            <a:off x="11183112" y="713232"/>
            <a:ext cx="22860" cy="22860"/>
          </a:xfrm>
          <a:prstGeom prst="ellipse">
            <a:avLst/>
          </a:prstGeom>
          <a:solidFill>
            <a:srgbClr val="2E4E7E">
              <a:alpha val="92000"/>
            </a:srgbClr>
          </a:solidFill>
          <a:ln w="12700">
            <a:solidFill>
              <a:srgbClr val="2E4E7E">
                <a:alpha val="0"/>
              </a:srgbClr>
            </a:solidFill>
            <a:prstDash val="solid"/>
          </a:ln>
        </p:spPr>
      </p:sp>
      <p:sp>
        <p:nvSpPr>
          <p:cNvPr id="51" name="Shape 49"/>
          <p:cNvSpPr/>
          <p:nvPr/>
        </p:nvSpPr>
        <p:spPr>
          <a:xfrm>
            <a:off x="11384280" y="713232"/>
            <a:ext cx="22860" cy="22860"/>
          </a:xfrm>
          <a:prstGeom prst="ellipse">
            <a:avLst/>
          </a:prstGeom>
          <a:solidFill>
            <a:srgbClr val="2E4E7E">
              <a:alpha val="92000"/>
            </a:srgbClr>
          </a:solidFill>
          <a:ln w="12700">
            <a:solidFill>
              <a:srgbClr val="2E4E7E">
                <a:alpha val="0"/>
              </a:srgbClr>
            </a:solidFill>
            <a:prstDash val="solid"/>
          </a:ln>
        </p:spPr>
      </p:sp>
      <p:sp>
        <p:nvSpPr>
          <p:cNvPr id="52" name="Shape 50"/>
          <p:cNvSpPr/>
          <p:nvPr/>
        </p:nvSpPr>
        <p:spPr>
          <a:xfrm>
            <a:off x="11585448" y="713232"/>
            <a:ext cx="22860" cy="22860"/>
          </a:xfrm>
          <a:prstGeom prst="ellipse">
            <a:avLst/>
          </a:prstGeom>
          <a:solidFill>
            <a:srgbClr val="2E4E7E">
              <a:alpha val="92000"/>
            </a:srgbClr>
          </a:solidFill>
          <a:ln w="12700">
            <a:solidFill>
              <a:srgbClr val="2E4E7E">
                <a:alpha val="0"/>
              </a:srgbClr>
            </a:solidFill>
            <a:prstDash val="solid"/>
          </a:ln>
        </p:spPr>
      </p:sp>
      <p:sp>
        <p:nvSpPr>
          <p:cNvPr id="53" name="Shape 51"/>
          <p:cNvSpPr/>
          <p:nvPr/>
        </p:nvSpPr>
        <p:spPr>
          <a:xfrm>
            <a:off x="11786616" y="713232"/>
            <a:ext cx="22860" cy="22860"/>
          </a:xfrm>
          <a:prstGeom prst="ellipse">
            <a:avLst/>
          </a:prstGeom>
          <a:solidFill>
            <a:srgbClr val="2E4E7E">
              <a:alpha val="92000"/>
            </a:srgbClr>
          </a:solidFill>
          <a:ln w="12700">
            <a:solidFill>
              <a:srgbClr val="2E4E7E">
                <a:alpha val="0"/>
              </a:srgbClr>
            </a:solidFill>
            <a:prstDash val="solid"/>
          </a:ln>
        </p:spPr>
      </p:sp>
      <p:sp>
        <p:nvSpPr>
          <p:cNvPr id="54" name="Shape 52"/>
          <p:cNvSpPr/>
          <p:nvPr/>
        </p:nvSpPr>
        <p:spPr>
          <a:xfrm>
            <a:off x="9372600" y="896112"/>
            <a:ext cx="22860" cy="22860"/>
          </a:xfrm>
          <a:prstGeom prst="ellipse">
            <a:avLst/>
          </a:prstGeom>
          <a:solidFill>
            <a:srgbClr val="2E4E7E">
              <a:alpha val="92000"/>
            </a:srgbClr>
          </a:solidFill>
          <a:ln w="12700">
            <a:solidFill>
              <a:srgbClr val="2E4E7E">
                <a:alpha val="0"/>
              </a:srgbClr>
            </a:solidFill>
            <a:prstDash val="solid"/>
          </a:ln>
        </p:spPr>
      </p:sp>
      <p:sp>
        <p:nvSpPr>
          <p:cNvPr id="55" name="Shape 53"/>
          <p:cNvSpPr/>
          <p:nvPr/>
        </p:nvSpPr>
        <p:spPr>
          <a:xfrm>
            <a:off x="9573768" y="896112"/>
            <a:ext cx="22860" cy="22860"/>
          </a:xfrm>
          <a:prstGeom prst="ellipse">
            <a:avLst/>
          </a:prstGeom>
          <a:solidFill>
            <a:srgbClr val="2E4E7E">
              <a:alpha val="92000"/>
            </a:srgbClr>
          </a:solidFill>
          <a:ln w="12700">
            <a:solidFill>
              <a:srgbClr val="2E4E7E">
                <a:alpha val="0"/>
              </a:srgbClr>
            </a:solidFill>
            <a:prstDash val="solid"/>
          </a:ln>
        </p:spPr>
      </p:sp>
      <p:sp>
        <p:nvSpPr>
          <p:cNvPr id="56" name="Shape 54"/>
          <p:cNvSpPr/>
          <p:nvPr/>
        </p:nvSpPr>
        <p:spPr>
          <a:xfrm>
            <a:off x="9774936" y="896112"/>
            <a:ext cx="22860" cy="22860"/>
          </a:xfrm>
          <a:prstGeom prst="ellipse">
            <a:avLst/>
          </a:prstGeom>
          <a:solidFill>
            <a:srgbClr val="2E4E7E">
              <a:alpha val="92000"/>
            </a:srgbClr>
          </a:solidFill>
          <a:ln w="12700">
            <a:solidFill>
              <a:srgbClr val="2E4E7E">
                <a:alpha val="0"/>
              </a:srgbClr>
            </a:solidFill>
            <a:prstDash val="solid"/>
          </a:ln>
        </p:spPr>
      </p:sp>
      <p:sp>
        <p:nvSpPr>
          <p:cNvPr id="57" name="Shape 55"/>
          <p:cNvSpPr/>
          <p:nvPr/>
        </p:nvSpPr>
        <p:spPr>
          <a:xfrm>
            <a:off x="9976104" y="896112"/>
            <a:ext cx="22860" cy="22860"/>
          </a:xfrm>
          <a:prstGeom prst="ellipse">
            <a:avLst/>
          </a:prstGeom>
          <a:solidFill>
            <a:srgbClr val="2E4E7E">
              <a:alpha val="92000"/>
            </a:srgbClr>
          </a:solidFill>
          <a:ln w="12700">
            <a:solidFill>
              <a:srgbClr val="2E4E7E">
                <a:alpha val="0"/>
              </a:srgbClr>
            </a:solidFill>
            <a:prstDash val="solid"/>
          </a:ln>
        </p:spPr>
      </p:sp>
      <p:sp>
        <p:nvSpPr>
          <p:cNvPr id="58" name="Shape 56"/>
          <p:cNvSpPr/>
          <p:nvPr/>
        </p:nvSpPr>
        <p:spPr>
          <a:xfrm>
            <a:off x="10177272" y="896112"/>
            <a:ext cx="22860" cy="22860"/>
          </a:xfrm>
          <a:prstGeom prst="ellipse">
            <a:avLst/>
          </a:prstGeom>
          <a:solidFill>
            <a:srgbClr val="2E4E7E">
              <a:alpha val="92000"/>
            </a:srgbClr>
          </a:solidFill>
          <a:ln w="12700">
            <a:solidFill>
              <a:srgbClr val="2E4E7E">
                <a:alpha val="0"/>
              </a:srgbClr>
            </a:solidFill>
            <a:prstDash val="solid"/>
          </a:ln>
        </p:spPr>
      </p:sp>
      <p:sp>
        <p:nvSpPr>
          <p:cNvPr id="59" name="Shape 57"/>
          <p:cNvSpPr/>
          <p:nvPr/>
        </p:nvSpPr>
        <p:spPr>
          <a:xfrm>
            <a:off x="10378440" y="896112"/>
            <a:ext cx="22860" cy="22860"/>
          </a:xfrm>
          <a:prstGeom prst="ellipse">
            <a:avLst/>
          </a:prstGeom>
          <a:solidFill>
            <a:srgbClr val="2E4E7E">
              <a:alpha val="92000"/>
            </a:srgbClr>
          </a:solidFill>
          <a:ln w="12700">
            <a:solidFill>
              <a:srgbClr val="2E4E7E">
                <a:alpha val="0"/>
              </a:srgbClr>
            </a:solidFill>
            <a:prstDash val="solid"/>
          </a:ln>
        </p:spPr>
      </p:sp>
      <p:sp>
        <p:nvSpPr>
          <p:cNvPr id="60" name="Shape 58"/>
          <p:cNvSpPr/>
          <p:nvPr/>
        </p:nvSpPr>
        <p:spPr>
          <a:xfrm>
            <a:off x="10579608" y="896112"/>
            <a:ext cx="22860" cy="22860"/>
          </a:xfrm>
          <a:prstGeom prst="ellipse">
            <a:avLst/>
          </a:prstGeom>
          <a:solidFill>
            <a:srgbClr val="2E4E7E">
              <a:alpha val="92000"/>
            </a:srgbClr>
          </a:solidFill>
          <a:ln w="12700">
            <a:solidFill>
              <a:srgbClr val="2E4E7E">
                <a:alpha val="0"/>
              </a:srgbClr>
            </a:solidFill>
            <a:prstDash val="solid"/>
          </a:ln>
        </p:spPr>
      </p:sp>
      <p:sp>
        <p:nvSpPr>
          <p:cNvPr id="61" name="Shape 59"/>
          <p:cNvSpPr/>
          <p:nvPr/>
        </p:nvSpPr>
        <p:spPr>
          <a:xfrm>
            <a:off x="10780776" y="896112"/>
            <a:ext cx="22860" cy="22860"/>
          </a:xfrm>
          <a:prstGeom prst="ellipse">
            <a:avLst/>
          </a:prstGeom>
          <a:solidFill>
            <a:srgbClr val="2E4E7E">
              <a:alpha val="92000"/>
            </a:srgbClr>
          </a:solidFill>
          <a:ln w="12700">
            <a:solidFill>
              <a:srgbClr val="2E4E7E">
                <a:alpha val="0"/>
              </a:srgbClr>
            </a:solidFill>
            <a:prstDash val="solid"/>
          </a:ln>
        </p:spPr>
      </p:sp>
      <p:sp>
        <p:nvSpPr>
          <p:cNvPr id="62" name="Shape 60"/>
          <p:cNvSpPr/>
          <p:nvPr/>
        </p:nvSpPr>
        <p:spPr>
          <a:xfrm>
            <a:off x="10981944" y="896112"/>
            <a:ext cx="22860" cy="22860"/>
          </a:xfrm>
          <a:prstGeom prst="ellipse">
            <a:avLst/>
          </a:prstGeom>
          <a:solidFill>
            <a:srgbClr val="2E4E7E">
              <a:alpha val="92000"/>
            </a:srgbClr>
          </a:solidFill>
          <a:ln w="12700">
            <a:solidFill>
              <a:srgbClr val="2E4E7E">
                <a:alpha val="0"/>
              </a:srgbClr>
            </a:solidFill>
            <a:prstDash val="solid"/>
          </a:ln>
        </p:spPr>
      </p:sp>
      <p:sp>
        <p:nvSpPr>
          <p:cNvPr id="63" name="Shape 61"/>
          <p:cNvSpPr/>
          <p:nvPr/>
        </p:nvSpPr>
        <p:spPr>
          <a:xfrm>
            <a:off x="11183112" y="896112"/>
            <a:ext cx="22860" cy="22860"/>
          </a:xfrm>
          <a:prstGeom prst="ellipse">
            <a:avLst/>
          </a:prstGeom>
          <a:solidFill>
            <a:srgbClr val="2E4E7E">
              <a:alpha val="92000"/>
            </a:srgbClr>
          </a:solidFill>
          <a:ln w="12700">
            <a:solidFill>
              <a:srgbClr val="2E4E7E">
                <a:alpha val="0"/>
              </a:srgbClr>
            </a:solidFill>
            <a:prstDash val="solid"/>
          </a:ln>
        </p:spPr>
      </p:sp>
      <p:sp>
        <p:nvSpPr>
          <p:cNvPr id="64" name="Shape 62"/>
          <p:cNvSpPr/>
          <p:nvPr/>
        </p:nvSpPr>
        <p:spPr>
          <a:xfrm>
            <a:off x="11384280" y="896112"/>
            <a:ext cx="22860" cy="22860"/>
          </a:xfrm>
          <a:prstGeom prst="ellipse">
            <a:avLst/>
          </a:prstGeom>
          <a:solidFill>
            <a:srgbClr val="2E4E7E">
              <a:alpha val="92000"/>
            </a:srgbClr>
          </a:solidFill>
          <a:ln w="12700">
            <a:solidFill>
              <a:srgbClr val="2E4E7E">
                <a:alpha val="0"/>
              </a:srgbClr>
            </a:solidFill>
            <a:prstDash val="solid"/>
          </a:ln>
        </p:spPr>
      </p:sp>
      <p:sp>
        <p:nvSpPr>
          <p:cNvPr id="65" name="Shape 63"/>
          <p:cNvSpPr/>
          <p:nvPr/>
        </p:nvSpPr>
        <p:spPr>
          <a:xfrm>
            <a:off x="11585448" y="896112"/>
            <a:ext cx="22860" cy="22860"/>
          </a:xfrm>
          <a:prstGeom prst="ellipse">
            <a:avLst/>
          </a:prstGeom>
          <a:solidFill>
            <a:srgbClr val="2E4E7E">
              <a:alpha val="92000"/>
            </a:srgbClr>
          </a:solidFill>
          <a:ln w="12700">
            <a:solidFill>
              <a:srgbClr val="2E4E7E">
                <a:alpha val="0"/>
              </a:srgbClr>
            </a:solidFill>
            <a:prstDash val="solid"/>
          </a:ln>
        </p:spPr>
      </p:sp>
      <p:sp>
        <p:nvSpPr>
          <p:cNvPr id="66" name="Shape 64"/>
          <p:cNvSpPr/>
          <p:nvPr/>
        </p:nvSpPr>
        <p:spPr>
          <a:xfrm>
            <a:off x="11786616" y="896112"/>
            <a:ext cx="22860" cy="22860"/>
          </a:xfrm>
          <a:prstGeom prst="ellipse">
            <a:avLst/>
          </a:prstGeom>
          <a:solidFill>
            <a:srgbClr val="2E4E7E">
              <a:alpha val="92000"/>
            </a:srgbClr>
          </a:solidFill>
          <a:ln w="12700">
            <a:solidFill>
              <a:srgbClr val="2E4E7E">
                <a:alpha val="0"/>
              </a:srgbClr>
            </a:solidFill>
            <a:prstDash val="solid"/>
          </a:ln>
        </p:spPr>
      </p:sp>
      <p:sp>
        <p:nvSpPr>
          <p:cNvPr id="67" name="Shape 65"/>
          <p:cNvSpPr/>
          <p:nvPr/>
        </p:nvSpPr>
        <p:spPr>
          <a:xfrm>
            <a:off x="9372600" y="1078992"/>
            <a:ext cx="22860" cy="22860"/>
          </a:xfrm>
          <a:prstGeom prst="ellipse">
            <a:avLst/>
          </a:prstGeom>
          <a:solidFill>
            <a:srgbClr val="2E4E7E">
              <a:alpha val="92000"/>
            </a:srgbClr>
          </a:solidFill>
          <a:ln w="12700">
            <a:solidFill>
              <a:srgbClr val="2E4E7E">
                <a:alpha val="0"/>
              </a:srgbClr>
            </a:solidFill>
            <a:prstDash val="solid"/>
          </a:ln>
        </p:spPr>
      </p:sp>
      <p:sp>
        <p:nvSpPr>
          <p:cNvPr id="68" name="Shape 66"/>
          <p:cNvSpPr/>
          <p:nvPr/>
        </p:nvSpPr>
        <p:spPr>
          <a:xfrm>
            <a:off x="9573768" y="1078992"/>
            <a:ext cx="22860" cy="22860"/>
          </a:xfrm>
          <a:prstGeom prst="ellipse">
            <a:avLst/>
          </a:prstGeom>
          <a:solidFill>
            <a:srgbClr val="2E4E7E">
              <a:alpha val="92000"/>
            </a:srgbClr>
          </a:solidFill>
          <a:ln w="12700">
            <a:solidFill>
              <a:srgbClr val="2E4E7E">
                <a:alpha val="0"/>
              </a:srgbClr>
            </a:solidFill>
            <a:prstDash val="solid"/>
          </a:ln>
        </p:spPr>
      </p:sp>
      <p:sp>
        <p:nvSpPr>
          <p:cNvPr id="69" name="Shape 67"/>
          <p:cNvSpPr/>
          <p:nvPr/>
        </p:nvSpPr>
        <p:spPr>
          <a:xfrm>
            <a:off x="9774936" y="1078992"/>
            <a:ext cx="22860" cy="22860"/>
          </a:xfrm>
          <a:prstGeom prst="ellipse">
            <a:avLst/>
          </a:prstGeom>
          <a:solidFill>
            <a:srgbClr val="2E4E7E">
              <a:alpha val="92000"/>
            </a:srgbClr>
          </a:solidFill>
          <a:ln w="12700">
            <a:solidFill>
              <a:srgbClr val="2E4E7E">
                <a:alpha val="0"/>
              </a:srgbClr>
            </a:solidFill>
            <a:prstDash val="solid"/>
          </a:ln>
        </p:spPr>
      </p:sp>
      <p:sp>
        <p:nvSpPr>
          <p:cNvPr id="70" name="Shape 68"/>
          <p:cNvSpPr/>
          <p:nvPr/>
        </p:nvSpPr>
        <p:spPr>
          <a:xfrm>
            <a:off x="9976104" y="1078992"/>
            <a:ext cx="22860" cy="22860"/>
          </a:xfrm>
          <a:prstGeom prst="ellipse">
            <a:avLst/>
          </a:prstGeom>
          <a:solidFill>
            <a:srgbClr val="2E4E7E">
              <a:alpha val="92000"/>
            </a:srgbClr>
          </a:solidFill>
          <a:ln w="12700">
            <a:solidFill>
              <a:srgbClr val="2E4E7E">
                <a:alpha val="0"/>
              </a:srgbClr>
            </a:solidFill>
            <a:prstDash val="solid"/>
          </a:ln>
        </p:spPr>
      </p:sp>
      <p:sp>
        <p:nvSpPr>
          <p:cNvPr id="71" name="Shape 69"/>
          <p:cNvSpPr/>
          <p:nvPr/>
        </p:nvSpPr>
        <p:spPr>
          <a:xfrm>
            <a:off x="10177272" y="1078992"/>
            <a:ext cx="22860" cy="22860"/>
          </a:xfrm>
          <a:prstGeom prst="ellipse">
            <a:avLst/>
          </a:prstGeom>
          <a:solidFill>
            <a:srgbClr val="2E4E7E">
              <a:alpha val="92000"/>
            </a:srgbClr>
          </a:solidFill>
          <a:ln w="12700">
            <a:solidFill>
              <a:srgbClr val="2E4E7E">
                <a:alpha val="0"/>
              </a:srgbClr>
            </a:solidFill>
            <a:prstDash val="solid"/>
          </a:ln>
        </p:spPr>
      </p:sp>
      <p:sp>
        <p:nvSpPr>
          <p:cNvPr id="72" name="Shape 70"/>
          <p:cNvSpPr/>
          <p:nvPr/>
        </p:nvSpPr>
        <p:spPr>
          <a:xfrm>
            <a:off x="10378440" y="1078992"/>
            <a:ext cx="22860" cy="22860"/>
          </a:xfrm>
          <a:prstGeom prst="ellipse">
            <a:avLst/>
          </a:prstGeom>
          <a:solidFill>
            <a:srgbClr val="2E4E7E">
              <a:alpha val="92000"/>
            </a:srgbClr>
          </a:solidFill>
          <a:ln w="12700">
            <a:solidFill>
              <a:srgbClr val="2E4E7E">
                <a:alpha val="0"/>
              </a:srgbClr>
            </a:solidFill>
            <a:prstDash val="solid"/>
          </a:ln>
        </p:spPr>
      </p:sp>
      <p:sp>
        <p:nvSpPr>
          <p:cNvPr id="73" name="Shape 71"/>
          <p:cNvSpPr/>
          <p:nvPr/>
        </p:nvSpPr>
        <p:spPr>
          <a:xfrm>
            <a:off x="10579608" y="1078992"/>
            <a:ext cx="22860" cy="22860"/>
          </a:xfrm>
          <a:prstGeom prst="ellipse">
            <a:avLst/>
          </a:prstGeom>
          <a:solidFill>
            <a:srgbClr val="2E4E7E">
              <a:alpha val="92000"/>
            </a:srgbClr>
          </a:solidFill>
          <a:ln w="12700">
            <a:solidFill>
              <a:srgbClr val="2E4E7E">
                <a:alpha val="0"/>
              </a:srgbClr>
            </a:solidFill>
            <a:prstDash val="solid"/>
          </a:ln>
        </p:spPr>
      </p:sp>
      <p:sp>
        <p:nvSpPr>
          <p:cNvPr id="74" name="Shape 72"/>
          <p:cNvSpPr/>
          <p:nvPr/>
        </p:nvSpPr>
        <p:spPr>
          <a:xfrm>
            <a:off x="10780776" y="1078992"/>
            <a:ext cx="22860" cy="22860"/>
          </a:xfrm>
          <a:prstGeom prst="ellipse">
            <a:avLst/>
          </a:prstGeom>
          <a:solidFill>
            <a:srgbClr val="2E4E7E">
              <a:alpha val="92000"/>
            </a:srgbClr>
          </a:solidFill>
          <a:ln w="12700">
            <a:solidFill>
              <a:srgbClr val="2E4E7E">
                <a:alpha val="0"/>
              </a:srgbClr>
            </a:solidFill>
            <a:prstDash val="solid"/>
          </a:ln>
        </p:spPr>
      </p:sp>
      <p:sp>
        <p:nvSpPr>
          <p:cNvPr id="75" name="Shape 73"/>
          <p:cNvSpPr/>
          <p:nvPr/>
        </p:nvSpPr>
        <p:spPr>
          <a:xfrm>
            <a:off x="10981944" y="1078992"/>
            <a:ext cx="22860" cy="22860"/>
          </a:xfrm>
          <a:prstGeom prst="ellipse">
            <a:avLst/>
          </a:prstGeom>
          <a:solidFill>
            <a:srgbClr val="2E4E7E">
              <a:alpha val="92000"/>
            </a:srgbClr>
          </a:solidFill>
          <a:ln w="12700">
            <a:solidFill>
              <a:srgbClr val="2E4E7E">
                <a:alpha val="0"/>
              </a:srgbClr>
            </a:solidFill>
            <a:prstDash val="solid"/>
          </a:ln>
        </p:spPr>
      </p:sp>
      <p:sp>
        <p:nvSpPr>
          <p:cNvPr id="76" name="Shape 74"/>
          <p:cNvSpPr/>
          <p:nvPr/>
        </p:nvSpPr>
        <p:spPr>
          <a:xfrm>
            <a:off x="11183112" y="1078992"/>
            <a:ext cx="22860" cy="22860"/>
          </a:xfrm>
          <a:prstGeom prst="ellipse">
            <a:avLst/>
          </a:prstGeom>
          <a:solidFill>
            <a:srgbClr val="2E4E7E">
              <a:alpha val="92000"/>
            </a:srgbClr>
          </a:solidFill>
          <a:ln w="12700">
            <a:solidFill>
              <a:srgbClr val="2E4E7E">
                <a:alpha val="0"/>
              </a:srgbClr>
            </a:solidFill>
            <a:prstDash val="solid"/>
          </a:ln>
        </p:spPr>
      </p:sp>
      <p:sp>
        <p:nvSpPr>
          <p:cNvPr id="77" name="Shape 75"/>
          <p:cNvSpPr/>
          <p:nvPr/>
        </p:nvSpPr>
        <p:spPr>
          <a:xfrm>
            <a:off x="11384280" y="1078992"/>
            <a:ext cx="22860" cy="22860"/>
          </a:xfrm>
          <a:prstGeom prst="ellipse">
            <a:avLst/>
          </a:prstGeom>
          <a:solidFill>
            <a:srgbClr val="2E4E7E">
              <a:alpha val="92000"/>
            </a:srgbClr>
          </a:solidFill>
          <a:ln w="12700">
            <a:solidFill>
              <a:srgbClr val="2E4E7E">
                <a:alpha val="0"/>
              </a:srgbClr>
            </a:solidFill>
            <a:prstDash val="solid"/>
          </a:ln>
        </p:spPr>
      </p:sp>
      <p:sp>
        <p:nvSpPr>
          <p:cNvPr id="78" name="Shape 76"/>
          <p:cNvSpPr/>
          <p:nvPr/>
        </p:nvSpPr>
        <p:spPr>
          <a:xfrm>
            <a:off x="11585448" y="1078992"/>
            <a:ext cx="22860" cy="22860"/>
          </a:xfrm>
          <a:prstGeom prst="ellipse">
            <a:avLst/>
          </a:prstGeom>
          <a:solidFill>
            <a:srgbClr val="2E4E7E">
              <a:alpha val="92000"/>
            </a:srgbClr>
          </a:solidFill>
          <a:ln w="12700">
            <a:solidFill>
              <a:srgbClr val="2E4E7E">
                <a:alpha val="0"/>
              </a:srgbClr>
            </a:solidFill>
            <a:prstDash val="solid"/>
          </a:ln>
        </p:spPr>
      </p:sp>
      <p:sp>
        <p:nvSpPr>
          <p:cNvPr id="79" name="Shape 77"/>
          <p:cNvSpPr/>
          <p:nvPr/>
        </p:nvSpPr>
        <p:spPr>
          <a:xfrm>
            <a:off x="11786616" y="1078992"/>
            <a:ext cx="22860" cy="22860"/>
          </a:xfrm>
          <a:prstGeom prst="ellipse">
            <a:avLst/>
          </a:prstGeom>
          <a:solidFill>
            <a:srgbClr val="2E4E7E">
              <a:alpha val="92000"/>
            </a:srgbClr>
          </a:solidFill>
          <a:ln w="12700">
            <a:solidFill>
              <a:srgbClr val="2E4E7E">
                <a:alpha val="0"/>
              </a:srgbClr>
            </a:solidFill>
            <a:prstDash val="solid"/>
          </a:ln>
        </p:spPr>
      </p:sp>
      <p:sp>
        <p:nvSpPr>
          <p:cNvPr id="80" name="Shape 78"/>
          <p:cNvSpPr/>
          <p:nvPr/>
        </p:nvSpPr>
        <p:spPr>
          <a:xfrm>
            <a:off x="9372600" y="1261872"/>
            <a:ext cx="22860" cy="22860"/>
          </a:xfrm>
          <a:prstGeom prst="ellipse">
            <a:avLst/>
          </a:prstGeom>
          <a:solidFill>
            <a:srgbClr val="2E4E7E">
              <a:alpha val="92000"/>
            </a:srgbClr>
          </a:solidFill>
          <a:ln w="12700">
            <a:solidFill>
              <a:srgbClr val="2E4E7E">
                <a:alpha val="0"/>
              </a:srgbClr>
            </a:solidFill>
            <a:prstDash val="solid"/>
          </a:ln>
        </p:spPr>
      </p:sp>
      <p:sp>
        <p:nvSpPr>
          <p:cNvPr id="81" name="Shape 79"/>
          <p:cNvSpPr/>
          <p:nvPr/>
        </p:nvSpPr>
        <p:spPr>
          <a:xfrm>
            <a:off x="9573768" y="1261872"/>
            <a:ext cx="22860" cy="22860"/>
          </a:xfrm>
          <a:prstGeom prst="ellipse">
            <a:avLst/>
          </a:prstGeom>
          <a:solidFill>
            <a:srgbClr val="2E4E7E">
              <a:alpha val="92000"/>
            </a:srgbClr>
          </a:solidFill>
          <a:ln w="12700">
            <a:solidFill>
              <a:srgbClr val="2E4E7E">
                <a:alpha val="0"/>
              </a:srgbClr>
            </a:solidFill>
            <a:prstDash val="solid"/>
          </a:ln>
        </p:spPr>
      </p:sp>
      <p:sp>
        <p:nvSpPr>
          <p:cNvPr id="82" name="Shape 80"/>
          <p:cNvSpPr/>
          <p:nvPr/>
        </p:nvSpPr>
        <p:spPr>
          <a:xfrm>
            <a:off x="9774936" y="1261872"/>
            <a:ext cx="22860" cy="22860"/>
          </a:xfrm>
          <a:prstGeom prst="ellipse">
            <a:avLst/>
          </a:prstGeom>
          <a:solidFill>
            <a:srgbClr val="2E4E7E">
              <a:alpha val="92000"/>
            </a:srgbClr>
          </a:solidFill>
          <a:ln w="12700">
            <a:solidFill>
              <a:srgbClr val="2E4E7E">
                <a:alpha val="0"/>
              </a:srgbClr>
            </a:solidFill>
            <a:prstDash val="solid"/>
          </a:ln>
        </p:spPr>
      </p:sp>
      <p:sp>
        <p:nvSpPr>
          <p:cNvPr id="83" name="Shape 81"/>
          <p:cNvSpPr/>
          <p:nvPr/>
        </p:nvSpPr>
        <p:spPr>
          <a:xfrm>
            <a:off x="9976104" y="1261872"/>
            <a:ext cx="22860" cy="22860"/>
          </a:xfrm>
          <a:prstGeom prst="ellipse">
            <a:avLst/>
          </a:prstGeom>
          <a:solidFill>
            <a:srgbClr val="2E4E7E">
              <a:alpha val="92000"/>
            </a:srgbClr>
          </a:solidFill>
          <a:ln w="12700">
            <a:solidFill>
              <a:srgbClr val="2E4E7E">
                <a:alpha val="0"/>
              </a:srgbClr>
            </a:solidFill>
            <a:prstDash val="solid"/>
          </a:ln>
        </p:spPr>
      </p:sp>
      <p:sp>
        <p:nvSpPr>
          <p:cNvPr id="84" name="Shape 82"/>
          <p:cNvSpPr/>
          <p:nvPr/>
        </p:nvSpPr>
        <p:spPr>
          <a:xfrm>
            <a:off x="10177272" y="1261872"/>
            <a:ext cx="22860" cy="22860"/>
          </a:xfrm>
          <a:prstGeom prst="ellipse">
            <a:avLst/>
          </a:prstGeom>
          <a:solidFill>
            <a:srgbClr val="2E4E7E">
              <a:alpha val="92000"/>
            </a:srgbClr>
          </a:solidFill>
          <a:ln w="12700">
            <a:solidFill>
              <a:srgbClr val="2E4E7E">
                <a:alpha val="0"/>
              </a:srgbClr>
            </a:solidFill>
            <a:prstDash val="solid"/>
          </a:ln>
        </p:spPr>
      </p:sp>
      <p:sp>
        <p:nvSpPr>
          <p:cNvPr id="85" name="Shape 83"/>
          <p:cNvSpPr/>
          <p:nvPr/>
        </p:nvSpPr>
        <p:spPr>
          <a:xfrm>
            <a:off x="10378440" y="1261872"/>
            <a:ext cx="22860" cy="22860"/>
          </a:xfrm>
          <a:prstGeom prst="ellipse">
            <a:avLst/>
          </a:prstGeom>
          <a:solidFill>
            <a:srgbClr val="2E4E7E">
              <a:alpha val="92000"/>
            </a:srgbClr>
          </a:solidFill>
          <a:ln w="12700">
            <a:solidFill>
              <a:srgbClr val="2E4E7E">
                <a:alpha val="0"/>
              </a:srgbClr>
            </a:solidFill>
            <a:prstDash val="solid"/>
          </a:ln>
        </p:spPr>
      </p:sp>
      <p:sp>
        <p:nvSpPr>
          <p:cNvPr id="86" name="Shape 84"/>
          <p:cNvSpPr/>
          <p:nvPr/>
        </p:nvSpPr>
        <p:spPr>
          <a:xfrm>
            <a:off x="10579608" y="1261872"/>
            <a:ext cx="22860" cy="22860"/>
          </a:xfrm>
          <a:prstGeom prst="ellipse">
            <a:avLst/>
          </a:prstGeom>
          <a:solidFill>
            <a:srgbClr val="2E4E7E">
              <a:alpha val="92000"/>
            </a:srgbClr>
          </a:solidFill>
          <a:ln w="12700">
            <a:solidFill>
              <a:srgbClr val="2E4E7E">
                <a:alpha val="0"/>
              </a:srgbClr>
            </a:solidFill>
            <a:prstDash val="solid"/>
          </a:ln>
        </p:spPr>
      </p:sp>
      <p:sp>
        <p:nvSpPr>
          <p:cNvPr id="87" name="Shape 85"/>
          <p:cNvSpPr/>
          <p:nvPr/>
        </p:nvSpPr>
        <p:spPr>
          <a:xfrm>
            <a:off x="10780776" y="1261872"/>
            <a:ext cx="22860" cy="22860"/>
          </a:xfrm>
          <a:prstGeom prst="ellipse">
            <a:avLst/>
          </a:prstGeom>
          <a:solidFill>
            <a:srgbClr val="2E4E7E">
              <a:alpha val="92000"/>
            </a:srgbClr>
          </a:solidFill>
          <a:ln w="12700">
            <a:solidFill>
              <a:srgbClr val="2E4E7E">
                <a:alpha val="0"/>
              </a:srgbClr>
            </a:solidFill>
            <a:prstDash val="solid"/>
          </a:ln>
        </p:spPr>
      </p:sp>
      <p:sp>
        <p:nvSpPr>
          <p:cNvPr id="88" name="Shape 86"/>
          <p:cNvSpPr/>
          <p:nvPr/>
        </p:nvSpPr>
        <p:spPr>
          <a:xfrm>
            <a:off x="10981944" y="1261872"/>
            <a:ext cx="22860" cy="22860"/>
          </a:xfrm>
          <a:prstGeom prst="ellipse">
            <a:avLst/>
          </a:prstGeom>
          <a:solidFill>
            <a:srgbClr val="2E4E7E">
              <a:alpha val="92000"/>
            </a:srgbClr>
          </a:solidFill>
          <a:ln w="12700">
            <a:solidFill>
              <a:srgbClr val="2E4E7E">
                <a:alpha val="0"/>
              </a:srgbClr>
            </a:solidFill>
            <a:prstDash val="solid"/>
          </a:ln>
        </p:spPr>
      </p:sp>
      <p:sp>
        <p:nvSpPr>
          <p:cNvPr id="89" name="Shape 87"/>
          <p:cNvSpPr/>
          <p:nvPr/>
        </p:nvSpPr>
        <p:spPr>
          <a:xfrm>
            <a:off x="11183112" y="1261872"/>
            <a:ext cx="22860" cy="22860"/>
          </a:xfrm>
          <a:prstGeom prst="ellipse">
            <a:avLst/>
          </a:prstGeom>
          <a:solidFill>
            <a:srgbClr val="2E4E7E">
              <a:alpha val="92000"/>
            </a:srgbClr>
          </a:solidFill>
          <a:ln w="12700">
            <a:solidFill>
              <a:srgbClr val="2E4E7E">
                <a:alpha val="0"/>
              </a:srgbClr>
            </a:solidFill>
            <a:prstDash val="solid"/>
          </a:ln>
        </p:spPr>
      </p:sp>
      <p:sp>
        <p:nvSpPr>
          <p:cNvPr id="90" name="Shape 88"/>
          <p:cNvSpPr/>
          <p:nvPr/>
        </p:nvSpPr>
        <p:spPr>
          <a:xfrm>
            <a:off x="11384280" y="1261872"/>
            <a:ext cx="22860" cy="22860"/>
          </a:xfrm>
          <a:prstGeom prst="ellipse">
            <a:avLst/>
          </a:prstGeom>
          <a:solidFill>
            <a:srgbClr val="2E4E7E">
              <a:alpha val="92000"/>
            </a:srgbClr>
          </a:solidFill>
          <a:ln w="12700">
            <a:solidFill>
              <a:srgbClr val="2E4E7E">
                <a:alpha val="0"/>
              </a:srgbClr>
            </a:solidFill>
            <a:prstDash val="solid"/>
          </a:ln>
        </p:spPr>
      </p:sp>
      <p:sp>
        <p:nvSpPr>
          <p:cNvPr id="91" name="Shape 89"/>
          <p:cNvSpPr/>
          <p:nvPr/>
        </p:nvSpPr>
        <p:spPr>
          <a:xfrm>
            <a:off x="11585448" y="1261872"/>
            <a:ext cx="22860" cy="22860"/>
          </a:xfrm>
          <a:prstGeom prst="ellipse">
            <a:avLst/>
          </a:prstGeom>
          <a:solidFill>
            <a:srgbClr val="2E4E7E">
              <a:alpha val="92000"/>
            </a:srgbClr>
          </a:solidFill>
          <a:ln w="12700">
            <a:solidFill>
              <a:srgbClr val="2E4E7E">
                <a:alpha val="0"/>
              </a:srgbClr>
            </a:solidFill>
            <a:prstDash val="solid"/>
          </a:ln>
        </p:spPr>
      </p:sp>
      <p:sp>
        <p:nvSpPr>
          <p:cNvPr id="92" name="Shape 90"/>
          <p:cNvSpPr/>
          <p:nvPr/>
        </p:nvSpPr>
        <p:spPr>
          <a:xfrm>
            <a:off x="11786616" y="1261872"/>
            <a:ext cx="22860" cy="22860"/>
          </a:xfrm>
          <a:prstGeom prst="ellipse">
            <a:avLst/>
          </a:prstGeom>
          <a:solidFill>
            <a:srgbClr val="2E4E7E">
              <a:alpha val="92000"/>
            </a:srgbClr>
          </a:solidFill>
          <a:ln w="12700">
            <a:solidFill>
              <a:srgbClr val="2E4E7E">
                <a:alpha val="0"/>
              </a:srgbClr>
            </a:solidFill>
            <a:prstDash val="solid"/>
          </a:ln>
        </p:spPr>
      </p:sp>
      <p:sp>
        <p:nvSpPr>
          <p:cNvPr id="93" name="Shape 91"/>
          <p:cNvSpPr/>
          <p:nvPr/>
        </p:nvSpPr>
        <p:spPr>
          <a:xfrm>
            <a:off x="9372600" y="1444752"/>
            <a:ext cx="22860" cy="22860"/>
          </a:xfrm>
          <a:prstGeom prst="ellipse">
            <a:avLst/>
          </a:prstGeom>
          <a:solidFill>
            <a:srgbClr val="2E4E7E">
              <a:alpha val="92000"/>
            </a:srgbClr>
          </a:solidFill>
          <a:ln w="12700">
            <a:solidFill>
              <a:srgbClr val="2E4E7E">
                <a:alpha val="0"/>
              </a:srgbClr>
            </a:solidFill>
            <a:prstDash val="solid"/>
          </a:ln>
        </p:spPr>
      </p:sp>
      <p:sp>
        <p:nvSpPr>
          <p:cNvPr id="94" name="Shape 92"/>
          <p:cNvSpPr/>
          <p:nvPr/>
        </p:nvSpPr>
        <p:spPr>
          <a:xfrm>
            <a:off x="9573768" y="1444752"/>
            <a:ext cx="22860" cy="22860"/>
          </a:xfrm>
          <a:prstGeom prst="ellipse">
            <a:avLst/>
          </a:prstGeom>
          <a:solidFill>
            <a:srgbClr val="2E4E7E">
              <a:alpha val="92000"/>
            </a:srgbClr>
          </a:solidFill>
          <a:ln w="12700">
            <a:solidFill>
              <a:srgbClr val="2E4E7E">
                <a:alpha val="0"/>
              </a:srgbClr>
            </a:solidFill>
            <a:prstDash val="solid"/>
          </a:ln>
        </p:spPr>
      </p:sp>
      <p:sp>
        <p:nvSpPr>
          <p:cNvPr id="95" name="Shape 93"/>
          <p:cNvSpPr/>
          <p:nvPr/>
        </p:nvSpPr>
        <p:spPr>
          <a:xfrm>
            <a:off x="9774936" y="1444752"/>
            <a:ext cx="22860" cy="22860"/>
          </a:xfrm>
          <a:prstGeom prst="ellipse">
            <a:avLst/>
          </a:prstGeom>
          <a:solidFill>
            <a:srgbClr val="2E4E7E">
              <a:alpha val="92000"/>
            </a:srgbClr>
          </a:solidFill>
          <a:ln w="12700">
            <a:solidFill>
              <a:srgbClr val="2E4E7E">
                <a:alpha val="0"/>
              </a:srgbClr>
            </a:solidFill>
            <a:prstDash val="solid"/>
          </a:ln>
        </p:spPr>
      </p:sp>
      <p:sp>
        <p:nvSpPr>
          <p:cNvPr id="96" name="Shape 94"/>
          <p:cNvSpPr/>
          <p:nvPr/>
        </p:nvSpPr>
        <p:spPr>
          <a:xfrm>
            <a:off x="9976104" y="1444752"/>
            <a:ext cx="22860" cy="22860"/>
          </a:xfrm>
          <a:prstGeom prst="ellipse">
            <a:avLst/>
          </a:prstGeom>
          <a:solidFill>
            <a:srgbClr val="2E4E7E">
              <a:alpha val="92000"/>
            </a:srgbClr>
          </a:solidFill>
          <a:ln w="12700">
            <a:solidFill>
              <a:srgbClr val="2E4E7E">
                <a:alpha val="0"/>
              </a:srgbClr>
            </a:solidFill>
            <a:prstDash val="solid"/>
          </a:ln>
        </p:spPr>
      </p:sp>
      <p:sp>
        <p:nvSpPr>
          <p:cNvPr id="97" name="Shape 95"/>
          <p:cNvSpPr/>
          <p:nvPr/>
        </p:nvSpPr>
        <p:spPr>
          <a:xfrm>
            <a:off x="10177272" y="1444752"/>
            <a:ext cx="22860" cy="22860"/>
          </a:xfrm>
          <a:prstGeom prst="ellipse">
            <a:avLst/>
          </a:prstGeom>
          <a:solidFill>
            <a:srgbClr val="2E4E7E">
              <a:alpha val="92000"/>
            </a:srgbClr>
          </a:solidFill>
          <a:ln w="12700">
            <a:solidFill>
              <a:srgbClr val="2E4E7E">
                <a:alpha val="0"/>
              </a:srgbClr>
            </a:solidFill>
            <a:prstDash val="solid"/>
          </a:ln>
        </p:spPr>
      </p:sp>
      <p:sp>
        <p:nvSpPr>
          <p:cNvPr id="98" name="Shape 96"/>
          <p:cNvSpPr/>
          <p:nvPr/>
        </p:nvSpPr>
        <p:spPr>
          <a:xfrm>
            <a:off x="10378440" y="1444752"/>
            <a:ext cx="22860" cy="22860"/>
          </a:xfrm>
          <a:prstGeom prst="ellipse">
            <a:avLst/>
          </a:prstGeom>
          <a:solidFill>
            <a:srgbClr val="2E4E7E">
              <a:alpha val="92000"/>
            </a:srgbClr>
          </a:solidFill>
          <a:ln w="12700">
            <a:solidFill>
              <a:srgbClr val="2E4E7E">
                <a:alpha val="0"/>
              </a:srgbClr>
            </a:solidFill>
            <a:prstDash val="solid"/>
          </a:ln>
        </p:spPr>
      </p:sp>
      <p:sp>
        <p:nvSpPr>
          <p:cNvPr id="99" name="Shape 97"/>
          <p:cNvSpPr/>
          <p:nvPr/>
        </p:nvSpPr>
        <p:spPr>
          <a:xfrm>
            <a:off x="10579608" y="1444752"/>
            <a:ext cx="22860" cy="22860"/>
          </a:xfrm>
          <a:prstGeom prst="ellipse">
            <a:avLst/>
          </a:prstGeom>
          <a:solidFill>
            <a:srgbClr val="2E4E7E">
              <a:alpha val="92000"/>
            </a:srgbClr>
          </a:solidFill>
          <a:ln w="12700">
            <a:solidFill>
              <a:srgbClr val="2E4E7E">
                <a:alpha val="0"/>
              </a:srgbClr>
            </a:solidFill>
            <a:prstDash val="solid"/>
          </a:ln>
        </p:spPr>
      </p:sp>
      <p:sp>
        <p:nvSpPr>
          <p:cNvPr id="100" name="Shape 98"/>
          <p:cNvSpPr/>
          <p:nvPr/>
        </p:nvSpPr>
        <p:spPr>
          <a:xfrm>
            <a:off x="10780776" y="1444752"/>
            <a:ext cx="22860" cy="22860"/>
          </a:xfrm>
          <a:prstGeom prst="ellipse">
            <a:avLst/>
          </a:prstGeom>
          <a:solidFill>
            <a:srgbClr val="2E4E7E">
              <a:alpha val="92000"/>
            </a:srgbClr>
          </a:solidFill>
          <a:ln w="12700">
            <a:solidFill>
              <a:srgbClr val="2E4E7E">
                <a:alpha val="0"/>
              </a:srgbClr>
            </a:solidFill>
            <a:prstDash val="solid"/>
          </a:ln>
        </p:spPr>
      </p:sp>
      <p:sp>
        <p:nvSpPr>
          <p:cNvPr id="101" name="Shape 99"/>
          <p:cNvSpPr/>
          <p:nvPr/>
        </p:nvSpPr>
        <p:spPr>
          <a:xfrm>
            <a:off x="10981944" y="1444752"/>
            <a:ext cx="22860" cy="22860"/>
          </a:xfrm>
          <a:prstGeom prst="ellipse">
            <a:avLst/>
          </a:prstGeom>
          <a:solidFill>
            <a:srgbClr val="2E4E7E">
              <a:alpha val="92000"/>
            </a:srgbClr>
          </a:solidFill>
          <a:ln w="12700">
            <a:solidFill>
              <a:srgbClr val="2E4E7E">
                <a:alpha val="0"/>
              </a:srgbClr>
            </a:solidFill>
            <a:prstDash val="solid"/>
          </a:ln>
        </p:spPr>
      </p:sp>
      <p:sp>
        <p:nvSpPr>
          <p:cNvPr id="102" name="Shape 100"/>
          <p:cNvSpPr/>
          <p:nvPr/>
        </p:nvSpPr>
        <p:spPr>
          <a:xfrm>
            <a:off x="11183112" y="1444752"/>
            <a:ext cx="22860" cy="22860"/>
          </a:xfrm>
          <a:prstGeom prst="ellipse">
            <a:avLst/>
          </a:prstGeom>
          <a:solidFill>
            <a:srgbClr val="2E4E7E">
              <a:alpha val="92000"/>
            </a:srgbClr>
          </a:solidFill>
          <a:ln w="12700">
            <a:solidFill>
              <a:srgbClr val="2E4E7E">
                <a:alpha val="0"/>
              </a:srgbClr>
            </a:solidFill>
            <a:prstDash val="solid"/>
          </a:ln>
        </p:spPr>
      </p:sp>
      <p:sp>
        <p:nvSpPr>
          <p:cNvPr id="103" name="Shape 101"/>
          <p:cNvSpPr/>
          <p:nvPr/>
        </p:nvSpPr>
        <p:spPr>
          <a:xfrm>
            <a:off x="11384280" y="1444752"/>
            <a:ext cx="22860" cy="22860"/>
          </a:xfrm>
          <a:prstGeom prst="ellipse">
            <a:avLst/>
          </a:prstGeom>
          <a:solidFill>
            <a:srgbClr val="2E4E7E">
              <a:alpha val="92000"/>
            </a:srgbClr>
          </a:solidFill>
          <a:ln w="12700">
            <a:solidFill>
              <a:srgbClr val="2E4E7E">
                <a:alpha val="0"/>
              </a:srgbClr>
            </a:solidFill>
            <a:prstDash val="solid"/>
          </a:ln>
        </p:spPr>
      </p:sp>
      <p:sp>
        <p:nvSpPr>
          <p:cNvPr id="104" name="Shape 102"/>
          <p:cNvSpPr/>
          <p:nvPr/>
        </p:nvSpPr>
        <p:spPr>
          <a:xfrm>
            <a:off x="11585448" y="1444752"/>
            <a:ext cx="22860" cy="22860"/>
          </a:xfrm>
          <a:prstGeom prst="ellipse">
            <a:avLst/>
          </a:prstGeom>
          <a:solidFill>
            <a:srgbClr val="2E4E7E">
              <a:alpha val="92000"/>
            </a:srgbClr>
          </a:solidFill>
          <a:ln w="12700">
            <a:solidFill>
              <a:srgbClr val="2E4E7E">
                <a:alpha val="0"/>
              </a:srgbClr>
            </a:solidFill>
            <a:prstDash val="solid"/>
          </a:ln>
        </p:spPr>
      </p:sp>
      <p:sp>
        <p:nvSpPr>
          <p:cNvPr id="105" name="Shape 103"/>
          <p:cNvSpPr/>
          <p:nvPr/>
        </p:nvSpPr>
        <p:spPr>
          <a:xfrm>
            <a:off x="11786616" y="1444752"/>
            <a:ext cx="22860" cy="22860"/>
          </a:xfrm>
          <a:prstGeom prst="ellipse">
            <a:avLst/>
          </a:prstGeom>
          <a:solidFill>
            <a:srgbClr val="2E4E7E">
              <a:alpha val="92000"/>
            </a:srgbClr>
          </a:solidFill>
          <a:ln w="12700">
            <a:solidFill>
              <a:srgbClr val="2E4E7E">
                <a:alpha val="0"/>
              </a:srgbClr>
            </a:solidFill>
            <a:prstDash val="solid"/>
          </a:ln>
        </p:spPr>
      </p:sp>
      <p:sp>
        <p:nvSpPr>
          <p:cNvPr id="106" name="Shape 104"/>
          <p:cNvSpPr/>
          <p:nvPr/>
        </p:nvSpPr>
        <p:spPr>
          <a:xfrm>
            <a:off x="182880" y="5623560"/>
            <a:ext cx="22860" cy="22860"/>
          </a:xfrm>
          <a:prstGeom prst="ellipse">
            <a:avLst/>
          </a:prstGeom>
          <a:solidFill>
            <a:srgbClr val="2E4E7E">
              <a:alpha val="92000"/>
            </a:srgbClr>
          </a:solidFill>
          <a:ln w="12700">
            <a:solidFill>
              <a:srgbClr val="2E4E7E">
                <a:alpha val="0"/>
              </a:srgbClr>
            </a:solidFill>
            <a:prstDash val="solid"/>
          </a:ln>
        </p:spPr>
      </p:sp>
      <p:sp>
        <p:nvSpPr>
          <p:cNvPr id="107" name="Shape 105"/>
          <p:cNvSpPr/>
          <p:nvPr/>
        </p:nvSpPr>
        <p:spPr>
          <a:xfrm>
            <a:off x="384048" y="5623560"/>
            <a:ext cx="22860" cy="22860"/>
          </a:xfrm>
          <a:prstGeom prst="ellipse">
            <a:avLst/>
          </a:prstGeom>
          <a:solidFill>
            <a:srgbClr val="2E4E7E">
              <a:alpha val="92000"/>
            </a:srgbClr>
          </a:solidFill>
          <a:ln w="12700">
            <a:solidFill>
              <a:srgbClr val="2E4E7E">
                <a:alpha val="0"/>
              </a:srgbClr>
            </a:solidFill>
            <a:prstDash val="solid"/>
          </a:ln>
        </p:spPr>
      </p:sp>
      <p:sp>
        <p:nvSpPr>
          <p:cNvPr id="108" name="Shape 106"/>
          <p:cNvSpPr/>
          <p:nvPr/>
        </p:nvSpPr>
        <p:spPr>
          <a:xfrm>
            <a:off x="585216" y="5623560"/>
            <a:ext cx="22860" cy="22860"/>
          </a:xfrm>
          <a:prstGeom prst="ellipse">
            <a:avLst/>
          </a:prstGeom>
          <a:solidFill>
            <a:srgbClr val="2E4E7E">
              <a:alpha val="92000"/>
            </a:srgbClr>
          </a:solidFill>
          <a:ln w="12700">
            <a:solidFill>
              <a:srgbClr val="2E4E7E">
                <a:alpha val="0"/>
              </a:srgbClr>
            </a:solidFill>
            <a:prstDash val="solid"/>
          </a:ln>
        </p:spPr>
      </p:sp>
      <p:sp>
        <p:nvSpPr>
          <p:cNvPr id="109" name="Shape 107"/>
          <p:cNvSpPr/>
          <p:nvPr/>
        </p:nvSpPr>
        <p:spPr>
          <a:xfrm>
            <a:off x="786384" y="5623560"/>
            <a:ext cx="22860" cy="22860"/>
          </a:xfrm>
          <a:prstGeom prst="ellipse">
            <a:avLst/>
          </a:prstGeom>
          <a:solidFill>
            <a:srgbClr val="2E4E7E">
              <a:alpha val="92000"/>
            </a:srgbClr>
          </a:solidFill>
          <a:ln w="12700">
            <a:solidFill>
              <a:srgbClr val="2E4E7E">
                <a:alpha val="0"/>
              </a:srgbClr>
            </a:solidFill>
            <a:prstDash val="solid"/>
          </a:ln>
        </p:spPr>
      </p:sp>
      <p:sp>
        <p:nvSpPr>
          <p:cNvPr id="110" name="Shape 108"/>
          <p:cNvSpPr/>
          <p:nvPr/>
        </p:nvSpPr>
        <p:spPr>
          <a:xfrm>
            <a:off x="987552" y="5623560"/>
            <a:ext cx="22860" cy="22860"/>
          </a:xfrm>
          <a:prstGeom prst="ellipse">
            <a:avLst/>
          </a:prstGeom>
          <a:solidFill>
            <a:srgbClr val="2E4E7E">
              <a:alpha val="92000"/>
            </a:srgbClr>
          </a:solidFill>
          <a:ln w="12700">
            <a:solidFill>
              <a:srgbClr val="2E4E7E">
                <a:alpha val="0"/>
              </a:srgbClr>
            </a:solidFill>
            <a:prstDash val="solid"/>
          </a:ln>
        </p:spPr>
      </p:sp>
      <p:sp>
        <p:nvSpPr>
          <p:cNvPr id="111" name="Shape 109"/>
          <p:cNvSpPr/>
          <p:nvPr/>
        </p:nvSpPr>
        <p:spPr>
          <a:xfrm>
            <a:off x="1188720" y="5623560"/>
            <a:ext cx="22860" cy="22860"/>
          </a:xfrm>
          <a:prstGeom prst="ellipse">
            <a:avLst/>
          </a:prstGeom>
          <a:solidFill>
            <a:srgbClr val="2E4E7E">
              <a:alpha val="92000"/>
            </a:srgbClr>
          </a:solidFill>
          <a:ln w="12700">
            <a:solidFill>
              <a:srgbClr val="2E4E7E">
                <a:alpha val="0"/>
              </a:srgbClr>
            </a:solidFill>
            <a:prstDash val="solid"/>
          </a:ln>
        </p:spPr>
      </p:sp>
      <p:sp>
        <p:nvSpPr>
          <p:cNvPr id="112" name="Shape 110"/>
          <p:cNvSpPr/>
          <p:nvPr/>
        </p:nvSpPr>
        <p:spPr>
          <a:xfrm>
            <a:off x="1389888" y="5623560"/>
            <a:ext cx="22860" cy="22860"/>
          </a:xfrm>
          <a:prstGeom prst="ellipse">
            <a:avLst/>
          </a:prstGeom>
          <a:solidFill>
            <a:srgbClr val="2E4E7E">
              <a:alpha val="92000"/>
            </a:srgbClr>
          </a:solidFill>
          <a:ln w="12700">
            <a:solidFill>
              <a:srgbClr val="2E4E7E">
                <a:alpha val="0"/>
              </a:srgbClr>
            </a:solidFill>
            <a:prstDash val="solid"/>
          </a:ln>
        </p:spPr>
      </p:sp>
      <p:sp>
        <p:nvSpPr>
          <p:cNvPr id="113" name="Shape 111"/>
          <p:cNvSpPr/>
          <p:nvPr/>
        </p:nvSpPr>
        <p:spPr>
          <a:xfrm>
            <a:off x="1591056" y="5623560"/>
            <a:ext cx="22860" cy="22860"/>
          </a:xfrm>
          <a:prstGeom prst="ellipse">
            <a:avLst/>
          </a:prstGeom>
          <a:solidFill>
            <a:srgbClr val="2E4E7E">
              <a:alpha val="92000"/>
            </a:srgbClr>
          </a:solidFill>
          <a:ln w="12700">
            <a:solidFill>
              <a:srgbClr val="2E4E7E">
                <a:alpha val="0"/>
              </a:srgbClr>
            </a:solidFill>
            <a:prstDash val="solid"/>
          </a:ln>
        </p:spPr>
      </p:sp>
      <p:sp>
        <p:nvSpPr>
          <p:cNvPr id="114" name="Shape 112"/>
          <p:cNvSpPr/>
          <p:nvPr/>
        </p:nvSpPr>
        <p:spPr>
          <a:xfrm>
            <a:off x="1792224" y="5623560"/>
            <a:ext cx="22860" cy="22860"/>
          </a:xfrm>
          <a:prstGeom prst="ellipse">
            <a:avLst/>
          </a:prstGeom>
          <a:solidFill>
            <a:srgbClr val="2E4E7E">
              <a:alpha val="92000"/>
            </a:srgbClr>
          </a:solidFill>
          <a:ln w="12700">
            <a:solidFill>
              <a:srgbClr val="2E4E7E">
                <a:alpha val="0"/>
              </a:srgbClr>
            </a:solidFill>
            <a:prstDash val="solid"/>
          </a:ln>
        </p:spPr>
      </p:sp>
      <p:sp>
        <p:nvSpPr>
          <p:cNvPr id="115" name="Shape 113"/>
          <p:cNvSpPr/>
          <p:nvPr/>
        </p:nvSpPr>
        <p:spPr>
          <a:xfrm>
            <a:off x="1993392" y="5623560"/>
            <a:ext cx="22860" cy="22860"/>
          </a:xfrm>
          <a:prstGeom prst="ellipse">
            <a:avLst/>
          </a:prstGeom>
          <a:solidFill>
            <a:srgbClr val="2E4E7E">
              <a:alpha val="92000"/>
            </a:srgbClr>
          </a:solidFill>
          <a:ln w="12700">
            <a:solidFill>
              <a:srgbClr val="2E4E7E">
                <a:alpha val="0"/>
              </a:srgbClr>
            </a:solidFill>
            <a:prstDash val="solid"/>
          </a:ln>
        </p:spPr>
      </p:sp>
      <p:sp>
        <p:nvSpPr>
          <p:cNvPr id="116" name="Shape 114"/>
          <p:cNvSpPr/>
          <p:nvPr/>
        </p:nvSpPr>
        <p:spPr>
          <a:xfrm>
            <a:off x="2194560" y="5623560"/>
            <a:ext cx="22860" cy="22860"/>
          </a:xfrm>
          <a:prstGeom prst="ellipse">
            <a:avLst/>
          </a:prstGeom>
          <a:solidFill>
            <a:srgbClr val="2E4E7E">
              <a:alpha val="92000"/>
            </a:srgbClr>
          </a:solidFill>
          <a:ln w="12700">
            <a:solidFill>
              <a:srgbClr val="2E4E7E">
                <a:alpha val="0"/>
              </a:srgbClr>
            </a:solidFill>
            <a:prstDash val="solid"/>
          </a:ln>
        </p:spPr>
      </p:sp>
      <p:sp>
        <p:nvSpPr>
          <p:cNvPr id="117" name="Shape 115"/>
          <p:cNvSpPr/>
          <p:nvPr/>
        </p:nvSpPr>
        <p:spPr>
          <a:xfrm>
            <a:off x="2395728" y="5623560"/>
            <a:ext cx="22860" cy="22860"/>
          </a:xfrm>
          <a:prstGeom prst="ellipse">
            <a:avLst/>
          </a:prstGeom>
          <a:solidFill>
            <a:srgbClr val="2E4E7E">
              <a:alpha val="92000"/>
            </a:srgbClr>
          </a:solidFill>
          <a:ln w="12700">
            <a:solidFill>
              <a:srgbClr val="2E4E7E">
                <a:alpha val="0"/>
              </a:srgbClr>
            </a:solidFill>
            <a:prstDash val="solid"/>
          </a:ln>
        </p:spPr>
      </p:sp>
      <p:sp>
        <p:nvSpPr>
          <p:cNvPr id="118" name="Shape 116"/>
          <p:cNvSpPr/>
          <p:nvPr/>
        </p:nvSpPr>
        <p:spPr>
          <a:xfrm>
            <a:off x="2596896" y="5623560"/>
            <a:ext cx="22860" cy="22860"/>
          </a:xfrm>
          <a:prstGeom prst="ellipse">
            <a:avLst/>
          </a:prstGeom>
          <a:solidFill>
            <a:srgbClr val="2E4E7E">
              <a:alpha val="92000"/>
            </a:srgbClr>
          </a:solidFill>
          <a:ln w="12700">
            <a:solidFill>
              <a:srgbClr val="2E4E7E">
                <a:alpha val="0"/>
              </a:srgbClr>
            </a:solidFill>
            <a:prstDash val="solid"/>
          </a:ln>
        </p:spPr>
      </p:sp>
      <p:sp>
        <p:nvSpPr>
          <p:cNvPr id="119" name="Shape 117"/>
          <p:cNvSpPr/>
          <p:nvPr/>
        </p:nvSpPr>
        <p:spPr>
          <a:xfrm>
            <a:off x="182880" y="5806440"/>
            <a:ext cx="22860" cy="22860"/>
          </a:xfrm>
          <a:prstGeom prst="ellipse">
            <a:avLst/>
          </a:prstGeom>
          <a:solidFill>
            <a:srgbClr val="2E4E7E">
              <a:alpha val="92000"/>
            </a:srgbClr>
          </a:solidFill>
          <a:ln w="12700">
            <a:solidFill>
              <a:srgbClr val="2E4E7E">
                <a:alpha val="0"/>
              </a:srgbClr>
            </a:solidFill>
            <a:prstDash val="solid"/>
          </a:ln>
        </p:spPr>
      </p:sp>
      <p:sp>
        <p:nvSpPr>
          <p:cNvPr id="120" name="Shape 118"/>
          <p:cNvSpPr/>
          <p:nvPr/>
        </p:nvSpPr>
        <p:spPr>
          <a:xfrm>
            <a:off x="384048" y="5806440"/>
            <a:ext cx="22860" cy="22860"/>
          </a:xfrm>
          <a:prstGeom prst="ellipse">
            <a:avLst/>
          </a:prstGeom>
          <a:solidFill>
            <a:srgbClr val="2E4E7E">
              <a:alpha val="92000"/>
            </a:srgbClr>
          </a:solidFill>
          <a:ln w="12700">
            <a:solidFill>
              <a:srgbClr val="2E4E7E">
                <a:alpha val="0"/>
              </a:srgbClr>
            </a:solidFill>
            <a:prstDash val="solid"/>
          </a:ln>
        </p:spPr>
      </p:sp>
      <p:sp>
        <p:nvSpPr>
          <p:cNvPr id="121" name="Shape 119"/>
          <p:cNvSpPr/>
          <p:nvPr/>
        </p:nvSpPr>
        <p:spPr>
          <a:xfrm>
            <a:off x="585216" y="5806440"/>
            <a:ext cx="22860" cy="22860"/>
          </a:xfrm>
          <a:prstGeom prst="ellipse">
            <a:avLst/>
          </a:prstGeom>
          <a:solidFill>
            <a:srgbClr val="2E4E7E">
              <a:alpha val="92000"/>
            </a:srgbClr>
          </a:solidFill>
          <a:ln w="12700">
            <a:solidFill>
              <a:srgbClr val="2E4E7E">
                <a:alpha val="0"/>
              </a:srgbClr>
            </a:solidFill>
            <a:prstDash val="solid"/>
          </a:ln>
        </p:spPr>
      </p:sp>
      <p:sp>
        <p:nvSpPr>
          <p:cNvPr id="122" name="Shape 120"/>
          <p:cNvSpPr/>
          <p:nvPr/>
        </p:nvSpPr>
        <p:spPr>
          <a:xfrm>
            <a:off x="786384" y="5806440"/>
            <a:ext cx="22860" cy="22860"/>
          </a:xfrm>
          <a:prstGeom prst="ellipse">
            <a:avLst/>
          </a:prstGeom>
          <a:solidFill>
            <a:srgbClr val="2E4E7E">
              <a:alpha val="92000"/>
            </a:srgbClr>
          </a:solidFill>
          <a:ln w="12700">
            <a:solidFill>
              <a:srgbClr val="2E4E7E">
                <a:alpha val="0"/>
              </a:srgbClr>
            </a:solidFill>
            <a:prstDash val="solid"/>
          </a:ln>
        </p:spPr>
      </p:sp>
      <p:sp>
        <p:nvSpPr>
          <p:cNvPr id="123" name="Shape 121"/>
          <p:cNvSpPr/>
          <p:nvPr/>
        </p:nvSpPr>
        <p:spPr>
          <a:xfrm>
            <a:off x="987552" y="5806440"/>
            <a:ext cx="22860" cy="22860"/>
          </a:xfrm>
          <a:prstGeom prst="ellipse">
            <a:avLst/>
          </a:prstGeom>
          <a:solidFill>
            <a:srgbClr val="2E4E7E">
              <a:alpha val="92000"/>
            </a:srgbClr>
          </a:solidFill>
          <a:ln w="12700">
            <a:solidFill>
              <a:srgbClr val="2E4E7E">
                <a:alpha val="0"/>
              </a:srgbClr>
            </a:solidFill>
            <a:prstDash val="solid"/>
          </a:ln>
        </p:spPr>
      </p:sp>
      <p:sp>
        <p:nvSpPr>
          <p:cNvPr id="124" name="Shape 122"/>
          <p:cNvSpPr/>
          <p:nvPr/>
        </p:nvSpPr>
        <p:spPr>
          <a:xfrm>
            <a:off x="1188720" y="5806440"/>
            <a:ext cx="22860" cy="22860"/>
          </a:xfrm>
          <a:prstGeom prst="ellipse">
            <a:avLst/>
          </a:prstGeom>
          <a:solidFill>
            <a:srgbClr val="2E4E7E">
              <a:alpha val="92000"/>
            </a:srgbClr>
          </a:solidFill>
          <a:ln w="12700">
            <a:solidFill>
              <a:srgbClr val="2E4E7E">
                <a:alpha val="0"/>
              </a:srgbClr>
            </a:solidFill>
            <a:prstDash val="solid"/>
          </a:ln>
        </p:spPr>
      </p:sp>
      <p:sp>
        <p:nvSpPr>
          <p:cNvPr id="125" name="Shape 123"/>
          <p:cNvSpPr/>
          <p:nvPr/>
        </p:nvSpPr>
        <p:spPr>
          <a:xfrm>
            <a:off x="1389888" y="5806440"/>
            <a:ext cx="22860" cy="22860"/>
          </a:xfrm>
          <a:prstGeom prst="ellipse">
            <a:avLst/>
          </a:prstGeom>
          <a:solidFill>
            <a:srgbClr val="2E4E7E">
              <a:alpha val="92000"/>
            </a:srgbClr>
          </a:solidFill>
          <a:ln w="12700">
            <a:solidFill>
              <a:srgbClr val="2E4E7E">
                <a:alpha val="0"/>
              </a:srgbClr>
            </a:solidFill>
            <a:prstDash val="solid"/>
          </a:ln>
        </p:spPr>
      </p:sp>
      <p:sp>
        <p:nvSpPr>
          <p:cNvPr id="126" name="Shape 124"/>
          <p:cNvSpPr/>
          <p:nvPr/>
        </p:nvSpPr>
        <p:spPr>
          <a:xfrm>
            <a:off x="1591056" y="5806440"/>
            <a:ext cx="22860" cy="22860"/>
          </a:xfrm>
          <a:prstGeom prst="ellipse">
            <a:avLst/>
          </a:prstGeom>
          <a:solidFill>
            <a:srgbClr val="2E4E7E">
              <a:alpha val="92000"/>
            </a:srgbClr>
          </a:solidFill>
          <a:ln w="12700">
            <a:solidFill>
              <a:srgbClr val="2E4E7E">
                <a:alpha val="0"/>
              </a:srgbClr>
            </a:solidFill>
            <a:prstDash val="solid"/>
          </a:ln>
        </p:spPr>
      </p:sp>
      <p:sp>
        <p:nvSpPr>
          <p:cNvPr id="127" name="Shape 125"/>
          <p:cNvSpPr/>
          <p:nvPr/>
        </p:nvSpPr>
        <p:spPr>
          <a:xfrm>
            <a:off x="1792224" y="5806440"/>
            <a:ext cx="22860" cy="22860"/>
          </a:xfrm>
          <a:prstGeom prst="ellipse">
            <a:avLst/>
          </a:prstGeom>
          <a:solidFill>
            <a:srgbClr val="2E4E7E">
              <a:alpha val="92000"/>
            </a:srgbClr>
          </a:solidFill>
          <a:ln w="12700">
            <a:solidFill>
              <a:srgbClr val="2E4E7E">
                <a:alpha val="0"/>
              </a:srgbClr>
            </a:solidFill>
            <a:prstDash val="solid"/>
          </a:ln>
        </p:spPr>
      </p:sp>
      <p:sp>
        <p:nvSpPr>
          <p:cNvPr id="128" name="Shape 126"/>
          <p:cNvSpPr/>
          <p:nvPr/>
        </p:nvSpPr>
        <p:spPr>
          <a:xfrm>
            <a:off x="1993392" y="5806440"/>
            <a:ext cx="22860" cy="22860"/>
          </a:xfrm>
          <a:prstGeom prst="ellipse">
            <a:avLst/>
          </a:prstGeom>
          <a:solidFill>
            <a:srgbClr val="2E4E7E">
              <a:alpha val="92000"/>
            </a:srgbClr>
          </a:solidFill>
          <a:ln w="12700">
            <a:solidFill>
              <a:srgbClr val="2E4E7E">
                <a:alpha val="0"/>
              </a:srgbClr>
            </a:solidFill>
            <a:prstDash val="solid"/>
          </a:ln>
        </p:spPr>
      </p:sp>
      <p:sp>
        <p:nvSpPr>
          <p:cNvPr id="129" name="Shape 127"/>
          <p:cNvSpPr/>
          <p:nvPr/>
        </p:nvSpPr>
        <p:spPr>
          <a:xfrm>
            <a:off x="2194560" y="5806440"/>
            <a:ext cx="22860" cy="22860"/>
          </a:xfrm>
          <a:prstGeom prst="ellipse">
            <a:avLst/>
          </a:prstGeom>
          <a:solidFill>
            <a:srgbClr val="2E4E7E">
              <a:alpha val="92000"/>
            </a:srgbClr>
          </a:solidFill>
          <a:ln w="12700">
            <a:solidFill>
              <a:srgbClr val="2E4E7E">
                <a:alpha val="0"/>
              </a:srgbClr>
            </a:solidFill>
            <a:prstDash val="solid"/>
          </a:ln>
        </p:spPr>
      </p:sp>
      <p:sp>
        <p:nvSpPr>
          <p:cNvPr id="130" name="Shape 128"/>
          <p:cNvSpPr/>
          <p:nvPr/>
        </p:nvSpPr>
        <p:spPr>
          <a:xfrm>
            <a:off x="2395728" y="5806440"/>
            <a:ext cx="22860" cy="22860"/>
          </a:xfrm>
          <a:prstGeom prst="ellipse">
            <a:avLst/>
          </a:prstGeom>
          <a:solidFill>
            <a:srgbClr val="2E4E7E">
              <a:alpha val="92000"/>
            </a:srgbClr>
          </a:solidFill>
          <a:ln w="12700">
            <a:solidFill>
              <a:srgbClr val="2E4E7E">
                <a:alpha val="0"/>
              </a:srgbClr>
            </a:solidFill>
            <a:prstDash val="solid"/>
          </a:ln>
        </p:spPr>
      </p:sp>
      <p:sp>
        <p:nvSpPr>
          <p:cNvPr id="131" name="Shape 129"/>
          <p:cNvSpPr/>
          <p:nvPr/>
        </p:nvSpPr>
        <p:spPr>
          <a:xfrm>
            <a:off x="2596896" y="5806440"/>
            <a:ext cx="22860" cy="22860"/>
          </a:xfrm>
          <a:prstGeom prst="ellipse">
            <a:avLst/>
          </a:prstGeom>
          <a:solidFill>
            <a:srgbClr val="2E4E7E">
              <a:alpha val="92000"/>
            </a:srgbClr>
          </a:solidFill>
          <a:ln w="12700">
            <a:solidFill>
              <a:srgbClr val="2E4E7E">
                <a:alpha val="0"/>
              </a:srgbClr>
            </a:solidFill>
            <a:prstDash val="solid"/>
          </a:ln>
        </p:spPr>
      </p:sp>
      <p:sp>
        <p:nvSpPr>
          <p:cNvPr id="132" name="Shape 130"/>
          <p:cNvSpPr/>
          <p:nvPr/>
        </p:nvSpPr>
        <p:spPr>
          <a:xfrm>
            <a:off x="182880" y="5989320"/>
            <a:ext cx="22860" cy="22860"/>
          </a:xfrm>
          <a:prstGeom prst="ellipse">
            <a:avLst/>
          </a:prstGeom>
          <a:solidFill>
            <a:srgbClr val="2E4E7E">
              <a:alpha val="92000"/>
            </a:srgbClr>
          </a:solidFill>
          <a:ln w="12700">
            <a:solidFill>
              <a:srgbClr val="2E4E7E">
                <a:alpha val="0"/>
              </a:srgbClr>
            </a:solidFill>
            <a:prstDash val="solid"/>
          </a:ln>
        </p:spPr>
      </p:sp>
      <p:sp>
        <p:nvSpPr>
          <p:cNvPr id="133" name="Shape 131"/>
          <p:cNvSpPr/>
          <p:nvPr/>
        </p:nvSpPr>
        <p:spPr>
          <a:xfrm>
            <a:off x="384048" y="5989320"/>
            <a:ext cx="22860" cy="22860"/>
          </a:xfrm>
          <a:prstGeom prst="ellipse">
            <a:avLst/>
          </a:prstGeom>
          <a:solidFill>
            <a:srgbClr val="2E4E7E">
              <a:alpha val="92000"/>
            </a:srgbClr>
          </a:solidFill>
          <a:ln w="12700">
            <a:solidFill>
              <a:srgbClr val="2E4E7E">
                <a:alpha val="0"/>
              </a:srgbClr>
            </a:solidFill>
            <a:prstDash val="solid"/>
          </a:ln>
        </p:spPr>
      </p:sp>
      <p:sp>
        <p:nvSpPr>
          <p:cNvPr id="134" name="Shape 132"/>
          <p:cNvSpPr/>
          <p:nvPr/>
        </p:nvSpPr>
        <p:spPr>
          <a:xfrm>
            <a:off x="585216" y="5989320"/>
            <a:ext cx="22860" cy="22860"/>
          </a:xfrm>
          <a:prstGeom prst="ellipse">
            <a:avLst/>
          </a:prstGeom>
          <a:solidFill>
            <a:srgbClr val="2E4E7E">
              <a:alpha val="92000"/>
            </a:srgbClr>
          </a:solidFill>
          <a:ln w="12700">
            <a:solidFill>
              <a:srgbClr val="2E4E7E">
                <a:alpha val="0"/>
              </a:srgbClr>
            </a:solidFill>
            <a:prstDash val="solid"/>
          </a:ln>
        </p:spPr>
      </p:sp>
      <p:sp>
        <p:nvSpPr>
          <p:cNvPr id="135" name="Shape 133"/>
          <p:cNvSpPr/>
          <p:nvPr/>
        </p:nvSpPr>
        <p:spPr>
          <a:xfrm>
            <a:off x="786384" y="5989320"/>
            <a:ext cx="22860" cy="22860"/>
          </a:xfrm>
          <a:prstGeom prst="ellipse">
            <a:avLst/>
          </a:prstGeom>
          <a:solidFill>
            <a:srgbClr val="2E4E7E">
              <a:alpha val="92000"/>
            </a:srgbClr>
          </a:solidFill>
          <a:ln w="12700">
            <a:solidFill>
              <a:srgbClr val="2E4E7E">
                <a:alpha val="0"/>
              </a:srgbClr>
            </a:solidFill>
            <a:prstDash val="solid"/>
          </a:ln>
        </p:spPr>
      </p:sp>
      <p:sp>
        <p:nvSpPr>
          <p:cNvPr id="136" name="Shape 134"/>
          <p:cNvSpPr/>
          <p:nvPr/>
        </p:nvSpPr>
        <p:spPr>
          <a:xfrm>
            <a:off x="987552" y="5989320"/>
            <a:ext cx="22860" cy="22860"/>
          </a:xfrm>
          <a:prstGeom prst="ellipse">
            <a:avLst/>
          </a:prstGeom>
          <a:solidFill>
            <a:srgbClr val="2E4E7E">
              <a:alpha val="92000"/>
            </a:srgbClr>
          </a:solidFill>
          <a:ln w="12700">
            <a:solidFill>
              <a:srgbClr val="2E4E7E">
                <a:alpha val="0"/>
              </a:srgbClr>
            </a:solidFill>
            <a:prstDash val="solid"/>
          </a:ln>
        </p:spPr>
      </p:sp>
      <p:sp>
        <p:nvSpPr>
          <p:cNvPr id="137" name="Shape 135"/>
          <p:cNvSpPr/>
          <p:nvPr/>
        </p:nvSpPr>
        <p:spPr>
          <a:xfrm>
            <a:off x="1188720" y="5989320"/>
            <a:ext cx="22860" cy="22860"/>
          </a:xfrm>
          <a:prstGeom prst="ellipse">
            <a:avLst/>
          </a:prstGeom>
          <a:solidFill>
            <a:srgbClr val="2E4E7E">
              <a:alpha val="92000"/>
            </a:srgbClr>
          </a:solidFill>
          <a:ln w="12700">
            <a:solidFill>
              <a:srgbClr val="2E4E7E">
                <a:alpha val="0"/>
              </a:srgbClr>
            </a:solidFill>
            <a:prstDash val="solid"/>
          </a:ln>
        </p:spPr>
      </p:sp>
      <p:sp>
        <p:nvSpPr>
          <p:cNvPr id="138" name="Shape 136"/>
          <p:cNvSpPr/>
          <p:nvPr/>
        </p:nvSpPr>
        <p:spPr>
          <a:xfrm>
            <a:off x="1389888" y="5989320"/>
            <a:ext cx="22860" cy="22860"/>
          </a:xfrm>
          <a:prstGeom prst="ellipse">
            <a:avLst/>
          </a:prstGeom>
          <a:solidFill>
            <a:srgbClr val="2E4E7E">
              <a:alpha val="92000"/>
            </a:srgbClr>
          </a:solidFill>
          <a:ln w="12700">
            <a:solidFill>
              <a:srgbClr val="2E4E7E">
                <a:alpha val="0"/>
              </a:srgbClr>
            </a:solidFill>
            <a:prstDash val="solid"/>
          </a:ln>
        </p:spPr>
      </p:sp>
      <p:sp>
        <p:nvSpPr>
          <p:cNvPr id="139" name="Shape 137"/>
          <p:cNvSpPr/>
          <p:nvPr/>
        </p:nvSpPr>
        <p:spPr>
          <a:xfrm>
            <a:off x="1591056" y="5989320"/>
            <a:ext cx="22860" cy="22860"/>
          </a:xfrm>
          <a:prstGeom prst="ellipse">
            <a:avLst/>
          </a:prstGeom>
          <a:solidFill>
            <a:srgbClr val="2E4E7E">
              <a:alpha val="92000"/>
            </a:srgbClr>
          </a:solidFill>
          <a:ln w="12700">
            <a:solidFill>
              <a:srgbClr val="2E4E7E">
                <a:alpha val="0"/>
              </a:srgbClr>
            </a:solidFill>
            <a:prstDash val="solid"/>
          </a:ln>
        </p:spPr>
      </p:sp>
      <p:sp>
        <p:nvSpPr>
          <p:cNvPr id="140" name="Shape 138"/>
          <p:cNvSpPr/>
          <p:nvPr/>
        </p:nvSpPr>
        <p:spPr>
          <a:xfrm>
            <a:off x="1792224" y="5989320"/>
            <a:ext cx="22860" cy="22860"/>
          </a:xfrm>
          <a:prstGeom prst="ellipse">
            <a:avLst/>
          </a:prstGeom>
          <a:solidFill>
            <a:srgbClr val="2E4E7E">
              <a:alpha val="92000"/>
            </a:srgbClr>
          </a:solidFill>
          <a:ln w="12700">
            <a:solidFill>
              <a:srgbClr val="2E4E7E">
                <a:alpha val="0"/>
              </a:srgbClr>
            </a:solidFill>
            <a:prstDash val="solid"/>
          </a:ln>
        </p:spPr>
      </p:sp>
      <p:sp>
        <p:nvSpPr>
          <p:cNvPr id="141" name="Shape 139"/>
          <p:cNvSpPr/>
          <p:nvPr/>
        </p:nvSpPr>
        <p:spPr>
          <a:xfrm>
            <a:off x="1993392" y="5989320"/>
            <a:ext cx="22860" cy="22860"/>
          </a:xfrm>
          <a:prstGeom prst="ellipse">
            <a:avLst/>
          </a:prstGeom>
          <a:solidFill>
            <a:srgbClr val="2E4E7E">
              <a:alpha val="92000"/>
            </a:srgbClr>
          </a:solidFill>
          <a:ln w="12700">
            <a:solidFill>
              <a:srgbClr val="2E4E7E">
                <a:alpha val="0"/>
              </a:srgbClr>
            </a:solidFill>
            <a:prstDash val="solid"/>
          </a:ln>
        </p:spPr>
      </p:sp>
      <p:sp>
        <p:nvSpPr>
          <p:cNvPr id="142" name="Shape 140"/>
          <p:cNvSpPr/>
          <p:nvPr/>
        </p:nvSpPr>
        <p:spPr>
          <a:xfrm>
            <a:off x="2194560" y="5989320"/>
            <a:ext cx="22860" cy="22860"/>
          </a:xfrm>
          <a:prstGeom prst="ellipse">
            <a:avLst/>
          </a:prstGeom>
          <a:solidFill>
            <a:srgbClr val="2E4E7E">
              <a:alpha val="92000"/>
            </a:srgbClr>
          </a:solidFill>
          <a:ln w="12700">
            <a:solidFill>
              <a:srgbClr val="2E4E7E">
                <a:alpha val="0"/>
              </a:srgbClr>
            </a:solidFill>
            <a:prstDash val="solid"/>
          </a:ln>
        </p:spPr>
      </p:sp>
      <p:sp>
        <p:nvSpPr>
          <p:cNvPr id="143" name="Shape 141"/>
          <p:cNvSpPr/>
          <p:nvPr/>
        </p:nvSpPr>
        <p:spPr>
          <a:xfrm>
            <a:off x="2395728" y="5989320"/>
            <a:ext cx="22860" cy="22860"/>
          </a:xfrm>
          <a:prstGeom prst="ellipse">
            <a:avLst/>
          </a:prstGeom>
          <a:solidFill>
            <a:srgbClr val="2E4E7E">
              <a:alpha val="92000"/>
            </a:srgbClr>
          </a:solidFill>
          <a:ln w="12700">
            <a:solidFill>
              <a:srgbClr val="2E4E7E">
                <a:alpha val="0"/>
              </a:srgbClr>
            </a:solidFill>
            <a:prstDash val="solid"/>
          </a:ln>
        </p:spPr>
      </p:sp>
      <p:sp>
        <p:nvSpPr>
          <p:cNvPr id="144" name="Shape 142"/>
          <p:cNvSpPr/>
          <p:nvPr/>
        </p:nvSpPr>
        <p:spPr>
          <a:xfrm>
            <a:off x="2596896" y="5989320"/>
            <a:ext cx="22860" cy="22860"/>
          </a:xfrm>
          <a:prstGeom prst="ellipse">
            <a:avLst/>
          </a:prstGeom>
          <a:solidFill>
            <a:srgbClr val="2E4E7E">
              <a:alpha val="92000"/>
            </a:srgbClr>
          </a:solidFill>
          <a:ln w="12700">
            <a:solidFill>
              <a:srgbClr val="2E4E7E">
                <a:alpha val="0"/>
              </a:srgbClr>
            </a:solidFill>
            <a:prstDash val="solid"/>
          </a:ln>
        </p:spPr>
      </p:sp>
      <p:sp>
        <p:nvSpPr>
          <p:cNvPr id="145" name="Shape 143"/>
          <p:cNvSpPr/>
          <p:nvPr/>
        </p:nvSpPr>
        <p:spPr>
          <a:xfrm>
            <a:off x="182880" y="6172200"/>
            <a:ext cx="22860" cy="22860"/>
          </a:xfrm>
          <a:prstGeom prst="ellipse">
            <a:avLst/>
          </a:prstGeom>
          <a:solidFill>
            <a:srgbClr val="2E4E7E">
              <a:alpha val="92000"/>
            </a:srgbClr>
          </a:solidFill>
          <a:ln w="12700">
            <a:solidFill>
              <a:srgbClr val="2E4E7E">
                <a:alpha val="0"/>
              </a:srgbClr>
            </a:solidFill>
            <a:prstDash val="solid"/>
          </a:ln>
        </p:spPr>
      </p:sp>
      <p:sp>
        <p:nvSpPr>
          <p:cNvPr id="146" name="Shape 144"/>
          <p:cNvSpPr/>
          <p:nvPr/>
        </p:nvSpPr>
        <p:spPr>
          <a:xfrm>
            <a:off x="384048" y="6172200"/>
            <a:ext cx="22860" cy="22860"/>
          </a:xfrm>
          <a:prstGeom prst="ellipse">
            <a:avLst/>
          </a:prstGeom>
          <a:solidFill>
            <a:srgbClr val="2E4E7E">
              <a:alpha val="92000"/>
            </a:srgbClr>
          </a:solidFill>
          <a:ln w="12700">
            <a:solidFill>
              <a:srgbClr val="2E4E7E">
                <a:alpha val="0"/>
              </a:srgbClr>
            </a:solidFill>
            <a:prstDash val="solid"/>
          </a:ln>
        </p:spPr>
      </p:sp>
      <p:sp>
        <p:nvSpPr>
          <p:cNvPr id="147" name="Shape 145"/>
          <p:cNvSpPr/>
          <p:nvPr/>
        </p:nvSpPr>
        <p:spPr>
          <a:xfrm>
            <a:off x="585216" y="6172200"/>
            <a:ext cx="22860" cy="22860"/>
          </a:xfrm>
          <a:prstGeom prst="ellipse">
            <a:avLst/>
          </a:prstGeom>
          <a:solidFill>
            <a:srgbClr val="2E4E7E">
              <a:alpha val="92000"/>
            </a:srgbClr>
          </a:solidFill>
          <a:ln w="12700">
            <a:solidFill>
              <a:srgbClr val="2E4E7E">
                <a:alpha val="0"/>
              </a:srgbClr>
            </a:solidFill>
            <a:prstDash val="solid"/>
          </a:ln>
        </p:spPr>
      </p:sp>
      <p:sp>
        <p:nvSpPr>
          <p:cNvPr id="148" name="Shape 146"/>
          <p:cNvSpPr/>
          <p:nvPr/>
        </p:nvSpPr>
        <p:spPr>
          <a:xfrm>
            <a:off x="786384" y="6172200"/>
            <a:ext cx="22860" cy="22860"/>
          </a:xfrm>
          <a:prstGeom prst="ellipse">
            <a:avLst/>
          </a:prstGeom>
          <a:solidFill>
            <a:srgbClr val="2E4E7E">
              <a:alpha val="92000"/>
            </a:srgbClr>
          </a:solidFill>
          <a:ln w="12700">
            <a:solidFill>
              <a:srgbClr val="2E4E7E">
                <a:alpha val="0"/>
              </a:srgbClr>
            </a:solidFill>
            <a:prstDash val="solid"/>
          </a:ln>
        </p:spPr>
      </p:sp>
      <p:sp>
        <p:nvSpPr>
          <p:cNvPr id="149" name="Shape 147"/>
          <p:cNvSpPr/>
          <p:nvPr/>
        </p:nvSpPr>
        <p:spPr>
          <a:xfrm>
            <a:off x="987552" y="6172200"/>
            <a:ext cx="22860" cy="22860"/>
          </a:xfrm>
          <a:prstGeom prst="ellipse">
            <a:avLst/>
          </a:prstGeom>
          <a:solidFill>
            <a:srgbClr val="2E4E7E">
              <a:alpha val="92000"/>
            </a:srgbClr>
          </a:solidFill>
          <a:ln w="12700">
            <a:solidFill>
              <a:srgbClr val="2E4E7E">
                <a:alpha val="0"/>
              </a:srgbClr>
            </a:solidFill>
            <a:prstDash val="solid"/>
          </a:ln>
        </p:spPr>
      </p:sp>
      <p:sp>
        <p:nvSpPr>
          <p:cNvPr id="150" name="Shape 148"/>
          <p:cNvSpPr/>
          <p:nvPr/>
        </p:nvSpPr>
        <p:spPr>
          <a:xfrm>
            <a:off x="1188720" y="6172200"/>
            <a:ext cx="22860" cy="22860"/>
          </a:xfrm>
          <a:prstGeom prst="ellipse">
            <a:avLst/>
          </a:prstGeom>
          <a:solidFill>
            <a:srgbClr val="2E4E7E">
              <a:alpha val="92000"/>
            </a:srgbClr>
          </a:solidFill>
          <a:ln w="12700">
            <a:solidFill>
              <a:srgbClr val="2E4E7E">
                <a:alpha val="0"/>
              </a:srgbClr>
            </a:solidFill>
            <a:prstDash val="solid"/>
          </a:ln>
        </p:spPr>
      </p:sp>
      <p:sp>
        <p:nvSpPr>
          <p:cNvPr id="151" name="Shape 149"/>
          <p:cNvSpPr/>
          <p:nvPr/>
        </p:nvSpPr>
        <p:spPr>
          <a:xfrm>
            <a:off x="1389888" y="6172200"/>
            <a:ext cx="22860" cy="22860"/>
          </a:xfrm>
          <a:prstGeom prst="ellipse">
            <a:avLst/>
          </a:prstGeom>
          <a:solidFill>
            <a:srgbClr val="2E4E7E">
              <a:alpha val="92000"/>
            </a:srgbClr>
          </a:solidFill>
          <a:ln w="12700">
            <a:solidFill>
              <a:srgbClr val="2E4E7E">
                <a:alpha val="0"/>
              </a:srgbClr>
            </a:solidFill>
            <a:prstDash val="solid"/>
          </a:ln>
        </p:spPr>
      </p:sp>
      <p:sp>
        <p:nvSpPr>
          <p:cNvPr id="152" name="Shape 150"/>
          <p:cNvSpPr/>
          <p:nvPr/>
        </p:nvSpPr>
        <p:spPr>
          <a:xfrm>
            <a:off x="1591056" y="6172200"/>
            <a:ext cx="22860" cy="22860"/>
          </a:xfrm>
          <a:prstGeom prst="ellipse">
            <a:avLst/>
          </a:prstGeom>
          <a:solidFill>
            <a:srgbClr val="2E4E7E">
              <a:alpha val="92000"/>
            </a:srgbClr>
          </a:solidFill>
          <a:ln w="12700">
            <a:solidFill>
              <a:srgbClr val="2E4E7E">
                <a:alpha val="0"/>
              </a:srgbClr>
            </a:solidFill>
            <a:prstDash val="solid"/>
          </a:ln>
        </p:spPr>
      </p:sp>
      <p:sp>
        <p:nvSpPr>
          <p:cNvPr id="153" name="Shape 151"/>
          <p:cNvSpPr/>
          <p:nvPr/>
        </p:nvSpPr>
        <p:spPr>
          <a:xfrm>
            <a:off x="1792224" y="6172200"/>
            <a:ext cx="22860" cy="22860"/>
          </a:xfrm>
          <a:prstGeom prst="ellipse">
            <a:avLst/>
          </a:prstGeom>
          <a:solidFill>
            <a:srgbClr val="2E4E7E">
              <a:alpha val="92000"/>
            </a:srgbClr>
          </a:solidFill>
          <a:ln w="12700">
            <a:solidFill>
              <a:srgbClr val="2E4E7E">
                <a:alpha val="0"/>
              </a:srgbClr>
            </a:solidFill>
            <a:prstDash val="solid"/>
          </a:ln>
        </p:spPr>
      </p:sp>
      <p:sp>
        <p:nvSpPr>
          <p:cNvPr id="154" name="Shape 152"/>
          <p:cNvSpPr/>
          <p:nvPr/>
        </p:nvSpPr>
        <p:spPr>
          <a:xfrm>
            <a:off x="1993392" y="6172200"/>
            <a:ext cx="22860" cy="22860"/>
          </a:xfrm>
          <a:prstGeom prst="ellipse">
            <a:avLst/>
          </a:prstGeom>
          <a:solidFill>
            <a:srgbClr val="2E4E7E">
              <a:alpha val="92000"/>
            </a:srgbClr>
          </a:solidFill>
          <a:ln w="12700">
            <a:solidFill>
              <a:srgbClr val="2E4E7E">
                <a:alpha val="0"/>
              </a:srgbClr>
            </a:solidFill>
            <a:prstDash val="solid"/>
          </a:ln>
        </p:spPr>
      </p:sp>
      <p:sp>
        <p:nvSpPr>
          <p:cNvPr id="155" name="Shape 153"/>
          <p:cNvSpPr/>
          <p:nvPr/>
        </p:nvSpPr>
        <p:spPr>
          <a:xfrm>
            <a:off x="2194560" y="6172200"/>
            <a:ext cx="22860" cy="22860"/>
          </a:xfrm>
          <a:prstGeom prst="ellipse">
            <a:avLst/>
          </a:prstGeom>
          <a:solidFill>
            <a:srgbClr val="2E4E7E">
              <a:alpha val="92000"/>
            </a:srgbClr>
          </a:solidFill>
          <a:ln w="12700">
            <a:solidFill>
              <a:srgbClr val="2E4E7E">
                <a:alpha val="0"/>
              </a:srgbClr>
            </a:solidFill>
            <a:prstDash val="solid"/>
          </a:ln>
        </p:spPr>
      </p:sp>
      <p:sp>
        <p:nvSpPr>
          <p:cNvPr id="156" name="Shape 154"/>
          <p:cNvSpPr/>
          <p:nvPr/>
        </p:nvSpPr>
        <p:spPr>
          <a:xfrm>
            <a:off x="2395728" y="6172200"/>
            <a:ext cx="22860" cy="22860"/>
          </a:xfrm>
          <a:prstGeom prst="ellipse">
            <a:avLst/>
          </a:prstGeom>
          <a:solidFill>
            <a:srgbClr val="2E4E7E">
              <a:alpha val="92000"/>
            </a:srgbClr>
          </a:solidFill>
          <a:ln w="12700">
            <a:solidFill>
              <a:srgbClr val="2E4E7E">
                <a:alpha val="0"/>
              </a:srgbClr>
            </a:solidFill>
            <a:prstDash val="solid"/>
          </a:ln>
        </p:spPr>
      </p:sp>
      <p:sp>
        <p:nvSpPr>
          <p:cNvPr id="157" name="Shape 155"/>
          <p:cNvSpPr/>
          <p:nvPr/>
        </p:nvSpPr>
        <p:spPr>
          <a:xfrm>
            <a:off x="2596896" y="6172200"/>
            <a:ext cx="22860" cy="22860"/>
          </a:xfrm>
          <a:prstGeom prst="ellipse">
            <a:avLst/>
          </a:prstGeom>
          <a:solidFill>
            <a:srgbClr val="2E4E7E">
              <a:alpha val="92000"/>
            </a:srgbClr>
          </a:solidFill>
          <a:ln w="12700">
            <a:solidFill>
              <a:srgbClr val="2E4E7E">
                <a:alpha val="0"/>
              </a:srgbClr>
            </a:solidFill>
            <a:prstDash val="solid"/>
          </a:ln>
        </p:spPr>
      </p:sp>
      <p:sp>
        <p:nvSpPr>
          <p:cNvPr id="158" name="Shape 156"/>
          <p:cNvSpPr/>
          <p:nvPr/>
        </p:nvSpPr>
        <p:spPr>
          <a:xfrm>
            <a:off x="182880" y="6355080"/>
            <a:ext cx="22860" cy="22860"/>
          </a:xfrm>
          <a:prstGeom prst="ellipse">
            <a:avLst/>
          </a:prstGeom>
          <a:solidFill>
            <a:srgbClr val="2E4E7E">
              <a:alpha val="92000"/>
            </a:srgbClr>
          </a:solidFill>
          <a:ln w="12700">
            <a:solidFill>
              <a:srgbClr val="2E4E7E">
                <a:alpha val="0"/>
              </a:srgbClr>
            </a:solidFill>
            <a:prstDash val="solid"/>
          </a:ln>
        </p:spPr>
      </p:sp>
      <p:sp>
        <p:nvSpPr>
          <p:cNvPr id="159" name="Shape 157"/>
          <p:cNvSpPr/>
          <p:nvPr/>
        </p:nvSpPr>
        <p:spPr>
          <a:xfrm>
            <a:off x="384048" y="6355080"/>
            <a:ext cx="22860" cy="22860"/>
          </a:xfrm>
          <a:prstGeom prst="ellipse">
            <a:avLst/>
          </a:prstGeom>
          <a:solidFill>
            <a:srgbClr val="2E4E7E">
              <a:alpha val="92000"/>
            </a:srgbClr>
          </a:solidFill>
          <a:ln w="12700">
            <a:solidFill>
              <a:srgbClr val="2E4E7E">
                <a:alpha val="0"/>
              </a:srgbClr>
            </a:solidFill>
            <a:prstDash val="solid"/>
          </a:ln>
        </p:spPr>
      </p:sp>
      <p:sp>
        <p:nvSpPr>
          <p:cNvPr id="160" name="Shape 158"/>
          <p:cNvSpPr/>
          <p:nvPr/>
        </p:nvSpPr>
        <p:spPr>
          <a:xfrm>
            <a:off x="585216" y="6355080"/>
            <a:ext cx="22860" cy="22860"/>
          </a:xfrm>
          <a:prstGeom prst="ellipse">
            <a:avLst/>
          </a:prstGeom>
          <a:solidFill>
            <a:srgbClr val="2E4E7E">
              <a:alpha val="92000"/>
            </a:srgbClr>
          </a:solidFill>
          <a:ln w="12700">
            <a:solidFill>
              <a:srgbClr val="2E4E7E">
                <a:alpha val="0"/>
              </a:srgbClr>
            </a:solidFill>
            <a:prstDash val="solid"/>
          </a:ln>
        </p:spPr>
      </p:sp>
      <p:sp>
        <p:nvSpPr>
          <p:cNvPr id="161" name="Shape 159"/>
          <p:cNvSpPr/>
          <p:nvPr/>
        </p:nvSpPr>
        <p:spPr>
          <a:xfrm>
            <a:off x="786384" y="6355080"/>
            <a:ext cx="22860" cy="22860"/>
          </a:xfrm>
          <a:prstGeom prst="ellipse">
            <a:avLst/>
          </a:prstGeom>
          <a:solidFill>
            <a:srgbClr val="2E4E7E">
              <a:alpha val="92000"/>
            </a:srgbClr>
          </a:solidFill>
          <a:ln w="12700">
            <a:solidFill>
              <a:srgbClr val="2E4E7E">
                <a:alpha val="0"/>
              </a:srgbClr>
            </a:solidFill>
            <a:prstDash val="solid"/>
          </a:ln>
        </p:spPr>
      </p:sp>
      <p:sp>
        <p:nvSpPr>
          <p:cNvPr id="162" name="Shape 160"/>
          <p:cNvSpPr/>
          <p:nvPr/>
        </p:nvSpPr>
        <p:spPr>
          <a:xfrm>
            <a:off x="987552" y="6355080"/>
            <a:ext cx="22860" cy="22860"/>
          </a:xfrm>
          <a:prstGeom prst="ellipse">
            <a:avLst/>
          </a:prstGeom>
          <a:solidFill>
            <a:srgbClr val="2E4E7E">
              <a:alpha val="92000"/>
            </a:srgbClr>
          </a:solidFill>
          <a:ln w="12700">
            <a:solidFill>
              <a:srgbClr val="2E4E7E">
                <a:alpha val="0"/>
              </a:srgbClr>
            </a:solidFill>
            <a:prstDash val="solid"/>
          </a:ln>
        </p:spPr>
      </p:sp>
      <p:sp>
        <p:nvSpPr>
          <p:cNvPr id="163" name="Shape 161"/>
          <p:cNvSpPr/>
          <p:nvPr/>
        </p:nvSpPr>
        <p:spPr>
          <a:xfrm>
            <a:off x="1188720" y="6355080"/>
            <a:ext cx="22860" cy="22860"/>
          </a:xfrm>
          <a:prstGeom prst="ellipse">
            <a:avLst/>
          </a:prstGeom>
          <a:solidFill>
            <a:srgbClr val="2E4E7E">
              <a:alpha val="92000"/>
            </a:srgbClr>
          </a:solidFill>
          <a:ln w="12700">
            <a:solidFill>
              <a:srgbClr val="2E4E7E">
                <a:alpha val="0"/>
              </a:srgbClr>
            </a:solidFill>
            <a:prstDash val="solid"/>
          </a:ln>
        </p:spPr>
      </p:sp>
      <p:sp>
        <p:nvSpPr>
          <p:cNvPr id="164" name="Shape 162"/>
          <p:cNvSpPr/>
          <p:nvPr/>
        </p:nvSpPr>
        <p:spPr>
          <a:xfrm>
            <a:off x="1389888" y="6355080"/>
            <a:ext cx="22860" cy="22860"/>
          </a:xfrm>
          <a:prstGeom prst="ellipse">
            <a:avLst/>
          </a:prstGeom>
          <a:solidFill>
            <a:srgbClr val="2E4E7E">
              <a:alpha val="92000"/>
            </a:srgbClr>
          </a:solidFill>
          <a:ln w="12700">
            <a:solidFill>
              <a:srgbClr val="2E4E7E">
                <a:alpha val="0"/>
              </a:srgbClr>
            </a:solidFill>
            <a:prstDash val="solid"/>
          </a:ln>
        </p:spPr>
      </p:sp>
      <p:sp>
        <p:nvSpPr>
          <p:cNvPr id="165" name="Shape 163"/>
          <p:cNvSpPr/>
          <p:nvPr/>
        </p:nvSpPr>
        <p:spPr>
          <a:xfrm>
            <a:off x="1591056" y="6355080"/>
            <a:ext cx="22860" cy="22860"/>
          </a:xfrm>
          <a:prstGeom prst="ellipse">
            <a:avLst/>
          </a:prstGeom>
          <a:solidFill>
            <a:srgbClr val="2E4E7E">
              <a:alpha val="92000"/>
            </a:srgbClr>
          </a:solidFill>
          <a:ln w="12700">
            <a:solidFill>
              <a:srgbClr val="2E4E7E">
                <a:alpha val="0"/>
              </a:srgbClr>
            </a:solidFill>
            <a:prstDash val="solid"/>
          </a:ln>
        </p:spPr>
      </p:sp>
      <p:sp>
        <p:nvSpPr>
          <p:cNvPr id="166" name="Shape 164"/>
          <p:cNvSpPr/>
          <p:nvPr/>
        </p:nvSpPr>
        <p:spPr>
          <a:xfrm>
            <a:off x="1792224" y="6355080"/>
            <a:ext cx="22860" cy="22860"/>
          </a:xfrm>
          <a:prstGeom prst="ellipse">
            <a:avLst/>
          </a:prstGeom>
          <a:solidFill>
            <a:srgbClr val="2E4E7E">
              <a:alpha val="92000"/>
            </a:srgbClr>
          </a:solidFill>
          <a:ln w="12700">
            <a:solidFill>
              <a:srgbClr val="2E4E7E">
                <a:alpha val="0"/>
              </a:srgbClr>
            </a:solidFill>
            <a:prstDash val="solid"/>
          </a:ln>
        </p:spPr>
      </p:sp>
      <p:sp>
        <p:nvSpPr>
          <p:cNvPr id="167" name="Shape 165"/>
          <p:cNvSpPr/>
          <p:nvPr/>
        </p:nvSpPr>
        <p:spPr>
          <a:xfrm>
            <a:off x="1993392" y="6355080"/>
            <a:ext cx="22860" cy="22860"/>
          </a:xfrm>
          <a:prstGeom prst="ellipse">
            <a:avLst/>
          </a:prstGeom>
          <a:solidFill>
            <a:srgbClr val="2E4E7E">
              <a:alpha val="92000"/>
            </a:srgbClr>
          </a:solidFill>
          <a:ln w="12700">
            <a:solidFill>
              <a:srgbClr val="2E4E7E">
                <a:alpha val="0"/>
              </a:srgbClr>
            </a:solidFill>
            <a:prstDash val="solid"/>
          </a:ln>
        </p:spPr>
      </p:sp>
      <p:sp>
        <p:nvSpPr>
          <p:cNvPr id="168" name="Shape 166"/>
          <p:cNvSpPr/>
          <p:nvPr/>
        </p:nvSpPr>
        <p:spPr>
          <a:xfrm>
            <a:off x="2194560" y="6355080"/>
            <a:ext cx="22860" cy="22860"/>
          </a:xfrm>
          <a:prstGeom prst="ellipse">
            <a:avLst/>
          </a:prstGeom>
          <a:solidFill>
            <a:srgbClr val="2E4E7E">
              <a:alpha val="92000"/>
            </a:srgbClr>
          </a:solidFill>
          <a:ln w="12700">
            <a:solidFill>
              <a:srgbClr val="2E4E7E">
                <a:alpha val="0"/>
              </a:srgbClr>
            </a:solidFill>
            <a:prstDash val="solid"/>
          </a:ln>
        </p:spPr>
      </p:sp>
      <p:sp>
        <p:nvSpPr>
          <p:cNvPr id="169" name="Shape 167"/>
          <p:cNvSpPr/>
          <p:nvPr/>
        </p:nvSpPr>
        <p:spPr>
          <a:xfrm>
            <a:off x="2395728" y="6355080"/>
            <a:ext cx="22860" cy="22860"/>
          </a:xfrm>
          <a:prstGeom prst="ellipse">
            <a:avLst/>
          </a:prstGeom>
          <a:solidFill>
            <a:srgbClr val="2E4E7E">
              <a:alpha val="92000"/>
            </a:srgbClr>
          </a:solidFill>
          <a:ln w="12700">
            <a:solidFill>
              <a:srgbClr val="2E4E7E">
                <a:alpha val="0"/>
              </a:srgbClr>
            </a:solidFill>
            <a:prstDash val="solid"/>
          </a:ln>
        </p:spPr>
      </p:sp>
      <p:sp>
        <p:nvSpPr>
          <p:cNvPr id="170" name="Shape 168"/>
          <p:cNvSpPr/>
          <p:nvPr/>
        </p:nvSpPr>
        <p:spPr>
          <a:xfrm>
            <a:off x="2596896" y="6355080"/>
            <a:ext cx="22860" cy="22860"/>
          </a:xfrm>
          <a:prstGeom prst="ellipse">
            <a:avLst/>
          </a:prstGeom>
          <a:solidFill>
            <a:srgbClr val="2E4E7E">
              <a:alpha val="92000"/>
            </a:srgbClr>
          </a:solidFill>
          <a:ln w="12700">
            <a:solidFill>
              <a:srgbClr val="2E4E7E">
                <a:alpha val="0"/>
              </a:srgbClr>
            </a:solidFill>
            <a:prstDash val="solid"/>
          </a:ln>
        </p:spPr>
      </p:sp>
      <p:sp>
        <p:nvSpPr>
          <p:cNvPr id="171" name="Shape 169"/>
          <p:cNvSpPr/>
          <p:nvPr/>
        </p:nvSpPr>
        <p:spPr>
          <a:xfrm>
            <a:off x="182880" y="6537960"/>
            <a:ext cx="22860" cy="22860"/>
          </a:xfrm>
          <a:prstGeom prst="ellipse">
            <a:avLst/>
          </a:prstGeom>
          <a:solidFill>
            <a:srgbClr val="2E4E7E">
              <a:alpha val="92000"/>
            </a:srgbClr>
          </a:solidFill>
          <a:ln w="12700">
            <a:solidFill>
              <a:srgbClr val="2E4E7E">
                <a:alpha val="0"/>
              </a:srgbClr>
            </a:solidFill>
            <a:prstDash val="solid"/>
          </a:ln>
        </p:spPr>
      </p:sp>
      <p:sp>
        <p:nvSpPr>
          <p:cNvPr id="172" name="Shape 170"/>
          <p:cNvSpPr/>
          <p:nvPr/>
        </p:nvSpPr>
        <p:spPr>
          <a:xfrm>
            <a:off x="384048" y="6537960"/>
            <a:ext cx="22860" cy="22860"/>
          </a:xfrm>
          <a:prstGeom prst="ellipse">
            <a:avLst/>
          </a:prstGeom>
          <a:solidFill>
            <a:srgbClr val="2E4E7E">
              <a:alpha val="92000"/>
            </a:srgbClr>
          </a:solidFill>
          <a:ln w="12700">
            <a:solidFill>
              <a:srgbClr val="2E4E7E">
                <a:alpha val="0"/>
              </a:srgbClr>
            </a:solidFill>
            <a:prstDash val="solid"/>
          </a:ln>
        </p:spPr>
      </p:sp>
      <p:sp>
        <p:nvSpPr>
          <p:cNvPr id="173" name="Shape 171"/>
          <p:cNvSpPr/>
          <p:nvPr/>
        </p:nvSpPr>
        <p:spPr>
          <a:xfrm>
            <a:off x="585216" y="6537960"/>
            <a:ext cx="22860" cy="22860"/>
          </a:xfrm>
          <a:prstGeom prst="ellipse">
            <a:avLst/>
          </a:prstGeom>
          <a:solidFill>
            <a:srgbClr val="2E4E7E">
              <a:alpha val="92000"/>
            </a:srgbClr>
          </a:solidFill>
          <a:ln w="12700">
            <a:solidFill>
              <a:srgbClr val="2E4E7E">
                <a:alpha val="0"/>
              </a:srgbClr>
            </a:solidFill>
            <a:prstDash val="solid"/>
          </a:ln>
        </p:spPr>
      </p:sp>
      <p:sp>
        <p:nvSpPr>
          <p:cNvPr id="174" name="Shape 172"/>
          <p:cNvSpPr/>
          <p:nvPr/>
        </p:nvSpPr>
        <p:spPr>
          <a:xfrm>
            <a:off x="786384" y="6537960"/>
            <a:ext cx="22860" cy="22860"/>
          </a:xfrm>
          <a:prstGeom prst="ellipse">
            <a:avLst/>
          </a:prstGeom>
          <a:solidFill>
            <a:srgbClr val="2E4E7E">
              <a:alpha val="92000"/>
            </a:srgbClr>
          </a:solidFill>
          <a:ln w="12700">
            <a:solidFill>
              <a:srgbClr val="2E4E7E">
                <a:alpha val="0"/>
              </a:srgbClr>
            </a:solidFill>
            <a:prstDash val="solid"/>
          </a:ln>
        </p:spPr>
      </p:sp>
      <p:sp>
        <p:nvSpPr>
          <p:cNvPr id="175" name="Shape 173"/>
          <p:cNvSpPr/>
          <p:nvPr/>
        </p:nvSpPr>
        <p:spPr>
          <a:xfrm>
            <a:off x="987552" y="6537960"/>
            <a:ext cx="22860" cy="22860"/>
          </a:xfrm>
          <a:prstGeom prst="ellipse">
            <a:avLst/>
          </a:prstGeom>
          <a:solidFill>
            <a:srgbClr val="2E4E7E">
              <a:alpha val="92000"/>
            </a:srgbClr>
          </a:solidFill>
          <a:ln w="12700">
            <a:solidFill>
              <a:srgbClr val="2E4E7E">
                <a:alpha val="0"/>
              </a:srgbClr>
            </a:solidFill>
            <a:prstDash val="solid"/>
          </a:ln>
        </p:spPr>
      </p:sp>
      <p:sp>
        <p:nvSpPr>
          <p:cNvPr id="176" name="Shape 174"/>
          <p:cNvSpPr/>
          <p:nvPr/>
        </p:nvSpPr>
        <p:spPr>
          <a:xfrm>
            <a:off x="1188720" y="6537960"/>
            <a:ext cx="22860" cy="22860"/>
          </a:xfrm>
          <a:prstGeom prst="ellipse">
            <a:avLst/>
          </a:prstGeom>
          <a:solidFill>
            <a:srgbClr val="2E4E7E">
              <a:alpha val="92000"/>
            </a:srgbClr>
          </a:solidFill>
          <a:ln w="12700">
            <a:solidFill>
              <a:srgbClr val="2E4E7E">
                <a:alpha val="0"/>
              </a:srgbClr>
            </a:solidFill>
            <a:prstDash val="solid"/>
          </a:ln>
        </p:spPr>
      </p:sp>
      <p:sp>
        <p:nvSpPr>
          <p:cNvPr id="177" name="Shape 175"/>
          <p:cNvSpPr/>
          <p:nvPr/>
        </p:nvSpPr>
        <p:spPr>
          <a:xfrm>
            <a:off x="1389888" y="6537960"/>
            <a:ext cx="22860" cy="22860"/>
          </a:xfrm>
          <a:prstGeom prst="ellipse">
            <a:avLst/>
          </a:prstGeom>
          <a:solidFill>
            <a:srgbClr val="2E4E7E">
              <a:alpha val="92000"/>
            </a:srgbClr>
          </a:solidFill>
          <a:ln w="12700">
            <a:solidFill>
              <a:srgbClr val="2E4E7E">
                <a:alpha val="0"/>
              </a:srgbClr>
            </a:solidFill>
            <a:prstDash val="solid"/>
          </a:ln>
        </p:spPr>
      </p:sp>
      <p:sp>
        <p:nvSpPr>
          <p:cNvPr id="178" name="Shape 176"/>
          <p:cNvSpPr/>
          <p:nvPr/>
        </p:nvSpPr>
        <p:spPr>
          <a:xfrm>
            <a:off x="1591056" y="6537960"/>
            <a:ext cx="22860" cy="22860"/>
          </a:xfrm>
          <a:prstGeom prst="ellipse">
            <a:avLst/>
          </a:prstGeom>
          <a:solidFill>
            <a:srgbClr val="2E4E7E">
              <a:alpha val="92000"/>
            </a:srgbClr>
          </a:solidFill>
          <a:ln w="12700">
            <a:solidFill>
              <a:srgbClr val="2E4E7E">
                <a:alpha val="0"/>
              </a:srgbClr>
            </a:solidFill>
            <a:prstDash val="solid"/>
          </a:ln>
        </p:spPr>
      </p:sp>
      <p:sp>
        <p:nvSpPr>
          <p:cNvPr id="179" name="Shape 177"/>
          <p:cNvSpPr/>
          <p:nvPr/>
        </p:nvSpPr>
        <p:spPr>
          <a:xfrm>
            <a:off x="1792224" y="6537960"/>
            <a:ext cx="22860" cy="22860"/>
          </a:xfrm>
          <a:prstGeom prst="ellipse">
            <a:avLst/>
          </a:prstGeom>
          <a:solidFill>
            <a:srgbClr val="2E4E7E">
              <a:alpha val="92000"/>
            </a:srgbClr>
          </a:solidFill>
          <a:ln w="12700">
            <a:solidFill>
              <a:srgbClr val="2E4E7E">
                <a:alpha val="0"/>
              </a:srgbClr>
            </a:solidFill>
            <a:prstDash val="solid"/>
          </a:ln>
        </p:spPr>
      </p:sp>
      <p:sp>
        <p:nvSpPr>
          <p:cNvPr id="180" name="Shape 178"/>
          <p:cNvSpPr/>
          <p:nvPr/>
        </p:nvSpPr>
        <p:spPr>
          <a:xfrm>
            <a:off x="1993392" y="6537960"/>
            <a:ext cx="22860" cy="22860"/>
          </a:xfrm>
          <a:prstGeom prst="ellipse">
            <a:avLst/>
          </a:prstGeom>
          <a:solidFill>
            <a:srgbClr val="2E4E7E">
              <a:alpha val="92000"/>
            </a:srgbClr>
          </a:solidFill>
          <a:ln w="12700">
            <a:solidFill>
              <a:srgbClr val="2E4E7E">
                <a:alpha val="0"/>
              </a:srgbClr>
            </a:solidFill>
            <a:prstDash val="solid"/>
          </a:ln>
        </p:spPr>
      </p:sp>
      <p:sp>
        <p:nvSpPr>
          <p:cNvPr id="181" name="Shape 179"/>
          <p:cNvSpPr/>
          <p:nvPr/>
        </p:nvSpPr>
        <p:spPr>
          <a:xfrm>
            <a:off x="2194560" y="6537960"/>
            <a:ext cx="22860" cy="22860"/>
          </a:xfrm>
          <a:prstGeom prst="ellipse">
            <a:avLst/>
          </a:prstGeom>
          <a:solidFill>
            <a:srgbClr val="2E4E7E">
              <a:alpha val="92000"/>
            </a:srgbClr>
          </a:solidFill>
          <a:ln w="12700">
            <a:solidFill>
              <a:srgbClr val="2E4E7E">
                <a:alpha val="0"/>
              </a:srgbClr>
            </a:solidFill>
            <a:prstDash val="solid"/>
          </a:ln>
        </p:spPr>
      </p:sp>
      <p:sp>
        <p:nvSpPr>
          <p:cNvPr id="182" name="Shape 180"/>
          <p:cNvSpPr/>
          <p:nvPr/>
        </p:nvSpPr>
        <p:spPr>
          <a:xfrm>
            <a:off x="2395728" y="6537960"/>
            <a:ext cx="22860" cy="22860"/>
          </a:xfrm>
          <a:prstGeom prst="ellipse">
            <a:avLst/>
          </a:prstGeom>
          <a:solidFill>
            <a:srgbClr val="2E4E7E">
              <a:alpha val="92000"/>
            </a:srgbClr>
          </a:solidFill>
          <a:ln w="12700">
            <a:solidFill>
              <a:srgbClr val="2E4E7E">
                <a:alpha val="0"/>
              </a:srgbClr>
            </a:solidFill>
            <a:prstDash val="solid"/>
          </a:ln>
        </p:spPr>
      </p:sp>
      <p:sp>
        <p:nvSpPr>
          <p:cNvPr id="183" name="Shape 181"/>
          <p:cNvSpPr/>
          <p:nvPr/>
        </p:nvSpPr>
        <p:spPr>
          <a:xfrm>
            <a:off x="2596896" y="6537960"/>
            <a:ext cx="22860" cy="22860"/>
          </a:xfrm>
          <a:prstGeom prst="ellipse">
            <a:avLst/>
          </a:prstGeom>
          <a:solidFill>
            <a:srgbClr val="2E4E7E">
              <a:alpha val="92000"/>
            </a:srgbClr>
          </a:solidFill>
          <a:ln w="12700">
            <a:solidFill>
              <a:srgbClr val="2E4E7E">
                <a:alpha val="0"/>
              </a:srgbClr>
            </a:solidFill>
            <a:prstDash val="solid"/>
          </a:ln>
        </p:spPr>
      </p:sp>
      <p:sp>
        <p:nvSpPr>
          <p:cNvPr id="184" name="Shape 182"/>
          <p:cNvSpPr/>
          <p:nvPr/>
        </p:nvSpPr>
        <p:spPr>
          <a:xfrm>
            <a:off x="182880" y="6720840"/>
            <a:ext cx="22860" cy="22860"/>
          </a:xfrm>
          <a:prstGeom prst="ellipse">
            <a:avLst/>
          </a:prstGeom>
          <a:solidFill>
            <a:srgbClr val="2E4E7E">
              <a:alpha val="92000"/>
            </a:srgbClr>
          </a:solidFill>
          <a:ln w="12700">
            <a:solidFill>
              <a:srgbClr val="2E4E7E">
                <a:alpha val="0"/>
              </a:srgbClr>
            </a:solidFill>
            <a:prstDash val="solid"/>
          </a:ln>
        </p:spPr>
      </p:sp>
      <p:sp>
        <p:nvSpPr>
          <p:cNvPr id="185" name="Shape 183"/>
          <p:cNvSpPr/>
          <p:nvPr/>
        </p:nvSpPr>
        <p:spPr>
          <a:xfrm>
            <a:off x="384048" y="6720840"/>
            <a:ext cx="22860" cy="22860"/>
          </a:xfrm>
          <a:prstGeom prst="ellipse">
            <a:avLst/>
          </a:prstGeom>
          <a:solidFill>
            <a:srgbClr val="2E4E7E">
              <a:alpha val="92000"/>
            </a:srgbClr>
          </a:solidFill>
          <a:ln w="12700">
            <a:solidFill>
              <a:srgbClr val="2E4E7E">
                <a:alpha val="0"/>
              </a:srgbClr>
            </a:solidFill>
            <a:prstDash val="solid"/>
          </a:ln>
        </p:spPr>
      </p:sp>
      <p:sp>
        <p:nvSpPr>
          <p:cNvPr id="186" name="Shape 184"/>
          <p:cNvSpPr/>
          <p:nvPr/>
        </p:nvSpPr>
        <p:spPr>
          <a:xfrm>
            <a:off x="585216" y="6720840"/>
            <a:ext cx="22860" cy="22860"/>
          </a:xfrm>
          <a:prstGeom prst="ellipse">
            <a:avLst/>
          </a:prstGeom>
          <a:solidFill>
            <a:srgbClr val="2E4E7E">
              <a:alpha val="92000"/>
            </a:srgbClr>
          </a:solidFill>
          <a:ln w="12700">
            <a:solidFill>
              <a:srgbClr val="2E4E7E">
                <a:alpha val="0"/>
              </a:srgbClr>
            </a:solidFill>
            <a:prstDash val="solid"/>
          </a:ln>
        </p:spPr>
      </p:sp>
      <p:sp>
        <p:nvSpPr>
          <p:cNvPr id="187" name="Shape 185"/>
          <p:cNvSpPr/>
          <p:nvPr/>
        </p:nvSpPr>
        <p:spPr>
          <a:xfrm>
            <a:off x="786384" y="6720840"/>
            <a:ext cx="22860" cy="22860"/>
          </a:xfrm>
          <a:prstGeom prst="ellipse">
            <a:avLst/>
          </a:prstGeom>
          <a:solidFill>
            <a:srgbClr val="2E4E7E">
              <a:alpha val="92000"/>
            </a:srgbClr>
          </a:solidFill>
          <a:ln w="12700">
            <a:solidFill>
              <a:srgbClr val="2E4E7E">
                <a:alpha val="0"/>
              </a:srgbClr>
            </a:solidFill>
            <a:prstDash val="solid"/>
          </a:ln>
        </p:spPr>
      </p:sp>
      <p:sp>
        <p:nvSpPr>
          <p:cNvPr id="188" name="Shape 186"/>
          <p:cNvSpPr/>
          <p:nvPr/>
        </p:nvSpPr>
        <p:spPr>
          <a:xfrm>
            <a:off x="987552" y="6720840"/>
            <a:ext cx="22860" cy="22860"/>
          </a:xfrm>
          <a:prstGeom prst="ellipse">
            <a:avLst/>
          </a:prstGeom>
          <a:solidFill>
            <a:srgbClr val="2E4E7E">
              <a:alpha val="92000"/>
            </a:srgbClr>
          </a:solidFill>
          <a:ln w="12700">
            <a:solidFill>
              <a:srgbClr val="2E4E7E">
                <a:alpha val="0"/>
              </a:srgbClr>
            </a:solidFill>
            <a:prstDash val="solid"/>
          </a:ln>
        </p:spPr>
      </p:sp>
      <p:sp>
        <p:nvSpPr>
          <p:cNvPr id="189" name="Shape 187"/>
          <p:cNvSpPr/>
          <p:nvPr/>
        </p:nvSpPr>
        <p:spPr>
          <a:xfrm>
            <a:off x="1188720" y="6720840"/>
            <a:ext cx="22860" cy="22860"/>
          </a:xfrm>
          <a:prstGeom prst="ellipse">
            <a:avLst/>
          </a:prstGeom>
          <a:solidFill>
            <a:srgbClr val="2E4E7E">
              <a:alpha val="92000"/>
            </a:srgbClr>
          </a:solidFill>
          <a:ln w="12700">
            <a:solidFill>
              <a:srgbClr val="2E4E7E">
                <a:alpha val="0"/>
              </a:srgbClr>
            </a:solidFill>
            <a:prstDash val="solid"/>
          </a:ln>
        </p:spPr>
      </p:sp>
      <p:sp>
        <p:nvSpPr>
          <p:cNvPr id="190" name="Shape 188"/>
          <p:cNvSpPr/>
          <p:nvPr/>
        </p:nvSpPr>
        <p:spPr>
          <a:xfrm>
            <a:off x="1389888" y="6720840"/>
            <a:ext cx="22860" cy="22860"/>
          </a:xfrm>
          <a:prstGeom prst="ellipse">
            <a:avLst/>
          </a:prstGeom>
          <a:solidFill>
            <a:srgbClr val="2E4E7E">
              <a:alpha val="92000"/>
            </a:srgbClr>
          </a:solidFill>
          <a:ln w="12700">
            <a:solidFill>
              <a:srgbClr val="2E4E7E">
                <a:alpha val="0"/>
              </a:srgbClr>
            </a:solidFill>
            <a:prstDash val="solid"/>
          </a:ln>
        </p:spPr>
      </p:sp>
      <p:sp>
        <p:nvSpPr>
          <p:cNvPr id="191" name="Shape 189"/>
          <p:cNvSpPr/>
          <p:nvPr/>
        </p:nvSpPr>
        <p:spPr>
          <a:xfrm>
            <a:off x="1591056" y="6720840"/>
            <a:ext cx="22860" cy="22860"/>
          </a:xfrm>
          <a:prstGeom prst="ellipse">
            <a:avLst/>
          </a:prstGeom>
          <a:solidFill>
            <a:srgbClr val="2E4E7E">
              <a:alpha val="92000"/>
            </a:srgbClr>
          </a:solidFill>
          <a:ln w="12700">
            <a:solidFill>
              <a:srgbClr val="2E4E7E">
                <a:alpha val="0"/>
              </a:srgbClr>
            </a:solidFill>
            <a:prstDash val="solid"/>
          </a:ln>
        </p:spPr>
      </p:sp>
      <p:sp>
        <p:nvSpPr>
          <p:cNvPr id="192" name="Shape 190"/>
          <p:cNvSpPr/>
          <p:nvPr/>
        </p:nvSpPr>
        <p:spPr>
          <a:xfrm>
            <a:off x="1792224" y="6720840"/>
            <a:ext cx="22860" cy="22860"/>
          </a:xfrm>
          <a:prstGeom prst="ellipse">
            <a:avLst/>
          </a:prstGeom>
          <a:solidFill>
            <a:srgbClr val="2E4E7E">
              <a:alpha val="92000"/>
            </a:srgbClr>
          </a:solidFill>
          <a:ln w="12700">
            <a:solidFill>
              <a:srgbClr val="2E4E7E">
                <a:alpha val="0"/>
              </a:srgbClr>
            </a:solidFill>
            <a:prstDash val="solid"/>
          </a:ln>
        </p:spPr>
      </p:sp>
      <p:sp>
        <p:nvSpPr>
          <p:cNvPr id="193" name="Shape 191"/>
          <p:cNvSpPr/>
          <p:nvPr/>
        </p:nvSpPr>
        <p:spPr>
          <a:xfrm>
            <a:off x="1993392" y="6720840"/>
            <a:ext cx="22860" cy="22860"/>
          </a:xfrm>
          <a:prstGeom prst="ellipse">
            <a:avLst/>
          </a:prstGeom>
          <a:solidFill>
            <a:srgbClr val="2E4E7E">
              <a:alpha val="92000"/>
            </a:srgbClr>
          </a:solidFill>
          <a:ln w="12700">
            <a:solidFill>
              <a:srgbClr val="2E4E7E">
                <a:alpha val="0"/>
              </a:srgbClr>
            </a:solidFill>
            <a:prstDash val="solid"/>
          </a:ln>
        </p:spPr>
      </p:sp>
      <p:sp>
        <p:nvSpPr>
          <p:cNvPr id="194" name="Shape 192"/>
          <p:cNvSpPr/>
          <p:nvPr/>
        </p:nvSpPr>
        <p:spPr>
          <a:xfrm>
            <a:off x="2194560" y="6720840"/>
            <a:ext cx="22860" cy="22860"/>
          </a:xfrm>
          <a:prstGeom prst="ellipse">
            <a:avLst/>
          </a:prstGeom>
          <a:solidFill>
            <a:srgbClr val="2E4E7E">
              <a:alpha val="92000"/>
            </a:srgbClr>
          </a:solidFill>
          <a:ln w="12700">
            <a:solidFill>
              <a:srgbClr val="2E4E7E">
                <a:alpha val="0"/>
              </a:srgbClr>
            </a:solidFill>
            <a:prstDash val="solid"/>
          </a:ln>
        </p:spPr>
      </p:sp>
      <p:sp>
        <p:nvSpPr>
          <p:cNvPr id="195" name="Shape 193"/>
          <p:cNvSpPr/>
          <p:nvPr/>
        </p:nvSpPr>
        <p:spPr>
          <a:xfrm>
            <a:off x="2395728" y="6720840"/>
            <a:ext cx="22860" cy="22860"/>
          </a:xfrm>
          <a:prstGeom prst="ellipse">
            <a:avLst/>
          </a:prstGeom>
          <a:solidFill>
            <a:srgbClr val="2E4E7E">
              <a:alpha val="92000"/>
            </a:srgbClr>
          </a:solidFill>
          <a:ln w="12700">
            <a:solidFill>
              <a:srgbClr val="2E4E7E">
                <a:alpha val="0"/>
              </a:srgbClr>
            </a:solidFill>
            <a:prstDash val="solid"/>
          </a:ln>
        </p:spPr>
      </p:sp>
      <p:sp>
        <p:nvSpPr>
          <p:cNvPr id="196" name="Shape 194"/>
          <p:cNvSpPr/>
          <p:nvPr/>
        </p:nvSpPr>
        <p:spPr>
          <a:xfrm>
            <a:off x="2596896" y="6720840"/>
            <a:ext cx="22860" cy="22860"/>
          </a:xfrm>
          <a:prstGeom prst="ellipse">
            <a:avLst/>
          </a:prstGeom>
          <a:solidFill>
            <a:srgbClr val="2E4E7E">
              <a:alpha val="92000"/>
            </a:srgbClr>
          </a:solidFill>
          <a:ln w="12700">
            <a:solidFill>
              <a:srgbClr val="2E4E7E">
                <a:alpha val="0"/>
              </a:srgbClr>
            </a:solidFill>
            <a:prstDash val="solid"/>
          </a:ln>
        </p:spPr>
      </p:sp>
      <p:sp>
        <p:nvSpPr>
          <p:cNvPr id="197" name="Shape 195"/>
          <p:cNvSpPr/>
          <p:nvPr/>
        </p:nvSpPr>
        <p:spPr>
          <a:xfrm>
            <a:off x="182880" y="6903720"/>
            <a:ext cx="22860" cy="22860"/>
          </a:xfrm>
          <a:prstGeom prst="ellipse">
            <a:avLst/>
          </a:prstGeom>
          <a:solidFill>
            <a:srgbClr val="2E4E7E">
              <a:alpha val="92000"/>
            </a:srgbClr>
          </a:solidFill>
          <a:ln w="12700">
            <a:solidFill>
              <a:srgbClr val="2E4E7E">
                <a:alpha val="0"/>
              </a:srgbClr>
            </a:solidFill>
            <a:prstDash val="solid"/>
          </a:ln>
        </p:spPr>
      </p:sp>
      <p:sp>
        <p:nvSpPr>
          <p:cNvPr id="198" name="Shape 196"/>
          <p:cNvSpPr/>
          <p:nvPr/>
        </p:nvSpPr>
        <p:spPr>
          <a:xfrm>
            <a:off x="384048" y="6903720"/>
            <a:ext cx="22860" cy="22860"/>
          </a:xfrm>
          <a:prstGeom prst="ellipse">
            <a:avLst/>
          </a:prstGeom>
          <a:solidFill>
            <a:srgbClr val="2E4E7E">
              <a:alpha val="92000"/>
            </a:srgbClr>
          </a:solidFill>
          <a:ln w="12700">
            <a:solidFill>
              <a:srgbClr val="2E4E7E">
                <a:alpha val="0"/>
              </a:srgbClr>
            </a:solidFill>
            <a:prstDash val="solid"/>
          </a:ln>
        </p:spPr>
      </p:sp>
      <p:sp>
        <p:nvSpPr>
          <p:cNvPr id="199" name="Shape 197"/>
          <p:cNvSpPr/>
          <p:nvPr/>
        </p:nvSpPr>
        <p:spPr>
          <a:xfrm>
            <a:off x="585216" y="6903720"/>
            <a:ext cx="22860" cy="22860"/>
          </a:xfrm>
          <a:prstGeom prst="ellipse">
            <a:avLst/>
          </a:prstGeom>
          <a:solidFill>
            <a:srgbClr val="2E4E7E">
              <a:alpha val="92000"/>
            </a:srgbClr>
          </a:solidFill>
          <a:ln w="12700">
            <a:solidFill>
              <a:srgbClr val="2E4E7E">
                <a:alpha val="0"/>
              </a:srgbClr>
            </a:solidFill>
            <a:prstDash val="solid"/>
          </a:ln>
        </p:spPr>
      </p:sp>
      <p:sp>
        <p:nvSpPr>
          <p:cNvPr id="200" name="Shape 198"/>
          <p:cNvSpPr/>
          <p:nvPr/>
        </p:nvSpPr>
        <p:spPr>
          <a:xfrm>
            <a:off x="786384" y="6903720"/>
            <a:ext cx="22860" cy="22860"/>
          </a:xfrm>
          <a:prstGeom prst="ellipse">
            <a:avLst/>
          </a:prstGeom>
          <a:solidFill>
            <a:srgbClr val="2E4E7E">
              <a:alpha val="92000"/>
            </a:srgbClr>
          </a:solidFill>
          <a:ln w="12700">
            <a:solidFill>
              <a:srgbClr val="2E4E7E">
                <a:alpha val="0"/>
              </a:srgbClr>
            </a:solidFill>
            <a:prstDash val="solid"/>
          </a:ln>
        </p:spPr>
      </p:sp>
      <p:sp>
        <p:nvSpPr>
          <p:cNvPr id="201" name="Shape 199"/>
          <p:cNvSpPr/>
          <p:nvPr/>
        </p:nvSpPr>
        <p:spPr>
          <a:xfrm>
            <a:off x="987552" y="6903720"/>
            <a:ext cx="22860" cy="22860"/>
          </a:xfrm>
          <a:prstGeom prst="ellipse">
            <a:avLst/>
          </a:prstGeom>
          <a:solidFill>
            <a:srgbClr val="2E4E7E">
              <a:alpha val="92000"/>
            </a:srgbClr>
          </a:solidFill>
          <a:ln w="12700">
            <a:solidFill>
              <a:srgbClr val="2E4E7E">
                <a:alpha val="0"/>
              </a:srgbClr>
            </a:solidFill>
            <a:prstDash val="solid"/>
          </a:ln>
        </p:spPr>
      </p:sp>
      <p:sp>
        <p:nvSpPr>
          <p:cNvPr id="202" name="Shape 200"/>
          <p:cNvSpPr/>
          <p:nvPr/>
        </p:nvSpPr>
        <p:spPr>
          <a:xfrm>
            <a:off x="1188720" y="6903720"/>
            <a:ext cx="22860" cy="22860"/>
          </a:xfrm>
          <a:prstGeom prst="ellipse">
            <a:avLst/>
          </a:prstGeom>
          <a:solidFill>
            <a:srgbClr val="2E4E7E">
              <a:alpha val="92000"/>
            </a:srgbClr>
          </a:solidFill>
          <a:ln w="12700">
            <a:solidFill>
              <a:srgbClr val="2E4E7E">
                <a:alpha val="0"/>
              </a:srgbClr>
            </a:solidFill>
            <a:prstDash val="solid"/>
          </a:ln>
        </p:spPr>
      </p:sp>
      <p:sp>
        <p:nvSpPr>
          <p:cNvPr id="203" name="Shape 201"/>
          <p:cNvSpPr/>
          <p:nvPr/>
        </p:nvSpPr>
        <p:spPr>
          <a:xfrm>
            <a:off x="1389888" y="6903720"/>
            <a:ext cx="22860" cy="22860"/>
          </a:xfrm>
          <a:prstGeom prst="ellipse">
            <a:avLst/>
          </a:prstGeom>
          <a:solidFill>
            <a:srgbClr val="2E4E7E">
              <a:alpha val="92000"/>
            </a:srgbClr>
          </a:solidFill>
          <a:ln w="12700">
            <a:solidFill>
              <a:srgbClr val="2E4E7E">
                <a:alpha val="0"/>
              </a:srgbClr>
            </a:solidFill>
            <a:prstDash val="solid"/>
          </a:ln>
        </p:spPr>
      </p:sp>
      <p:sp>
        <p:nvSpPr>
          <p:cNvPr id="204" name="Shape 202"/>
          <p:cNvSpPr/>
          <p:nvPr/>
        </p:nvSpPr>
        <p:spPr>
          <a:xfrm>
            <a:off x="1591056" y="6903720"/>
            <a:ext cx="22860" cy="22860"/>
          </a:xfrm>
          <a:prstGeom prst="ellipse">
            <a:avLst/>
          </a:prstGeom>
          <a:solidFill>
            <a:srgbClr val="2E4E7E">
              <a:alpha val="92000"/>
            </a:srgbClr>
          </a:solidFill>
          <a:ln w="12700">
            <a:solidFill>
              <a:srgbClr val="2E4E7E">
                <a:alpha val="0"/>
              </a:srgbClr>
            </a:solidFill>
            <a:prstDash val="solid"/>
          </a:ln>
        </p:spPr>
      </p:sp>
      <p:sp>
        <p:nvSpPr>
          <p:cNvPr id="205" name="Shape 203"/>
          <p:cNvSpPr/>
          <p:nvPr/>
        </p:nvSpPr>
        <p:spPr>
          <a:xfrm>
            <a:off x="1792224" y="6903720"/>
            <a:ext cx="22860" cy="22860"/>
          </a:xfrm>
          <a:prstGeom prst="ellipse">
            <a:avLst/>
          </a:prstGeom>
          <a:solidFill>
            <a:srgbClr val="2E4E7E">
              <a:alpha val="92000"/>
            </a:srgbClr>
          </a:solidFill>
          <a:ln w="12700">
            <a:solidFill>
              <a:srgbClr val="2E4E7E">
                <a:alpha val="0"/>
              </a:srgbClr>
            </a:solidFill>
            <a:prstDash val="solid"/>
          </a:ln>
        </p:spPr>
      </p:sp>
      <p:sp>
        <p:nvSpPr>
          <p:cNvPr id="206" name="Shape 204"/>
          <p:cNvSpPr/>
          <p:nvPr/>
        </p:nvSpPr>
        <p:spPr>
          <a:xfrm>
            <a:off x="1993392" y="6903720"/>
            <a:ext cx="22860" cy="22860"/>
          </a:xfrm>
          <a:prstGeom prst="ellipse">
            <a:avLst/>
          </a:prstGeom>
          <a:solidFill>
            <a:srgbClr val="2E4E7E">
              <a:alpha val="92000"/>
            </a:srgbClr>
          </a:solidFill>
          <a:ln w="12700">
            <a:solidFill>
              <a:srgbClr val="2E4E7E">
                <a:alpha val="0"/>
              </a:srgbClr>
            </a:solidFill>
            <a:prstDash val="solid"/>
          </a:ln>
        </p:spPr>
      </p:sp>
      <p:sp>
        <p:nvSpPr>
          <p:cNvPr id="207" name="Shape 205"/>
          <p:cNvSpPr/>
          <p:nvPr/>
        </p:nvSpPr>
        <p:spPr>
          <a:xfrm>
            <a:off x="2194560" y="6903720"/>
            <a:ext cx="22860" cy="22860"/>
          </a:xfrm>
          <a:prstGeom prst="ellipse">
            <a:avLst/>
          </a:prstGeom>
          <a:solidFill>
            <a:srgbClr val="2E4E7E">
              <a:alpha val="92000"/>
            </a:srgbClr>
          </a:solidFill>
          <a:ln w="12700">
            <a:solidFill>
              <a:srgbClr val="2E4E7E">
                <a:alpha val="0"/>
              </a:srgbClr>
            </a:solidFill>
            <a:prstDash val="solid"/>
          </a:ln>
        </p:spPr>
      </p:sp>
      <p:sp>
        <p:nvSpPr>
          <p:cNvPr id="208" name="Shape 206"/>
          <p:cNvSpPr/>
          <p:nvPr/>
        </p:nvSpPr>
        <p:spPr>
          <a:xfrm>
            <a:off x="2395728" y="6903720"/>
            <a:ext cx="22860" cy="22860"/>
          </a:xfrm>
          <a:prstGeom prst="ellipse">
            <a:avLst/>
          </a:prstGeom>
          <a:solidFill>
            <a:srgbClr val="2E4E7E">
              <a:alpha val="92000"/>
            </a:srgbClr>
          </a:solidFill>
          <a:ln w="12700">
            <a:solidFill>
              <a:srgbClr val="2E4E7E">
                <a:alpha val="0"/>
              </a:srgbClr>
            </a:solidFill>
            <a:prstDash val="solid"/>
          </a:ln>
        </p:spPr>
      </p:sp>
      <p:sp>
        <p:nvSpPr>
          <p:cNvPr id="209" name="Shape 207"/>
          <p:cNvSpPr/>
          <p:nvPr/>
        </p:nvSpPr>
        <p:spPr>
          <a:xfrm>
            <a:off x="2596896" y="6903720"/>
            <a:ext cx="22860" cy="22860"/>
          </a:xfrm>
          <a:prstGeom prst="ellipse">
            <a:avLst/>
          </a:prstGeom>
          <a:solidFill>
            <a:srgbClr val="2E4E7E">
              <a:alpha val="92000"/>
            </a:srgbClr>
          </a:solidFill>
          <a:ln w="12700">
            <a:solidFill>
              <a:srgbClr val="2E4E7E">
                <a:alpha val="0"/>
              </a:srgbClr>
            </a:solidFill>
            <a:prstDash val="solid"/>
          </a:ln>
        </p:spPr>
      </p:sp>
      <p:pic>
        <p:nvPicPr>
          <p:cNvPr id="210" name="Image 0" descr="preencoded.png">    </p:cNvPr>
          <p:cNvPicPr>
            <a:picLocks noChangeAspect="1"/>
          </p:cNvPicPr>
          <p:nvPr/>
        </p:nvPicPr>
        <p:blipFill>
          <a:blip r:embed="rId2"/>
          <a:stretch>
            <a:fillRect/>
          </a:stretch>
        </p:blipFill>
        <p:spPr>
          <a:xfrm>
            <a:off x="457200" y="502920"/>
            <a:ext cx="420624" cy="420624"/>
          </a:xfrm>
          <a:prstGeom prst="rect">
            <a:avLst/>
          </a:prstGeom>
        </p:spPr>
      </p:pic>
      <p:sp>
        <p:nvSpPr>
          <p:cNvPr id="211" name="Text 208"/>
          <p:cNvSpPr/>
          <p:nvPr/>
        </p:nvSpPr>
        <p:spPr>
          <a:xfrm>
            <a:off x="969264" y="603504"/>
            <a:ext cx="3931920" cy="237744"/>
          </a:xfrm>
          <a:prstGeom prst="rect">
            <a:avLst/>
          </a:prstGeom>
          <a:noFill/>
          <a:ln/>
        </p:spPr>
        <p:txBody>
          <a:bodyPr wrap="square" lIns="0" tIns="0" rIns="0" bIns="0" rtlCol="0" anchor="ctr"/>
          <a:lstStyle/>
          <a:p>
            <a:pPr indent="0" marL="0">
              <a:buNone/>
            </a:pPr>
            <a:r>
              <a:rPr lang="en-US" sz="1450" b="1" dirty="0">
                <a:solidFill>
                  <a:srgbClr val="FFFFFF"/>
                </a:solidFill>
                <a:latin typeface="Arial" pitchFamily="34" charset="0"/>
                <a:ea typeface="Arial" pitchFamily="34" charset="-122"/>
                <a:cs typeface="Arial" pitchFamily="34" charset="-120"/>
              </a:rPr>
              <a:t>Process Advisor</a:t>
            </a:r>
            <a:pPr indent="0" marL="0">
              <a:buNone/>
            </a:pPr>
            <a:r>
              <a:rPr lang="en-US" sz="1450" b="1" dirty="0">
                <a:solidFill>
                  <a:srgbClr val="579DFF"/>
                </a:solidFill>
                <a:latin typeface="Arial" pitchFamily="34" charset="0"/>
                <a:ea typeface="Arial" pitchFamily="34" charset="-122"/>
                <a:cs typeface="Arial" pitchFamily="34" charset="-120"/>
              </a:rPr>
              <a:t> for Jira</a:t>
            </a:r>
            <a:endParaRPr lang="en-US" sz="1450" dirty="0"/>
          </a:p>
        </p:txBody>
      </p:sp>
      <p:sp>
        <p:nvSpPr>
          <p:cNvPr id="212" name="Text 209"/>
          <p:cNvSpPr/>
          <p:nvPr/>
        </p:nvSpPr>
        <p:spPr>
          <a:xfrm>
            <a:off x="457200" y="1783080"/>
            <a:ext cx="10863072" cy="868680"/>
          </a:xfrm>
          <a:prstGeom prst="rect">
            <a:avLst/>
          </a:prstGeom>
          <a:noFill/>
          <a:ln/>
        </p:spPr>
        <p:txBody>
          <a:bodyPr wrap="square" lIns="0" tIns="0" rIns="0" bIns="0" rtlCol="0" anchor="t"/>
          <a:lstStyle/>
          <a:p>
            <a:pPr indent="0" marL="0">
              <a:lnSpc>
                <a:spcPts val="3400"/>
              </a:lnSpc>
              <a:buNone/>
            </a:pPr>
            <a:r>
              <a:rPr lang="en-US" sz="3000" b="1" dirty="0">
                <a:solidFill>
                  <a:srgbClr val="FFFFFF"/>
                </a:solidFill>
                <a:latin typeface="Arial" pitchFamily="34" charset="0"/>
                <a:ea typeface="Arial" pitchFamily="34" charset="-122"/>
                <a:cs typeface="Arial" pitchFamily="34" charset="-120"/>
              </a:rPr>
              <a:t>AI Opportunities</a:t>
            </a:r>
            <a:endParaRPr lang="en-US" sz="3000" dirty="0"/>
          </a:p>
        </p:txBody>
      </p:sp>
      <p:sp>
        <p:nvSpPr>
          <p:cNvPr id="213" name="Shape 210"/>
          <p:cNvSpPr/>
          <p:nvPr/>
        </p:nvSpPr>
        <p:spPr>
          <a:xfrm>
            <a:off x="457200" y="2788920"/>
            <a:ext cx="1051560" cy="50292"/>
          </a:xfrm>
          <a:prstGeom prst="rect">
            <a:avLst/>
          </a:prstGeom>
          <a:solidFill>
            <a:srgbClr val="579DFF"/>
          </a:solidFill>
          <a:ln w="12700">
            <a:solidFill>
              <a:srgbClr val="579DFF"/>
            </a:solidFill>
            <a:prstDash val="solid"/>
          </a:ln>
        </p:spPr>
      </p:sp>
      <p:sp>
        <p:nvSpPr>
          <p:cNvPr id="214" name="Text 211"/>
          <p:cNvSpPr/>
          <p:nvPr/>
        </p:nvSpPr>
        <p:spPr>
          <a:xfrm>
            <a:off x="457200" y="3127248"/>
            <a:ext cx="10863072" cy="320040"/>
          </a:xfrm>
          <a:prstGeom prst="rect">
            <a:avLst/>
          </a:prstGeom>
          <a:noFill/>
          <a:ln/>
        </p:spPr>
        <p:txBody>
          <a:bodyPr wrap="square" lIns="0" tIns="0" rIns="0" bIns="0" rtlCol="0" anchor="ctr"/>
          <a:lstStyle/>
          <a:p>
            <a:pPr indent="0" marL="0">
              <a:buNone/>
            </a:pPr>
            <a:r>
              <a:rPr lang="en-US" sz="1750" dirty="0">
                <a:solidFill>
                  <a:srgbClr val="C8D9F4"/>
                </a:solidFill>
                <a:latin typeface="Arial" pitchFamily="34" charset="0"/>
                <a:ea typeface="Arial" pitchFamily="34" charset="-122"/>
                <a:cs typeface="Arial" pitchFamily="34" charset="-120"/>
              </a:rPr>
              <a:t>Incidents - Status</a:t>
            </a:r>
            <a:endParaRPr lang="en-US" sz="1750" dirty="0"/>
          </a:p>
        </p:txBody>
      </p:sp>
      <p:sp>
        <p:nvSpPr>
          <p:cNvPr id="215" name="Text 212"/>
          <p:cNvSpPr/>
          <p:nvPr/>
        </p:nvSpPr>
        <p:spPr>
          <a:xfrm>
            <a:off x="457200" y="3703320"/>
            <a:ext cx="3017520" cy="411480"/>
          </a:xfrm>
          <a:prstGeom prst="roundRect">
            <a:avLst>
              <a:gd name="adj" fmla="val 17778"/>
            </a:avLst>
          </a:prstGeom>
          <a:solidFill>
            <a:srgbClr val="E9F2FF"/>
          </a:solidFill>
          <a:ln w="10160">
            <a:solidFill>
              <a:srgbClr val="A6C5F2"/>
            </a:solidFill>
          </a:ln>
        </p:spPr>
        <p:txBody>
          <a:bodyPr wrap="square" rtlCol="0" anchor="ctr"/>
          <a:lstStyle/>
          <a:p>
            <a:pPr algn="ctr" indent="0" marL="0">
              <a:buNone/>
            </a:pPr>
            <a:r>
              <a:rPr lang="en-US" sz="1050" b="1" dirty="0">
                <a:solidFill>
                  <a:srgbClr val="0052CC"/>
                </a:solidFill>
                <a:latin typeface="Arial" pitchFamily="34" charset="0"/>
                <a:ea typeface="Arial" pitchFamily="34" charset="-122"/>
                <a:cs typeface="Arial" pitchFamily="34" charset="-120"/>
              </a:rPr>
              <a:t>Rovo Readiness</a:t>
            </a:r>
            <a:endParaRPr lang="en-US" sz="1050" dirty="0"/>
          </a:p>
        </p:txBody>
      </p:sp>
      <p:sp>
        <p:nvSpPr>
          <p:cNvPr id="216" name="Text 213"/>
          <p:cNvSpPr/>
          <p:nvPr/>
        </p:nvSpPr>
        <p:spPr>
          <a:xfrm>
            <a:off x="457200" y="4389120"/>
            <a:ext cx="10863072" cy="1234440"/>
          </a:xfrm>
          <a:prstGeom prst="rect">
            <a:avLst/>
          </a:prstGeom>
          <a:noFill/>
          <a:ln/>
        </p:spPr>
        <p:txBody>
          <a:bodyPr wrap="square" lIns="0" tIns="0" rIns="0" bIns="0" rtlCol="0" anchor="t"/>
          <a:lstStyle/>
          <a:p>
            <a:pPr indent="0" marL="0">
              <a:lnSpc>
                <a:spcPts val="1500"/>
              </a:lnSpc>
              <a:buNone/>
            </a:pPr>
            <a:r>
              <a:rPr lang="en-US" sz="1070" dirty="0">
                <a:solidFill>
                  <a:srgbClr val="C8D9F4"/>
                </a:solidFill>
                <a:latin typeface="Arial" pitchFamily="34" charset="0"/>
                <a:ea typeface="Arial" pitchFamily="34" charset="-122"/>
                <a:cs typeface="Arial" pitchFamily="34" charset="-120"/>
              </a:rPr>
              <a:t>Rovo Opportunities for Jira / Jira Service Management. The workflow exhibits high automation potential due to significant administrative delays and rework. Data quality is strong, with key classification fields like 'Assignment Group' and 'Subcategory' consistently populated, providing a solid foundation for training and deploying Rovo agents.</a:t>
            </a:r>
            <a:endParaRPr lang="en-US" sz="1070" dirty="0"/>
          </a:p>
        </p:txBody>
      </p:sp>
      <p:sp>
        <p:nvSpPr>
          <p:cNvPr id="217" name="Text 214"/>
          <p:cNvSpPr/>
          <p:nvPr/>
        </p:nvSpPr>
        <p:spPr>
          <a:xfrm>
            <a:off x="457200" y="6144768"/>
            <a:ext cx="10863072" cy="274320"/>
          </a:xfrm>
          <a:prstGeom prst="rect">
            <a:avLst/>
          </a:prstGeom>
          <a:noFill/>
          <a:ln/>
        </p:spPr>
        <p:txBody>
          <a:bodyPr wrap="square" lIns="0" tIns="0" rIns="0" bIns="0" rtlCol="0" anchor="ctr"/>
          <a:lstStyle/>
          <a:p>
            <a:pPr indent="0" marL="0">
              <a:buNone/>
            </a:pPr>
            <a:r>
              <a:rPr lang="en-US" sz="1020" dirty="0">
                <a:solidFill>
                  <a:srgbClr val="8FA7CC"/>
                </a:solidFill>
                <a:latin typeface="Arial" pitchFamily="34" charset="0"/>
                <a:ea typeface="Arial" pitchFamily="34" charset="-122"/>
                <a:cs typeface="Arial" pitchFamily="34" charset="-120"/>
              </a:rPr>
              <a:t>Prepared for Metricus    ·    9 July 2026</a:t>
            </a:r>
            <a:endParaRPr lang="en-US" sz="102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9555480" y="201168"/>
            <a:ext cx="22860" cy="22860"/>
          </a:xfrm>
          <a:prstGeom prst="ellipse">
            <a:avLst/>
          </a:prstGeom>
          <a:solidFill>
            <a:srgbClr val="CFE0F8">
              <a:alpha val="92000"/>
            </a:srgbClr>
          </a:solidFill>
          <a:ln w="12700">
            <a:solidFill>
              <a:srgbClr val="CFE0F8">
                <a:alpha val="0"/>
              </a:srgbClr>
            </a:solidFill>
            <a:prstDash val="solid"/>
          </a:ln>
        </p:spPr>
      </p:sp>
      <p:sp>
        <p:nvSpPr>
          <p:cNvPr id="3" name="Shape 1"/>
          <p:cNvSpPr/>
          <p:nvPr/>
        </p:nvSpPr>
        <p:spPr>
          <a:xfrm>
            <a:off x="9756648" y="201168"/>
            <a:ext cx="22860" cy="22860"/>
          </a:xfrm>
          <a:prstGeom prst="ellipse">
            <a:avLst/>
          </a:prstGeom>
          <a:solidFill>
            <a:srgbClr val="CFE0F8">
              <a:alpha val="92000"/>
            </a:srgbClr>
          </a:solidFill>
          <a:ln w="12700">
            <a:solidFill>
              <a:srgbClr val="CFE0F8">
                <a:alpha val="0"/>
              </a:srgbClr>
            </a:solidFill>
            <a:prstDash val="solid"/>
          </a:ln>
        </p:spPr>
      </p:sp>
      <p:sp>
        <p:nvSpPr>
          <p:cNvPr id="4" name="Shape 2"/>
          <p:cNvSpPr/>
          <p:nvPr/>
        </p:nvSpPr>
        <p:spPr>
          <a:xfrm>
            <a:off x="9957816" y="201168"/>
            <a:ext cx="22860" cy="22860"/>
          </a:xfrm>
          <a:prstGeom prst="ellipse">
            <a:avLst/>
          </a:prstGeom>
          <a:solidFill>
            <a:srgbClr val="CFE0F8">
              <a:alpha val="92000"/>
            </a:srgbClr>
          </a:solidFill>
          <a:ln w="12700">
            <a:solidFill>
              <a:srgbClr val="CFE0F8">
                <a:alpha val="0"/>
              </a:srgbClr>
            </a:solidFill>
            <a:prstDash val="solid"/>
          </a:ln>
        </p:spPr>
      </p:sp>
      <p:sp>
        <p:nvSpPr>
          <p:cNvPr id="5" name="Shape 3"/>
          <p:cNvSpPr/>
          <p:nvPr/>
        </p:nvSpPr>
        <p:spPr>
          <a:xfrm>
            <a:off x="10158984" y="201168"/>
            <a:ext cx="22860" cy="22860"/>
          </a:xfrm>
          <a:prstGeom prst="ellipse">
            <a:avLst/>
          </a:prstGeom>
          <a:solidFill>
            <a:srgbClr val="CFE0F8">
              <a:alpha val="92000"/>
            </a:srgbClr>
          </a:solidFill>
          <a:ln w="12700">
            <a:solidFill>
              <a:srgbClr val="CFE0F8">
                <a:alpha val="0"/>
              </a:srgbClr>
            </a:solidFill>
            <a:prstDash val="solid"/>
          </a:ln>
        </p:spPr>
      </p:sp>
      <p:sp>
        <p:nvSpPr>
          <p:cNvPr id="6" name="Shape 4"/>
          <p:cNvSpPr/>
          <p:nvPr/>
        </p:nvSpPr>
        <p:spPr>
          <a:xfrm>
            <a:off x="10360152" y="201168"/>
            <a:ext cx="22860" cy="22860"/>
          </a:xfrm>
          <a:prstGeom prst="ellipse">
            <a:avLst/>
          </a:prstGeom>
          <a:solidFill>
            <a:srgbClr val="CFE0F8">
              <a:alpha val="92000"/>
            </a:srgbClr>
          </a:solidFill>
          <a:ln w="12700">
            <a:solidFill>
              <a:srgbClr val="CFE0F8">
                <a:alpha val="0"/>
              </a:srgbClr>
            </a:solidFill>
            <a:prstDash val="solid"/>
          </a:ln>
        </p:spPr>
      </p:sp>
      <p:sp>
        <p:nvSpPr>
          <p:cNvPr id="7" name="Shape 5"/>
          <p:cNvSpPr/>
          <p:nvPr/>
        </p:nvSpPr>
        <p:spPr>
          <a:xfrm>
            <a:off x="10561320" y="201168"/>
            <a:ext cx="22860" cy="22860"/>
          </a:xfrm>
          <a:prstGeom prst="ellipse">
            <a:avLst/>
          </a:prstGeom>
          <a:solidFill>
            <a:srgbClr val="CFE0F8">
              <a:alpha val="92000"/>
            </a:srgbClr>
          </a:solidFill>
          <a:ln w="12700">
            <a:solidFill>
              <a:srgbClr val="CFE0F8">
                <a:alpha val="0"/>
              </a:srgbClr>
            </a:solidFill>
            <a:prstDash val="solid"/>
          </a:ln>
        </p:spPr>
      </p:sp>
      <p:sp>
        <p:nvSpPr>
          <p:cNvPr id="8" name="Shape 6"/>
          <p:cNvSpPr/>
          <p:nvPr/>
        </p:nvSpPr>
        <p:spPr>
          <a:xfrm>
            <a:off x="10762488" y="201168"/>
            <a:ext cx="22860" cy="22860"/>
          </a:xfrm>
          <a:prstGeom prst="ellipse">
            <a:avLst/>
          </a:prstGeom>
          <a:solidFill>
            <a:srgbClr val="CFE0F8">
              <a:alpha val="92000"/>
            </a:srgbClr>
          </a:solidFill>
          <a:ln w="12700">
            <a:solidFill>
              <a:srgbClr val="CFE0F8">
                <a:alpha val="0"/>
              </a:srgbClr>
            </a:solidFill>
            <a:prstDash val="solid"/>
          </a:ln>
        </p:spPr>
      </p:sp>
      <p:sp>
        <p:nvSpPr>
          <p:cNvPr id="9" name="Shape 7"/>
          <p:cNvSpPr/>
          <p:nvPr/>
        </p:nvSpPr>
        <p:spPr>
          <a:xfrm>
            <a:off x="10963656" y="201168"/>
            <a:ext cx="22860" cy="22860"/>
          </a:xfrm>
          <a:prstGeom prst="ellipse">
            <a:avLst/>
          </a:prstGeom>
          <a:solidFill>
            <a:srgbClr val="CFE0F8">
              <a:alpha val="92000"/>
            </a:srgbClr>
          </a:solidFill>
          <a:ln w="12700">
            <a:solidFill>
              <a:srgbClr val="CFE0F8">
                <a:alpha val="0"/>
              </a:srgbClr>
            </a:solidFill>
            <a:prstDash val="solid"/>
          </a:ln>
        </p:spPr>
      </p:sp>
      <p:sp>
        <p:nvSpPr>
          <p:cNvPr id="10" name="Shape 8"/>
          <p:cNvSpPr/>
          <p:nvPr/>
        </p:nvSpPr>
        <p:spPr>
          <a:xfrm>
            <a:off x="11164824" y="201168"/>
            <a:ext cx="22860" cy="22860"/>
          </a:xfrm>
          <a:prstGeom prst="ellipse">
            <a:avLst/>
          </a:prstGeom>
          <a:solidFill>
            <a:srgbClr val="CFE0F8">
              <a:alpha val="92000"/>
            </a:srgbClr>
          </a:solidFill>
          <a:ln w="12700">
            <a:solidFill>
              <a:srgbClr val="CFE0F8">
                <a:alpha val="0"/>
              </a:srgbClr>
            </a:solidFill>
            <a:prstDash val="solid"/>
          </a:ln>
        </p:spPr>
      </p:sp>
      <p:sp>
        <p:nvSpPr>
          <p:cNvPr id="11" name="Shape 9"/>
          <p:cNvSpPr/>
          <p:nvPr/>
        </p:nvSpPr>
        <p:spPr>
          <a:xfrm>
            <a:off x="11365992" y="201168"/>
            <a:ext cx="22860" cy="22860"/>
          </a:xfrm>
          <a:prstGeom prst="ellipse">
            <a:avLst/>
          </a:prstGeom>
          <a:solidFill>
            <a:srgbClr val="CFE0F8">
              <a:alpha val="92000"/>
            </a:srgbClr>
          </a:solidFill>
          <a:ln w="12700">
            <a:solidFill>
              <a:srgbClr val="CFE0F8">
                <a:alpha val="0"/>
              </a:srgbClr>
            </a:solidFill>
            <a:prstDash val="solid"/>
          </a:ln>
        </p:spPr>
      </p:sp>
      <p:sp>
        <p:nvSpPr>
          <p:cNvPr id="12" name="Shape 10"/>
          <p:cNvSpPr/>
          <p:nvPr/>
        </p:nvSpPr>
        <p:spPr>
          <a:xfrm>
            <a:off x="11567160" y="201168"/>
            <a:ext cx="22860" cy="22860"/>
          </a:xfrm>
          <a:prstGeom prst="ellipse">
            <a:avLst/>
          </a:prstGeom>
          <a:solidFill>
            <a:srgbClr val="CFE0F8">
              <a:alpha val="92000"/>
            </a:srgbClr>
          </a:solidFill>
          <a:ln w="12700">
            <a:solidFill>
              <a:srgbClr val="CFE0F8">
                <a:alpha val="0"/>
              </a:srgbClr>
            </a:solidFill>
            <a:prstDash val="solid"/>
          </a:ln>
        </p:spPr>
      </p:sp>
      <p:sp>
        <p:nvSpPr>
          <p:cNvPr id="13" name="Shape 11"/>
          <p:cNvSpPr/>
          <p:nvPr/>
        </p:nvSpPr>
        <p:spPr>
          <a:xfrm>
            <a:off x="11768328" y="201168"/>
            <a:ext cx="22860" cy="22860"/>
          </a:xfrm>
          <a:prstGeom prst="ellipse">
            <a:avLst/>
          </a:prstGeom>
          <a:solidFill>
            <a:srgbClr val="CFE0F8">
              <a:alpha val="92000"/>
            </a:srgbClr>
          </a:solidFill>
          <a:ln w="12700">
            <a:solidFill>
              <a:srgbClr val="CFE0F8">
                <a:alpha val="0"/>
              </a:srgbClr>
            </a:solidFill>
            <a:prstDash val="solid"/>
          </a:ln>
        </p:spPr>
      </p:sp>
      <p:sp>
        <p:nvSpPr>
          <p:cNvPr id="14" name="Shape 12"/>
          <p:cNvSpPr/>
          <p:nvPr/>
        </p:nvSpPr>
        <p:spPr>
          <a:xfrm>
            <a:off x="11969496" y="201168"/>
            <a:ext cx="22860" cy="22860"/>
          </a:xfrm>
          <a:prstGeom prst="ellipse">
            <a:avLst/>
          </a:prstGeom>
          <a:solidFill>
            <a:srgbClr val="CFE0F8">
              <a:alpha val="92000"/>
            </a:srgbClr>
          </a:solidFill>
          <a:ln w="12700">
            <a:solidFill>
              <a:srgbClr val="CFE0F8">
                <a:alpha val="0"/>
              </a:srgbClr>
            </a:solidFill>
            <a:prstDash val="solid"/>
          </a:ln>
        </p:spPr>
      </p:sp>
      <p:sp>
        <p:nvSpPr>
          <p:cNvPr id="15" name="Shape 13"/>
          <p:cNvSpPr/>
          <p:nvPr/>
        </p:nvSpPr>
        <p:spPr>
          <a:xfrm>
            <a:off x="9555480" y="384048"/>
            <a:ext cx="22860" cy="22860"/>
          </a:xfrm>
          <a:prstGeom prst="ellipse">
            <a:avLst/>
          </a:prstGeom>
          <a:solidFill>
            <a:srgbClr val="CFE0F8">
              <a:alpha val="92000"/>
            </a:srgbClr>
          </a:solidFill>
          <a:ln w="12700">
            <a:solidFill>
              <a:srgbClr val="CFE0F8">
                <a:alpha val="0"/>
              </a:srgbClr>
            </a:solidFill>
            <a:prstDash val="solid"/>
          </a:ln>
        </p:spPr>
      </p:sp>
      <p:sp>
        <p:nvSpPr>
          <p:cNvPr id="16" name="Shape 14"/>
          <p:cNvSpPr/>
          <p:nvPr/>
        </p:nvSpPr>
        <p:spPr>
          <a:xfrm>
            <a:off x="9756648" y="384048"/>
            <a:ext cx="22860" cy="22860"/>
          </a:xfrm>
          <a:prstGeom prst="ellipse">
            <a:avLst/>
          </a:prstGeom>
          <a:solidFill>
            <a:srgbClr val="CFE0F8">
              <a:alpha val="92000"/>
            </a:srgbClr>
          </a:solidFill>
          <a:ln w="12700">
            <a:solidFill>
              <a:srgbClr val="CFE0F8">
                <a:alpha val="0"/>
              </a:srgbClr>
            </a:solidFill>
            <a:prstDash val="solid"/>
          </a:ln>
        </p:spPr>
      </p:sp>
      <p:sp>
        <p:nvSpPr>
          <p:cNvPr id="17" name="Shape 15"/>
          <p:cNvSpPr/>
          <p:nvPr/>
        </p:nvSpPr>
        <p:spPr>
          <a:xfrm>
            <a:off x="9957816" y="384048"/>
            <a:ext cx="22860" cy="22860"/>
          </a:xfrm>
          <a:prstGeom prst="ellipse">
            <a:avLst/>
          </a:prstGeom>
          <a:solidFill>
            <a:srgbClr val="CFE0F8">
              <a:alpha val="92000"/>
            </a:srgbClr>
          </a:solidFill>
          <a:ln w="12700">
            <a:solidFill>
              <a:srgbClr val="CFE0F8">
                <a:alpha val="0"/>
              </a:srgbClr>
            </a:solidFill>
            <a:prstDash val="solid"/>
          </a:ln>
        </p:spPr>
      </p:sp>
      <p:sp>
        <p:nvSpPr>
          <p:cNvPr id="18" name="Shape 16"/>
          <p:cNvSpPr/>
          <p:nvPr/>
        </p:nvSpPr>
        <p:spPr>
          <a:xfrm>
            <a:off x="10158984" y="384048"/>
            <a:ext cx="22860" cy="22860"/>
          </a:xfrm>
          <a:prstGeom prst="ellipse">
            <a:avLst/>
          </a:prstGeom>
          <a:solidFill>
            <a:srgbClr val="CFE0F8">
              <a:alpha val="92000"/>
            </a:srgbClr>
          </a:solidFill>
          <a:ln w="12700">
            <a:solidFill>
              <a:srgbClr val="CFE0F8">
                <a:alpha val="0"/>
              </a:srgbClr>
            </a:solidFill>
            <a:prstDash val="solid"/>
          </a:ln>
        </p:spPr>
      </p:sp>
      <p:sp>
        <p:nvSpPr>
          <p:cNvPr id="19" name="Shape 17"/>
          <p:cNvSpPr/>
          <p:nvPr/>
        </p:nvSpPr>
        <p:spPr>
          <a:xfrm>
            <a:off x="10360152" y="384048"/>
            <a:ext cx="22860" cy="22860"/>
          </a:xfrm>
          <a:prstGeom prst="ellipse">
            <a:avLst/>
          </a:prstGeom>
          <a:solidFill>
            <a:srgbClr val="CFE0F8">
              <a:alpha val="92000"/>
            </a:srgbClr>
          </a:solidFill>
          <a:ln w="12700">
            <a:solidFill>
              <a:srgbClr val="CFE0F8">
                <a:alpha val="0"/>
              </a:srgbClr>
            </a:solidFill>
            <a:prstDash val="solid"/>
          </a:ln>
        </p:spPr>
      </p:sp>
      <p:sp>
        <p:nvSpPr>
          <p:cNvPr id="20" name="Shape 18"/>
          <p:cNvSpPr/>
          <p:nvPr/>
        </p:nvSpPr>
        <p:spPr>
          <a:xfrm>
            <a:off x="10561320" y="384048"/>
            <a:ext cx="22860" cy="22860"/>
          </a:xfrm>
          <a:prstGeom prst="ellipse">
            <a:avLst/>
          </a:prstGeom>
          <a:solidFill>
            <a:srgbClr val="CFE0F8">
              <a:alpha val="92000"/>
            </a:srgbClr>
          </a:solidFill>
          <a:ln w="12700">
            <a:solidFill>
              <a:srgbClr val="CFE0F8">
                <a:alpha val="0"/>
              </a:srgbClr>
            </a:solidFill>
            <a:prstDash val="solid"/>
          </a:ln>
        </p:spPr>
      </p:sp>
      <p:sp>
        <p:nvSpPr>
          <p:cNvPr id="21" name="Shape 19"/>
          <p:cNvSpPr/>
          <p:nvPr/>
        </p:nvSpPr>
        <p:spPr>
          <a:xfrm>
            <a:off x="10762488" y="384048"/>
            <a:ext cx="22860" cy="22860"/>
          </a:xfrm>
          <a:prstGeom prst="ellipse">
            <a:avLst/>
          </a:prstGeom>
          <a:solidFill>
            <a:srgbClr val="CFE0F8">
              <a:alpha val="92000"/>
            </a:srgbClr>
          </a:solidFill>
          <a:ln w="12700">
            <a:solidFill>
              <a:srgbClr val="CFE0F8">
                <a:alpha val="0"/>
              </a:srgbClr>
            </a:solidFill>
            <a:prstDash val="solid"/>
          </a:ln>
        </p:spPr>
      </p:sp>
      <p:sp>
        <p:nvSpPr>
          <p:cNvPr id="22" name="Shape 20"/>
          <p:cNvSpPr/>
          <p:nvPr/>
        </p:nvSpPr>
        <p:spPr>
          <a:xfrm>
            <a:off x="10963656" y="384048"/>
            <a:ext cx="22860" cy="22860"/>
          </a:xfrm>
          <a:prstGeom prst="ellipse">
            <a:avLst/>
          </a:prstGeom>
          <a:solidFill>
            <a:srgbClr val="CFE0F8">
              <a:alpha val="92000"/>
            </a:srgbClr>
          </a:solidFill>
          <a:ln w="12700">
            <a:solidFill>
              <a:srgbClr val="CFE0F8">
                <a:alpha val="0"/>
              </a:srgbClr>
            </a:solidFill>
            <a:prstDash val="solid"/>
          </a:ln>
        </p:spPr>
      </p:sp>
      <p:sp>
        <p:nvSpPr>
          <p:cNvPr id="23" name="Shape 21"/>
          <p:cNvSpPr/>
          <p:nvPr/>
        </p:nvSpPr>
        <p:spPr>
          <a:xfrm>
            <a:off x="11164824" y="384048"/>
            <a:ext cx="22860" cy="22860"/>
          </a:xfrm>
          <a:prstGeom prst="ellipse">
            <a:avLst/>
          </a:prstGeom>
          <a:solidFill>
            <a:srgbClr val="CFE0F8">
              <a:alpha val="92000"/>
            </a:srgbClr>
          </a:solidFill>
          <a:ln w="12700">
            <a:solidFill>
              <a:srgbClr val="CFE0F8">
                <a:alpha val="0"/>
              </a:srgbClr>
            </a:solidFill>
            <a:prstDash val="solid"/>
          </a:ln>
        </p:spPr>
      </p:sp>
      <p:sp>
        <p:nvSpPr>
          <p:cNvPr id="24" name="Shape 22"/>
          <p:cNvSpPr/>
          <p:nvPr/>
        </p:nvSpPr>
        <p:spPr>
          <a:xfrm>
            <a:off x="11365992" y="384048"/>
            <a:ext cx="22860" cy="22860"/>
          </a:xfrm>
          <a:prstGeom prst="ellipse">
            <a:avLst/>
          </a:prstGeom>
          <a:solidFill>
            <a:srgbClr val="CFE0F8">
              <a:alpha val="92000"/>
            </a:srgbClr>
          </a:solidFill>
          <a:ln w="12700">
            <a:solidFill>
              <a:srgbClr val="CFE0F8">
                <a:alpha val="0"/>
              </a:srgbClr>
            </a:solidFill>
            <a:prstDash val="solid"/>
          </a:ln>
        </p:spPr>
      </p:sp>
      <p:sp>
        <p:nvSpPr>
          <p:cNvPr id="25" name="Shape 23"/>
          <p:cNvSpPr/>
          <p:nvPr/>
        </p:nvSpPr>
        <p:spPr>
          <a:xfrm>
            <a:off x="11567160" y="384048"/>
            <a:ext cx="22860" cy="22860"/>
          </a:xfrm>
          <a:prstGeom prst="ellipse">
            <a:avLst/>
          </a:prstGeom>
          <a:solidFill>
            <a:srgbClr val="CFE0F8">
              <a:alpha val="92000"/>
            </a:srgbClr>
          </a:solidFill>
          <a:ln w="12700">
            <a:solidFill>
              <a:srgbClr val="CFE0F8">
                <a:alpha val="0"/>
              </a:srgbClr>
            </a:solidFill>
            <a:prstDash val="solid"/>
          </a:ln>
        </p:spPr>
      </p:sp>
      <p:sp>
        <p:nvSpPr>
          <p:cNvPr id="26" name="Shape 24"/>
          <p:cNvSpPr/>
          <p:nvPr/>
        </p:nvSpPr>
        <p:spPr>
          <a:xfrm>
            <a:off x="11768328" y="384048"/>
            <a:ext cx="22860" cy="22860"/>
          </a:xfrm>
          <a:prstGeom prst="ellipse">
            <a:avLst/>
          </a:prstGeom>
          <a:solidFill>
            <a:srgbClr val="CFE0F8">
              <a:alpha val="92000"/>
            </a:srgbClr>
          </a:solidFill>
          <a:ln w="12700">
            <a:solidFill>
              <a:srgbClr val="CFE0F8">
                <a:alpha val="0"/>
              </a:srgbClr>
            </a:solidFill>
            <a:prstDash val="solid"/>
          </a:ln>
        </p:spPr>
      </p:sp>
      <p:sp>
        <p:nvSpPr>
          <p:cNvPr id="27" name="Shape 25"/>
          <p:cNvSpPr/>
          <p:nvPr/>
        </p:nvSpPr>
        <p:spPr>
          <a:xfrm>
            <a:off x="11969496" y="384048"/>
            <a:ext cx="22860" cy="22860"/>
          </a:xfrm>
          <a:prstGeom prst="ellipse">
            <a:avLst/>
          </a:prstGeom>
          <a:solidFill>
            <a:srgbClr val="CFE0F8">
              <a:alpha val="92000"/>
            </a:srgbClr>
          </a:solidFill>
          <a:ln w="12700">
            <a:solidFill>
              <a:srgbClr val="CFE0F8">
                <a:alpha val="0"/>
              </a:srgbClr>
            </a:solidFill>
            <a:prstDash val="solid"/>
          </a:ln>
        </p:spPr>
      </p:sp>
      <p:sp>
        <p:nvSpPr>
          <p:cNvPr id="28" name="Shape 26"/>
          <p:cNvSpPr/>
          <p:nvPr/>
        </p:nvSpPr>
        <p:spPr>
          <a:xfrm>
            <a:off x="9555480" y="566928"/>
            <a:ext cx="22860" cy="22860"/>
          </a:xfrm>
          <a:prstGeom prst="ellipse">
            <a:avLst/>
          </a:prstGeom>
          <a:solidFill>
            <a:srgbClr val="CFE0F8">
              <a:alpha val="92000"/>
            </a:srgbClr>
          </a:solidFill>
          <a:ln w="12700">
            <a:solidFill>
              <a:srgbClr val="CFE0F8">
                <a:alpha val="0"/>
              </a:srgbClr>
            </a:solidFill>
            <a:prstDash val="solid"/>
          </a:ln>
        </p:spPr>
      </p:sp>
      <p:sp>
        <p:nvSpPr>
          <p:cNvPr id="29" name="Shape 27"/>
          <p:cNvSpPr/>
          <p:nvPr/>
        </p:nvSpPr>
        <p:spPr>
          <a:xfrm>
            <a:off x="9756648" y="566928"/>
            <a:ext cx="22860" cy="22860"/>
          </a:xfrm>
          <a:prstGeom prst="ellipse">
            <a:avLst/>
          </a:prstGeom>
          <a:solidFill>
            <a:srgbClr val="CFE0F8">
              <a:alpha val="92000"/>
            </a:srgbClr>
          </a:solidFill>
          <a:ln w="12700">
            <a:solidFill>
              <a:srgbClr val="CFE0F8">
                <a:alpha val="0"/>
              </a:srgbClr>
            </a:solidFill>
            <a:prstDash val="solid"/>
          </a:ln>
        </p:spPr>
      </p:sp>
      <p:sp>
        <p:nvSpPr>
          <p:cNvPr id="30" name="Shape 28"/>
          <p:cNvSpPr/>
          <p:nvPr/>
        </p:nvSpPr>
        <p:spPr>
          <a:xfrm>
            <a:off x="9957816" y="566928"/>
            <a:ext cx="22860" cy="22860"/>
          </a:xfrm>
          <a:prstGeom prst="ellipse">
            <a:avLst/>
          </a:prstGeom>
          <a:solidFill>
            <a:srgbClr val="CFE0F8">
              <a:alpha val="92000"/>
            </a:srgbClr>
          </a:solidFill>
          <a:ln w="12700">
            <a:solidFill>
              <a:srgbClr val="CFE0F8">
                <a:alpha val="0"/>
              </a:srgbClr>
            </a:solidFill>
            <a:prstDash val="solid"/>
          </a:ln>
        </p:spPr>
      </p:sp>
      <p:sp>
        <p:nvSpPr>
          <p:cNvPr id="31" name="Shape 29"/>
          <p:cNvSpPr/>
          <p:nvPr/>
        </p:nvSpPr>
        <p:spPr>
          <a:xfrm>
            <a:off x="10158984" y="566928"/>
            <a:ext cx="22860" cy="22860"/>
          </a:xfrm>
          <a:prstGeom prst="ellipse">
            <a:avLst/>
          </a:prstGeom>
          <a:solidFill>
            <a:srgbClr val="CFE0F8">
              <a:alpha val="92000"/>
            </a:srgbClr>
          </a:solidFill>
          <a:ln w="12700">
            <a:solidFill>
              <a:srgbClr val="CFE0F8">
                <a:alpha val="0"/>
              </a:srgbClr>
            </a:solidFill>
            <a:prstDash val="solid"/>
          </a:ln>
        </p:spPr>
      </p:sp>
      <p:sp>
        <p:nvSpPr>
          <p:cNvPr id="32" name="Shape 30"/>
          <p:cNvSpPr/>
          <p:nvPr/>
        </p:nvSpPr>
        <p:spPr>
          <a:xfrm>
            <a:off x="10360152" y="566928"/>
            <a:ext cx="22860" cy="22860"/>
          </a:xfrm>
          <a:prstGeom prst="ellipse">
            <a:avLst/>
          </a:prstGeom>
          <a:solidFill>
            <a:srgbClr val="CFE0F8">
              <a:alpha val="92000"/>
            </a:srgbClr>
          </a:solidFill>
          <a:ln w="12700">
            <a:solidFill>
              <a:srgbClr val="CFE0F8">
                <a:alpha val="0"/>
              </a:srgbClr>
            </a:solidFill>
            <a:prstDash val="solid"/>
          </a:ln>
        </p:spPr>
      </p:sp>
      <p:sp>
        <p:nvSpPr>
          <p:cNvPr id="33" name="Shape 31"/>
          <p:cNvSpPr/>
          <p:nvPr/>
        </p:nvSpPr>
        <p:spPr>
          <a:xfrm>
            <a:off x="10561320" y="566928"/>
            <a:ext cx="22860" cy="22860"/>
          </a:xfrm>
          <a:prstGeom prst="ellipse">
            <a:avLst/>
          </a:prstGeom>
          <a:solidFill>
            <a:srgbClr val="CFE0F8">
              <a:alpha val="92000"/>
            </a:srgbClr>
          </a:solidFill>
          <a:ln w="12700">
            <a:solidFill>
              <a:srgbClr val="CFE0F8">
                <a:alpha val="0"/>
              </a:srgbClr>
            </a:solidFill>
            <a:prstDash val="solid"/>
          </a:ln>
        </p:spPr>
      </p:sp>
      <p:sp>
        <p:nvSpPr>
          <p:cNvPr id="34" name="Shape 32"/>
          <p:cNvSpPr/>
          <p:nvPr/>
        </p:nvSpPr>
        <p:spPr>
          <a:xfrm>
            <a:off x="10762488" y="566928"/>
            <a:ext cx="22860" cy="22860"/>
          </a:xfrm>
          <a:prstGeom prst="ellipse">
            <a:avLst/>
          </a:prstGeom>
          <a:solidFill>
            <a:srgbClr val="CFE0F8">
              <a:alpha val="92000"/>
            </a:srgbClr>
          </a:solidFill>
          <a:ln w="12700">
            <a:solidFill>
              <a:srgbClr val="CFE0F8">
                <a:alpha val="0"/>
              </a:srgbClr>
            </a:solidFill>
            <a:prstDash val="solid"/>
          </a:ln>
        </p:spPr>
      </p:sp>
      <p:sp>
        <p:nvSpPr>
          <p:cNvPr id="35" name="Shape 33"/>
          <p:cNvSpPr/>
          <p:nvPr/>
        </p:nvSpPr>
        <p:spPr>
          <a:xfrm>
            <a:off x="10963656" y="566928"/>
            <a:ext cx="22860" cy="22860"/>
          </a:xfrm>
          <a:prstGeom prst="ellipse">
            <a:avLst/>
          </a:prstGeom>
          <a:solidFill>
            <a:srgbClr val="CFE0F8">
              <a:alpha val="92000"/>
            </a:srgbClr>
          </a:solidFill>
          <a:ln w="12700">
            <a:solidFill>
              <a:srgbClr val="CFE0F8">
                <a:alpha val="0"/>
              </a:srgbClr>
            </a:solidFill>
            <a:prstDash val="solid"/>
          </a:ln>
        </p:spPr>
      </p:sp>
      <p:sp>
        <p:nvSpPr>
          <p:cNvPr id="36" name="Shape 34"/>
          <p:cNvSpPr/>
          <p:nvPr/>
        </p:nvSpPr>
        <p:spPr>
          <a:xfrm>
            <a:off x="11164824" y="566928"/>
            <a:ext cx="22860" cy="22860"/>
          </a:xfrm>
          <a:prstGeom prst="ellipse">
            <a:avLst/>
          </a:prstGeom>
          <a:solidFill>
            <a:srgbClr val="CFE0F8">
              <a:alpha val="92000"/>
            </a:srgbClr>
          </a:solidFill>
          <a:ln w="12700">
            <a:solidFill>
              <a:srgbClr val="CFE0F8">
                <a:alpha val="0"/>
              </a:srgbClr>
            </a:solidFill>
            <a:prstDash val="solid"/>
          </a:ln>
        </p:spPr>
      </p:sp>
      <p:sp>
        <p:nvSpPr>
          <p:cNvPr id="37" name="Shape 35"/>
          <p:cNvSpPr/>
          <p:nvPr/>
        </p:nvSpPr>
        <p:spPr>
          <a:xfrm>
            <a:off x="11365992" y="566928"/>
            <a:ext cx="22860" cy="22860"/>
          </a:xfrm>
          <a:prstGeom prst="ellipse">
            <a:avLst/>
          </a:prstGeom>
          <a:solidFill>
            <a:srgbClr val="CFE0F8">
              <a:alpha val="92000"/>
            </a:srgbClr>
          </a:solidFill>
          <a:ln w="12700">
            <a:solidFill>
              <a:srgbClr val="CFE0F8">
                <a:alpha val="0"/>
              </a:srgbClr>
            </a:solidFill>
            <a:prstDash val="solid"/>
          </a:ln>
        </p:spPr>
      </p:sp>
      <p:sp>
        <p:nvSpPr>
          <p:cNvPr id="38" name="Shape 36"/>
          <p:cNvSpPr/>
          <p:nvPr/>
        </p:nvSpPr>
        <p:spPr>
          <a:xfrm>
            <a:off x="11567160" y="566928"/>
            <a:ext cx="22860" cy="22860"/>
          </a:xfrm>
          <a:prstGeom prst="ellipse">
            <a:avLst/>
          </a:prstGeom>
          <a:solidFill>
            <a:srgbClr val="CFE0F8">
              <a:alpha val="92000"/>
            </a:srgbClr>
          </a:solidFill>
          <a:ln w="12700">
            <a:solidFill>
              <a:srgbClr val="CFE0F8">
                <a:alpha val="0"/>
              </a:srgbClr>
            </a:solidFill>
            <a:prstDash val="solid"/>
          </a:ln>
        </p:spPr>
      </p:sp>
      <p:sp>
        <p:nvSpPr>
          <p:cNvPr id="39" name="Shape 37"/>
          <p:cNvSpPr/>
          <p:nvPr/>
        </p:nvSpPr>
        <p:spPr>
          <a:xfrm>
            <a:off x="11768328" y="566928"/>
            <a:ext cx="22860" cy="22860"/>
          </a:xfrm>
          <a:prstGeom prst="ellipse">
            <a:avLst/>
          </a:prstGeom>
          <a:solidFill>
            <a:srgbClr val="CFE0F8">
              <a:alpha val="92000"/>
            </a:srgbClr>
          </a:solidFill>
          <a:ln w="12700">
            <a:solidFill>
              <a:srgbClr val="CFE0F8">
                <a:alpha val="0"/>
              </a:srgbClr>
            </a:solidFill>
            <a:prstDash val="solid"/>
          </a:ln>
        </p:spPr>
      </p:sp>
      <p:sp>
        <p:nvSpPr>
          <p:cNvPr id="40" name="Shape 38"/>
          <p:cNvSpPr/>
          <p:nvPr/>
        </p:nvSpPr>
        <p:spPr>
          <a:xfrm>
            <a:off x="11969496" y="566928"/>
            <a:ext cx="22860" cy="22860"/>
          </a:xfrm>
          <a:prstGeom prst="ellipse">
            <a:avLst/>
          </a:prstGeom>
          <a:solidFill>
            <a:srgbClr val="CFE0F8">
              <a:alpha val="92000"/>
            </a:srgbClr>
          </a:solidFill>
          <a:ln w="12700">
            <a:solidFill>
              <a:srgbClr val="CFE0F8">
                <a:alpha val="0"/>
              </a:srgbClr>
            </a:solidFill>
            <a:prstDash val="solid"/>
          </a:ln>
        </p:spPr>
      </p:sp>
      <p:sp>
        <p:nvSpPr>
          <p:cNvPr id="41" name="Shape 39"/>
          <p:cNvSpPr/>
          <p:nvPr/>
        </p:nvSpPr>
        <p:spPr>
          <a:xfrm>
            <a:off x="9555480" y="749808"/>
            <a:ext cx="22860" cy="22860"/>
          </a:xfrm>
          <a:prstGeom prst="ellipse">
            <a:avLst/>
          </a:prstGeom>
          <a:solidFill>
            <a:srgbClr val="CFE0F8">
              <a:alpha val="92000"/>
            </a:srgbClr>
          </a:solidFill>
          <a:ln w="12700">
            <a:solidFill>
              <a:srgbClr val="CFE0F8">
                <a:alpha val="0"/>
              </a:srgbClr>
            </a:solidFill>
            <a:prstDash val="solid"/>
          </a:ln>
        </p:spPr>
      </p:sp>
      <p:sp>
        <p:nvSpPr>
          <p:cNvPr id="42" name="Shape 40"/>
          <p:cNvSpPr/>
          <p:nvPr/>
        </p:nvSpPr>
        <p:spPr>
          <a:xfrm>
            <a:off x="9756648" y="749808"/>
            <a:ext cx="22860" cy="22860"/>
          </a:xfrm>
          <a:prstGeom prst="ellipse">
            <a:avLst/>
          </a:prstGeom>
          <a:solidFill>
            <a:srgbClr val="CFE0F8">
              <a:alpha val="92000"/>
            </a:srgbClr>
          </a:solidFill>
          <a:ln w="12700">
            <a:solidFill>
              <a:srgbClr val="CFE0F8">
                <a:alpha val="0"/>
              </a:srgbClr>
            </a:solidFill>
            <a:prstDash val="solid"/>
          </a:ln>
        </p:spPr>
      </p:sp>
      <p:sp>
        <p:nvSpPr>
          <p:cNvPr id="43" name="Shape 41"/>
          <p:cNvSpPr/>
          <p:nvPr/>
        </p:nvSpPr>
        <p:spPr>
          <a:xfrm>
            <a:off x="9957816" y="749808"/>
            <a:ext cx="22860" cy="22860"/>
          </a:xfrm>
          <a:prstGeom prst="ellipse">
            <a:avLst/>
          </a:prstGeom>
          <a:solidFill>
            <a:srgbClr val="CFE0F8">
              <a:alpha val="92000"/>
            </a:srgbClr>
          </a:solidFill>
          <a:ln w="12700">
            <a:solidFill>
              <a:srgbClr val="CFE0F8">
                <a:alpha val="0"/>
              </a:srgbClr>
            </a:solidFill>
            <a:prstDash val="solid"/>
          </a:ln>
        </p:spPr>
      </p:sp>
      <p:sp>
        <p:nvSpPr>
          <p:cNvPr id="44" name="Shape 42"/>
          <p:cNvSpPr/>
          <p:nvPr/>
        </p:nvSpPr>
        <p:spPr>
          <a:xfrm>
            <a:off x="10158984" y="749808"/>
            <a:ext cx="22860" cy="22860"/>
          </a:xfrm>
          <a:prstGeom prst="ellipse">
            <a:avLst/>
          </a:prstGeom>
          <a:solidFill>
            <a:srgbClr val="CFE0F8">
              <a:alpha val="92000"/>
            </a:srgbClr>
          </a:solidFill>
          <a:ln w="12700">
            <a:solidFill>
              <a:srgbClr val="CFE0F8">
                <a:alpha val="0"/>
              </a:srgbClr>
            </a:solidFill>
            <a:prstDash val="solid"/>
          </a:ln>
        </p:spPr>
      </p:sp>
      <p:sp>
        <p:nvSpPr>
          <p:cNvPr id="45" name="Shape 43"/>
          <p:cNvSpPr/>
          <p:nvPr/>
        </p:nvSpPr>
        <p:spPr>
          <a:xfrm>
            <a:off x="10360152" y="749808"/>
            <a:ext cx="22860" cy="22860"/>
          </a:xfrm>
          <a:prstGeom prst="ellipse">
            <a:avLst/>
          </a:prstGeom>
          <a:solidFill>
            <a:srgbClr val="CFE0F8">
              <a:alpha val="92000"/>
            </a:srgbClr>
          </a:solidFill>
          <a:ln w="12700">
            <a:solidFill>
              <a:srgbClr val="CFE0F8">
                <a:alpha val="0"/>
              </a:srgbClr>
            </a:solidFill>
            <a:prstDash val="solid"/>
          </a:ln>
        </p:spPr>
      </p:sp>
      <p:sp>
        <p:nvSpPr>
          <p:cNvPr id="46" name="Shape 44"/>
          <p:cNvSpPr/>
          <p:nvPr/>
        </p:nvSpPr>
        <p:spPr>
          <a:xfrm>
            <a:off x="10561320" y="749808"/>
            <a:ext cx="22860" cy="22860"/>
          </a:xfrm>
          <a:prstGeom prst="ellipse">
            <a:avLst/>
          </a:prstGeom>
          <a:solidFill>
            <a:srgbClr val="CFE0F8">
              <a:alpha val="92000"/>
            </a:srgbClr>
          </a:solidFill>
          <a:ln w="12700">
            <a:solidFill>
              <a:srgbClr val="CFE0F8">
                <a:alpha val="0"/>
              </a:srgbClr>
            </a:solidFill>
            <a:prstDash val="solid"/>
          </a:ln>
        </p:spPr>
      </p:sp>
      <p:sp>
        <p:nvSpPr>
          <p:cNvPr id="47" name="Shape 45"/>
          <p:cNvSpPr/>
          <p:nvPr/>
        </p:nvSpPr>
        <p:spPr>
          <a:xfrm>
            <a:off x="10762488" y="749808"/>
            <a:ext cx="22860" cy="22860"/>
          </a:xfrm>
          <a:prstGeom prst="ellipse">
            <a:avLst/>
          </a:prstGeom>
          <a:solidFill>
            <a:srgbClr val="CFE0F8">
              <a:alpha val="92000"/>
            </a:srgbClr>
          </a:solidFill>
          <a:ln w="12700">
            <a:solidFill>
              <a:srgbClr val="CFE0F8">
                <a:alpha val="0"/>
              </a:srgbClr>
            </a:solidFill>
            <a:prstDash val="solid"/>
          </a:ln>
        </p:spPr>
      </p:sp>
      <p:sp>
        <p:nvSpPr>
          <p:cNvPr id="48" name="Shape 46"/>
          <p:cNvSpPr/>
          <p:nvPr/>
        </p:nvSpPr>
        <p:spPr>
          <a:xfrm>
            <a:off x="10963656" y="749808"/>
            <a:ext cx="22860" cy="22860"/>
          </a:xfrm>
          <a:prstGeom prst="ellipse">
            <a:avLst/>
          </a:prstGeom>
          <a:solidFill>
            <a:srgbClr val="CFE0F8">
              <a:alpha val="92000"/>
            </a:srgbClr>
          </a:solidFill>
          <a:ln w="12700">
            <a:solidFill>
              <a:srgbClr val="CFE0F8">
                <a:alpha val="0"/>
              </a:srgbClr>
            </a:solidFill>
            <a:prstDash val="solid"/>
          </a:ln>
        </p:spPr>
      </p:sp>
      <p:sp>
        <p:nvSpPr>
          <p:cNvPr id="49" name="Shape 47"/>
          <p:cNvSpPr/>
          <p:nvPr/>
        </p:nvSpPr>
        <p:spPr>
          <a:xfrm>
            <a:off x="11164824" y="749808"/>
            <a:ext cx="22860" cy="22860"/>
          </a:xfrm>
          <a:prstGeom prst="ellipse">
            <a:avLst/>
          </a:prstGeom>
          <a:solidFill>
            <a:srgbClr val="CFE0F8">
              <a:alpha val="92000"/>
            </a:srgbClr>
          </a:solidFill>
          <a:ln w="12700">
            <a:solidFill>
              <a:srgbClr val="CFE0F8">
                <a:alpha val="0"/>
              </a:srgbClr>
            </a:solidFill>
            <a:prstDash val="solid"/>
          </a:ln>
        </p:spPr>
      </p:sp>
      <p:sp>
        <p:nvSpPr>
          <p:cNvPr id="50" name="Shape 48"/>
          <p:cNvSpPr/>
          <p:nvPr/>
        </p:nvSpPr>
        <p:spPr>
          <a:xfrm>
            <a:off x="11365992" y="749808"/>
            <a:ext cx="22860" cy="22860"/>
          </a:xfrm>
          <a:prstGeom prst="ellipse">
            <a:avLst/>
          </a:prstGeom>
          <a:solidFill>
            <a:srgbClr val="CFE0F8">
              <a:alpha val="92000"/>
            </a:srgbClr>
          </a:solidFill>
          <a:ln w="12700">
            <a:solidFill>
              <a:srgbClr val="CFE0F8">
                <a:alpha val="0"/>
              </a:srgbClr>
            </a:solidFill>
            <a:prstDash val="solid"/>
          </a:ln>
        </p:spPr>
      </p:sp>
      <p:sp>
        <p:nvSpPr>
          <p:cNvPr id="51" name="Shape 49"/>
          <p:cNvSpPr/>
          <p:nvPr/>
        </p:nvSpPr>
        <p:spPr>
          <a:xfrm>
            <a:off x="11567160" y="749808"/>
            <a:ext cx="22860" cy="22860"/>
          </a:xfrm>
          <a:prstGeom prst="ellipse">
            <a:avLst/>
          </a:prstGeom>
          <a:solidFill>
            <a:srgbClr val="CFE0F8">
              <a:alpha val="92000"/>
            </a:srgbClr>
          </a:solidFill>
          <a:ln w="12700">
            <a:solidFill>
              <a:srgbClr val="CFE0F8">
                <a:alpha val="0"/>
              </a:srgbClr>
            </a:solidFill>
            <a:prstDash val="solid"/>
          </a:ln>
        </p:spPr>
      </p:sp>
      <p:sp>
        <p:nvSpPr>
          <p:cNvPr id="52" name="Shape 50"/>
          <p:cNvSpPr/>
          <p:nvPr/>
        </p:nvSpPr>
        <p:spPr>
          <a:xfrm>
            <a:off x="11768328" y="749808"/>
            <a:ext cx="22860" cy="22860"/>
          </a:xfrm>
          <a:prstGeom prst="ellipse">
            <a:avLst/>
          </a:prstGeom>
          <a:solidFill>
            <a:srgbClr val="CFE0F8">
              <a:alpha val="92000"/>
            </a:srgbClr>
          </a:solidFill>
          <a:ln w="12700">
            <a:solidFill>
              <a:srgbClr val="CFE0F8">
                <a:alpha val="0"/>
              </a:srgbClr>
            </a:solidFill>
            <a:prstDash val="solid"/>
          </a:ln>
        </p:spPr>
      </p:sp>
      <p:sp>
        <p:nvSpPr>
          <p:cNvPr id="53" name="Shape 51"/>
          <p:cNvSpPr/>
          <p:nvPr/>
        </p:nvSpPr>
        <p:spPr>
          <a:xfrm>
            <a:off x="11969496" y="749808"/>
            <a:ext cx="22860" cy="22860"/>
          </a:xfrm>
          <a:prstGeom prst="ellipse">
            <a:avLst/>
          </a:prstGeom>
          <a:solidFill>
            <a:srgbClr val="CFE0F8">
              <a:alpha val="92000"/>
            </a:srgbClr>
          </a:solidFill>
          <a:ln w="12700">
            <a:solidFill>
              <a:srgbClr val="CFE0F8">
                <a:alpha val="0"/>
              </a:srgbClr>
            </a:solidFill>
            <a:prstDash val="solid"/>
          </a:ln>
        </p:spPr>
      </p:sp>
      <p:sp>
        <p:nvSpPr>
          <p:cNvPr id="54" name="Shape 52"/>
          <p:cNvSpPr/>
          <p:nvPr/>
        </p:nvSpPr>
        <p:spPr>
          <a:xfrm>
            <a:off x="9555480" y="932688"/>
            <a:ext cx="22860" cy="22860"/>
          </a:xfrm>
          <a:prstGeom prst="ellipse">
            <a:avLst/>
          </a:prstGeom>
          <a:solidFill>
            <a:srgbClr val="CFE0F8">
              <a:alpha val="92000"/>
            </a:srgbClr>
          </a:solidFill>
          <a:ln w="12700">
            <a:solidFill>
              <a:srgbClr val="CFE0F8">
                <a:alpha val="0"/>
              </a:srgbClr>
            </a:solidFill>
            <a:prstDash val="solid"/>
          </a:ln>
        </p:spPr>
      </p:sp>
      <p:sp>
        <p:nvSpPr>
          <p:cNvPr id="55" name="Shape 53"/>
          <p:cNvSpPr/>
          <p:nvPr/>
        </p:nvSpPr>
        <p:spPr>
          <a:xfrm>
            <a:off x="9756648" y="932688"/>
            <a:ext cx="22860" cy="22860"/>
          </a:xfrm>
          <a:prstGeom prst="ellipse">
            <a:avLst/>
          </a:prstGeom>
          <a:solidFill>
            <a:srgbClr val="CFE0F8">
              <a:alpha val="92000"/>
            </a:srgbClr>
          </a:solidFill>
          <a:ln w="12700">
            <a:solidFill>
              <a:srgbClr val="CFE0F8">
                <a:alpha val="0"/>
              </a:srgbClr>
            </a:solidFill>
            <a:prstDash val="solid"/>
          </a:ln>
        </p:spPr>
      </p:sp>
      <p:sp>
        <p:nvSpPr>
          <p:cNvPr id="56" name="Shape 54"/>
          <p:cNvSpPr/>
          <p:nvPr/>
        </p:nvSpPr>
        <p:spPr>
          <a:xfrm>
            <a:off x="9957816" y="932688"/>
            <a:ext cx="22860" cy="22860"/>
          </a:xfrm>
          <a:prstGeom prst="ellipse">
            <a:avLst/>
          </a:prstGeom>
          <a:solidFill>
            <a:srgbClr val="CFE0F8">
              <a:alpha val="92000"/>
            </a:srgbClr>
          </a:solidFill>
          <a:ln w="12700">
            <a:solidFill>
              <a:srgbClr val="CFE0F8">
                <a:alpha val="0"/>
              </a:srgbClr>
            </a:solidFill>
            <a:prstDash val="solid"/>
          </a:ln>
        </p:spPr>
      </p:sp>
      <p:sp>
        <p:nvSpPr>
          <p:cNvPr id="57" name="Shape 55"/>
          <p:cNvSpPr/>
          <p:nvPr/>
        </p:nvSpPr>
        <p:spPr>
          <a:xfrm>
            <a:off x="10158984" y="932688"/>
            <a:ext cx="22860" cy="22860"/>
          </a:xfrm>
          <a:prstGeom prst="ellipse">
            <a:avLst/>
          </a:prstGeom>
          <a:solidFill>
            <a:srgbClr val="CFE0F8">
              <a:alpha val="92000"/>
            </a:srgbClr>
          </a:solidFill>
          <a:ln w="12700">
            <a:solidFill>
              <a:srgbClr val="CFE0F8">
                <a:alpha val="0"/>
              </a:srgbClr>
            </a:solidFill>
            <a:prstDash val="solid"/>
          </a:ln>
        </p:spPr>
      </p:sp>
      <p:sp>
        <p:nvSpPr>
          <p:cNvPr id="58" name="Shape 56"/>
          <p:cNvSpPr/>
          <p:nvPr/>
        </p:nvSpPr>
        <p:spPr>
          <a:xfrm>
            <a:off x="10360152" y="932688"/>
            <a:ext cx="22860" cy="22860"/>
          </a:xfrm>
          <a:prstGeom prst="ellipse">
            <a:avLst/>
          </a:prstGeom>
          <a:solidFill>
            <a:srgbClr val="CFE0F8">
              <a:alpha val="92000"/>
            </a:srgbClr>
          </a:solidFill>
          <a:ln w="12700">
            <a:solidFill>
              <a:srgbClr val="CFE0F8">
                <a:alpha val="0"/>
              </a:srgbClr>
            </a:solidFill>
            <a:prstDash val="solid"/>
          </a:ln>
        </p:spPr>
      </p:sp>
      <p:sp>
        <p:nvSpPr>
          <p:cNvPr id="59" name="Shape 57"/>
          <p:cNvSpPr/>
          <p:nvPr/>
        </p:nvSpPr>
        <p:spPr>
          <a:xfrm>
            <a:off x="10561320" y="932688"/>
            <a:ext cx="22860" cy="22860"/>
          </a:xfrm>
          <a:prstGeom prst="ellipse">
            <a:avLst/>
          </a:prstGeom>
          <a:solidFill>
            <a:srgbClr val="CFE0F8">
              <a:alpha val="92000"/>
            </a:srgbClr>
          </a:solidFill>
          <a:ln w="12700">
            <a:solidFill>
              <a:srgbClr val="CFE0F8">
                <a:alpha val="0"/>
              </a:srgbClr>
            </a:solidFill>
            <a:prstDash val="solid"/>
          </a:ln>
        </p:spPr>
      </p:sp>
      <p:sp>
        <p:nvSpPr>
          <p:cNvPr id="60" name="Shape 58"/>
          <p:cNvSpPr/>
          <p:nvPr/>
        </p:nvSpPr>
        <p:spPr>
          <a:xfrm>
            <a:off x="10762488" y="932688"/>
            <a:ext cx="22860" cy="22860"/>
          </a:xfrm>
          <a:prstGeom prst="ellipse">
            <a:avLst/>
          </a:prstGeom>
          <a:solidFill>
            <a:srgbClr val="CFE0F8">
              <a:alpha val="92000"/>
            </a:srgbClr>
          </a:solidFill>
          <a:ln w="12700">
            <a:solidFill>
              <a:srgbClr val="CFE0F8">
                <a:alpha val="0"/>
              </a:srgbClr>
            </a:solidFill>
            <a:prstDash val="solid"/>
          </a:ln>
        </p:spPr>
      </p:sp>
      <p:sp>
        <p:nvSpPr>
          <p:cNvPr id="61" name="Shape 59"/>
          <p:cNvSpPr/>
          <p:nvPr/>
        </p:nvSpPr>
        <p:spPr>
          <a:xfrm>
            <a:off x="10963656" y="932688"/>
            <a:ext cx="22860" cy="22860"/>
          </a:xfrm>
          <a:prstGeom prst="ellipse">
            <a:avLst/>
          </a:prstGeom>
          <a:solidFill>
            <a:srgbClr val="CFE0F8">
              <a:alpha val="92000"/>
            </a:srgbClr>
          </a:solidFill>
          <a:ln w="12700">
            <a:solidFill>
              <a:srgbClr val="CFE0F8">
                <a:alpha val="0"/>
              </a:srgbClr>
            </a:solidFill>
            <a:prstDash val="solid"/>
          </a:ln>
        </p:spPr>
      </p:sp>
      <p:sp>
        <p:nvSpPr>
          <p:cNvPr id="62" name="Shape 60"/>
          <p:cNvSpPr/>
          <p:nvPr/>
        </p:nvSpPr>
        <p:spPr>
          <a:xfrm>
            <a:off x="11164824" y="932688"/>
            <a:ext cx="22860" cy="22860"/>
          </a:xfrm>
          <a:prstGeom prst="ellipse">
            <a:avLst/>
          </a:prstGeom>
          <a:solidFill>
            <a:srgbClr val="CFE0F8">
              <a:alpha val="92000"/>
            </a:srgbClr>
          </a:solidFill>
          <a:ln w="12700">
            <a:solidFill>
              <a:srgbClr val="CFE0F8">
                <a:alpha val="0"/>
              </a:srgbClr>
            </a:solidFill>
            <a:prstDash val="solid"/>
          </a:ln>
        </p:spPr>
      </p:sp>
      <p:sp>
        <p:nvSpPr>
          <p:cNvPr id="63" name="Shape 61"/>
          <p:cNvSpPr/>
          <p:nvPr/>
        </p:nvSpPr>
        <p:spPr>
          <a:xfrm>
            <a:off x="11365992" y="932688"/>
            <a:ext cx="22860" cy="22860"/>
          </a:xfrm>
          <a:prstGeom prst="ellipse">
            <a:avLst/>
          </a:prstGeom>
          <a:solidFill>
            <a:srgbClr val="CFE0F8">
              <a:alpha val="92000"/>
            </a:srgbClr>
          </a:solidFill>
          <a:ln w="12700">
            <a:solidFill>
              <a:srgbClr val="CFE0F8">
                <a:alpha val="0"/>
              </a:srgbClr>
            </a:solidFill>
            <a:prstDash val="solid"/>
          </a:ln>
        </p:spPr>
      </p:sp>
      <p:sp>
        <p:nvSpPr>
          <p:cNvPr id="64" name="Shape 62"/>
          <p:cNvSpPr/>
          <p:nvPr/>
        </p:nvSpPr>
        <p:spPr>
          <a:xfrm>
            <a:off x="11567160" y="932688"/>
            <a:ext cx="22860" cy="22860"/>
          </a:xfrm>
          <a:prstGeom prst="ellipse">
            <a:avLst/>
          </a:prstGeom>
          <a:solidFill>
            <a:srgbClr val="CFE0F8">
              <a:alpha val="92000"/>
            </a:srgbClr>
          </a:solidFill>
          <a:ln w="12700">
            <a:solidFill>
              <a:srgbClr val="CFE0F8">
                <a:alpha val="0"/>
              </a:srgbClr>
            </a:solidFill>
            <a:prstDash val="solid"/>
          </a:ln>
        </p:spPr>
      </p:sp>
      <p:sp>
        <p:nvSpPr>
          <p:cNvPr id="65" name="Shape 63"/>
          <p:cNvSpPr/>
          <p:nvPr/>
        </p:nvSpPr>
        <p:spPr>
          <a:xfrm>
            <a:off x="11768328" y="932688"/>
            <a:ext cx="22860" cy="22860"/>
          </a:xfrm>
          <a:prstGeom prst="ellipse">
            <a:avLst/>
          </a:prstGeom>
          <a:solidFill>
            <a:srgbClr val="CFE0F8">
              <a:alpha val="92000"/>
            </a:srgbClr>
          </a:solidFill>
          <a:ln w="12700">
            <a:solidFill>
              <a:srgbClr val="CFE0F8">
                <a:alpha val="0"/>
              </a:srgbClr>
            </a:solidFill>
            <a:prstDash val="solid"/>
          </a:ln>
        </p:spPr>
      </p:sp>
      <p:sp>
        <p:nvSpPr>
          <p:cNvPr id="66" name="Shape 64"/>
          <p:cNvSpPr/>
          <p:nvPr/>
        </p:nvSpPr>
        <p:spPr>
          <a:xfrm>
            <a:off x="11969496" y="932688"/>
            <a:ext cx="22860" cy="22860"/>
          </a:xfrm>
          <a:prstGeom prst="ellipse">
            <a:avLst/>
          </a:prstGeom>
          <a:solidFill>
            <a:srgbClr val="CFE0F8">
              <a:alpha val="92000"/>
            </a:srgbClr>
          </a:solidFill>
          <a:ln w="12700">
            <a:solidFill>
              <a:srgbClr val="CFE0F8">
                <a:alpha val="0"/>
              </a:srgbClr>
            </a:solidFill>
            <a:prstDash val="solid"/>
          </a:ln>
        </p:spPr>
      </p:sp>
      <p:sp>
        <p:nvSpPr>
          <p:cNvPr id="67" name="Shape 65"/>
          <p:cNvSpPr/>
          <p:nvPr/>
        </p:nvSpPr>
        <p:spPr>
          <a:xfrm>
            <a:off x="9555480" y="1115568"/>
            <a:ext cx="22860" cy="22860"/>
          </a:xfrm>
          <a:prstGeom prst="ellipse">
            <a:avLst/>
          </a:prstGeom>
          <a:solidFill>
            <a:srgbClr val="CFE0F8">
              <a:alpha val="92000"/>
            </a:srgbClr>
          </a:solidFill>
          <a:ln w="12700">
            <a:solidFill>
              <a:srgbClr val="CFE0F8">
                <a:alpha val="0"/>
              </a:srgbClr>
            </a:solidFill>
            <a:prstDash val="solid"/>
          </a:ln>
        </p:spPr>
      </p:sp>
      <p:sp>
        <p:nvSpPr>
          <p:cNvPr id="68" name="Shape 66"/>
          <p:cNvSpPr/>
          <p:nvPr/>
        </p:nvSpPr>
        <p:spPr>
          <a:xfrm>
            <a:off x="9756648" y="1115568"/>
            <a:ext cx="22860" cy="22860"/>
          </a:xfrm>
          <a:prstGeom prst="ellipse">
            <a:avLst/>
          </a:prstGeom>
          <a:solidFill>
            <a:srgbClr val="CFE0F8">
              <a:alpha val="92000"/>
            </a:srgbClr>
          </a:solidFill>
          <a:ln w="12700">
            <a:solidFill>
              <a:srgbClr val="CFE0F8">
                <a:alpha val="0"/>
              </a:srgbClr>
            </a:solidFill>
            <a:prstDash val="solid"/>
          </a:ln>
        </p:spPr>
      </p:sp>
      <p:sp>
        <p:nvSpPr>
          <p:cNvPr id="69" name="Shape 67"/>
          <p:cNvSpPr/>
          <p:nvPr/>
        </p:nvSpPr>
        <p:spPr>
          <a:xfrm>
            <a:off x="9957816" y="1115568"/>
            <a:ext cx="22860" cy="22860"/>
          </a:xfrm>
          <a:prstGeom prst="ellipse">
            <a:avLst/>
          </a:prstGeom>
          <a:solidFill>
            <a:srgbClr val="CFE0F8">
              <a:alpha val="92000"/>
            </a:srgbClr>
          </a:solidFill>
          <a:ln w="12700">
            <a:solidFill>
              <a:srgbClr val="CFE0F8">
                <a:alpha val="0"/>
              </a:srgbClr>
            </a:solidFill>
            <a:prstDash val="solid"/>
          </a:ln>
        </p:spPr>
      </p:sp>
      <p:sp>
        <p:nvSpPr>
          <p:cNvPr id="70" name="Shape 68"/>
          <p:cNvSpPr/>
          <p:nvPr/>
        </p:nvSpPr>
        <p:spPr>
          <a:xfrm>
            <a:off x="10158984" y="1115568"/>
            <a:ext cx="22860" cy="22860"/>
          </a:xfrm>
          <a:prstGeom prst="ellipse">
            <a:avLst/>
          </a:prstGeom>
          <a:solidFill>
            <a:srgbClr val="CFE0F8">
              <a:alpha val="92000"/>
            </a:srgbClr>
          </a:solidFill>
          <a:ln w="12700">
            <a:solidFill>
              <a:srgbClr val="CFE0F8">
                <a:alpha val="0"/>
              </a:srgbClr>
            </a:solidFill>
            <a:prstDash val="solid"/>
          </a:ln>
        </p:spPr>
      </p:sp>
      <p:sp>
        <p:nvSpPr>
          <p:cNvPr id="71" name="Shape 69"/>
          <p:cNvSpPr/>
          <p:nvPr/>
        </p:nvSpPr>
        <p:spPr>
          <a:xfrm>
            <a:off x="10360152" y="1115568"/>
            <a:ext cx="22860" cy="22860"/>
          </a:xfrm>
          <a:prstGeom prst="ellipse">
            <a:avLst/>
          </a:prstGeom>
          <a:solidFill>
            <a:srgbClr val="CFE0F8">
              <a:alpha val="92000"/>
            </a:srgbClr>
          </a:solidFill>
          <a:ln w="12700">
            <a:solidFill>
              <a:srgbClr val="CFE0F8">
                <a:alpha val="0"/>
              </a:srgbClr>
            </a:solidFill>
            <a:prstDash val="solid"/>
          </a:ln>
        </p:spPr>
      </p:sp>
      <p:sp>
        <p:nvSpPr>
          <p:cNvPr id="72" name="Shape 70"/>
          <p:cNvSpPr/>
          <p:nvPr/>
        </p:nvSpPr>
        <p:spPr>
          <a:xfrm>
            <a:off x="10561320" y="1115568"/>
            <a:ext cx="22860" cy="22860"/>
          </a:xfrm>
          <a:prstGeom prst="ellipse">
            <a:avLst/>
          </a:prstGeom>
          <a:solidFill>
            <a:srgbClr val="CFE0F8">
              <a:alpha val="92000"/>
            </a:srgbClr>
          </a:solidFill>
          <a:ln w="12700">
            <a:solidFill>
              <a:srgbClr val="CFE0F8">
                <a:alpha val="0"/>
              </a:srgbClr>
            </a:solidFill>
            <a:prstDash val="solid"/>
          </a:ln>
        </p:spPr>
      </p:sp>
      <p:sp>
        <p:nvSpPr>
          <p:cNvPr id="73" name="Shape 71"/>
          <p:cNvSpPr/>
          <p:nvPr/>
        </p:nvSpPr>
        <p:spPr>
          <a:xfrm>
            <a:off x="10762488" y="1115568"/>
            <a:ext cx="22860" cy="22860"/>
          </a:xfrm>
          <a:prstGeom prst="ellipse">
            <a:avLst/>
          </a:prstGeom>
          <a:solidFill>
            <a:srgbClr val="CFE0F8">
              <a:alpha val="92000"/>
            </a:srgbClr>
          </a:solidFill>
          <a:ln w="12700">
            <a:solidFill>
              <a:srgbClr val="CFE0F8">
                <a:alpha val="0"/>
              </a:srgbClr>
            </a:solidFill>
            <a:prstDash val="solid"/>
          </a:ln>
        </p:spPr>
      </p:sp>
      <p:sp>
        <p:nvSpPr>
          <p:cNvPr id="74" name="Shape 72"/>
          <p:cNvSpPr/>
          <p:nvPr/>
        </p:nvSpPr>
        <p:spPr>
          <a:xfrm>
            <a:off x="10963656" y="1115568"/>
            <a:ext cx="22860" cy="22860"/>
          </a:xfrm>
          <a:prstGeom prst="ellipse">
            <a:avLst/>
          </a:prstGeom>
          <a:solidFill>
            <a:srgbClr val="CFE0F8">
              <a:alpha val="92000"/>
            </a:srgbClr>
          </a:solidFill>
          <a:ln w="12700">
            <a:solidFill>
              <a:srgbClr val="CFE0F8">
                <a:alpha val="0"/>
              </a:srgbClr>
            </a:solidFill>
            <a:prstDash val="solid"/>
          </a:ln>
        </p:spPr>
      </p:sp>
      <p:sp>
        <p:nvSpPr>
          <p:cNvPr id="75" name="Shape 73"/>
          <p:cNvSpPr/>
          <p:nvPr/>
        </p:nvSpPr>
        <p:spPr>
          <a:xfrm>
            <a:off x="11164824" y="1115568"/>
            <a:ext cx="22860" cy="22860"/>
          </a:xfrm>
          <a:prstGeom prst="ellipse">
            <a:avLst/>
          </a:prstGeom>
          <a:solidFill>
            <a:srgbClr val="CFE0F8">
              <a:alpha val="92000"/>
            </a:srgbClr>
          </a:solidFill>
          <a:ln w="12700">
            <a:solidFill>
              <a:srgbClr val="CFE0F8">
                <a:alpha val="0"/>
              </a:srgbClr>
            </a:solidFill>
            <a:prstDash val="solid"/>
          </a:ln>
        </p:spPr>
      </p:sp>
      <p:sp>
        <p:nvSpPr>
          <p:cNvPr id="76" name="Shape 74"/>
          <p:cNvSpPr/>
          <p:nvPr/>
        </p:nvSpPr>
        <p:spPr>
          <a:xfrm>
            <a:off x="11365992" y="1115568"/>
            <a:ext cx="22860" cy="22860"/>
          </a:xfrm>
          <a:prstGeom prst="ellipse">
            <a:avLst/>
          </a:prstGeom>
          <a:solidFill>
            <a:srgbClr val="CFE0F8">
              <a:alpha val="92000"/>
            </a:srgbClr>
          </a:solidFill>
          <a:ln w="12700">
            <a:solidFill>
              <a:srgbClr val="CFE0F8">
                <a:alpha val="0"/>
              </a:srgbClr>
            </a:solidFill>
            <a:prstDash val="solid"/>
          </a:ln>
        </p:spPr>
      </p:sp>
      <p:sp>
        <p:nvSpPr>
          <p:cNvPr id="77" name="Shape 75"/>
          <p:cNvSpPr/>
          <p:nvPr/>
        </p:nvSpPr>
        <p:spPr>
          <a:xfrm>
            <a:off x="11567160" y="1115568"/>
            <a:ext cx="22860" cy="22860"/>
          </a:xfrm>
          <a:prstGeom prst="ellipse">
            <a:avLst/>
          </a:prstGeom>
          <a:solidFill>
            <a:srgbClr val="CFE0F8">
              <a:alpha val="92000"/>
            </a:srgbClr>
          </a:solidFill>
          <a:ln w="12700">
            <a:solidFill>
              <a:srgbClr val="CFE0F8">
                <a:alpha val="0"/>
              </a:srgbClr>
            </a:solidFill>
            <a:prstDash val="solid"/>
          </a:ln>
        </p:spPr>
      </p:sp>
      <p:sp>
        <p:nvSpPr>
          <p:cNvPr id="78" name="Shape 76"/>
          <p:cNvSpPr/>
          <p:nvPr/>
        </p:nvSpPr>
        <p:spPr>
          <a:xfrm>
            <a:off x="11768328" y="1115568"/>
            <a:ext cx="22860" cy="22860"/>
          </a:xfrm>
          <a:prstGeom prst="ellipse">
            <a:avLst/>
          </a:prstGeom>
          <a:solidFill>
            <a:srgbClr val="CFE0F8">
              <a:alpha val="92000"/>
            </a:srgbClr>
          </a:solidFill>
          <a:ln w="12700">
            <a:solidFill>
              <a:srgbClr val="CFE0F8">
                <a:alpha val="0"/>
              </a:srgbClr>
            </a:solidFill>
            <a:prstDash val="solid"/>
          </a:ln>
        </p:spPr>
      </p:sp>
      <p:sp>
        <p:nvSpPr>
          <p:cNvPr id="79" name="Shape 77"/>
          <p:cNvSpPr/>
          <p:nvPr/>
        </p:nvSpPr>
        <p:spPr>
          <a:xfrm>
            <a:off x="11969496" y="1115568"/>
            <a:ext cx="22860" cy="22860"/>
          </a:xfrm>
          <a:prstGeom prst="ellipse">
            <a:avLst/>
          </a:prstGeom>
          <a:solidFill>
            <a:srgbClr val="CFE0F8">
              <a:alpha val="92000"/>
            </a:srgbClr>
          </a:solidFill>
          <a:ln w="12700">
            <a:solidFill>
              <a:srgbClr val="CFE0F8">
                <a:alpha val="0"/>
              </a:srgbClr>
            </a:solidFill>
            <a:prstDash val="solid"/>
          </a:ln>
        </p:spPr>
      </p:sp>
      <p:sp>
        <p:nvSpPr>
          <p:cNvPr id="80" name="Shape 78"/>
          <p:cNvSpPr/>
          <p:nvPr/>
        </p:nvSpPr>
        <p:spPr>
          <a:xfrm>
            <a:off x="9555480" y="1298448"/>
            <a:ext cx="22860" cy="22860"/>
          </a:xfrm>
          <a:prstGeom prst="ellipse">
            <a:avLst/>
          </a:prstGeom>
          <a:solidFill>
            <a:srgbClr val="CFE0F8">
              <a:alpha val="92000"/>
            </a:srgbClr>
          </a:solidFill>
          <a:ln w="12700">
            <a:solidFill>
              <a:srgbClr val="CFE0F8">
                <a:alpha val="0"/>
              </a:srgbClr>
            </a:solidFill>
            <a:prstDash val="solid"/>
          </a:ln>
        </p:spPr>
      </p:sp>
      <p:sp>
        <p:nvSpPr>
          <p:cNvPr id="81" name="Shape 79"/>
          <p:cNvSpPr/>
          <p:nvPr/>
        </p:nvSpPr>
        <p:spPr>
          <a:xfrm>
            <a:off x="9756648" y="1298448"/>
            <a:ext cx="22860" cy="22860"/>
          </a:xfrm>
          <a:prstGeom prst="ellipse">
            <a:avLst/>
          </a:prstGeom>
          <a:solidFill>
            <a:srgbClr val="CFE0F8">
              <a:alpha val="92000"/>
            </a:srgbClr>
          </a:solidFill>
          <a:ln w="12700">
            <a:solidFill>
              <a:srgbClr val="CFE0F8">
                <a:alpha val="0"/>
              </a:srgbClr>
            </a:solidFill>
            <a:prstDash val="solid"/>
          </a:ln>
        </p:spPr>
      </p:sp>
      <p:sp>
        <p:nvSpPr>
          <p:cNvPr id="82" name="Shape 80"/>
          <p:cNvSpPr/>
          <p:nvPr/>
        </p:nvSpPr>
        <p:spPr>
          <a:xfrm>
            <a:off x="9957816" y="1298448"/>
            <a:ext cx="22860" cy="22860"/>
          </a:xfrm>
          <a:prstGeom prst="ellipse">
            <a:avLst/>
          </a:prstGeom>
          <a:solidFill>
            <a:srgbClr val="CFE0F8">
              <a:alpha val="92000"/>
            </a:srgbClr>
          </a:solidFill>
          <a:ln w="12700">
            <a:solidFill>
              <a:srgbClr val="CFE0F8">
                <a:alpha val="0"/>
              </a:srgbClr>
            </a:solidFill>
            <a:prstDash val="solid"/>
          </a:ln>
        </p:spPr>
      </p:sp>
      <p:sp>
        <p:nvSpPr>
          <p:cNvPr id="83" name="Shape 81"/>
          <p:cNvSpPr/>
          <p:nvPr/>
        </p:nvSpPr>
        <p:spPr>
          <a:xfrm>
            <a:off x="10158984" y="1298448"/>
            <a:ext cx="22860" cy="22860"/>
          </a:xfrm>
          <a:prstGeom prst="ellipse">
            <a:avLst/>
          </a:prstGeom>
          <a:solidFill>
            <a:srgbClr val="CFE0F8">
              <a:alpha val="92000"/>
            </a:srgbClr>
          </a:solidFill>
          <a:ln w="12700">
            <a:solidFill>
              <a:srgbClr val="CFE0F8">
                <a:alpha val="0"/>
              </a:srgbClr>
            </a:solidFill>
            <a:prstDash val="solid"/>
          </a:ln>
        </p:spPr>
      </p:sp>
      <p:sp>
        <p:nvSpPr>
          <p:cNvPr id="84" name="Shape 82"/>
          <p:cNvSpPr/>
          <p:nvPr/>
        </p:nvSpPr>
        <p:spPr>
          <a:xfrm>
            <a:off x="10360152" y="1298448"/>
            <a:ext cx="22860" cy="22860"/>
          </a:xfrm>
          <a:prstGeom prst="ellipse">
            <a:avLst/>
          </a:prstGeom>
          <a:solidFill>
            <a:srgbClr val="CFE0F8">
              <a:alpha val="92000"/>
            </a:srgbClr>
          </a:solidFill>
          <a:ln w="12700">
            <a:solidFill>
              <a:srgbClr val="CFE0F8">
                <a:alpha val="0"/>
              </a:srgbClr>
            </a:solidFill>
            <a:prstDash val="solid"/>
          </a:ln>
        </p:spPr>
      </p:sp>
      <p:sp>
        <p:nvSpPr>
          <p:cNvPr id="85" name="Shape 83"/>
          <p:cNvSpPr/>
          <p:nvPr/>
        </p:nvSpPr>
        <p:spPr>
          <a:xfrm>
            <a:off x="10561320" y="1298448"/>
            <a:ext cx="22860" cy="22860"/>
          </a:xfrm>
          <a:prstGeom prst="ellipse">
            <a:avLst/>
          </a:prstGeom>
          <a:solidFill>
            <a:srgbClr val="CFE0F8">
              <a:alpha val="92000"/>
            </a:srgbClr>
          </a:solidFill>
          <a:ln w="12700">
            <a:solidFill>
              <a:srgbClr val="CFE0F8">
                <a:alpha val="0"/>
              </a:srgbClr>
            </a:solidFill>
            <a:prstDash val="solid"/>
          </a:ln>
        </p:spPr>
      </p:sp>
      <p:sp>
        <p:nvSpPr>
          <p:cNvPr id="86" name="Shape 84"/>
          <p:cNvSpPr/>
          <p:nvPr/>
        </p:nvSpPr>
        <p:spPr>
          <a:xfrm>
            <a:off x="10762488" y="1298448"/>
            <a:ext cx="22860" cy="22860"/>
          </a:xfrm>
          <a:prstGeom prst="ellipse">
            <a:avLst/>
          </a:prstGeom>
          <a:solidFill>
            <a:srgbClr val="CFE0F8">
              <a:alpha val="92000"/>
            </a:srgbClr>
          </a:solidFill>
          <a:ln w="12700">
            <a:solidFill>
              <a:srgbClr val="CFE0F8">
                <a:alpha val="0"/>
              </a:srgbClr>
            </a:solidFill>
            <a:prstDash val="solid"/>
          </a:ln>
        </p:spPr>
      </p:sp>
      <p:sp>
        <p:nvSpPr>
          <p:cNvPr id="87" name="Shape 85"/>
          <p:cNvSpPr/>
          <p:nvPr/>
        </p:nvSpPr>
        <p:spPr>
          <a:xfrm>
            <a:off x="10963656" y="1298448"/>
            <a:ext cx="22860" cy="22860"/>
          </a:xfrm>
          <a:prstGeom prst="ellipse">
            <a:avLst/>
          </a:prstGeom>
          <a:solidFill>
            <a:srgbClr val="CFE0F8">
              <a:alpha val="92000"/>
            </a:srgbClr>
          </a:solidFill>
          <a:ln w="12700">
            <a:solidFill>
              <a:srgbClr val="CFE0F8">
                <a:alpha val="0"/>
              </a:srgbClr>
            </a:solidFill>
            <a:prstDash val="solid"/>
          </a:ln>
        </p:spPr>
      </p:sp>
      <p:sp>
        <p:nvSpPr>
          <p:cNvPr id="88" name="Shape 86"/>
          <p:cNvSpPr/>
          <p:nvPr/>
        </p:nvSpPr>
        <p:spPr>
          <a:xfrm>
            <a:off x="11164824" y="1298448"/>
            <a:ext cx="22860" cy="22860"/>
          </a:xfrm>
          <a:prstGeom prst="ellipse">
            <a:avLst/>
          </a:prstGeom>
          <a:solidFill>
            <a:srgbClr val="CFE0F8">
              <a:alpha val="92000"/>
            </a:srgbClr>
          </a:solidFill>
          <a:ln w="12700">
            <a:solidFill>
              <a:srgbClr val="CFE0F8">
                <a:alpha val="0"/>
              </a:srgbClr>
            </a:solidFill>
            <a:prstDash val="solid"/>
          </a:ln>
        </p:spPr>
      </p:sp>
      <p:sp>
        <p:nvSpPr>
          <p:cNvPr id="89" name="Shape 87"/>
          <p:cNvSpPr/>
          <p:nvPr/>
        </p:nvSpPr>
        <p:spPr>
          <a:xfrm>
            <a:off x="11365992" y="1298448"/>
            <a:ext cx="22860" cy="22860"/>
          </a:xfrm>
          <a:prstGeom prst="ellipse">
            <a:avLst/>
          </a:prstGeom>
          <a:solidFill>
            <a:srgbClr val="CFE0F8">
              <a:alpha val="92000"/>
            </a:srgbClr>
          </a:solidFill>
          <a:ln w="12700">
            <a:solidFill>
              <a:srgbClr val="CFE0F8">
                <a:alpha val="0"/>
              </a:srgbClr>
            </a:solidFill>
            <a:prstDash val="solid"/>
          </a:ln>
        </p:spPr>
      </p:sp>
      <p:sp>
        <p:nvSpPr>
          <p:cNvPr id="90" name="Shape 88"/>
          <p:cNvSpPr/>
          <p:nvPr/>
        </p:nvSpPr>
        <p:spPr>
          <a:xfrm>
            <a:off x="11567160" y="1298448"/>
            <a:ext cx="22860" cy="22860"/>
          </a:xfrm>
          <a:prstGeom prst="ellipse">
            <a:avLst/>
          </a:prstGeom>
          <a:solidFill>
            <a:srgbClr val="CFE0F8">
              <a:alpha val="92000"/>
            </a:srgbClr>
          </a:solidFill>
          <a:ln w="12700">
            <a:solidFill>
              <a:srgbClr val="CFE0F8">
                <a:alpha val="0"/>
              </a:srgbClr>
            </a:solidFill>
            <a:prstDash val="solid"/>
          </a:ln>
        </p:spPr>
      </p:sp>
      <p:sp>
        <p:nvSpPr>
          <p:cNvPr id="91" name="Shape 89"/>
          <p:cNvSpPr/>
          <p:nvPr/>
        </p:nvSpPr>
        <p:spPr>
          <a:xfrm>
            <a:off x="11768328" y="1298448"/>
            <a:ext cx="22860" cy="22860"/>
          </a:xfrm>
          <a:prstGeom prst="ellipse">
            <a:avLst/>
          </a:prstGeom>
          <a:solidFill>
            <a:srgbClr val="CFE0F8">
              <a:alpha val="92000"/>
            </a:srgbClr>
          </a:solidFill>
          <a:ln w="12700">
            <a:solidFill>
              <a:srgbClr val="CFE0F8">
                <a:alpha val="0"/>
              </a:srgbClr>
            </a:solidFill>
            <a:prstDash val="solid"/>
          </a:ln>
        </p:spPr>
      </p:sp>
      <p:sp>
        <p:nvSpPr>
          <p:cNvPr id="92" name="Shape 90"/>
          <p:cNvSpPr/>
          <p:nvPr/>
        </p:nvSpPr>
        <p:spPr>
          <a:xfrm>
            <a:off x="11969496" y="1298448"/>
            <a:ext cx="22860" cy="22860"/>
          </a:xfrm>
          <a:prstGeom prst="ellipse">
            <a:avLst/>
          </a:prstGeom>
          <a:solidFill>
            <a:srgbClr val="CFE0F8">
              <a:alpha val="92000"/>
            </a:srgbClr>
          </a:solidFill>
          <a:ln w="12700">
            <a:solidFill>
              <a:srgbClr val="CFE0F8">
                <a:alpha val="0"/>
              </a:srgbClr>
            </a:solidFill>
            <a:prstDash val="solid"/>
          </a:ln>
        </p:spPr>
      </p:sp>
      <p:sp>
        <p:nvSpPr>
          <p:cNvPr id="93" name="Shape 91"/>
          <p:cNvSpPr/>
          <p:nvPr/>
        </p:nvSpPr>
        <p:spPr>
          <a:xfrm>
            <a:off x="9555480" y="1481328"/>
            <a:ext cx="22860" cy="22860"/>
          </a:xfrm>
          <a:prstGeom prst="ellipse">
            <a:avLst/>
          </a:prstGeom>
          <a:solidFill>
            <a:srgbClr val="CFE0F8">
              <a:alpha val="92000"/>
            </a:srgbClr>
          </a:solidFill>
          <a:ln w="12700">
            <a:solidFill>
              <a:srgbClr val="CFE0F8">
                <a:alpha val="0"/>
              </a:srgbClr>
            </a:solidFill>
            <a:prstDash val="solid"/>
          </a:ln>
        </p:spPr>
      </p:sp>
      <p:sp>
        <p:nvSpPr>
          <p:cNvPr id="94" name="Shape 92"/>
          <p:cNvSpPr/>
          <p:nvPr/>
        </p:nvSpPr>
        <p:spPr>
          <a:xfrm>
            <a:off x="9756648" y="1481328"/>
            <a:ext cx="22860" cy="22860"/>
          </a:xfrm>
          <a:prstGeom prst="ellipse">
            <a:avLst/>
          </a:prstGeom>
          <a:solidFill>
            <a:srgbClr val="CFE0F8">
              <a:alpha val="92000"/>
            </a:srgbClr>
          </a:solidFill>
          <a:ln w="12700">
            <a:solidFill>
              <a:srgbClr val="CFE0F8">
                <a:alpha val="0"/>
              </a:srgbClr>
            </a:solidFill>
            <a:prstDash val="solid"/>
          </a:ln>
        </p:spPr>
      </p:sp>
      <p:sp>
        <p:nvSpPr>
          <p:cNvPr id="95" name="Shape 93"/>
          <p:cNvSpPr/>
          <p:nvPr/>
        </p:nvSpPr>
        <p:spPr>
          <a:xfrm>
            <a:off x="9957816" y="1481328"/>
            <a:ext cx="22860" cy="22860"/>
          </a:xfrm>
          <a:prstGeom prst="ellipse">
            <a:avLst/>
          </a:prstGeom>
          <a:solidFill>
            <a:srgbClr val="CFE0F8">
              <a:alpha val="92000"/>
            </a:srgbClr>
          </a:solidFill>
          <a:ln w="12700">
            <a:solidFill>
              <a:srgbClr val="CFE0F8">
                <a:alpha val="0"/>
              </a:srgbClr>
            </a:solidFill>
            <a:prstDash val="solid"/>
          </a:ln>
        </p:spPr>
      </p:sp>
      <p:sp>
        <p:nvSpPr>
          <p:cNvPr id="96" name="Shape 94"/>
          <p:cNvSpPr/>
          <p:nvPr/>
        </p:nvSpPr>
        <p:spPr>
          <a:xfrm>
            <a:off x="10158984" y="1481328"/>
            <a:ext cx="22860" cy="22860"/>
          </a:xfrm>
          <a:prstGeom prst="ellipse">
            <a:avLst/>
          </a:prstGeom>
          <a:solidFill>
            <a:srgbClr val="CFE0F8">
              <a:alpha val="92000"/>
            </a:srgbClr>
          </a:solidFill>
          <a:ln w="12700">
            <a:solidFill>
              <a:srgbClr val="CFE0F8">
                <a:alpha val="0"/>
              </a:srgbClr>
            </a:solidFill>
            <a:prstDash val="solid"/>
          </a:ln>
        </p:spPr>
      </p:sp>
      <p:sp>
        <p:nvSpPr>
          <p:cNvPr id="97" name="Shape 95"/>
          <p:cNvSpPr/>
          <p:nvPr/>
        </p:nvSpPr>
        <p:spPr>
          <a:xfrm>
            <a:off x="10360152" y="1481328"/>
            <a:ext cx="22860" cy="22860"/>
          </a:xfrm>
          <a:prstGeom prst="ellipse">
            <a:avLst/>
          </a:prstGeom>
          <a:solidFill>
            <a:srgbClr val="CFE0F8">
              <a:alpha val="92000"/>
            </a:srgbClr>
          </a:solidFill>
          <a:ln w="12700">
            <a:solidFill>
              <a:srgbClr val="CFE0F8">
                <a:alpha val="0"/>
              </a:srgbClr>
            </a:solidFill>
            <a:prstDash val="solid"/>
          </a:ln>
        </p:spPr>
      </p:sp>
      <p:sp>
        <p:nvSpPr>
          <p:cNvPr id="98" name="Shape 96"/>
          <p:cNvSpPr/>
          <p:nvPr/>
        </p:nvSpPr>
        <p:spPr>
          <a:xfrm>
            <a:off x="10561320" y="1481328"/>
            <a:ext cx="22860" cy="22860"/>
          </a:xfrm>
          <a:prstGeom prst="ellipse">
            <a:avLst/>
          </a:prstGeom>
          <a:solidFill>
            <a:srgbClr val="CFE0F8">
              <a:alpha val="92000"/>
            </a:srgbClr>
          </a:solidFill>
          <a:ln w="12700">
            <a:solidFill>
              <a:srgbClr val="CFE0F8">
                <a:alpha val="0"/>
              </a:srgbClr>
            </a:solidFill>
            <a:prstDash val="solid"/>
          </a:ln>
        </p:spPr>
      </p:sp>
      <p:sp>
        <p:nvSpPr>
          <p:cNvPr id="99" name="Shape 97"/>
          <p:cNvSpPr/>
          <p:nvPr/>
        </p:nvSpPr>
        <p:spPr>
          <a:xfrm>
            <a:off x="10762488" y="1481328"/>
            <a:ext cx="22860" cy="22860"/>
          </a:xfrm>
          <a:prstGeom prst="ellipse">
            <a:avLst/>
          </a:prstGeom>
          <a:solidFill>
            <a:srgbClr val="CFE0F8">
              <a:alpha val="92000"/>
            </a:srgbClr>
          </a:solidFill>
          <a:ln w="12700">
            <a:solidFill>
              <a:srgbClr val="CFE0F8">
                <a:alpha val="0"/>
              </a:srgbClr>
            </a:solidFill>
            <a:prstDash val="solid"/>
          </a:ln>
        </p:spPr>
      </p:sp>
      <p:sp>
        <p:nvSpPr>
          <p:cNvPr id="100" name="Shape 98"/>
          <p:cNvSpPr/>
          <p:nvPr/>
        </p:nvSpPr>
        <p:spPr>
          <a:xfrm>
            <a:off x="10963656" y="1481328"/>
            <a:ext cx="22860" cy="22860"/>
          </a:xfrm>
          <a:prstGeom prst="ellipse">
            <a:avLst/>
          </a:prstGeom>
          <a:solidFill>
            <a:srgbClr val="CFE0F8">
              <a:alpha val="92000"/>
            </a:srgbClr>
          </a:solidFill>
          <a:ln w="12700">
            <a:solidFill>
              <a:srgbClr val="CFE0F8">
                <a:alpha val="0"/>
              </a:srgbClr>
            </a:solidFill>
            <a:prstDash val="solid"/>
          </a:ln>
        </p:spPr>
      </p:sp>
      <p:sp>
        <p:nvSpPr>
          <p:cNvPr id="101" name="Shape 99"/>
          <p:cNvSpPr/>
          <p:nvPr/>
        </p:nvSpPr>
        <p:spPr>
          <a:xfrm>
            <a:off x="11164824" y="1481328"/>
            <a:ext cx="22860" cy="22860"/>
          </a:xfrm>
          <a:prstGeom prst="ellipse">
            <a:avLst/>
          </a:prstGeom>
          <a:solidFill>
            <a:srgbClr val="CFE0F8">
              <a:alpha val="92000"/>
            </a:srgbClr>
          </a:solidFill>
          <a:ln w="12700">
            <a:solidFill>
              <a:srgbClr val="CFE0F8">
                <a:alpha val="0"/>
              </a:srgbClr>
            </a:solidFill>
            <a:prstDash val="solid"/>
          </a:ln>
        </p:spPr>
      </p:sp>
      <p:sp>
        <p:nvSpPr>
          <p:cNvPr id="102" name="Shape 100"/>
          <p:cNvSpPr/>
          <p:nvPr/>
        </p:nvSpPr>
        <p:spPr>
          <a:xfrm>
            <a:off x="11365992" y="1481328"/>
            <a:ext cx="22860" cy="22860"/>
          </a:xfrm>
          <a:prstGeom prst="ellipse">
            <a:avLst/>
          </a:prstGeom>
          <a:solidFill>
            <a:srgbClr val="CFE0F8">
              <a:alpha val="92000"/>
            </a:srgbClr>
          </a:solidFill>
          <a:ln w="12700">
            <a:solidFill>
              <a:srgbClr val="CFE0F8">
                <a:alpha val="0"/>
              </a:srgbClr>
            </a:solidFill>
            <a:prstDash val="solid"/>
          </a:ln>
        </p:spPr>
      </p:sp>
      <p:sp>
        <p:nvSpPr>
          <p:cNvPr id="103" name="Shape 101"/>
          <p:cNvSpPr/>
          <p:nvPr/>
        </p:nvSpPr>
        <p:spPr>
          <a:xfrm>
            <a:off x="11567160" y="1481328"/>
            <a:ext cx="22860" cy="22860"/>
          </a:xfrm>
          <a:prstGeom prst="ellipse">
            <a:avLst/>
          </a:prstGeom>
          <a:solidFill>
            <a:srgbClr val="CFE0F8">
              <a:alpha val="92000"/>
            </a:srgbClr>
          </a:solidFill>
          <a:ln w="12700">
            <a:solidFill>
              <a:srgbClr val="CFE0F8">
                <a:alpha val="0"/>
              </a:srgbClr>
            </a:solidFill>
            <a:prstDash val="solid"/>
          </a:ln>
        </p:spPr>
      </p:sp>
      <p:sp>
        <p:nvSpPr>
          <p:cNvPr id="104" name="Shape 102"/>
          <p:cNvSpPr/>
          <p:nvPr/>
        </p:nvSpPr>
        <p:spPr>
          <a:xfrm>
            <a:off x="11768328" y="1481328"/>
            <a:ext cx="22860" cy="22860"/>
          </a:xfrm>
          <a:prstGeom prst="ellipse">
            <a:avLst/>
          </a:prstGeom>
          <a:solidFill>
            <a:srgbClr val="CFE0F8">
              <a:alpha val="92000"/>
            </a:srgbClr>
          </a:solidFill>
          <a:ln w="12700">
            <a:solidFill>
              <a:srgbClr val="CFE0F8">
                <a:alpha val="0"/>
              </a:srgbClr>
            </a:solidFill>
            <a:prstDash val="solid"/>
          </a:ln>
        </p:spPr>
      </p:sp>
      <p:sp>
        <p:nvSpPr>
          <p:cNvPr id="105" name="Shape 103"/>
          <p:cNvSpPr/>
          <p:nvPr/>
        </p:nvSpPr>
        <p:spPr>
          <a:xfrm>
            <a:off x="11969496" y="1481328"/>
            <a:ext cx="22860" cy="22860"/>
          </a:xfrm>
          <a:prstGeom prst="ellipse">
            <a:avLst/>
          </a:prstGeom>
          <a:solidFill>
            <a:srgbClr val="CFE0F8">
              <a:alpha val="92000"/>
            </a:srgbClr>
          </a:solidFill>
          <a:ln w="12700">
            <a:solidFill>
              <a:srgbClr val="CFE0F8">
                <a:alpha val="0"/>
              </a:srgbClr>
            </a:solidFill>
            <a:prstDash val="solid"/>
          </a:ln>
        </p:spPr>
      </p:sp>
      <p:sp>
        <p:nvSpPr>
          <p:cNvPr id="106" name="Text 104"/>
          <p:cNvSpPr/>
          <p:nvPr/>
        </p:nvSpPr>
        <p:spPr>
          <a:xfrm>
            <a:off x="457200" y="365760"/>
            <a:ext cx="11274552" cy="201168"/>
          </a:xfrm>
          <a:prstGeom prst="rect">
            <a:avLst/>
          </a:prstGeom>
          <a:noFill/>
          <a:ln/>
        </p:spPr>
        <p:txBody>
          <a:bodyPr wrap="square" lIns="0" tIns="0" rIns="0" bIns="0" rtlCol="0" anchor="ctr"/>
          <a:lstStyle/>
          <a:p>
            <a:pPr indent="0" marL="0">
              <a:buNone/>
            </a:pPr>
            <a:r>
              <a:rPr lang="en-US" sz="950" b="1" spc="150" kern="0" dirty="0">
                <a:solidFill>
                  <a:srgbClr val="0052CC"/>
                </a:solidFill>
                <a:latin typeface="Arial" pitchFamily="34" charset="0"/>
                <a:ea typeface="Arial" pitchFamily="34" charset="-122"/>
                <a:cs typeface="Arial" pitchFamily="34" charset="-120"/>
              </a:rPr>
              <a:t>PROCESS ADVISOR · AI OPPORTUNITIES</a:t>
            </a:r>
            <a:endParaRPr lang="en-US" sz="950" dirty="0"/>
          </a:p>
        </p:txBody>
      </p:sp>
      <p:sp>
        <p:nvSpPr>
          <p:cNvPr id="107" name="Text 105"/>
          <p:cNvSpPr/>
          <p:nvPr/>
        </p:nvSpPr>
        <p:spPr>
          <a:xfrm>
            <a:off x="457200" y="621792"/>
            <a:ext cx="11274552" cy="411480"/>
          </a:xfrm>
          <a:prstGeom prst="rect">
            <a:avLst/>
          </a:prstGeom>
          <a:noFill/>
          <a:ln/>
        </p:spPr>
        <p:txBody>
          <a:bodyPr wrap="square" lIns="0" tIns="0" rIns="0" bIns="0" rtlCol="0" anchor="t"/>
          <a:lstStyle/>
          <a:p>
            <a:pPr indent="0" marL="0">
              <a:buNone/>
            </a:pPr>
            <a:r>
              <a:rPr lang="en-US" sz="1850" b="1" dirty="0">
                <a:solidFill>
                  <a:srgbClr val="172B4D"/>
                </a:solidFill>
                <a:latin typeface="Arial" pitchFamily="34" charset="0"/>
                <a:ea typeface="Arial" pitchFamily="34" charset="-122"/>
                <a:cs typeface="Arial" pitchFamily="34" charset="-120"/>
              </a:rPr>
              <a:t>8. Implementation Sequence</a:t>
            </a:r>
            <a:endParaRPr lang="en-US" sz="1850" dirty="0"/>
          </a:p>
        </p:txBody>
      </p:sp>
      <p:sp>
        <p:nvSpPr>
          <p:cNvPr id="108" name="Shape 106"/>
          <p:cNvSpPr/>
          <p:nvPr/>
        </p:nvSpPr>
        <p:spPr>
          <a:xfrm>
            <a:off x="457200" y="1115568"/>
            <a:ext cx="960120" cy="41148"/>
          </a:xfrm>
          <a:prstGeom prst="rect">
            <a:avLst/>
          </a:prstGeom>
          <a:solidFill>
            <a:srgbClr val="1D7AFC"/>
          </a:solidFill>
          <a:ln w="12700">
            <a:solidFill>
              <a:srgbClr val="1D7AFC"/>
            </a:solidFill>
            <a:prstDash val="solid"/>
          </a:ln>
        </p:spPr>
      </p:sp>
      <p:sp>
        <p:nvSpPr>
          <p:cNvPr id="109" name="Shape 107"/>
          <p:cNvSpPr/>
          <p:nvPr/>
        </p:nvSpPr>
        <p:spPr>
          <a:xfrm>
            <a:off x="457200" y="1417320"/>
            <a:ext cx="3624072" cy="4937760"/>
          </a:xfrm>
          <a:prstGeom prst="roundRect">
            <a:avLst>
              <a:gd name="adj" fmla="val 1262"/>
            </a:avLst>
          </a:prstGeom>
          <a:solidFill>
            <a:srgbClr val="E9F2FF"/>
          </a:solidFill>
          <a:ln w="10160">
            <a:solidFill>
              <a:srgbClr val="A6C5F2"/>
            </a:solidFill>
            <a:prstDash val="solid"/>
          </a:ln>
          <a:effectLst>
            <a:outerShdw sx="100000" sy="100000" kx="0" ky="0" algn="bl" rotWithShape="0" blurRad="76200" dist="19050" dir="5400000">
              <a:srgbClr val="122A35">
                <a:alpha val="6000"/>
              </a:srgbClr>
            </a:outerShdw>
          </a:effectLst>
        </p:spPr>
      </p:sp>
      <p:sp>
        <p:nvSpPr>
          <p:cNvPr id="110" name="Shape 108"/>
          <p:cNvSpPr/>
          <p:nvPr/>
        </p:nvSpPr>
        <p:spPr>
          <a:xfrm>
            <a:off x="457200" y="1417320"/>
            <a:ext cx="3624072" cy="64008"/>
          </a:xfrm>
          <a:prstGeom prst="rect">
            <a:avLst/>
          </a:prstGeom>
          <a:solidFill>
            <a:srgbClr val="0052CC"/>
          </a:solidFill>
          <a:ln/>
        </p:spPr>
      </p:sp>
      <p:sp>
        <p:nvSpPr>
          <p:cNvPr id="111" name="Text 109"/>
          <p:cNvSpPr/>
          <p:nvPr/>
        </p:nvSpPr>
        <p:spPr>
          <a:xfrm>
            <a:off x="603504" y="1581912"/>
            <a:ext cx="3331464" cy="457200"/>
          </a:xfrm>
          <a:prstGeom prst="rect">
            <a:avLst/>
          </a:prstGeom>
          <a:noFill/>
          <a:ln/>
        </p:spPr>
        <p:txBody>
          <a:bodyPr wrap="square" lIns="0" tIns="0" rIns="0" bIns="0" rtlCol="0" anchor="t"/>
          <a:lstStyle/>
          <a:p>
            <a:pPr indent="0" marL="0">
              <a:lnSpc>
                <a:spcPts val="1300"/>
              </a:lnSpc>
              <a:buNone/>
            </a:pPr>
            <a:r>
              <a:rPr lang="en-US" sz="1150" b="1" dirty="0">
                <a:solidFill>
                  <a:srgbClr val="09326C"/>
                </a:solidFill>
                <a:latin typeface="Arial" pitchFamily="34" charset="0"/>
                <a:ea typeface="Arial" pitchFamily="34" charset="-122"/>
                <a:cs typeface="Arial" pitchFamily="34" charset="-120"/>
              </a:rPr>
              <a:t>Phase 1: Foundational Agent Assistance (Quick…</a:t>
            </a:r>
            <a:endParaRPr lang="en-US" sz="1150" dirty="0"/>
          </a:p>
        </p:txBody>
      </p:sp>
      <p:sp>
        <p:nvSpPr>
          <p:cNvPr id="112" name="Text 110"/>
          <p:cNvSpPr/>
          <p:nvPr/>
        </p:nvSpPr>
        <p:spPr>
          <a:xfrm>
            <a:off x="621792" y="2130552"/>
            <a:ext cx="3294888" cy="4069080"/>
          </a:xfrm>
          <a:prstGeom prst="rect">
            <a:avLst/>
          </a:prstGeom>
          <a:noFill/>
          <a:ln/>
        </p:spPr>
        <p:txBody>
          <a:bodyPr wrap="square" lIns="0" tIns="0" rIns="0" bIns="0" rtlCol="0" anchor="t"/>
          <a:lstStyle/>
          <a:p>
            <a:pPr marL="127000" indent="-127000">
              <a:lnSpc>
                <a:spcPts val="1170"/>
              </a:lnSpc>
              <a:spcAft>
                <a:spcPts val="700"/>
              </a:spcAft>
              <a:buSzPct val="100000"/>
              <a:buChar char="•"/>
            </a:pPr>
            <a:r>
              <a:rPr lang="en-US" sz="900" dirty="0">
                <a:solidFill>
                  <a:srgbClr val="44546F"/>
                </a:solidFill>
                <a:latin typeface="Arial" pitchFamily="34" charset="0"/>
                <a:ea typeface="Arial" pitchFamily="34" charset="-122"/>
                <a:cs typeface="Arial" pitchFamily="34" charset="-120"/>
              </a:rPr>
              <a:t>Enable out-of-the-box Rovo capabilities to immediately assist agents, reduce rework, and accelerate…</a:t>
            </a:r>
            <a:endParaRPr lang="en-US" sz="900" dirty="0"/>
          </a:p>
          <a:p>
            <a:pPr marL="127000" indent="-127000">
              <a:lnSpc>
                <a:spcPts val="1170"/>
              </a:lnSpc>
              <a:spcAft>
                <a:spcPts val="700"/>
              </a:spcAft>
              <a:buSzPct val="100000"/>
              <a:buChar char="•"/>
            </a:pPr>
            <a:r>
              <a:rPr lang="en-US" sz="900" dirty="0">
                <a:solidFill>
                  <a:srgbClr val="44546F"/>
                </a:solidFill>
                <a:latin typeface="Arial" pitchFamily="34" charset="0"/>
                <a:ea typeface="Arial" pitchFamily="34" charset="-122"/>
                <a:cs typeface="Arial" pitchFamily="34" charset="-120"/>
              </a:rPr>
              <a:t>Uses: Rovo Search</a:t>
            </a:r>
            <a:endParaRPr lang="en-US" sz="900" dirty="0"/>
          </a:p>
          <a:p>
            <a:pPr marL="127000" indent="-127000">
              <a:lnSpc>
                <a:spcPts val="1170"/>
              </a:lnSpc>
              <a:spcAft>
                <a:spcPts val="700"/>
              </a:spcAft>
              <a:buSzPct val="100000"/>
              <a:buChar char="•"/>
            </a:pPr>
            <a:r>
              <a:rPr lang="en-US" sz="900" dirty="0">
                <a:solidFill>
                  <a:srgbClr val="44546F"/>
                </a:solidFill>
                <a:latin typeface="Arial" pitchFamily="34" charset="0"/>
                <a:ea typeface="Arial" pitchFamily="34" charset="-122"/>
                <a:cs typeface="Arial" pitchFamily="34" charset="-120"/>
              </a:rPr>
              <a:t>Uses: Rovo Chat</a:t>
            </a:r>
            <a:endParaRPr lang="en-US" sz="900" dirty="0"/>
          </a:p>
          <a:p>
            <a:pPr marL="127000" indent="-127000">
              <a:lnSpc>
                <a:spcPts val="1170"/>
              </a:lnSpc>
              <a:spcAft>
                <a:spcPts val="700"/>
              </a:spcAft>
              <a:buSzPct val="100000"/>
              <a:buChar char="•"/>
            </a:pPr>
            <a:r>
              <a:rPr lang="en-US" sz="900" dirty="0">
                <a:solidFill>
                  <a:srgbClr val="44546F"/>
                </a:solidFill>
                <a:latin typeface="Arial" pitchFamily="34" charset="0"/>
                <a:ea typeface="Arial" pitchFamily="34" charset="-122"/>
                <a:cs typeface="Arial" pitchFamily="34" charset="-120"/>
              </a:rPr>
              <a:t>Reduce Rework by Surfacing Relevant Knowledge at Point-of-Work</a:t>
            </a:r>
            <a:endParaRPr lang="en-US" sz="900" dirty="0"/>
          </a:p>
          <a:p>
            <a:pPr marL="127000" indent="-127000">
              <a:lnSpc>
                <a:spcPts val="1170"/>
              </a:lnSpc>
              <a:spcAft>
                <a:spcPts val="700"/>
              </a:spcAft>
              <a:buSzPct val="100000"/>
              <a:buChar char="•"/>
            </a:pPr>
            <a:r>
              <a:rPr lang="en-US" sz="900" dirty="0">
                <a:solidFill>
                  <a:srgbClr val="44546F"/>
                </a:solidFill>
                <a:latin typeface="Arial" pitchFamily="34" charset="0"/>
                <a:ea typeface="Arial" pitchFamily="34" charset="-122"/>
                <a:cs typeface="Arial" pitchFamily="34" charset="-120"/>
              </a:rPr>
              <a:t>Accelerate Agent Work with AI-Powered Summaries and Drafts</a:t>
            </a:r>
            <a:endParaRPr lang="en-US" sz="900" dirty="0"/>
          </a:p>
        </p:txBody>
      </p:sp>
      <p:sp>
        <p:nvSpPr>
          <p:cNvPr id="113" name="Shape 111"/>
          <p:cNvSpPr/>
          <p:nvPr/>
        </p:nvSpPr>
        <p:spPr>
          <a:xfrm>
            <a:off x="4282440" y="1417320"/>
            <a:ext cx="3624072" cy="4937760"/>
          </a:xfrm>
          <a:prstGeom prst="roundRect">
            <a:avLst>
              <a:gd name="adj" fmla="val 1262"/>
            </a:avLst>
          </a:prstGeom>
          <a:solidFill>
            <a:srgbClr val="E9F2FF"/>
          </a:solidFill>
          <a:ln w="10160">
            <a:solidFill>
              <a:srgbClr val="A6C5F2"/>
            </a:solidFill>
            <a:prstDash val="solid"/>
          </a:ln>
          <a:effectLst>
            <a:outerShdw sx="100000" sy="100000" kx="0" ky="0" algn="bl" rotWithShape="0" blurRad="76200" dist="19050" dir="5400000">
              <a:srgbClr val="122A35">
                <a:alpha val="6000"/>
              </a:srgbClr>
            </a:outerShdw>
          </a:effectLst>
        </p:spPr>
      </p:sp>
      <p:sp>
        <p:nvSpPr>
          <p:cNvPr id="114" name="Shape 112"/>
          <p:cNvSpPr/>
          <p:nvPr/>
        </p:nvSpPr>
        <p:spPr>
          <a:xfrm>
            <a:off x="4282440" y="1417320"/>
            <a:ext cx="3624072" cy="64008"/>
          </a:xfrm>
          <a:prstGeom prst="rect">
            <a:avLst/>
          </a:prstGeom>
          <a:solidFill>
            <a:srgbClr val="1D7AFC"/>
          </a:solidFill>
          <a:ln/>
        </p:spPr>
      </p:sp>
      <p:sp>
        <p:nvSpPr>
          <p:cNvPr id="115" name="Text 113"/>
          <p:cNvSpPr/>
          <p:nvPr/>
        </p:nvSpPr>
        <p:spPr>
          <a:xfrm>
            <a:off x="4428744" y="1581912"/>
            <a:ext cx="3331464" cy="457200"/>
          </a:xfrm>
          <a:prstGeom prst="rect">
            <a:avLst/>
          </a:prstGeom>
          <a:noFill/>
          <a:ln/>
        </p:spPr>
        <p:txBody>
          <a:bodyPr wrap="square" lIns="0" tIns="0" rIns="0" bIns="0" rtlCol="0" anchor="t"/>
          <a:lstStyle/>
          <a:p>
            <a:pPr indent="0" marL="0">
              <a:lnSpc>
                <a:spcPts val="1300"/>
              </a:lnSpc>
              <a:buNone/>
            </a:pPr>
            <a:r>
              <a:rPr lang="en-US" sz="1150" b="1" dirty="0">
                <a:solidFill>
                  <a:srgbClr val="09326C"/>
                </a:solidFill>
                <a:latin typeface="Arial" pitchFamily="34" charset="0"/>
                <a:ea typeface="Arial" pitchFamily="34" charset="-122"/>
                <a:cs typeface="Arial" pitchFamily="34" charset="-120"/>
              </a:rPr>
              <a:t>Phase 2: High-Impact Automation</a:t>
            </a:r>
            <a:endParaRPr lang="en-US" sz="1150" dirty="0"/>
          </a:p>
        </p:txBody>
      </p:sp>
      <p:sp>
        <p:nvSpPr>
          <p:cNvPr id="116" name="Text 114"/>
          <p:cNvSpPr/>
          <p:nvPr/>
        </p:nvSpPr>
        <p:spPr>
          <a:xfrm>
            <a:off x="4447032" y="2130552"/>
            <a:ext cx="3294888" cy="4069080"/>
          </a:xfrm>
          <a:prstGeom prst="rect">
            <a:avLst/>
          </a:prstGeom>
          <a:noFill/>
          <a:ln/>
        </p:spPr>
        <p:txBody>
          <a:bodyPr wrap="square" lIns="0" tIns="0" rIns="0" bIns="0" rtlCol="0" anchor="t"/>
          <a:lstStyle/>
          <a:p>
            <a:pPr marL="127000" indent="-127000">
              <a:lnSpc>
                <a:spcPts val="1170"/>
              </a:lnSpc>
              <a:spcAft>
                <a:spcPts val="700"/>
              </a:spcAft>
              <a:buSzPct val="100000"/>
              <a:buChar char="•"/>
            </a:pPr>
            <a:r>
              <a:rPr lang="en-US" sz="900" dirty="0">
                <a:solidFill>
                  <a:srgbClr val="44546F"/>
                </a:solidFill>
                <a:latin typeface="Arial" pitchFamily="34" charset="0"/>
                <a:ea typeface="Arial" pitchFamily="34" charset="-122"/>
                <a:cs typeface="Arial" pitchFamily="34" charset="-120"/>
              </a:rPr>
              <a:t>Deploy Rovo Agents to automate the most significant bottlenecks in the workflow: initial triage/routing and…</a:t>
            </a:r>
            <a:endParaRPr lang="en-US" sz="900" dirty="0"/>
          </a:p>
          <a:p>
            <a:pPr marL="127000" indent="-127000">
              <a:lnSpc>
                <a:spcPts val="1170"/>
              </a:lnSpc>
              <a:spcAft>
                <a:spcPts val="700"/>
              </a:spcAft>
              <a:buSzPct val="100000"/>
              <a:buChar char="•"/>
            </a:pPr>
            <a:r>
              <a:rPr lang="en-US" sz="900" dirty="0">
                <a:solidFill>
                  <a:srgbClr val="44546F"/>
                </a:solidFill>
                <a:latin typeface="Arial" pitchFamily="34" charset="0"/>
                <a:ea typeface="Arial" pitchFamily="34" charset="-122"/>
                <a:cs typeface="Arial" pitchFamily="34" charset="-120"/>
              </a:rPr>
              <a:t>Uses: Rovo Agents</a:t>
            </a:r>
            <a:endParaRPr lang="en-US" sz="900" dirty="0"/>
          </a:p>
          <a:p>
            <a:pPr marL="127000" indent="-127000">
              <a:lnSpc>
                <a:spcPts val="1170"/>
              </a:lnSpc>
              <a:spcAft>
                <a:spcPts val="700"/>
              </a:spcAft>
              <a:buSzPct val="100000"/>
              <a:buChar char="•"/>
            </a:pPr>
            <a:r>
              <a:rPr lang="en-US" sz="900" dirty="0">
                <a:solidFill>
                  <a:srgbClr val="44546F"/>
                </a:solidFill>
                <a:latin typeface="Arial" pitchFamily="34" charset="0"/>
                <a:ea typeface="Arial" pitchFamily="34" charset="-122"/>
                <a:cs typeface="Arial" pitchFamily="34" charset="-120"/>
              </a:rPr>
              <a:t>Implement AI-Powered Routing to Accelerate Triage</a:t>
            </a:r>
            <a:endParaRPr lang="en-US" sz="900" dirty="0"/>
          </a:p>
          <a:p>
            <a:pPr marL="127000" indent="-127000">
              <a:lnSpc>
                <a:spcPts val="1170"/>
              </a:lnSpc>
              <a:spcAft>
                <a:spcPts val="700"/>
              </a:spcAft>
              <a:buSzPct val="100000"/>
              <a:buChar char="•"/>
            </a:pPr>
            <a:r>
              <a:rPr lang="en-US" sz="900" dirty="0">
                <a:solidFill>
                  <a:srgbClr val="44546F"/>
                </a:solidFill>
                <a:latin typeface="Arial" pitchFamily="34" charset="0"/>
                <a:ea typeface="Arial" pitchFamily="34" charset="-122"/>
                <a:cs typeface="Arial" pitchFamily="34" charset="-120"/>
              </a:rPr>
              <a:t>Automate Ticket Closure to Eliminate Administrative Delay</a:t>
            </a:r>
            <a:endParaRPr lang="en-US" sz="900" dirty="0"/>
          </a:p>
        </p:txBody>
      </p:sp>
      <p:sp>
        <p:nvSpPr>
          <p:cNvPr id="117" name="Shape 115"/>
          <p:cNvSpPr/>
          <p:nvPr/>
        </p:nvSpPr>
        <p:spPr>
          <a:xfrm>
            <a:off x="8107680" y="1417320"/>
            <a:ext cx="3624072" cy="4937760"/>
          </a:xfrm>
          <a:prstGeom prst="roundRect">
            <a:avLst>
              <a:gd name="adj" fmla="val 1262"/>
            </a:avLst>
          </a:prstGeom>
          <a:solidFill>
            <a:srgbClr val="E9F2FF"/>
          </a:solidFill>
          <a:ln w="10160">
            <a:solidFill>
              <a:srgbClr val="A6C5F2"/>
            </a:solidFill>
            <a:prstDash val="solid"/>
          </a:ln>
          <a:effectLst>
            <a:outerShdw sx="100000" sy="100000" kx="0" ky="0" algn="bl" rotWithShape="0" blurRad="76200" dist="19050" dir="5400000">
              <a:srgbClr val="122A35">
                <a:alpha val="6000"/>
              </a:srgbClr>
            </a:outerShdw>
          </a:effectLst>
        </p:spPr>
      </p:sp>
      <p:sp>
        <p:nvSpPr>
          <p:cNvPr id="118" name="Shape 116"/>
          <p:cNvSpPr/>
          <p:nvPr/>
        </p:nvSpPr>
        <p:spPr>
          <a:xfrm>
            <a:off x="8107680" y="1417320"/>
            <a:ext cx="3624072" cy="64008"/>
          </a:xfrm>
          <a:prstGeom prst="rect">
            <a:avLst/>
          </a:prstGeom>
          <a:solidFill>
            <a:srgbClr val="A54800"/>
          </a:solidFill>
          <a:ln/>
        </p:spPr>
      </p:sp>
      <p:sp>
        <p:nvSpPr>
          <p:cNvPr id="119" name="Text 117"/>
          <p:cNvSpPr/>
          <p:nvPr/>
        </p:nvSpPr>
        <p:spPr>
          <a:xfrm>
            <a:off x="8253984" y="1581912"/>
            <a:ext cx="3331464" cy="457200"/>
          </a:xfrm>
          <a:prstGeom prst="rect">
            <a:avLst/>
          </a:prstGeom>
          <a:noFill/>
          <a:ln/>
        </p:spPr>
        <p:txBody>
          <a:bodyPr wrap="square" lIns="0" tIns="0" rIns="0" bIns="0" rtlCol="0" anchor="t"/>
          <a:lstStyle/>
          <a:p>
            <a:pPr indent="0" marL="0">
              <a:lnSpc>
                <a:spcPts val="1300"/>
              </a:lnSpc>
              <a:buNone/>
            </a:pPr>
            <a:r>
              <a:rPr lang="en-US" sz="1150" b="1" dirty="0">
                <a:solidFill>
                  <a:srgbClr val="09326C"/>
                </a:solidFill>
                <a:latin typeface="Arial" pitchFamily="34" charset="0"/>
                <a:ea typeface="Arial" pitchFamily="34" charset="-122"/>
                <a:cs typeface="Arial" pitchFamily="34" charset="-120"/>
              </a:rPr>
              <a:t>Phase 3: Advanced Process Optimization</a:t>
            </a:r>
            <a:endParaRPr lang="en-US" sz="1150" dirty="0"/>
          </a:p>
        </p:txBody>
      </p:sp>
      <p:sp>
        <p:nvSpPr>
          <p:cNvPr id="120" name="Text 118"/>
          <p:cNvSpPr/>
          <p:nvPr/>
        </p:nvSpPr>
        <p:spPr>
          <a:xfrm>
            <a:off x="8272272" y="2130552"/>
            <a:ext cx="3294888" cy="4069080"/>
          </a:xfrm>
          <a:prstGeom prst="rect">
            <a:avLst/>
          </a:prstGeom>
          <a:noFill/>
          <a:ln/>
        </p:spPr>
        <p:txBody>
          <a:bodyPr wrap="square" lIns="0" tIns="0" rIns="0" bIns="0" rtlCol="0" anchor="t"/>
          <a:lstStyle/>
          <a:p>
            <a:pPr marL="127000" indent="-127000">
              <a:lnSpc>
                <a:spcPts val="1170"/>
              </a:lnSpc>
              <a:spcAft>
                <a:spcPts val="700"/>
              </a:spcAft>
              <a:buSzPct val="100000"/>
              <a:buChar char="•"/>
            </a:pPr>
            <a:r>
              <a:rPr lang="en-US" sz="900" dirty="0">
                <a:solidFill>
                  <a:srgbClr val="44546F"/>
                </a:solidFill>
                <a:latin typeface="Arial" pitchFamily="34" charset="0"/>
                <a:ea typeface="Arial" pitchFamily="34" charset="-122"/>
                <a:cs typeface="Arial" pitchFamily="34" charset="-120"/>
              </a:rPr>
              <a:t>Develop a custom agent using Rovo Studio to handle more complex logic, such as accurately setting ticket…</a:t>
            </a:r>
            <a:endParaRPr lang="en-US" sz="900" dirty="0"/>
          </a:p>
          <a:p>
            <a:pPr marL="127000" indent="-127000">
              <a:lnSpc>
                <a:spcPts val="1170"/>
              </a:lnSpc>
              <a:spcAft>
                <a:spcPts val="700"/>
              </a:spcAft>
              <a:buSzPct val="100000"/>
              <a:buChar char="•"/>
            </a:pPr>
            <a:r>
              <a:rPr lang="en-US" sz="900" dirty="0">
                <a:solidFill>
                  <a:srgbClr val="44546F"/>
                </a:solidFill>
                <a:latin typeface="Arial" pitchFamily="34" charset="0"/>
                <a:ea typeface="Arial" pitchFamily="34" charset="-122"/>
                <a:cs typeface="Arial" pitchFamily="34" charset="-120"/>
              </a:rPr>
              <a:t>Uses: Rovo Studio</a:t>
            </a:r>
            <a:endParaRPr lang="en-US" sz="900" dirty="0"/>
          </a:p>
          <a:p>
            <a:pPr marL="127000" indent="-127000">
              <a:lnSpc>
                <a:spcPts val="1170"/>
              </a:lnSpc>
              <a:spcAft>
                <a:spcPts val="700"/>
              </a:spcAft>
              <a:buSzPct val="100000"/>
              <a:buChar char="•"/>
            </a:pPr>
            <a:r>
              <a:rPr lang="en-US" sz="900" dirty="0">
                <a:solidFill>
                  <a:srgbClr val="44546F"/>
                </a:solidFill>
                <a:latin typeface="Arial" pitchFamily="34" charset="0"/>
                <a:ea typeface="Arial" pitchFamily="34" charset="-122"/>
                <a:cs typeface="Arial" pitchFamily="34" charset="-120"/>
              </a:rPr>
              <a:t>Improve Prioritization Accuracy with AI Analysis</a:t>
            </a:r>
            <a:endParaRPr lang="en-US" sz="900" dirty="0"/>
          </a:p>
        </p:txBody>
      </p:sp>
      <p:sp>
        <p:nvSpPr>
          <p:cNvPr id="25" name="Slide Number Placeholder 0"/>
          <p:cNvSpPr>
            <a:spLocks noGrp="1"/>
          </p:cNvSpPr>
          <p:nvPr>
            <p:ph type="sldNum" sz="quarter" idx="4294967295"/>
          </p:nvPr>
        </p:nvSpPr>
        <p:spPr>
          <a:xfrm>
            <a:off x="11521440" y="6537960"/>
            <a:ext cx="800000" cy="300000"/>
          </a:xfrm>
          <a:prstGeom prst="rect">
            <a:avLst/>
          </a:prstGeom>
          <a:extLst>
            <a:ext uri="{C572A759-6A51-4108-AA02-DFA0A04FC94B}">
              <ma14:wrappingTextBoxFlag xmlns:ma14="http://schemas.microsoft.com/office/mac/drawingml/2011/main" val="0"/>
            </a:ext>
          </a:extLst>
        </p:spPr>
        <p:txBody>
          <a:bodyPr/>
          <a:lstStyle>
            <a:lvl1pPr>
              <a:defRPr sz="850">
                <a:solidFill>
                  <a:srgbClr val="626F86"/>
                </a:solidFill>
                <a:latin typeface="Arial"/>
                <a:ea typeface="Arial"/>
                <a:cs typeface="Arial"/>
              </a:defRPr>
            </a:lvl1pPr>
          </a:lstStyle>
          <a:p>
            <a:pPr algn="l"/>
            <a:fld id="{F7021451-1387-4CA6-816F-3879F97B5CBC}" type="slidenum">
              <a:rPr b="0" lang="en-US"/>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Shape 0"/>
          <p:cNvSpPr/>
          <p:nvPr/>
        </p:nvSpPr>
        <p:spPr>
          <a:xfrm>
            <a:off x="9555480" y="201168"/>
            <a:ext cx="22860" cy="22860"/>
          </a:xfrm>
          <a:prstGeom prst="ellipse">
            <a:avLst/>
          </a:prstGeom>
          <a:solidFill>
            <a:srgbClr val="CFE0F8">
              <a:alpha val="92000"/>
            </a:srgbClr>
          </a:solidFill>
          <a:ln w="12700">
            <a:solidFill>
              <a:srgbClr val="CFE0F8">
                <a:alpha val="0"/>
              </a:srgbClr>
            </a:solidFill>
            <a:prstDash val="solid"/>
          </a:ln>
        </p:spPr>
      </p:sp>
      <p:sp>
        <p:nvSpPr>
          <p:cNvPr id="3" name="Shape 1"/>
          <p:cNvSpPr/>
          <p:nvPr/>
        </p:nvSpPr>
        <p:spPr>
          <a:xfrm>
            <a:off x="9756648" y="201168"/>
            <a:ext cx="22860" cy="22860"/>
          </a:xfrm>
          <a:prstGeom prst="ellipse">
            <a:avLst/>
          </a:prstGeom>
          <a:solidFill>
            <a:srgbClr val="CFE0F8">
              <a:alpha val="92000"/>
            </a:srgbClr>
          </a:solidFill>
          <a:ln w="12700">
            <a:solidFill>
              <a:srgbClr val="CFE0F8">
                <a:alpha val="0"/>
              </a:srgbClr>
            </a:solidFill>
            <a:prstDash val="solid"/>
          </a:ln>
        </p:spPr>
      </p:sp>
      <p:sp>
        <p:nvSpPr>
          <p:cNvPr id="4" name="Shape 2"/>
          <p:cNvSpPr/>
          <p:nvPr/>
        </p:nvSpPr>
        <p:spPr>
          <a:xfrm>
            <a:off x="9957816" y="201168"/>
            <a:ext cx="22860" cy="22860"/>
          </a:xfrm>
          <a:prstGeom prst="ellipse">
            <a:avLst/>
          </a:prstGeom>
          <a:solidFill>
            <a:srgbClr val="CFE0F8">
              <a:alpha val="92000"/>
            </a:srgbClr>
          </a:solidFill>
          <a:ln w="12700">
            <a:solidFill>
              <a:srgbClr val="CFE0F8">
                <a:alpha val="0"/>
              </a:srgbClr>
            </a:solidFill>
            <a:prstDash val="solid"/>
          </a:ln>
        </p:spPr>
      </p:sp>
      <p:sp>
        <p:nvSpPr>
          <p:cNvPr id="5" name="Shape 3"/>
          <p:cNvSpPr/>
          <p:nvPr/>
        </p:nvSpPr>
        <p:spPr>
          <a:xfrm>
            <a:off x="10158984" y="201168"/>
            <a:ext cx="22860" cy="22860"/>
          </a:xfrm>
          <a:prstGeom prst="ellipse">
            <a:avLst/>
          </a:prstGeom>
          <a:solidFill>
            <a:srgbClr val="CFE0F8">
              <a:alpha val="92000"/>
            </a:srgbClr>
          </a:solidFill>
          <a:ln w="12700">
            <a:solidFill>
              <a:srgbClr val="CFE0F8">
                <a:alpha val="0"/>
              </a:srgbClr>
            </a:solidFill>
            <a:prstDash val="solid"/>
          </a:ln>
        </p:spPr>
      </p:sp>
      <p:sp>
        <p:nvSpPr>
          <p:cNvPr id="6" name="Shape 4"/>
          <p:cNvSpPr/>
          <p:nvPr/>
        </p:nvSpPr>
        <p:spPr>
          <a:xfrm>
            <a:off x="10360152" y="201168"/>
            <a:ext cx="22860" cy="22860"/>
          </a:xfrm>
          <a:prstGeom prst="ellipse">
            <a:avLst/>
          </a:prstGeom>
          <a:solidFill>
            <a:srgbClr val="CFE0F8">
              <a:alpha val="92000"/>
            </a:srgbClr>
          </a:solidFill>
          <a:ln w="12700">
            <a:solidFill>
              <a:srgbClr val="CFE0F8">
                <a:alpha val="0"/>
              </a:srgbClr>
            </a:solidFill>
            <a:prstDash val="solid"/>
          </a:ln>
        </p:spPr>
      </p:sp>
      <p:sp>
        <p:nvSpPr>
          <p:cNvPr id="7" name="Shape 5"/>
          <p:cNvSpPr/>
          <p:nvPr/>
        </p:nvSpPr>
        <p:spPr>
          <a:xfrm>
            <a:off x="10561320" y="201168"/>
            <a:ext cx="22860" cy="22860"/>
          </a:xfrm>
          <a:prstGeom prst="ellipse">
            <a:avLst/>
          </a:prstGeom>
          <a:solidFill>
            <a:srgbClr val="CFE0F8">
              <a:alpha val="92000"/>
            </a:srgbClr>
          </a:solidFill>
          <a:ln w="12700">
            <a:solidFill>
              <a:srgbClr val="CFE0F8">
                <a:alpha val="0"/>
              </a:srgbClr>
            </a:solidFill>
            <a:prstDash val="solid"/>
          </a:ln>
        </p:spPr>
      </p:sp>
      <p:sp>
        <p:nvSpPr>
          <p:cNvPr id="8" name="Shape 6"/>
          <p:cNvSpPr/>
          <p:nvPr/>
        </p:nvSpPr>
        <p:spPr>
          <a:xfrm>
            <a:off x="10762488" y="201168"/>
            <a:ext cx="22860" cy="22860"/>
          </a:xfrm>
          <a:prstGeom prst="ellipse">
            <a:avLst/>
          </a:prstGeom>
          <a:solidFill>
            <a:srgbClr val="CFE0F8">
              <a:alpha val="92000"/>
            </a:srgbClr>
          </a:solidFill>
          <a:ln w="12700">
            <a:solidFill>
              <a:srgbClr val="CFE0F8">
                <a:alpha val="0"/>
              </a:srgbClr>
            </a:solidFill>
            <a:prstDash val="solid"/>
          </a:ln>
        </p:spPr>
      </p:sp>
      <p:sp>
        <p:nvSpPr>
          <p:cNvPr id="9" name="Shape 7"/>
          <p:cNvSpPr/>
          <p:nvPr/>
        </p:nvSpPr>
        <p:spPr>
          <a:xfrm>
            <a:off x="10963656" y="201168"/>
            <a:ext cx="22860" cy="22860"/>
          </a:xfrm>
          <a:prstGeom prst="ellipse">
            <a:avLst/>
          </a:prstGeom>
          <a:solidFill>
            <a:srgbClr val="CFE0F8">
              <a:alpha val="92000"/>
            </a:srgbClr>
          </a:solidFill>
          <a:ln w="12700">
            <a:solidFill>
              <a:srgbClr val="CFE0F8">
                <a:alpha val="0"/>
              </a:srgbClr>
            </a:solidFill>
            <a:prstDash val="solid"/>
          </a:ln>
        </p:spPr>
      </p:sp>
      <p:sp>
        <p:nvSpPr>
          <p:cNvPr id="10" name="Shape 8"/>
          <p:cNvSpPr/>
          <p:nvPr/>
        </p:nvSpPr>
        <p:spPr>
          <a:xfrm>
            <a:off x="11164824" y="201168"/>
            <a:ext cx="22860" cy="22860"/>
          </a:xfrm>
          <a:prstGeom prst="ellipse">
            <a:avLst/>
          </a:prstGeom>
          <a:solidFill>
            <a:srgbClr val="CFE0F8">
              <a:alpha val="92000"/>
            </a:srgbClr>
          </a:solidFill>
          <a:ln w="12700">
            <a:solidFill>
              <a:srgbClr val="CFE0F8">
                <a:alpha val="0"/>
              </a:srgbClr>
            </a:solidFill>
            <a:prstDash val="solid"/>
          </a:ln>
        </p:spPr>
      </p:sp>
      <p:sp>
        <p:nvSpPr>
          <p:cNvPr id="11" name="Shape 9"/>
          <p:cNvSpPr/>
          <p:nvPr/>
        </p:nvSpPr>
        <p:spPr>
          <a:xfrm>
            <a:off x="11365992" y="201168"/>
            <a:ext cx="22860" cy="22860"/>
          </a:xfrm>
          <a:prstGeom prst="ellipse">
            <a:avLst/>
          </a:prstGeom>
          <a:solidFill>
            <a:srgbClr val="CFE0F8">
              <a:alpha val="92000"/>
            </a:srgbClr>
          </a:solidFill>
          <a:ln w="12700">
            <a:solidFill>
              <a:srgbClr val="CFE0F8">
                <a:alpha val="0"/>
              </a:srgbClr>
            </a:solidFill>
            <a:prstDash val="solid"/>
          </a:ln>
        </p:spPr>
      </p:sp>
      <p:sp>
        <p:nvSpPr>
          <p:cNvPr id="12" name="Shape 10"/>
          <p:cNvSpPr/>
          <p:nvPr/>
        </p:nvSpPr>
        <p:spPr>
          <a:xfrm>
            <a:off x="11567160" y="201168"/>
            <a:ext cx="22860" cy="22860"/>
          </a:xfrm>
          <a:prstGeom prst="ellipse">
            <a:avLst/>
          </a:prstGeom>
          <a:solidFill>
            <a:srgbClr val="CFE0F8">
              <a:alpha val="92000"/>
            </a:srgbClr>
          </a:solidFill>
          <a:ln w="12700">
            <a:solidFill>
              <a:srgbClr val="CFE0F8">
                <a:alpha val="0"/>
              </a:srgbClr>
            </a:solidFill>
            <a:prstDash val="solid"/>
          </a:ln>
        </p:spPr>
      </p:sp>
      <p:sp>
        <p:nvSpPr>
          <p:cNvPr id="13" name="Shape 11"/>
          <p:cNvSpPr/>
          <p:nvPr/>
        </p:nvSpPr>
        <p:spPr>
          <a:xfrm>
            <a:off x="11768328" y="201168"/>
            <a:ext cx="22860" cy="22860"/>
          </a:xfrm>
          <a:prstGeom prst="ellipse">
            <a:avLst/>
          </a:prstGeom>
          <a:solidFill>
            <a:srgbClr val="CFE0F8">
              <a:alpha val="92000"/>
            </a:srgbClr>
          </a:solidFill>
          <a:ln w="12700">
            <a:solidFill>
              <a:srgbClr val="CFE0F8">
                <a:alpha val="0"/>
              </a:srgbClr>
            </a:solidFill>
            <a:prstDash val="solid"/>
          </a:ln>
        </p:spPr>
      </p:sp>
      <p:sp>
        <p:nvSpPr>
          <p:cNvPr id="14" name="Shape 12"/>
          <p:cNvSpPr/>
          <p:nvPr/>
        </p:nvSpPr>
        <p:spPr>
          <a:xfrm>
            <a:off x="11969496" y="201168"/>
            <a:ext cx="22860" cy="22860"/>
          </a:xfrm>
          <a:prstGeom prst="ellipse">
            <a:avLst/>
          </a:prstGeom>
          <a:solidFill>
            <a:srgbClr val="CFE0F8">
              <a:alpha val="92000"/>
            </a:srgbClr>
          </a:solidFill>
          <a:ln w="12700">
            <a:solidFill>
              <a:srgbClr val="CFE0F8">
                <a:alpha val="0"/>
              </a:srgbClr>
            </a:solidFill>
            <a:prstDash val="solid"/>
          </a:ln>
        </p:spPr>
      </p:sp>
      <p:sp>
        <p:nvSpPr>
          <p:cNvPr id="15" name="Shape 13"/>
          <p:cNvSpPr/>
          <p:nvPr/>
        </p:nvSpPr>
        <p:spPr>
          <a:xfrm>
            <a:off x="9555480" y="384048"/>
            <a:ext cx="22860" cy="22860"/>
          </a:xfrm>
          <a:prstGeom prst="ellipse">
            <a:avLst/>
          </a:prstGeom>
          <a:solidFill>
            <a:srgbClr val="CFE0F8">
              <a:alpha val="92000"/>
            </a:srgbClr>
          </a:solidFill>
          <a:ln w="12700">
            <a:solidFill>
              <a:srgbClr val="CFE0F8">
                <a:alpha val="0"/>
              </a:srgbClr>
            </a:solidFill>
            <a:prstDash val="solid"/>
          </a:ln>
        </p:spPr>
      </p:sp>
      <p:sp>
        <p:nvSpPr>
          <p:cNvPr id="16" name="Shape 14"/>
          <p:cNvSpPr/>
          <p:nvPr/>
        </p:nvSpPr>
        <p:spPr>
          <a:xfrm>
            <a:off x="9756648" y="384048"/>
            <a:ext cx="22860" cy="22860"/>
          </a:xfrm>
          <a:prstGeom prst="ellipse">
            <a:avLst/>
          </a:prstGeom>
          <a:solidFill>
            <a:srgbClr val="CFE0F8">
              <a:alpha val="92000"/>
            </a:srgbClr>
          </a:solidFill>
          <a:ln w="12700">
            <a:solidFill>
              <a:srgbClr val="CFE0F8">
                <a:alpha val="0"/>
              </a:srgbClr>
            </a:solidFill>
            <a:prstDash val="solid"/>
          </a:ln>
        </p:spPr>
      </p:sp>
      <p:sp>
        <p:nvSpPr>
          <p:cNvPr id="17" name="Shape 15"/>
          <p:cNvSpPr/>
          <p:nvPr/>
        </p:nvSpPr>
        <p:spPr>
          <a:xfrm>
            <a:off x="9957816" y="384048"/>
            <a:ext cx="22860" cy="22860"/>
          </a:xfrm>
          <a:prstGeom prst="ellipse">
            <a:avLst/>
          </a:prstGeom>
          <a:solidFill>
            <a:srgbClr val="CFE0F8">
              <a:alpha val="92000"/>
            </a:srgbClr>
          </a:solidFill>
          <a:ln w="12700">
            <a:solidFill>
              <a:srgbClr val="CFE0F8">
                <a:alpha val="0"/>
              </a:srgbClr>
            </a:solidFill>
            <a:prstDash val="solid"/>
          </a:ln>
        </p:spPr>
      </p:sp>
      <p:sp>
        <p:nvSpPr>
          <p:cNvPr id="18" name="Shape 16"/>
          <p:cNvSpPr/>
          <p:nvPr/>
        </p:nvSpPr>
        <p:spPr>
          <a:xfrm>
            <a:off x="10158984" y="384048"/>
            <a:ext cx="22860" cy="22860"/>
          </a:xfrm>
          <a:prstGeom prst="ellipse">
            <a:avLst/>
          </a:prstGeom>
          <a:solidFill>
            <a:srgbClr val="CFE0F8">
              <a:alpha val="92000"/>
            </a:srgbClr>
          </a:solidFill>
          <a:ln w="12700">
            <a:solidFill>
              <a:srgbClr val="CFE0F8">
                <a:alpha val="0"/>
              </a:srgbClr>
            </a:solidFill>
            <a:prstDash val="solid"/>
          </a:ln>
        </p:spPr>
      </p:sp>
      <p:sp>
        <p:nvSpPr>
          <p:cNvPr id="19" name="Shape 17"/>
          <p:cNvSpPr/>
          <p:nvPr/>
        </p:nvSpPr>
        <p:spPr>
          <a:xfrm>
            <a:off x="10360152" y="384048"/>
            <a:ext cx="22860" cy="22860"/>
          </a:xfrm>
          <a:prstGeom prst="ellipse">
            <a:avLst/>
          </a:prstGeom>
          <a:solidFill>
            <a:srgbClr val="CFE0F8">
              <a:alpha val="92000"/>
            </a:srgbClr>
          </a:solidFill>
          <a:ln w="12700">
            <a:solidFill>
              <a:srgbClr val="CFE0F8">
                <a:alpha val="0"/>
              </a:srgbClr>
            </a:solidFill>
            <a:prstDash val="solid"/>
          </a:ln>
        </p:spPr>
      </p:sp>
      <p:sp>
        <p:nvSpPr>
          <p:cNvPr id="20" name="Shape 18"/>
          <p:cNvSpPr/>
          <p:nvPr/>
        </p:nvSpPr>
        <p:spPr>
          <a:xfrm>
            <a:off x="10561320" y="384048"/>
            <a:ext cx="22860" cy="22860"/>
          </a:xfrm>
          <a:prstGeom prst="ellipse">
            <a:avLst/>
          </a:prstGeom>
          <a:solidFill>
            <a:srgbClr val="CFE0F8">
              <a:alpha val="92000"/>
            </a:srgbClr>
          </a:solidFill>
          <a:ln w="12700">
            <a:solidFill>
              <a:srgbClr val="CFE0F8">
                <a:alpha val="0"/>
              </a:srgbClr>
            </a:solidFill>
            <a:prstDash val="solid"/>
          </a:ln>
        </p:spPr>
      </p:sp>
      <p:sp>
        <p:nvSpPr>
          <p:cNvPr id="21" name="Shape 19"/>
          <p:cNvSpPr/>
          <p:nvPr/>
        </p:nvSpPr>
        <p:spPr>
          <a:xfrm>
            <a:off x="10762488" y="384048"/>
            <a:ext cx="22860" cy="22860"/>
          </a:xfrm>
          <a:prstGeom prst="ellipse">
            <a:avLst/>
          </a:prstGeom>
          <a:solidFill>
            <a:srgbClr val="CFE0F8">
              <a:alpha val="92000"/>
            </a:srgbClr>
          </a:solidFill>
          <a:ln w="12700">
            <a:solidFill>
              <a:srgbClr val="CFE0F8">
                <a:alpha val="0"/>
              </a:srgbClr>
            </a:solidFill>
            <a:prstDash val="solid"/>
          </a:ln>
        </p:spPr>
      </p:sp>
      <p:sp>
        <p:nvSpPr>
          <p:cNvPr id="22" name="Shape 20"/>
          <p:cNvSpPr/>
          <p:nvPr/>
        </p:nvSpPr>
        <p:spPr>
          <a:xfrm>
            <a:off x="10963656" y="384048"/>
            <a:ext cx="22860" cy="22860"/>
          </a:xfrm>
          <a:prstGeom prst="ellipse">
            <a:avLst/>
          </a:prstGeom>
          <a:solidFill>
            <a:srgbClr val="CFE0F8">
              <a:alpha val="92000"/>
            </a:srgbClr>
          </a:solidFill>
          <a:ln w="12700">
            <a:solidFill>
              <a:srgbClr val="CFE0F8">
                <a:alpha val="0"/>
              </a:srgbClr>
            </a:solidFill>
            <a:prstDash val="solid"/>
          </a:ln>
        </p:spPr>
      </p:sp>
      <p:sp>
        <p:nvSpPr>
          <p:cNvPr id="23" name="Shape 21"/>
          <p:cNvSpPr/>
          <p:nvPr/>
        </p:nvSpPr>
        <p:spPr>
          <a:xfrm>
            <a:off x="11164824" y="384048"/>
            <a:ext cx="22860" cy="22860"/>
          </a:xfrm>
          <a:prstGeom prst="ellipse">
            <a:avLst/>
          </a:prstGeom>
          <a:solidFill>
            <a:srgbClr val="CFE0F8">
              <a:alpha val="92000"/>
            </a:srgbClr>
          </a:solidFill>
          <a:ln w="12700">
            <a:solidFill>
              <a:srgbClr val="CFE0F8">
                <a:alpha val="0"/>
              </a:srgbClr>
            </a:solidFill>
            <a:prstDash val="solid"/>
          </a:ln>
        </p:spPr>
      </p:sp>
      <p:sp>
        <p:nvSpPr>
          <p:cNvPr id="24" name="Shape 22"/>
          <p:cNvSpPr/>
          <p:nvPr/>
        </p:nvSpPr>
        <p:spPr>
          <a:xfrm>
            <a:off x="11365992" y="384048"/>
            <a:ext cx="22860" cy="22860"/>
          </a:xfrm>
          <a:prstGeom prst="ellipse">
            <a:avLst/>
          </a:prstGeom>
          <a:solidFill>
            <a:srgbClr val="CFE0F8">
              <a:alpha val="92000"/>
            </a:srgbClr>
          </a:solidFill>
          <a:ln w="12700">
            <a:solidFill>
              <a:srgbClr val="CFE0F8">
                <a:alpha val="0"/>
              </a:srgbClr>
            </a:solidFill>
            <a:prstDash val="solid"/>
          </a:ln>
        </p:spPr>
      </p:sp>
      <p:sp>
        <p:nvSpPr>
          <p:cNvPr id="25" name="Shape 23"/>
          <p:cNvSpPr/>
          <p:nvPr/>
        </p:nvSpPr>
        <p:spPr>
          <a:xfrm>
            <a:off x="11567160" y="384048"/>
            <a:ext cx="22860" cy="22860"/>
          </a:xfrm>
          <a:prstGeom prst="ellipse">
            <a:avLst/>
          </a:prstGeom>
          <a:solidFill>
            <a:srgbClr val="CFE0F8">
              <a:alpha val="92000"/>
            </a:srgbClr>
          </a:solidFill>
          <a:ln w="12700">
            <a:solidFill>
              <a:srgbClr val="CFE0F8">
                <a:alpha val="0"/>
              </a:srgbClr>
            </a:solidFill>
            <a:prstDash val="solid"/>
          </a:ln>
        </p:spPr>
      </p:sp>
      <p:sp>
        <p:nvSpPr>
          <p:cNvPr id="26" name="Shape 24"/>
          <p:cNvSpPr/>
          <p:nvPr/>
        </p:nvSpPr>
        <p:spPr>
          <a:xfrm>
            <a:off x="11768328" y="384048"/>
            <a:ext cx="22860" cy="22860"/>
          </a:xfrm>
          <a:prstGeom prst="ellipse">
            <a:avLst/>
          </a:prstGeom>
          <a:solidFill>
            <a:srgbClr val="CFE0F8">
              <a:alpha val="92000"/>
            </a:srgbClr>
          </a:solidFill>
          <a:ln w="12700">
            <a:solidFill>
              <a:srgbClr val="CFE0F8">
                <a:alpha val="0"/>
              </a:srgbClr>
            </a:solidFill>
            <a:prstDash val="solid"/>
          </a:ln>
        </p:spPr>
      </p:sp>
      <p:sp>
        <p:nvSpPr>
          <p:cNvPr id="27" name="Shape 25"/>
          <p:cNvSpPr/>
          <p:nvPr/>
        </p:nvSpPr>
        <p:spPr>
          <a:xfrm>
            <a:off x="11969496" y="384048"/>
            <a:ext cx="22860" cy="22860"/>
          </a:xfrm>
          <a:prstGeom prst="ellipse">
            <a:avLst/>
          </a:prstGeom>
          <a:solidFill>
            <a:srgbClr val="CFE0F8">
              <a:alpha val="92000"/>
            </a:srgbClr>
          </a:solidFill>
          <a:ln w="12700">
            <a:solidFill>
              <a:srgbClr val="CFE0F8">
                <a:alpha val="0"/>
              </a:srgbClr>
            </a:solidFill>
            <a:prstDash val="solid"/>
          </a:ln>
        </p:spPr>
      </p:sp>
      <p:sp>
        <p:nvSpPr>
          <p:cNvPr id="28" name="Shape 26"/>
          <p:cNvSpPr/>
          <p:nvPr/>
        </p:nvSpPr>
        <p:spPr>
          <a:xfrm>
            <a:off x="9555480" y="566928"/>
            <a:ext cx="22860" cy="22860"/>
          </a:xfrm>
          <a:prstGeom prst="ellipse">
            <a:avLst/>
          </a:prstGeom>
          <a:solidFill>
            <a:srgbClr val="CFE0F8">
              <a:alpha val="92000"/>
            </a:srgbClr>
          </a:solidFill>
          <a:ln w="12700">
            <a:solidFill>
              <a:srgbClr val="CFE0F8">
                <a:alpha val="0"/>
              </a:srgbClr>
            </a:solidFill>
            <a:prstDash val="solid"/>
          </a:ln>
        </p:spPr>
      </p:sp>
      <p:sp>
        <p:nvSpPr>
          <p:cNvPr id="29" name="Shape 27"/>
          <p:cNvSpPr/>
          <p:nvPr/>
        </p:nvSpPr>
        <p:spPr>
          <a:xfrm>
            <a:off x="9756648" y="566928"/>
            <a:ext cx="22860" cy="22860"/>
          </a:xfrm>
          <a:prstGeom prst="ellipse">
            <a:avLst/>
          </a:prstGeom>
          <a:solidFill>
            <a:srgbClr val="CFE0F8">
              <a:alpha val="92000"/>
            </a:srgbClr>
          </a:solidFill>
          <a:ln w="12700">
            <a:solidFill>
              <a:srgbClr val="CFE0F8">
                <a:alpha val="0"/>
              </a:srgbClr>
            </a:solidFill>
            <a:prstDash val="solid"/>
          </a:ln>
        </p:spPr>
      </p:sp>
      <p:sp>
        <p:nvSpPr>
          <p:cNvPr id="30" name="Shape 28"/>
          <p:cNvSpPr/>
          <p:nvPr/>
        </p:nvSpPr>
        <p:spPr>
          <a:xfrm>
            <a:off x="9957816" y="566928"/>
            <a:ext cx="22860" cy="22860"/>
          </a:xfrm>
          <a:prstGeom prst="ellipse">
            <a:avLst/>
          </a:prstGeom>
          <a:solidFill>
            <a:srgbClr val="CFE0F8">
              <a:alpha val="92000"/>
            </a:srgbClr>
          </a:solidFill>
          <a:ln w="12700">
            <a:solidFill>
              <a:srgbClr val="CFE0F8">
                <a:alpha val="0"/>
              </a:srgbClr>
            </a:solidFill>
            <a:prstDash val="solid"/>
          </a:ln>
        </p:spPr>
      </p:sp>
      <p:sp>
        <p:nvSpPr>
          <p:cNvPr id="31" name="Shape 29"/>
          <p:cNvSpPr/>
          <p:nvPr/>
        </p:nvSpPr>
        <p:spPr>
          <a:xfrm>
            <a:off x="10158984" y="566928"/>
            <a:ext cx="22860" cy="22860"/>
          </a:xfrm>
          <a:prstGeom prst="ellipse">
            <a:avLst/>
          </a:prstGeom>
          <a:solidFill>
            <a:srgbClr val="CFE0F8">
              <a:alpha val="92000"/>
            </a:srgbClr>
          </a:solidFill>
          <a:ln w="12700">
            <a:solidFill>
              <a:srgbClr val="CFE0F8">
                <a:alpha val="0"/>
              </a:srgbClr>
            </a:solidFill>
            <a:prstDash val="solid"/>
          </a:ln>
        </p:spPr>
      </p:sp>
      <p:sp>
        <p:nvSpPr>
          <p:cNvPr id="32" name="Shape 30"/>
          <p:cNvSpPr/>
          <p:nvPr/>
        </p:nvSpPr>
        <p:spPr>
          <a:xfrm>
            <a:off x="10360152" y="566928"/>
            <a:ext cx="22860" cy="22860"/>
          </a:xfrm>
          <a:prstGeom prst="ellipse">
            <a:avLst/>
          </a:prstGeom>
          <a:solidFill>
            <a:srgbClr val="CFE0F8">
              <a:alpha val="92000"/>
            </a:srgbClr>
          </a:solidFill>
          <a:ln w="12700">
            <a:solidFill>
              <a:srgbClr val="CFE0F8">
                <a:alpha val="0"/>
              </a:srgbClr>
            </a:solidFill>
            <a:prstDash val="solid"/>
          </a:ln>
        </p:spPr>
      </p:sp>
      <p:sp>
        <p:nvSpPr>
          <p:cNvPr id="33" name="Shape 31"/>
          <p:cNvSpPr/>
          <p:nvPr/>
        </p:nvSpPr>
        <p:spPr>
          <a:xfrm>
            <a:off x="10561320" y="566928"/>
            <a:ext cx="22860" cy="22860"/>
          </a:xfrm>
          <a:prstGeom prst="ellipse">
            <a:avLst/>
          </a:prstGeom>
          <a:solidFill>
            <a:srgbClr val="CFE0F8">
              <a:alpha val="92000"/>
            </a:srgbClr>
          </a:solidFill>
          <a:ln w="12700">
            <a:solidFill>
              <a:srgbClr val="CFE0F8">
                <a:alpha val="0"/>
              </a:srgbClr>
            </a:solidFill>
            <a:prstDash val="solid"/>
          </a:ln>
        </p:spPr>
      </p:sp>
      <p:sp>
        <p:nvSpPr>
          <p:cNvPr id="34" name="Shape 32"/>
          <p:cNvSpPr/>
          <p:nvPr/>
        </p:nvSpPr>
        <p:spPr>
          <a:xfrm>
            <a:off x="10762488" y="566928"/>
            <a:ext cx="22860" cy="22860"/>
          </a:xfrm>
          <a:prstGeom prst="ellipse">
            <a:avLst/>
          </a:prstGeom>
          <a:solidFill>
            <a:srgbClr val="CFE0F8">
              <a:alpha val="92000"/>
            </a:srgbClr>
          </a:solidFill>
          <a:ln w="12700">
            <a:solidFill>
              <a:srgbClr val="CFE0F8">
                <a:alpha val="0"/>
              </a:srgbClr>
            </a:solidFill>
            <a:prstDash val="solid"/>
          </a:ln>
        </p:spPr>
      </p:sp>
      <p:sp>
        <p:nvSpPr>
          <p:cNvPr id="35" name="Shape 33"/>
          <p:cNvSpPr/>
          <p:nvPr/>
        </p:nvSpPr>
        <p:spPr>
          <a:xfrm>
            <a:off x="10963656" y="566928"/>
            <a:ext cx="22860" cy="22860"/>
          </a:xfrm>
          <a:prstGeom prst="ellipse">
            <a:avLst/>
          </a:prstGeom>
          <a:solidFill>
            <a:srgbClr val="CFE0F8">
              <a:alpha val="92000"/>
            </a:srgbClr>
          </a:solidFill>
          <a:ln w="12700">
            <a:solidFill>
              <a:srgbClr val="CFE0F8">
                <a:alpha val="0"/>
              </a:srgbClr>
            </a:solidFill>
            <a:prstDash val="solid"/>
          </a:ln>
        </p:spPr>
      </p:sp>
      <p:sp>
        <p:nvSpPr>
          <p:cNvPr id="36" name="Shape 34"/>
          <p:cNvSpPr/>
          <p:nvPr/>
        </p:nvSpPr>
        <p:spPr>
          <a:xfrm>
            <a:off x="11164824" y="566928"/>
            <a:ext cx="22860" cy="22860"/>
          </a:xfrm>
          <a:prstGeom prst="ellipse">
            <a:avLst/>
          </a:prstGeom>
          <a:solidFill>
            <a:srgbClr val="CFE0F8">
              <a:alpha val="92000"/>
            </a:srgbClr>
          </a:solidFill>
          <a:ln w="12700">
            <a:solidFill>
              <a:srgbClr val="CFE0F8">
                <a:alpha val="0"/>
              </a:srgbClr>
            </a:solidFill>
            <a:prstDash val="solid"/>
          </a:ln>
        </p:spPr>
      </p:sp>
      <p:sp>
        <p:nvSpPr>
          <p:cNvPr id="37" name="Shape 35"/>
          <p:cNvSpPr/>
          <p:nvPr/>
        </p:nvSpPr>
        <p:spPr>
          <a:xfrm>
            <a:off x="11365992" y="566928"/>
            <a:ext cx="22860" cy="22860"/>
          </a:xfrm>
          <a:prstGeom prst="ellipse">
            <a:avLst/>
          </a:prstGeom>
          <a:solidFill>
            <a:srgbClr val="CFE0F8">
              <a:alpha val="92000"/>
            </a:srgbClr>
          </a:solidFill>
          <a:ln w="12700">
            <a:solidFill>
              <a:srgbClr val="CFE0F8">
                <a:alpha val="0"/>
              </a:srgbClr>
            </a:solidFill>
            <a:prstDash val="solid"/>
          </a:ln>
        </p:spPr>
      </p:sp>
      <p:sp>
        <p:nvSpPr>
          <p:cNvPr id="38" name="Shape 36"/>
          <p:cNvSpPr/>
          <p:nvPr/>
        </p:nvSpPr>
        <p:spPr>
          <a:xfrm>
            <a:off x="11567160" y="566928"/>
            <a:ext cx="22860" cy="22860"/>
          </a:xfrm>
          <a:prstGeom prst="ellipse">
            <a:avLst/>
          </a:prstGeom>
          <a:solidFill>
            <a:srgbClr val="CFE0F8">
              <a:alpha val="92000"/>
            </a:srgbClr>
          </a:solidFill>
          <a:ln w="12700">
            <a:solidFill>
              <a:srgbClr val="CFE0F8">
                <a:alpha val="0"/>
              </a:srgbClr>
            </a:solidFill>
            <a:prstDash val="solid"/>
          </a:ln>
        </p:spPr>
      </p:sp>
      <p:sp>
        <p:nvSpPr>
          <p:cNvPr id="39" name="Shape 37"/>
          <p:cNvSpPr/>
          <p:nvPr/>
        </p:nvSpPr>
        <p:spPr>
          <a:xfrm>
            <a:off x="11768328" y="566928"/>
            <a:ext cx="22860" cy="22860"/>
          </a:xfrm>
          <a:prstGeom prst="ellipse">
            <a:avLst/>
          </a:prstGeom>
          <a:solidFill>
            <a:srgbClr val="CFE0F8">
              <a:alpha val="92000"/>
            </a:srgbClr>
          </a:solidFill>
          <a:ln w="12700">
            <a:solidFill>
              <a:srgbClr val="CFE0F8">
                <a:alpha val="0"/>
              </a:srgbClr>
            </a:solidFill>
            <a:prstDash val="solid"/>
          </a:ln>
        </p:spPr>
      </p:sp>
      <p:sp>
        <p:nvSpPr>
          <p:cNvPr id="40" name="Shape 38"/>
          <p:cNvSpPr/>
          <p:nvPr/>
        </p:nvSpPr>
        <p:spPr>
          <a:xfrm>
            <a:off x="11969496" y="566928"/>
            <a:ext cx="22860" cy="22860"/>
          </a:xfrm>
          <a:prstGeom prst="ellipse">
            <a:avLst/>
          </a:prstGeom>
          <a:solidFill>
            <a:srgbClr val="CFE0F8">
              <a:alpha val="92000"/>
            </a:srgbClr>
          </a:solidFill>
          <a:ln w="12700">
            <a:solidFill>
              <a:srgbClr val="CFE0F8">
                <a:alpha val="0"/>
              </a:srgbClr>
            </a:solidFill>
            <a:prstDash val="solid"/>
          </a:ln>
        </p:spPr>
      </p:sp>
      <p:sp>
        <p:nvSpPr>
          <p:cNvPr id="41" name="Shape 39"/>
          <p:cNvSpPr/>
          <p:nvPr/>
        </p:nvSpPr>
        <p:spPr>
          <a:xfrm>
            <a:off x="9555480" y="749808"/>
            <a:ext cx="22860" cy="22860"/>
          </a:xfrm>
          <a:prstGeom prst="ellipse">
            <a:avLst/>
          </a:prstGeom>
          <a:solidFill>
            <a:srgbClr val="CFE0F8">
              <a:alpha val="92000"/>
            </a:srgbClr>
          </a:solidFill>
          <a:ln w="12700">
            <a:solidFill>
              <a:srgbClr val="CFE0F8">
                <a:alpha val="0"/>
              </a:srgbClr>
            </a:solidFill>
            <a:prstDash val="solid"/>
          </a:ln>
        </p:spPr>
      </p:sp>
      <p:sp>
        <p:nvSpPr>
          <p:cNvPr id="42" name="Shape 40"/>
          <p:cNvSpPr/>
          <p:nvPr/>
        </p:nvSpPr>
        <p:spPr>
          <a:xfrm>
            <a:off x="9756648" y="749808"/>
            <a:ext cx="22860" cy="22860"/>
          </a:xfrm>
          <a:prstGeom prst="ellipse">
            <a:avLst/>
          </a:prstGeom>
          <a:solidFill>
            <a:srgbClr val="CFE0F8">
              <a:alpha val="92000"/>
            </a:srgbClr>
          </a:solidFill>
          <a:ln w="12700">
            <a:solidFill>
              <a:srgbClr val="CFE0F8">
                <a:alpha val="0"/>
              </a:srgbClr>
            </a:solidFill>
            <a:prstDash val="solid"/>
          </a:ln>
        </p:spPr>
      </p:sp>
      <p:sp>
        <p:nvSpPr>
          <p:cNvPr id="43" name="Shape 41"/>
          <p:cNvSpPr/>
          <p:nvPr/>
        </p:nvSpPr>
        <p:spPr>
          <a:xfrm>
            <a:off x="9957816" y="749808"/>
            <a:ext cx="22860" cy="22860"/>
          </a:xfrm>
          <a:prstGeom prst="ellipse">
            <a:avLst/>
          </a:prstGeom>
          <a:solidFill>
            <a:srgbClr val="CFE0F8">
              <a:alpha val="92000"/>
            </a:srgbClr>
          </a:solidFill>
          <a:ln w="12700">
            <a:solidFill>
              <a:srgbClr val="CFE0F8">
                <a:alpha val="0"/>
              </a:srgbClr>
            </a:solidFill>
            <a:prstDash val="solid"/>
          </a:ln>
        </p:spPr>
      </p:sp>
      <p:sp>
        <p:nvSpPr>
          <p:cNvPr id="44" name="Shape 42"/>
          <p:cNvSpPr/>
          <p:nvPr/>
        </p:nvSpPr>
        <p:spPr>
          <a:xfrm>
            <a:off x="10158984" y="749808"/>
            <a:ext cx="22860" cy="22860"/>
          </a:xfrm>
          <a:prstGeom prst="ellipse">
            <a:avLst/>
          </a:prstGeom>
          <a:solidFill>
            <a:srgbClr val="CFE0F8">
              <a:alpha val="92000"/>
            </a:srgbClr>
          </a:solidFill>
          <a:ln w="12700">
            <a:solidFill>
              <a:srgbClr val="CFE0F8">
                <a:alpha val="0"/>
              </a:srgbClr>
            </a:solidFill>
            <a:prstDash val="solid"/>
          </a:ln>
        </p:spPr>
      </p:sp>
      <p:sp>
        <p:nvSpPr>
          <p:cNvPr id="45" name="Shape 43"/>
          <p:cNvSpPr/>
          <p:nvPr/>
        </p:nvSpPr>
        <p:spPr>
          <a:xfrm>
            <a:off x="10360152" y="749808"/>
            <a:ext cx="22860" cy="22860"/>
          </a:xfrm>
          <a:prstGeom prst="ellipse">
            <a:avLst/>
          </a:prstGeom>
          <a:solidFill>
            <a:srgbClr val="CFE0F8">
              <a:alpha val="92000"/>
            </a:srgbClr>
          </a:solidFill>
          <a:ln w="12700">
            <a:solidFill>
              <a:srgbClr val="CFE0F8">
                <a:alpha val="0"/>
              </a:srgbClr>
            </a:solidFill>
            <a:prstDash val="solid"/>
          </a:ln>
        </p:spPr>
      </p:sp>
      <p:sp>
        <p:nvSpPr>
          <p:cNvPr id="46" name="Shape 44"/>
          <p:cNvSpPr/>
          <p:nvPr/>
        </p:nvSpPr>
        <p:spPr>
          <a:xfrm>
            <a:off x="10561320" y="749808"/>
            <a:ext cx="22860" cy="22860"/>
          </a:xfrm>
          <a:prstGeom prst="ellipse">
            <a:avLst/>
          </a:prstGeom>
          <a:solidFill>
            <a:srgbClr val="CFE0F8">
              <a:alpha val="92000"/>
            </a:srgbClr>
          </a:solidFill>
          <a:ln w="12700">
            <a:solidFill>
              <a:srgbClr val="CFE0F8">
                <a:alpha val="0"/>
              </a:srgbClr>
            </a:solidFill>
            <a:prstDash val="solid"/>
          </a:ln>
        </p:spPr>
      </p:sp>
      <p:sp>
        <p:nvSpPr>
          <p:cNvPr id="47" name="Shape 45"/>
          <p:cNvSpPr/>
          <p:nvPr/>
        </p:nvSpPr>
        <p:spPr>
          <a:xfrm>
            <a:off x="10762488" y="749808"/>
            <a:ext cx="22860" cy="22860"/>
          </a:xfrm>
          <a:prstGeom prst="ellipse">
            <a:avLst/>
          </a:prstGeom>
          <a:solidFill>
            <a:srgbClr val="CFE0F8">
              <a:alpha val="92000"/>
            </a:srgbClr>
          </a:solidFill>
          <a:ln w="12700">
            <a:solidFill>
              <a:srgbClr val="CFE0F8">
                <a:alpha val="0"/>
              </a:srgbClr>
            </a:solidFill>
            <a:prstDash val="solid"/>
          </a:ln>
        </p:spPr>
      </p:sp>
      <p:sp>
        <p:nvSpPr>
          <p:cNvPr id="48" name="Shape 46"/>
          <p:cNvSpPr/>
          <p:nvPr/>
        </p:nvSpPr>
        <p:spPr>
          <a:xfrm>
            <a:off x="10963656" y="749808"/>
            <a:ext cx="22860" cy="22860"/>
          </a:xfrm>
          <a:prstGeom prst="ellipse">
            <a:avLst/>
          </a:prstGeom>
          <a:solidFill>
            <a:srgbClr val="CFE0F8">
              <a:alpha val="92000"/>
            </a:srgbClr>
          </a:solidFill>
          <a:ln w="12700">
            <a:solidFill>
              <a:srgbClr val="CFE0F8">
                <a:alpha val="0"/>
              </a:srgbClr>
            </a:solidFill>
            <a:prstDash val="solid"/>
          </a:ln>
        </p:spPr>
      </p:sp>
      <p:sp>
        <p:nvSpPr>
          <p:cNvPr id="49" name="Shape 47"/>
          <p:cNvSpPr/>
          <p:nvPr/>
        </p:nvSpPr>
        <p:spPr>
          <a:xfrm>
            <a:off x="11164824" y="749808"/>
            <a:ext cx="22860" cy="22860"/>
          </a:xfrm>
          <a:prstGeom prst="ellipse">
            <a:avLst/>
          </a:prstGeom>
          <a:solidFill>
            <a:srgbClr val="CFE0F8">
              <a:alpha val="92000"/>
            </a:srgbClr>
          </a:solidFill>
          <a:ln w="12700">
            <a:solidFill>
              <a:srgbClr val="CFE0F8">
                <a:alpha val="0"/>
              </a:srgbClr>
            </a:solidFill>
            <a:prstDash val="solid"/>
          </a:ln>
        </p:spPr>
      </p:sp>
      <p:sp>
        <p:nvSpPr>
          <p:cNvPr id="50" name="Shape 48"/>
          <p:cNvSpPr/>
          <p:nvPr/>
        </p:nvSpPr>
        <p:spPr>
          <a:xfrm>
            <a:off x="11365992" y="749808"/>
            <a:ext cx="22860" cy="22860"/>
          </a:xfrm>
          <a:prstGeom prst="ellipse">
            <a:avLst/>
          </a:prstGeom>
          <a:solidFill>
            <a:srgbClr val="CFE0F8">
              <a:alpha val="92000"/>
            </a:srgbClr>
          </a:solidFill>
          <a:ln w="12700">
            <a:solidFill>
              <a:srgbClr val="CFE0F8">
                <a:alpha val="0"/>
              </a:srgbClr>
            </a:solidFill>
            <a:prstDash val="solid"/>
          </a:ln>
        </p:spPr>
      </p:sp>
      <p:sp>
        <p:nvSpPr>
          <p:cNvPr id="51" name="Shape 49"/>
          <p:cNvSpPr/>
          <p:nvPr/>
        </p:nvSpPr>
        <p:spPr>
          <a:xfrm>
            <a:off x="11567160" y="749808"/>
            <a:ext cx="22860" cy="22860"/>
          </a:xfrm>
          <a:prstGeom prst="ellipse">
            <a:avLst/>
          </a:prstGeom>
          <a:solidFill>
            <a:srgbClr val="CFE0F8">
              <a:alpha val="92000"/>
            </a:srgbClr>
          </a:solidFill>
          <a:ln w="12700">
            <a:solidFill>
              <a:srgbClr val="CFE0F8">
                <a:alpha val="0"/>
              </a:srgbClr>
            </a:solidFill>
            <a:prstDash val="solid"/>
          </a:ln>
        </p:spPr>
      </p:sp>
      <p:sp>
        <p:nvSpPr>
          <p:cNvPr id="52" name="Shape 50"/>
          <p:cNvSpPr/>
          <p:nvPr/>
        </p:nvSpPr>
        <p:spPr>
          <a:xfrm>
            <a:off x="11768328" y="749808"/>
            <a:ext cx="22860" cy="22860"/>
          </a:xfrm>
          <a:prstGeom prst="ellipse">
            <a:avLst/>
          </a:prstGeom>
          <a:solidFill>
            <a:srgbClr val="CFE0F8">
              <a:alpha val="92000"/>
            </a:srgbClr>
          </a:solidFill>
          <a:ln w="12700">
            <a:solidFill>
              <a:srgbClr val="CFE0F8">
                <a:alpha val="0"/>
              </a:srgbClr>
            </a:solidFill>
            <a:prstDash val="solid"/>
          </a:ln>
        </p:spPr>
      </p:sp>
      <p:sp>
        <p:nvSpPr>
          <p:cNvPr id="53" name="Shape 51"/>
          <p:cNvSpPr/>
          <p:nvPr/>
        </p:nvSpPr>
        <p:spPr>
          <a:xfrm>
            <a:off x="11969496" y="749808"/>
            <a:ext cx="22860" cy="22860"/>
          </a:xfrm>
          <a:prstGeom prst="ellipse">
            <a:avLst/>
          </a:prstGeom>
          <a:solidFill>
            <a:srgbClr val="CFE0F8">
              <a:alpha val="92000"/>
            </a:srgbClr>
          </a:solidFill>
          <a:ln w="12700">
            <a:solidFill>
              <a:srgbClr val="CFE0F8">
                <a:alpha val="0"/>
              </a:srgbClr>
            </a:solidFill>
            <a:prstDash val="solid"/>
          </a:ln>
        </p:spPr>
      </p:sp>
      <p:sp>
        <p:nvSpPr>
          <p:cNvPr id="54" name="Shape 52"/>
          <p:cNvSpPr/>
          <p:nvPr/>
        </p:nvSpPr>
        <p:spPr>
          <a:xfrm>
            <a:off x="9555480" y="932688"/>
            <a:ext cx="22860" cy="22860"/>
          </a:xfrm>
          <a:prstGeom prst="ellipse">
            <a:avLst/>
          </a:prstGeom>
          <a:solidFill>
            <a:srgbClr val="CFE0F8">
              <a:alpha val="92000"/>
            </a:srgbClr>
          </a:solidFill>
          <a:ln w="12700">
            <a:solidFill>
              <a:srgbClr val="CFE0F8">
                <a:alpha val="0"/>
              </a:srgbClr>
            </a:solidFill>
            <a:prstDash val="solid"/>
          </a:ln>
        </p:spPr>
      </p:sp>
      <p:sp>
        <p:nvSpPr>
          <p:cNvPr id="55" name="Shape 53"/>
          <p:cNvSpPr/>
          <p:nvPr/>
        </p:nvSpPr>
        <p:spPr>
          <a:xfrm>
            <a:off x="9756648" y="932688"/>
            <a:ext cx="22860" cy="22860"/>
          </a:xfrm>
          <a:prstGeom prst="ellipse">
            <a:avLst/>
          </a:prstGeom>
          <a:solidFill>
            <a:srgbClr val="CFE0F8">
              <a:alpha val="92000"/>
            </a:srgbClr>
          </a:solidFill>
          <a:ln w="12700">
            <a:solidFill>
              <a:srgbClr val="CFE0F8">
                <a:alpha val="0"/>
              </a:srgbClr>
            </a:solidFill>
            <a:prstDash val="solid"/>
          </a:ln>
        </p:spPr>
      </p:sp>
      <p:sp>
        <p:nvSpPr>
          <p:cNvPr id="56" name="Shape 54"/>
          <p:cNvSpPr/>
          <p:nvPr/>
        </p:nvSpPr>
        <p:spPr>
          <a:xfrm>
            <a:off x="9957816" y="932688"/>
            <a:ext cx="22860" cy="22860"/>
          </a:xfrm>
          <a:prstGeom prst="ellipse">
            <a:avLst/>
          </a:prstGeom>
          <a:solidFill>
            <a:srgbClr val="CFE0F8">
              <a:alpha val="92000"/>
            </a:srgbClr>
          </a:solidFill>
          <a:ln w="12700">
            <a:solidFill>
              <a:srgbClr val="CFE0F8">
                <a:alpha val="0"/>
              </a:srgbClr>
            </a:solidFill>
            <a:prstDash val="solid"/>
          </a:ln>
        </p:spPr>
      </p:sp>
      <p:sp>
        <p:nvSpPr>
          <p:cNvPr id="57" name="Shape 55"/>
          <p:cNvSpPr/>
          <p:nvPr/>
        </p:nvSpPr>
        <p:spPr>
          <a:xfrm>
            <a:off x="10158984" y="932688"/>
            <a:ext cx="22860" cy="22860"/>
          </a:xfrm>
          <a:prstGeom prst="ellipse">
            <a:avLst/>
          </a:prstGeom>
          <a:solidFill>
            <a:srgbClr val="CFE0F8">
              <a:alpha val="92000"/>
            </a:srgbClr>
          </a:solidFill>
          <a:ln w="12700">
            <a:solidFill>
              <a:srgbClr val="CFE0F8">
                <a:alpha val="0"/>
              </a:srgbClr>
            </a:solidFill>
            <a:prstDash val="solid"/>
          </a:ln>
        </p:spPr>
      </p:sp>
      <p:sp>
        <p:nvSpPr>
          <p:cNvPr id="58" name="Shape 56"/>
          <p:cNvSpPr/>
          <p:nvPr/>
        </p:nvSpPr>
        <p:spPr>
          <a:xfrm>
            <a:off x="10360152" y="932688"/>
            <a:ext cx="22860" cy="22860"/>
          </a:xfrm>
          <a:prstGeom prst="ellipse">
            <a:avLst/>
          </a:prstGeom>
          <a:solidFill>
            <a:srgbClr val="CFE0F8">
              <a:alpha val="92000"/>
            </a:srgbClr>
          </a:solidFill>
          <a:ln w="12700">
            <a:solidFill>
              <a:srgbClr val="CFE0F8">
                <a:alpha val="0"/>
              </a:srgbClr>
            </a:solidFill>
            <a:prstDash val="solid"/>
          </a:ln>
        </p:spPr>
      </p:sp>
      <p:sp>
        <p:nvSpPr>
          <p:cNvPr id="59" name="Shape 57"/>
          <p:cNvSpPr/>
          <p:nvPr/>
        </p:nvSpPr>
        <p:spPr>
          <a:xfrm>
            <a:off x="10561320" y="932688"/>
            <a:ext cx="22860" cy="22860"/>
          </a:xfrm>
          <a:prstGeom prst="ellipse">
            <a:avLst/>
          </a:prstGeom>
          <a:solidFill>
            <a:srgbClr val="CFE0F8">
              <a:alpha val="92000"/>
            </a:srgbClr>
          </a:solidFill>
          <a:ln w="12700">
            <a:solidFill>
              <a:srgbClr val="CFE0F8">
                <a:alpha val="0"/>
              </a:srgbClr>
            </a:solidFill>
            <a:prstDash val="solid"/>
          </a:ln>
        </p:spPr>
      </p:sp>
      <p:sp>
        <p:nvSpPr>
          <p:cNvPr id="60" name="Shape 58"/>
          <p:cNvSpPr/>
          <p:nvPr/>
        </p:nvSpPr>
        <p:spPr>
          <a:xfrm>
            <a:off x="10762488" y="932688"/>
            <a:ext cx="22860" cy="22860"/>
          </a:xfrm>
          <a:prstGeom prst="ellipse">
            <a:avLst/>
          </a:prstGeom>
          <a:solidFill>
            <a:srgbClr val="CFE0F8">
              <a:alpha val="92000"/>
            </a:srgbClr>
          </a:solidFill>
          <a:ln w="12700">
            <a:solidFill>
              <a:srgbClr val="CFE0F8">
                <a:alpha val="0"/>
              </a:srgbClr>
            </a:solidFill>
            <a:prstDash val="solid"/>
          </a:ln>
        </p:spPr>
      </p:sp>
      <p:sp>
        <p:nvSpPr>
          <p:cNvPr id="61" name="Shape 59"/>
          <p:cNvSpPr/>
          <p:nvPr/>
        </p:nvSpPr>
        <p:spPr>
          <a:xfrm>
            <a:off x="10963656" y="932688"/>
            <a:ext cx="22860" cy="22860"/>
          </a:xfrm>
          <a:prstGeom prst="ellipse">
            <a:avLst/>
          </a:prstGeom>
          <a:solidFill>
            <a:srgbClr val="CFE0F8">
              <a:alpha val="92000"/>
            </a:srgbClr>
          </a:solidFill>
          <a:ln w="12700">
            <a:solidFill>
              <a:srgbClr val="CFE0F8">
                <a:alpha val="0"/>
              </a:srgbClr>
            </a:solidFill>
            <a:prstDash val="solid"/>
          </a:ln>
        </p:spPr>
      </p:sp>
      <p:sp>
        <p:nvSpPr>
          <p:cNvPr id="62" name="Shape 60"/>
          <p:cNvSpPr/>
          <p:nvPr/>
        </p:nvSpPr>
        <p:spPr>
          <a:xfrm>
            <a:off x="11164824" y="932688"/>
            <a:ext cx="22860" cy="22860"/>
          </a:xfrm>
          <a:prstGeom prst="ellipse">
            <a:avLst/>
          </a:prstGeom>
          <a:solidFill>
            <a:srgbClr val="CFE0F8">
              <a:alpha val="92000"/>
            </a:srgbClr>
          </a:solidFill>
          <a:ln w="12700">
            <a:solidFill>
              <a:srgbClr val="CFE0F8">
                <a:alpha val="0"/>
              </a:srgbClr>
            </a:solidFill>
            <a:prstDash val="solid"/>
          </a:ln>
        </p:spPr>
      </p:sp>
      <p:sp>
        <p:nvSpPr>
          <p:cNvPr id="63" name="Shape 61"/>
          <p:cNvSpPr/>
          <p:nvPr/>
        </p:nvSpPr>
        <p:spPr>
          <a:xfrm>
            <a:off x="11365992" y="932688"/>
            <a:ext cx="22860" cy="22860"/>
          </a:xfrm>
          <a:prstGeom prst="ellipse">
            <a:avLst/>
          </a:prstGeom>
          <a:solidFill>
            <a:srgbClr val="CFE0F8">
              <a:alpha val="92000"/>
            </a:srgbClr>
          </a:solidFill>
          <a:ln w="12700">
            <a:solidFill>
              <a:srgbClr val="CFE0F8">
                <a:alpha val="0"/>
              </a:srgbClr>
            </a:solidFill>
            <a:prstDash val="solid"/>
          </a:ln>
        </p:spPr>
      </p:sp>
      <p:sp>
        <p:nvSpPr>
          <p:cNvPr id="64" name="Shape 62"/>
          <p:cNvSpPr/>
          <p:nvPr/>
        </p:nvSpPr>
        <p:spPr>
          <a:xfrm>
            <a:off x="11567160" y="932688"/>
            <a:ext cx="22860" cy="22860"/>
          </a:xfrm>
          <a:prstGeom prst="ellipse">
            <a:avLst/>
          </a:prstGeom>
          <a:solidFill>
            <a:srgbClr val="CFE0F8">
              <a:alpha val="92000"/>
            </a:srgbClr>
          </a:solidFill>
          <a:ln w="12700">
            <a:solidFill>
              <a:srgbClr val="CFE0F8">
                <a:alpha val="0"/>
              </a:srgbClr>
            </a:solidFill>
            <a:prstDash val="solid"/>
          </a:ln>
        </p:spPr>
      </p:sp>
      <p:sp>
        <p:nvSpPr>
          <p:cNvPr id="65" name="Shape 63"/>
          <p:cNvSpPr/>
          <p:nvPr/>
        </p:nvSpPr>
        <p:spPr>
          <a:xfrm>
            <a:off x="11768328" y="932688"/>
            <a:ext cx="22860" cy="22860"/>
          </a:xfrm>
          <a:prstGeom prst="ellipse">
            <a:avLst/>
          </a:prstGeom>
          <a:solidFill>
            <a:srgbClr val="CFE0F8">
              <a:alpha val="92000"/>
            </a:srgbClr>
          </a:solidFill>
          <a:ln w="12700">
            <a:solidFill>
              <a:srgbClr val="CFE0F8">
                <a:alpha val="0"/>
              </a:srgbClr>
            </a:solidFill>
            <a:prstDash val="solid"/>
          </a:ln>
        </p:spPr>
      </p:sp>
      <p:sp>
        <p:nvSpPr>
          <p:cNvPr id="66" name="Shape 64"/>
          <p:cNvSpPr/>
          <p:nvPr/>
        </p:nvSpPr>
        <p:spPr>
          <a:xfrm>
            <a:off x="11969496" y="932688"/>
            <a:ext cx="22860" cy="22860"/>
          </a:xfrm>
          <a:prstGeom prst="ellipse">
            <a:avLst/>
          </a:prstGeom>
          <a:solidFill>
            <a:srgbClr val="CFE0F8">
              <a:alpha val="92000"/>
            </a:srgbClr>
          </a:solidFill>
          <a:ln w="12700">
            <a:solidFill>
              <a:srgbClr val="CFE0F8">
                <a:alpha val="0"/>
              </a:srgbClr>
            </a:solidFill>
            <a:prstDash val="solid"/>
          </a:ln>
        </p:spPr>
      </p:sp>
      <p:sp>
        <p:nvSpPr>
          <p:cNvPr id="67" name="Shape 65"/>
          <p:cNvSpPr/>
          <p:nvPr/>
        </p:nvSpPr>
        <p:spPr>
          <a:xfrm>
            <a:off x="9555480" y="1115568"/>
            <a:ext cx="22860" cy="22860"/>
          </a:xfrm>
          <a:prstGeom prst="ellipse">
            <a:avLst/>
          </a:prstGeom>
          <a:solidFill>
            <a:srgbClr val="CFE0F8">
              <a:alpha val="92000"/>
            </a:srgbClr>
          </a:solidFill>
          <a:ln w="12700">
            <a:solidFill>
              <a:srgbClr val="CFE0F8">
                <a:alpha val="0"/>
              </a:srgbClr>
            </a:solidFill>
            <a:prstDash val="solid"/>
          </a:ln>
        </p:spPr>
      </p:sp>
      <p:sp>
        <p:nvSpPr>
          <p:cNvPr id="68" name="Shape 66"/>
          <p:cNvSpPr/>
          <p:nvPr/>
        </p:nvSpPr>
        <p:spPr>
          <a:xfrm>
            <a:off x="9756648" y="1115568"/>
            <a:ext cx="22860" cy="22860"/>
          </a:xfrm>
          <a:prstGeom prst="ellipse">
            <a:avLst/>
          </a:prstGeom>
          <a:solidFill>
            <a:srgbClr val="CFE0F8">
              <a:alpha val="92000"/>
            </a:srgbClr>
          </a:solidFill>
          <a:ln w="12700">
            <a:solidFill>
              <a:srgbClr val="CFE0F8">
                <a:alpha val="0"/>
              </a:srgbClr>
            </a:solidFill>
            <a:prstDash val="solid"/>
          </a:ln>
        </p:spPr>
      </p:sp>
      <p:sp>
        <p:nvSpPr>
          <p:cNvPr id="69" name="Shape 67"/>
          <p:cNvSpPr/>
          <p:nvPr/>
        </p:nvSpPr>
        <p:spPr>
          <a:xfrm>
            <a:off x="9957816" y="1115568"/>
            <a:ext cx="22860" cy="22860"/>
          </a:xfrm>
          <a:prstGeom prst="ellipse">
            <a:avLst/>
          </a:prstGeom>
          <a:solidFill>
            <a:srgbClr val="CFE0F8">
              <a:alpha val="92000"/>
            </a:srgbClr>
          </a:solidFill>
          <a:ln w="12700">
            <a:solidFill>
              <a:srgbClr val="CFE0F8">
                <a:alpha val="0"/>
              </a:srgbClr>
            </a:solidFill>
            <a:prstDash val="solid"/>
          </a:ln>
        </p:spPr>
      </p:sp>
      <p:sp>
        <p:nvSpPr>
          <p:cNvPr id="70" name="Shape 68"/>
          <p:cNvSpPr/>
          <p:nvPr/>
        </p:nvSpPr>
        <p:spPr>
          <a:xfrm>
            <a:off x="10158984" y="1115568"/>
            <a:ext cx="22860" cy="22860"/>
          </a:xfrm>
          <a:prstGeom prst="ellipse">
            <a:avLst/>
          </a:prstGeom>
          <a:solidFill>
            <a:srgbClr val="CFE0F8">
              <a:alpha val="92000"/>
            </a:srgbClr>
          </a:solidFill>
          <a:ln w="12700">
            <a:solidFill>
              <a:srgbClr val="CFE0F8">
                <a:alpha val="0"/>
              </a:srgbClr>
            </a:solidFill>
            <a:prstDash val="solid"/>
          </a:ln>
        </p:spPr>
      </p:sp>
      <p:sp>
        <p:nvSpPr>
          <p:cNvPr id="71" name="Shape 69"/>
          <p:cNvSpPr/>
          <p:nvPr/>
        </p:nvSpPr>
        <p:spPr>
          <a:xfrm>
            <a:off x="10360152" y="1115568"/>
            <a:ext cx="22860" cy="22860"/>
          </a:xfrm>
          <a:prstGeom prst="ellipse">
            <a:avLst/>
          </a:prstGeom>
          <a:solidFill>
            <a:srgbClr val="CFE0F8">
              <a:alpha val="92000"/>
            </a:srgbClr>
          </a:solidFill>
          <a:ln w="12700">
            <a:solidFill>
              <a:srgbClr val="CFE0F8">
                <a:alpha val="0"/>
              </a:srgbClr>
            </a:solidFill>
            <a:prstDash val="solid"/>
          </a:ln>
        </p:spPr>
      </p:sp>
      <p:sp>
        <p:nvSpPr>
          <p:cNvPr id="72" name="Shape 70"/>
          <p:cNvSpPr/>
          <p:nvPr/>
        </p:nvSpPr>
        <p:spPr>
          <a:xfrm>
            <a:off x="10561320" y="1115568"/>
            <a:ext cx="22860" cy="22860"/>
          </a:xfrm>
          <a:prstGeom prst="ellipse">
            <a:avLst/>
          </a:prstGeom>
          <a:solidFill>
            <a:srgbClr val="CFE0F8">
              <a:alpha val="92000"/>
            </a:srgbClr>
          </a:solidFill>
          <a:ln w="12700">
            <a:solidFill>
              <a:srgbClr val="CFE0F8">
                <a:alpha val="0"/>
              </a:srgbClr>
            </a:solidFill>
            <a:prstDash val="solid"/>
          </a:ln>
        </p:spPr>
      </p:sp>
      <p:sp>
        <p:nvSpPr>
          <p:cNvPr id="73" name="Shape 71"/>
          <p:cNvSpPr/>
          <p:nvPr/>
        </p:nvSpPr>
        <p:spPr>
          <a:xfrm>
            <a:off x="10762488" y="1115568"/>
            <a:ext cx="22860" cy="22860"/>
          </a:xfrm>
          <a:prstGeom prst="ellipse">
            <a:avLst/>
          </a:prstGeom>
          <a:solidFill>
            <a:srgbClr val="CFE0F8">
              <a:alpha val="92000"/>
            </a:srgbClr>
          </a:solidFill>
          <a:ln w="12700">
            <a:solidFill>
              <a:srgbClr val="CFE0F8">
                <a:alpha val="0"/>
              </a:srgbClr>
            </a:solidFill>
            <a:prstDash val="solid"/>
          </a:ln>
        </p:spPr>
      </p:sp>
      <p:sp>
        <p:nvSpPr>
          <p:cNvPr id="74" name="Shape 72"/>
          <p:cNvSpPr/>
          <p:nvPr/>
        </p:nvSpPr>
        <p:spPr>
          <a:xfrm>
            <a:off x="10963656" y="1115568"/>
            <a:ext cx="22860" cy="22860"/>
          </a:xfrm>
          <a:prstGeom prst="ellipse">
            <a:avLst/>
          </a:prstGeom>
          <a:solidFill>
            <a:srgbClr val="CFE0F8">
              <a:alpha val="92000"/>
            </a:srgbClr>
          </a:solidFill>
          <a:ln w="12700">
            <a:solidFill>
              <a:srgbClr val="CFE0F8">
                <a:alpha val="0"/>
              </a:srgbClr>
            </a:solidFill>
            <a:prstDash val="solid"/>
          </a:ln>
        </p:spPr>
      </p:sp>
      <p:sp>
        <p:nvSpPr>
          <p:cNvPr id="75" name="Shape 73"/>
          <p:cNvSpPr/>
          <p:nvPr/>
        </p:nvSpPr>
        <p:spPr>
          <a:xfrm>
            <a:off x="11164824" y="1115568"/>
            <a:ext cx="22860" cy="22860"/>
          </a:xfrm>
          <a:prstGeom prst="ellipse">
            <a:avLst/>
          </a:prstGeom>
          <a:solidFill>
            <a:srgbClr val="CFE0F8">
              <a:alpha val="92000"/>
            </a:srgbClr>
          </a:solidFill>
          <a:ln w="12700">
            <a:solidFill>
              <a:srgbClr val="CFE0F8">
                <a:alpha val="0"/>
              </a:srgbClr>
            </a:solidFill>
            <a:prstDash val="solid"/>
          </a:ln>
        </p:spPr>
      </p:sp>
      <p:sp>
        <p:nvSpPr>
          <p:cNvPr id="76" name="Shape 74"/>
          <p:cNvSpPr/>
          <p:nvPr/>
        </p:nvSpPr>
        <p:spPr>
          <a:xfrm>
            <a:off x="11365992" y="1115568"/>
            <a:ext cx="22860" cy="22860"/>
          </a:xfrm>
          <a:prstGeom prst="ellipse">
            <a:avLst/>
          </a:prstGeom>
          <a:solidFill>
            <a:srgbClr val="CFE0F8">
              <a:alpha val="92000"/>
            </a:srgbClr>
          </a:solidFill>
          <a:ln w="12700">
            <a:solidFill>
              <a:srgbClr val="CFE0F8">
                <a:alpha val="0"/>
              </a:srgbClr>
            </a:solidFill>
            <a:prstDash val="solid"/>
          </a:ln>
        </p:spPr>
      </p:sp>
      <p:sp>
        <p:nvSpPr>
          <p:cNvPr id="77" name="Shape 75"/>
          <p:cNvSpPr/>
          <p:nvPr/>
        </p:nvSpPr>
        <p:spPr>
          <a:xfrm>
            <a:off x="11567160" y="1115568"/>
            <a:ext cx="22860" cy="22860"/>
          </a:xfrm>
          <a:prstGeom prst="ellipse">
            <a:avLst/>
          </a:prstGeom>
          <a:solidFill>
            <a:srgbClr val="CFE0F8">
              <a:alpha val="92000"/>
            </a:srgbClr>
          </a:solidFill>
          <a:ln w="12700">
            <a:solidFill>
              <a:srgbClr val="CFE0F8">
                <a:alpha val="0"/>
              </a:srgbClr>
            </a:solidFill>
            <a:prstDash val="solid"/>
          </a:ln>
        </p:spPr>
      </p:sp>
      <p:sp>
        <p:nvSpPr>
          <p:cNvPr id="78" name="Shape 76"/>
          <p:cNvSpPr/>
          <p:nvPr/>
        </p:nvSpPr>
        <p:spPr>
          <a:xfrm>
            <a:off x="11768328" y="1115568"/>
            <a:ext cx="22860" cy="22860"/>
          </a:xfrm>
          <a:prstGeom prst="ellipse">
            <a:avLst/>
          </a:prstGeom>
          <a:solidFill>
            <a:srgbClr val="CFE0F8">
              <a:alpha val="92000"/>
            </a:srgbClr>
          </a:solidFill>
          <a:ln w="12700">
            <a:solidFill>
              <a:srgbClr val="CFE0F8">
                <a:alpha val="0"/>
              </a:srgbClr>
            </a:solidFill>
            <a:prstDash val="solid"/>
          </a:ln>
        </p:spPr>
      </p:sp>
      <p:sp>
        <p:nvSpPr>
          <p:cNvPr id="79" name="Shape 77"/>
          <p:cNvSpPr/>
          <p:nvPr/>
        </p:nvSpPr>
        <p:spPr>
          <a:xfrm>
            <a:off x="11969496" y="1115568"/>
            <a:ext cx="22860" cy="22860"/>
          </a:xfrm>
          <a:prstGeom prst="ellipse">
            <a:avLst/>
          </a:prstGeom>
          <a:solidFill>
            <a:srgbClr val="CFE0F8">
              <a:alpha val="92000"/>
            </a:srgbClr>
          </a:solidFill>
          <a:ln w="12700">
            <a:solidFill>
              <a:srgbClr val="CFE0F8">
                <a:alpha val="0"/>
              </a:srgbClr>
            </a:solidFill>
            <a:prstDash val="solid"/>
          </a:ln>
        </p:spPr>
      </p:sp>
      <p:sp>
        <p:nvSpPr>
          <p:cNvPr id="80" name="Shape 78"/>
          <p:cNvSpPr/>
          <p:nvPr/>
        </p:nvSpPr>
        <p:spPr>
          <a:xfrm>
            <a:off x="9555480" y="1298448"/>
            <a:ext cx="22860" cy="22860"/>
          </a:xfrm>
          <a:prstGeom prst="ellipse">
            <a:avLst/>
          </a:prstGeom>
          <a:solidFill>
            <a:srgbClr val="CFE0F8">
              <a:alpha val="92000"/>
            </a:srgbClr>
          </a:solidFill>
          <a:ln w="12700">
            <a:solidFill>
              <a:srgbClr val="CFE0F8">
                <a:alpha val="0"/>
              </a:srgbClr>
            </a:solidFill>
            <a:prstDash val="solid"/>
          </a:ln>
        </p:spPr>
      </p:sp>
      <p:sp>
        <p:nvSpPr>
          <p:cNvPr id="81" name="Shape 79"/>
          <p:cNvSpPr/>
          <p:nvPr/>
        </p:nvSpPr>
        <p:spPr>
          <a:xfrm>
            <a:off x="9756648" y="1298448"/>
            <a:ext cx="22860" cy="22860"/>
          </a:xfrm>
          <a:prstGeom prst="ellipse">
            <a:avLst/>
          </a:prstGeom>
          <a:solidFill>
            <a:srgbClr val="CFE0F8">
              <a:alpha val="92000"/>
            </a:srgbClr>
          </a:solidFill>
          <a:ln w="12700">
            <a:solidFill>
              <a:srgbClr val="CFE0F8">
                <a:alpha val="0"/>
              </a:srgbClr>
            </a:solidFill>
            <a:prstDash val="solid"/>
          </a:ln>
        </p:spPr>
      </p:sp>
      <p:sp>
        <p:nvSpPr>
          <p:cNvPr id="82" name="Shape 80"/>
          <p:cNvSpPr/>
          <p:nvPr/>
        </p:nvSpPr>
        <p:spPr>
          <a:xfrm>
            <a:off x="9957816" y="1298448"/>
            <a:ext cx="22860" cy="22860"/>
          </a:xfrm>
          <a:prstGeom prst="ellipse">
            <a:avLst/>
          </a:prstGeom>
          <a:solidFill>
            <a:srgbClr val="CFE0F8">
              <a:alpha val="92000"/>
            </a:srgbClr>
          </a:solidFill>
          <a:ln w="12700">
            <a:solidFill>
              <a:srgbClr val="CFE0F8">
                <a:alpha val="0"/>
              </a:srgbClr>
            </a:solidFill>
            <a:prstDash val="solid"/>
          </a:ln>
        </p:spPr>
      </p:sp>
      <p:sp>
        <p:nvSpPr>
          <p:cNvPr id="83" name="Shape 81"/>
          <p:cNvSpPr/>
          <p:nvPr/>
        </p:nvSpPr>
        <p:spPr>
          <a:xfrm>
            <a:off x="10158984" y="1298448"/>
            <a:ext cx="22860" cy="22860"/>
          </a:xfrm>
          <a:prstGeom prst="ellipse">
            <a:avLst/>
          </a:prstGeom>
          <a:solidFill>
            <a:srgbClr val="CFE0F8">
              <a:alpha val="92000"/>
            </a:srgbClr>
          </a:solidFill>
          <a:ln w="12700">
            <a:solidFill>
              <a:srgbClr val="CFE0F8">
                <a:alpha val="0"/>
              </a:srgbClr>
            </a:solidFill>
            <a:prstDash val="solid"/>
          </a:ln>
        </p:spPr>
      </p:sp>
      <p:sp>
        <p:nvSpPr>
          <p:cNvPr id="84" name="Shape 82"/>
          <p:cNvSpPr/>
          <p:nvPr/>
        </p:nvSpPr>
        <p:spPr>
          <a:xfrm>
            <a:off x="10360152" y="1298448"/>
            <a:ext cx="22860" cy="22860"/>
          </a:xfrm>
          <a:prstGeom prst="ellipse">
            <a:avLst/>
          </a:prstGeom>
          <a:solidFill>
            <a:srgbClr val="CFE0F8">
              <a:alpha val="92000"/>
            </a:srgbClr>
          </a:solidFill>
          <a:ln w="12700">
            <a:solidFill>
              <a:srgbClr val="CFE0F8">
                <a:alpha val="0"/>
              </a:srgbClr>
            </a:solidFill>
            <a:prstDash val="solid"/>
          </a:ln>
        </p:spPr>
      </p:sp>
      <p:sp>
        <p:nvSpPr>
          <p:cNvPr id="85" name="Shape 83"/>
          <p:cNvSpPr/>
          <p:nvPr/>
        </p:nvSpPr>
        <p:spPr>
          <a:xfrm>
            <a:off x="10561320" y="1298448"/>
            <a:ext cx="22860" cy="22860"/>
          </a:xfrm>
          <a:prstGeom prst="ellipse">
            <a:avLst/>
          </a:prstGeom>
          <a:solidFill>
            <a:srgbClr val="CFE0F8">
              <a:alpha val="92000"/>
            </a:srgbClr>
          </a:solidFill>
          <a:ln w="12700">
            <a:solidFill>
              <a:srgbClr val="CFE0F8">
                <a:alpha val="0"/>
              </a:srgbClr>
            </a:solidFill>
            <a:prstDash val="solid"/>
          </a:ln>
        </p:spPr>
      </p:sp>
      <p:sp>
        <p:nvSpPr>
          <p:cNvPr id="86" name="Shape 84"/>
          <p:cNvSpPr/>
          <p:nvPr/>
        </p:nvSpPr>
        <p:spPr>
          <a:xfrm>
            <a:off x="10762488" y="1298448"/>
            <a:ext cx="22860" cy="22860"/>
          </a:xfrm>
          <a:prstGeom prst="ellipse">
            <a:avLst/>
          </a:prstGeom>
          <a:solidFill>
            <a:srgbClr val="CFE0F8">
              <a:alpha val="92000"/>
            </a:srgbClr>
          </a:solidFill>
          <a:ln w="12700">
            <a:solidFill>
              <a:srgbClr val="CFE0F8">
                <a:alpha val="0"/>
              </a:srgbClr>
            </a:solidFill>
            <a:prstDash val="solid"/>
          </a:ln>
        </p:spPr>
      </p:sp>
      <p:sp>
        <p:nvSpPr>
          <p:cNvPr id="87" name="Shape 85"/>
          <p:cNvSpPr/>
          <p:nvPr/>
        </p:nvSpPr>
        <p:spPr>
          <a:xfrm>
            <a:off x="10963656" y="1298448"/>
            <a:ext cx="22860" cy="22860"/>
          </a:xfrm>
          <a:prstGeom prst="ellipse">
            <a:avLst/>
          </a:prstGeom>
          <a:solidFill>
            <a:srgbClr val="CFE0F8">
              <a:alpha val="92000"/>
            </a:srgbClr>
          </a:solidFill>
          <a:ln w="12700">
            <a:solidFill>
              <a:srgbClr val="CFE0F8">
                <a:alpha val="0"/>
              </a:srgbClr>
            </a:solidFill>
            <a:prstDash val="solid"/>
          </a:ln>
        </p:spPr>
      </p:sp>
      <p:sp>
        <p:nvSpPr>
          <p:cNvPr id="88" name="Shape 86"/>
          <p:cNvSpPr/>
          <p:nvPr/>
        </p:nvSpPr>
        <p:spPr>
          <a:xfrm>
            <a:off x="11164824" y="1298448"/>
            <a:ext cx="22860" cy="22860"/>
          </a:xfrm>
          <a:prstGeom prst="ellipse">
            <a:avLst/>
          </a:prstGeom>
          <a:solidFill>
            <a:srgbClr val="CFE0F8">
              <a:alpha val="92000"/>
            </a:srgbClr>
          </a:solidFill>
          <a:ln w="12700">
            <a:solidFill>
              <a:srgbClr val="CFE0F8">
                <a:alpha val="0"/>
              </a:srgbClr>
            </a:solidFill>
            <a:prstDash val="solid"/>
          </a:ln>
        </p:spPr>
      </p:sp>
      <p:sp>
        <p:nvSpPr>
          <p:cNvPr id="89" name="Shape 87"/>
          <p:cNvSpPr/>
          <p:nvPr/>
        </p:nvSpPr>
        <p:spPr>
          <a:xfrm>
            <a:off x="11365992" y="1298448"/>
            <a:ext cx="22860" cy="22860"/>
          </a:xfrm>
          <a:prstGeom prst="ellipse">
            <a:avLst/>
          </a:prstGeom>
          <a:solidFill>
            <a:srgbClr val="CFE0F8">
              <a:alpha val="92000"/>
            </a:srgbClr>
          </a:solidFill>
          <a:ln w="12700">
            <a:solidFill>
              <a:srgbClr val="CFE0F8">
                <a:alpha val="0"/>
              </a:srgbClr>
            </a:solidFill>
            <a:prstDash val="solid"/>
          </a:ln>
        </p:spPr>
      </p:sp>
      <p:sp>
        <p:nvSpPr>
          <p:cNvPr id="90" name="Shape 88"/>
          <p:cNvSpPr/>
          <p:nvPr/>
        </p:nvSpPr>
        <p:spPr>
          <a:xfrm>
            <a:off x="11567160" y="1298448"/>
            <a:ext cx="22860" cy="22860"/>
          </a:xfrm>
          <a:prstGeom prst="ellipse">
            <a:avLst/>
          </a:prstGeom>
          <a:solidFill>
            <a:srgbClr val="CFE0F8">
              <a:alpha val="92000"/>
            </a:srgbClr>
          </a:solidFill>
          <a:ln w="12700">
            <a:solidFill>
              <a:srgbClr val="CFE0F8">
                <a:alpha val="0"/>
              </a:srgbClr>
            </a:solidFill>
            <a:prstDash val="solid"/>
          </a:ln>
        </p:spPr>
      </p:sp>
      <p:sp>
        <p:nvSpPr>
          <p:cNvPr id="91" name="Shape 89"/>
          <p:cNvSpPr/>
          <p:nvPr/>
        </p:nvSpPr>
        <p:spPr>
          <a:xfrm>
            <a:off x="11768328" y="1298448"/>
            <a:ext cx="22860" cy="22860"/>
          </a:xfrm>
          <a:prstGeom prst="ellipse">
            <a:avLst/>
          </a:prstGeom>
          <a:solidFill>
            <a:srgbClr val="CFE0F8">
              <a:alpha val="92000"/>
            </a:srgbClr>
          </a:solidFill>
          <a:ln w="12700">
            <a:solidFill>
              <a:srgbClr val="CFE0F8">
                <a:alpha val="0"/>
              </a:srgbClr>
            </a:solidFill>
            <a:prstDash val="solid"/>
          </a:ln>
        </p:spPr>
      </p:sp>
      <p:sp>
        <p:nvSpPr>
          <p:cNvPr id="92" name="Shape 90"/>
          <p:cNvSpPr/>
          <p:nvPr/>
        </p:nvSpPr>
        <p:spPr>
          <a:xfrm>
            <a:off x="11969496" y="1298448"/>
            <a:ext cx="22860" cy="22860"/>
          </a:xfrm>
          <a:prstGeom prst="ellipse">
            <a:avLst/>
          </a:prstGeom>
          <a:solidFill>
            <a:srgbClr val="CFE0F8">
              <a:alpha val="92000"/>
            </a:srgbClr>
          </a:solidFill>
          <a:ln w="12700">
            <a:solidFill>
              <a:srgbClr val="CFE0F8">
                <a:alpha val="0"/>
              </a:srgbClr>
            </a:solidFill>
            <a:prstDash val="solid"/>
          </a:ln>
        </p:spPr>
      </p:sp>
      <p:sp>
        <p:nvSpPr>
          <p:cNvPr id="93" name="Shape 91"/>
          <p:cNvSpPr/>
          <p:nvPr/>
        </p:nvSpPr>
        <p:spPr>
          <a:xfrm>
            <a:off x="9555480" y="1481328"/>
            <a:ext cx="22860" cy="22860"/>
          </a:xfrm>
          <a:prstGeom prst="ellipse">
            <a:avLst/>
          </a:prstGeom>
          <a:solidFill>
            <a:srgbClr val="CFE0F8">
              <a:alpha val="92000"/>
            </a:srgbClr>
          </a:solidFill>
          <a:ln w="12700">
            <a:solidFill>
              <a:srgbClr val="CFE0F8">
                <a:alpha val="0"/>
              </a:srgbClr>
            </a:solidFill>
            <a:prstDash val="solid"/>
          </a:ln>
        </p:spPr>
      </p:sp>
      <p:sp>
        <p:nvSpPr>
          <p:cNvPr id="94" name="Shape 92"/>
          <p:cNvSpPr/>
          <p:nvPr/>
        </p:nvSpPr>
        <p:spPr>
          <a:xfrm>
            <a:off x="9756648" y="1481328"/>
            <a:ext cx="22860" cy="22860"/>
          </a:xfrm>
          <a:prstGeom prst="ellipse">
            <a:avLst/>
          </a:prstGeom>
          <a:solidFill>
            <a:srgbClr val="CFE0F8">
              <a:alpha val="92000"/>
            </a:srgbClr>
          </a:solidFill>
          <a:ln w="12700">
            <a:solidFill>
              <a:srgbClr val="CFE0F8">
                <a:alpha val="0"/>
              </a:srgbClr>
            </a:solidFill>
            <a:prstDash val="solid"/>
          </a:ln>
        </p:spPr>
      </p:sp>
      <p:sp>
        <p:nvSpPr>
          <p:cNvPr id="95" name="Shape 93"/>
          <p:cNvSpPr/>
          <p:nvPr/>
        </p:nvSpPr>
        <p:spPr>
          <a:xfrm>
            <a:off x="9957816" y="1481328"/>
            <a:ext cx="22860" cy="22860"/>
          </a:xfrm>
          <a:prstGeom prst="ellipse">
            <a:avLst/>
          </a:prstGeom>
          <a:solidFill>
            <a:srgbClr val="CFE0F8">
              <a:alpha val="92000"/>
            </a:srgbClr>
          </a:solidFill>
          <a:ln w="12700">
            <a:solidFill>
              <a:srgbClr val="CFE0F8">
                <a:alpha val="0"/>
              </a:srgbClr>
            </a:solidFill>
            <a:prstDash val="solid"/>
          </a:ln>
        </p:spPr>
      </p:sp>
      <p:sp>
        <p:nvSpPr>
          <p:cNvPr id="96" name="Shape 94"/>
          <p:cNvSpPr/>
          <p:nvPr/>
        </p:nvSpPr>
        <p:spPr>
          <a:xfrm>
            <a:off x="10158984" y="1481328"/>
            <a:ext cx="22860" cy="22860"/>
          </a:xfrm>
          <a:prstGeom prst="ellipse">
            <a:avLst/>
          </a:prstGeom>
          <a:solidFill>
            <a:srgbClr val="CFE0F8">
              <a:alpha val="92000"/>
            </a:srgbClr>
          </a:solidFill>
          <a:ln w="12700">
            <a:solidFill>
              <a:srgbClr val="CFE0F8">
                <a:alpha val="0"/>
              </a:srgbClr>
            </a:solidFill>
            <a:prstDash val="solid"/>
          </a:ln>
        </p:spPr>
      </p:sp>
      <p:sp>
        <p:nvSpPr>
          <p:cNvPr id="97" name="Shape 95"/>
          <p:cNvSpPr/>
          <p:nvPr/>
        </p:nvSpPr>
        <p:spPr>
          <a:xfrm>
            <a:off x="10360152" y="1481328"/>
            <a:ext cx="22860" cy="22860"/>
          </a:xfrm>
          <a:prstGeom prst="ellipse">
            <a:avLst/>
          </a:prstGeom>
          <a:solidFill>
            <a:srgbClr val="CFE0F8">
              <a:alpha val="92000"/>
            </a:srgbClr>
          </a:solidFill>
          <a:ln w="12700">
            <a:solidFill>
              <a:srgbClr val="CFE0F8">
                <a:alpha val="0"/>
              </a:srgbClr>
            </a:solidFill>
            <a:prstDash val="solid"/>
          </a:ln>
        </p:spPr>
      </p:sp>
      <p:sp>
        <p:nvSpPr>
          <p:cNvPr id="98" name="Shape 96"/>
          <p:cNvSpPr/>
          <p:nvPr/>
        </p:nvSpPr>
        <p:spPr>
          <a:xfrm>
            <a:off x="10561320" y="1481328"/>
            <a:ext cx="22860" cy="22860"/>
          </a:xfrm>
          <a:prstGeom prst="ellipse">
            <a:avLst/>
          </a:prstGeom>
          <a:solidFill>
            <a:srgbClr val="CFE0F8">
              <a:alpha val="92000"/>
            </a:srgbClr>
          </a:solidFill>
          <a:ln w="12700">
            <a:solidFill>
              <a:srgbClr val="CFE0F8">
                <a:alpha val="0"/>
              </a:srgbClr>
            </a:solidFill>
            <a:prstDash val="solid"/>
          </a:ln>
        </p:spPr>
      </p:sp>
      <p:sp>
        <p:nvSpPr>
          <p:cNvPr id="99" name="Shape 97"/>
          <p:cNvSpPr/>
          <p:nvPr/>
        </p:nvSpPr>
        <p:spPr>
          <a:xfrm>
            <a:off x="10762488" y="1481328"/>
            <a:ext cx="22860" cy="22860"/>
          </a:xfrm>
          <a:prstGeom prst="ellipse">
            <a:avLst/>
          </a:prstGeom>
          <a:solidFill>
            <a:srgbClr val="CFE0F8">
              <a:alpha val="92000"/>
            </a:srgbClr>
          </a:solidFill>
          <a:ln w="12700">
            <a:solidFill>
              <a:srgbClr val="CFE0F8">
                <a:alpha val="0"/>
              </a:srgbClr>
            </a:solidFill>
            <a:prstDash val="solid"/>
          </a:ln>
        </p:spPr>
      </p:sp>
      <p:sp>
        <p:nvSpPr>
          <p:cNvPr id="100" name="Shape 98"/>
          <p:cNvSpPr/>
          <p:nvPr/>
        </p:nvSpPr>
        <p:spPr>
          <a:xfrm>
            <a:off x="10963656" y="1481328"/>
            <a:ext cx="22860" cy="22860"/>
          </a:xfrm>
          <a:prstGeom prst="ellipse">
            <a:avLst/>
          </a:prstGeom>
          <a:solidFill>
            <a:srgbClr val="CFE0F8">
              <a:alpha val="92000"/>
            </a:srgbClr>
          </a:solidFill>
          <a:ln w="12700">
            <a:solidFill>
              <a:srgbClr val="CFE0F8">
                <a:alpha val="0"/>
              </a:srgbClr>
            </a:solidFill>
            <a:prstDash val="solid"/>
          </a:ln>
        </p:spPr>
      </p:sp>
      <p:sp>
        <p:nvSpPr>
          <p:cNvPr id="101" name="Shape 99"/>
          <p:cNvSpPr/>
          <p:nvPr/>
        </p:nvSpPr>
        <p:spPr>
          <a:xfrm>
            <a:off x="11164824" y="1481328"/>
            <a:ext cx="22860" cy="22860"/>
          </a:xfrm>
          <a:prstGeom prst="ellipse">
            <a:avLst/>
          </a:prstGeom>
          <a:solidFill>
            <a:srgbClr val="CFE0F8">
              <a:alpha val="92000"/>
            </a:srgbClr>
          </a:solidFill>
          <a:ln w="12700">
            <a:solidFill>
              <a:srgbClr val="CFE0F8">
                <a:alpha val="0"/>
              </a:srgbClr>
            </a:solidFill>
            <a:prstDash val="solid"/>
          </a:ln>
        </p:spPr>
      </p:sp>
      <p:sp>
        <p:nvSpPr>
          <p:cNvPr id="102" name="Shape 100"/>
          <p:cNvSpPr/>
          <p:nvPr/>
        </p:nvSpPr>
        <p:spPr>
          <a:xfrm>
            <a:off x="11365992" y="1481328"/>
            <a:ext cx="22860" cy="22860"/>
          </a:xfrm>
          <a:prstGeom prst="ellipse">
            <a:avLst/>
          </a:prstGeom>
          <a:solidFill>
            <a:srgbClr val="CFE0F8">
              <a:alpha val="92000"/>
            </a:srgbClr>
          </a:solidFill>
          <a:ln w="12700">
            <a:solidFill>
              <a:srgbClr val="CFE0F8">
                <a:alpha val="0"/>
              </a:srgbClr>
            </a:solidFill>
            <a:prstDash val="solid"/>
          </a:ln>
        </p:spPr>
      </p:sp>
      <p:sp>
        <p:nvSpPr>
          <p:cNvPr id="103" name="Shape 101"/>
          <p:cNvSpPr/>
          <p:nvPr/>
        </p:nvSpPr>
        <p:spPr>
          <a:xfrm>
            <a:off x="11567160" y="1481328"/>
            <a:ext cx="22860" cy="22860"/>
          </a:xfrm>
          <a:prstGeom prst="ellipse">
            <a:avLst/>
          </a:prstGeom>
          <a:solidFill>
            <a:srgbClr val="CFE0F8">
              <a:alpha val="92000"/>
            </a:srgbClr>
          </a:solidFill>
          <a:ln w="12700">
            <a:solidFill>
              <a:srgbClr val="CFE0F8">
                <a:alpha val="0"/>
              </a:srgbClr>
            </a:solidFill>
            <a:prstDash val="solid"/>
          </a:ln>
        </p:spPr>
      </p:sp>
      <p:sp>
        <p:nvSpPr>
          <p:cNvPr id="104" name="Shape 102"/>
          <p:cNvSpPr/>
          <p:nvPr/>
        </p:nvSpPr>
        <p:spPr>
          <a:xfrm>
            <a:off x="11768328" y="1481328"/>
            <a:ext cx="22860" cy="22860"/>
          </a:xfrm>
          <a:prstGeom prst="ellipse">
            <a:avLst/>
          </a:prstGeom>
          <a:solidFill>
            <a:srgbClr val="CFE0F8">
              <a:alpha val="92000"/>
            </a:srgbClr>
          </a:solidFill>
          <a:ln w="12700">
            <a:solidFill>
              <a:srgbClr val="CFE0F8">
                <a:alpha val="0"/>
              </a:srgbClr>
            </a:solidFill>
            <a:prstDash val="solid"/>
          </a:ln>
        </p:spPr>
      </p:sp>
      <p:sp>
        <p:nvSpPr>
          <p:cNvPr id="105" name="Shape 103"/>
          <p:cNvSpPr/>
          <p:nvPr/>
        </p:nvSpPr>
        <p:spPr>
          <a:xfrm>
            <a:off x="11969496" y="1481328"/>
            <a:ext cx="22860" cy="22860"/>
          </a:xfrm>
          <a:prstGeom prst="ellipse">
            <a:avLst/>
          </a:prstGeom>
          <a:solidFill>
            <a:srgbClr val="CFE0F8">
              <a:alpha val="92000"/>
            </a:srgbClr>
          </a:solidFill>
          <a:ln w="12700">
            <a:solidFill>
              <a:srgbClr val="CFE0F8">
                <a:alpha val="0"/>
              </a:srgbClr>
            </a:solidFill>
            <a:prstDash val="solid"/>
          </a:ln>
        </p:spPr>
      </p:sp>
      <p:sp>
        <p:nvSpPr>
          <p:cNvPr id="106" name="Text 104"/>
          <p:cNvSpPr/>
          <p:nvPr/>
        </p:nvSpPr>
        <p:spPr>
          <a:xfrm>
            <a:off x="457200" y="365760"/>
            <a:ext cx="11274552" cy="201168"/>
          </a:xfrm>
          <a:prstGeom prst="rect">
            <a:avLst/>
          </a:prstGeom>
          <a:noFill/>
          <a:ln/>
        </p:spPr>
        <p:txBody>
          <a:bodyPr wrap="square" lIns="0" tIns="0" rIns="0" bIns="0" rtlCol="0" anchor="ctr"/>
          <a:lstStyle/>
          <a:p>
            <a:pPr indent="0" marL="0">
              <a:buNone/>
            </a:pPr>
            <a:r>
              <a:rPr lang="en-US" sz="950" b="1" spc="150" kern="0" dirty="0">
                <a:solidFill>
                  <a:srgbClr val="0052CC"/>
                </a:solidFill>
                <a:latin typeface="Arial" pitchFamily="34" charset="0"/>
                <a:ea typeface="Arial" pitchFamily="34" charset="-122"/>
                <a:cs typeface="Arial" pitchFamily="34" charset="-120"/>
              </a:rPr>
              <a:t>PROCESS ADVISOR · AI OPPORTUNITIES</a:t>
            </a:r>
            <a:endParaRPr lang="en-US" sz="950" dirty="0"/>
          </a:p>
        </p:txBody>
      </p:sp>
      <p:sp>
        <p:nvSpPr>
          <p:cNvPr id="107" name="Text 105"/>
          <p:cNvSpPr/>
          <p:nvPr/>
        </p:nvSpPr>
        <p:spPr>
          <a:xfrm>
            <a:off x="457200" y="621792"/>
            <a:ext cx="11274552" cy="411480"/>
          </a:xfrm>
          <a:prstGeom prst="rect">
            <a:avLst/>
          </a:prstGeom>
          <a:noFill/>
          <a:ln/>
        </p:spPr>
        <p:txBody>
          <a:bodyPr wrap="square" lIns="0" tIns="0" rIns="0" bIns="0" rtlCol="0" anchor="t"/>
          <a:lstStyle/>
          <a:p>
            <a:pPr indent="0" marL="0">
              <a:buNone/>
            </a:pPr>
            <a:r>
              <a:rPr lang="en-US" sz="1850" b="1" dirty="0">
                <a:solidFill>
                  <a:srgbClr val="172B4D"/>
                </a:solidFill>
                <a:latin typeface="Arial" pitchFamily="34" charset="0"/>
                <a:ea typeface="Arial" pitchFamily="34" charset="-122"/>
                <a:cs typeface="Arial" pitchFamily="34" charset="-120"/>
              </a:rPr>
              <a:t>9. Implementation Phase 1: Phase 1: Foundational Agent Assistance (Quick Wins)</a:t>
            </a:r>
            <a:endParaRPr lang="en-US" sz="1850" dirty="0"/>
          </a:p>
        </p:txBody>
      </p:sp>
      <p:sp>
        <p:nvSpPr>
          <p:cNvPr id="108" name="Shape 106"/>
          <p:cNvSpPr/>
          <p:nvPr/>
        </p:nvSpPr>
        <p:spPr>
          <a:xfrm>
            <a:off x="457200" y="1115568"/>
            <a:ext cx="960120" cy="41148"/>
          </a:xfrm>
          <a:prstGeom prst="rect">
            <a:avLst/>
          </a:prstGeom>
          <a:solidFill>
            <a:srgbClr val="1D7AFC"/>
          </a:solidFill>
          <a:ln w="12700">
            <a:solidFill>
              <a:srgbClr val="1D7AFC"/>
            </a:solidFill>
            <a:prstDash val="solid"/>
          </a:ln>
        </p:spPr>
      </p:sp>
      <p:sp>
        <p:nvSpPr>
          <p:cNvPr id="109" name="Shape 107"/>
          <p:cNvSpPr/>
          <p:nvPr/>
        </p:nvSpPr>
        <p:spPr>
          <a:xfrm>
            <a:off x="457200" y="1399032"/>
            <a:ext cx="11274552" cy="960120"/>
          </a:xfrm>
          <a:prstGeom prst="roundRect">
            <a:avLst>
              <a:gd name="adj" fmla="val 4762"/>
            </a:avLst>
          </a:prstGeom>
          <a:solidFill>
            <a:srgbClr val="E9F2FF"/>
          </a:solidFill>
          <a:ln w="10160">
            <a:solidFill>
              <a:srgbClr val="A6C5F2"/>
            </a:solidFill>
            <a:prstDash val="solid"/>
          </a:ln>
          <a:effectLst>
            <a:outerShdw sx="100000" sy="100000" kx="0" ky="0" algn="bl" rotWithShape="0" blurRad="76200" dist="19050" dir="5400000">
              <a:srgbClr val="122A35">
                <a:alpha val="6000"/>
              </a:srgbClr>
            </a:outerShdw>
          </a:effectLst>
        </p:spPr>
      </p:sp>
      <p:sp>
        <p:nvSpPr>
          <p:cNvPr id="110" name="Shape 108"/>
          <p:cNvSpPr/>
          <p:nvPr/>
        </p:nvSpPr>
        <p:spPr>
          <a:xfrm>
            <a:off x="621792" y="1563624"/>
            <a:ext cx="411480" cy="411480"/>
          </a:xfrm>
          <a:prstGeom prst="ellipse">
            <a:avLst/>
          </a:prstGeom>
          <a:solidFill>
            <a:srgbClr val="0052CC"/>
          </a:solidFill>
          <a:ln w="12700">
            <a:solidFill>
              <a:srgbClr val="0052CC"/>
            </a:solidFill>
            <a:prstDash val="solid"/>
          </a:ln>
        </p:spPr>
      </p:sp>
      <p:sp>
        <p:nvSpPr>
          <p:cNvPr id="111" name="Text 109"/>
          <p:cNvSpPr/>
          <p:nvPr/>
        </p:nvSpPr>
        <p:spPr>
          <a:xfrm>
            <a:off x="621792" y="1636776"/>
            <a:ext cx="411480" cy="164592"/>
          </a:xfrm>
          <a:prstGeom prst="rect">
            <a:avLst/>
          </a:prstGeom>
          <a:noFill/>
          <a:ln/>
        </p:spPr>
        <p:txBody>
          <a:bodyPr wrap="square" lIns="0" tIns="0" rIns="0" bIns="0" rtlCol="0" anchor="ctr"/>
          <a:lstStyle/>
          <a:p>
            <a:pPr algn="ctr" indent="0" marL="0">
              <a:buNone/>
            </a:pPr>
            <a:r>
              <a:rPr lang="en-US" sz="1100" b="1" dirty="0">
                <a:solidFill>
                  <a:srgbClr val="FFFFFF"/>
                </a:solidFill>
                <a:latin typeface="Arial" pitchFamily="34" charset="0"/>
                <a:ea typeface="Arial" pitchFamily="34" charset="-122"/>
                <a:cs typeface="Arial" pitchFamily="34" charset="-120"/>
              </a:rPr>
              <a:t>1</a:t>
            </a:r>
            <a:endParaRPr lang="en-US" sz="1100" dirty="0"/>
          </a:p>
        </p:txBody>
      </p:sp>
      <p:sp>
        <p:nvSpPr>
          <p:cNvPr id="112" name="Text 110"/>
          <p:cNvSpPr/>
          <p:nvPr/>
        </p:nvSpPr>
        <p:spPr>
          <a:xfrm>
            <a:off x="1170432" y="1527048"/>
            <a:ext cx="4846320" cy="274320"/>
          </a:xfrm>
          <a:prstGeom prst="rect">
            <a:avLst/>
          </a:prstGeom>
          <a:noFill/>
          <a:ln/>
        </p:spPr>
        <p:txBody>
          <a:bodyPr wrap="square" lIns="0" tIns="0" rIns="0" bIns="0" rtlCol="0" anchor="ctr"/>
          <a:lstStyle/>
          <a:p>
            <a:pPr indent="0" marL="0">
              <a:buNone/>
            </a:pPr>
            <a:r>
              <a:rPr lang="en-US" sz="1350" b="1" dirty="0">
                <a:solidFill>
                  <a:srgbClr val="172B4D"/>
                </a:solidFill>
                <a:latin typeface="Arial" pitchFamily="34" charset="0"/>
                <a:ea typeface="Arial" pitchFamily="34" charset="-122"/>
                <a:cs typeface="Arial" pitchFamily="34" charset="-120"/>
              </a:rPr>
              <a:t>Phase 1: Foundational Agent Assistance (Quick Wins)</a:t>
            </a:r>
            <a:endParaRPr lang="en-US" sz="1350" dirty="0"/>
          </a:p>
        </p:txBody>
      </p:sp>
      <p:sp>
        <p:nvSpPr>
          <p:cNvPr id="113" name="Text 111"/>
          <p:cNvSpPr/>
          <p:nvPr/>
        </p:nvSpPr>
        <p:spPr>
          <a:xfrm>
            <a:off x="6217920" y="1517904"/>
            <a:ext cx="1641348" cy="292608"/>
          </a:xfrm>
          <a:prstGeom prst="roundRect">
            <a:avLst>
              <a:gd name="adj" fmla="val 18750"/>
            </a:avLst>
          </a:prstGeom>
          <a:solidFill>
            <a:srgbClr val="DCFFF1"/>
          </a:solidFill>
          <a:ln w="10160">
            <a:solidFill>
              <a:srgbClr val="BAF3DB"/>
            </a:solidFill>
          </a:ln>
        </p:spPr>
        <p:txBody>
          <a:bodyPr wrap="square" lIns="0" tIns="0" rIns="0" bIns="0" rtlCol="0" anchor="ctr"/>
          <a:lstStyle/>
          <a:p>
            <a:pPr algn="ctr" indent="0" marL="0">
              <a:buNone/>
            </a:pPr>
            <a:r>
              <a:rPr lang="en-US" sz="950" b="1" dirty="0">
                <a:solidFill>
                  <a:srgbClr val="216E4E"/>
                </a:solidFill>
                <a:latin typeface="Arial" pitchFamily="34" charset="0"/>
                <a:ea typeface="Arial" pitchFamily="34" charset="-122"/>
                <a:cs typeface="Arial" pitchFamily="34" charset="-120"/>
              </a:rPr>
              <a:t>No build required</a:t>
            </a:r>
            <a:endParaRPr lang="en-US" sz="950" dirty="0"/>
          </a:p>
        </p:txBody>
      </p:sp>
      <p:sp>
        <p:nvSpPr>
          <p:cNvPr id="114" name="Text 112"/>
          <p:cNvSpPr/>
          <p:nvPr/>
        </p:nvSpPr>
        <p:spPr>
          <a:xfrm>
            <a:off x="7772400" y="1517904"/>
            <a:ext cx="1175004" cy="292608"/>
          </a:xfrm>
          <a:prstGeom prst="roundRect">
            <a:avLst>
              <a:gd name="adj" fmla="val 18750"/>
            </a:avLst>
          </a:prstGeom>
          <a:solidFill>
            <a:srgbClr val="E9F2FF"/>
          </a:solidFill>
          <a:ln w="10160">
            <a:solidFill>
              <a:srgbClr val="A6C5F2"/>
            </a:solidFill>
          </a:ln>
        </p:spPr>
        <p:txBody>
          <a:bodyPr wrap="square" lIns="0" tIns="0" rIns="0" bIns="0" rtlCol="0" anchor="ctr"/>
          <a:lstStyle/>
          <a:p>
            <a:pPr algn="ctr" indent="0" marL="0">
              <a:buNone/>
            </a:pPr>
            <a:r>
              <a:rPr lang="en-US" sz="950" b="1" dirty="0">
                <a:solidFill>
                  <a:srgbClr val="0052CC"/>
                </a:solidFill>
                <a:latin typeface="Arial" pitchFamily="34" charset="0"/>
                <a:ea typeface="Arial" pitchFamily="34" charset="-122"/>
                <a:cs typeface="Arial" pitchFamily="34" charset="-120"/>
              </a:rPr>
              <a:t>Rovo Search</a:t>
            </a:r>
            <a:endParaRPr lang="en-US" sz="950" dirty="0"/>
          </a:p>
        </p:txBody>
      </p:sp>
      <p:sp>
        <p:nvSpPr>
          <p:cNvPr id="115" name="Text 113"/>
          <p:cNvSpPr/>
          <p:nvPr/>
        </p:nvSpPr>
        <p:spPr>
          <a:xfrm>
            <a:off x="9038844" y="1517904"/>
            <a:ext cx="1019556" cy="292608"/>
          </a:xfrm>
          <a:prstGeom prst="roundRect">
            <a:avLst>
              <a:gd name="adj" fmla="val 18750"/>
            </a:avLst>
          </a:prstGeom>
          <a:solidFill>
            <a:srgbClr val="E9F2FF"/>
          </a:solidFill>
          <a:ln w="10160">
            <a:solidFill>
              <a:srgbClr val="A6C5F2"/>
            </a:solidFill>
          </a:ln>
        </p:spPr>
        <p:txBody>
          <a:bodyPr wrap="square" lIns="0" tIns="0" rIns="0" bIns="0" rtlCol="0" anchor="ctr"/>
          <a:lstStyle/>
          <a:p>
            <a:pPr algn="ctr" indent="0" marL="0">
              <a:buNone/>
            </a:pPr>
            <a:r>
              <a:rPr lang="en-US" sz="950" b="1" dirty="0">
                <a:solidFill>
                  <a:srgbClr val="0052CC"/>
                </a:solidFill>
                <a:latin typeface="Arial" pitchFamily="34" charset="0"/>
                <a:ea typeface="Arial" pitchFamily="34" charset="-122"/>
                <a:cs typeface="Arial" pitchFamily="34" charset="-120"/>
              </a:rPr>
              <a:t>Rovo Chat</a:t>
            </a:r>
            <a:endParaRPr lang="en-US" sz="950" dirty="0"/>
          </a:p>
        </p:txBody>
      </p:sp>
      <p:sp>
        <p:nvSpPr>
          <p:cNvPr id="116" name="Text 114"/>
          <p:cNvSpPr/>
          <p:nvPr/>
        </p:nvSpPr>
        <p:spPr>
          <a:xfrm>
            <a:off x="1170432" y="1856232"/>
            <a:ext cx="10378440" cy="310896"/>
          </a:xfrm>
          <a:prstGeom prst="rect">
            <a:avLst/>
          </a:prstGeom>
          <a:noFill/>
          <a:ln/>
        </p:spPr>
        <p:txBody>
          <a:bodyPr wrap="square" lIns="0" tIns="0" rIns="0" bIns="0" rtlCol="0" anchor="ctr"/>
          <a:lstStyle/>
          <a:p>
            <a:pPr indent="0" marL="0">
              <a:buNone/>
            </a:pPr>
            <a:r>
              <a:rPr lang="en-US" sz="960" dirty="0">
                <a:solidFill>
                  <a:srgbClr val="44546F"/>
                </a:solidFill>
                <a:latin typeface="Arial" pitchFamily="34" charset="0"/>
                <a:ea typeface="Arial" pitchFamily="34" charset="-122"/>
                <a:cs typeface="Arial" pitchFamily="34" charset="-120"/>
              </a:rPr>
              <a:t>Enable out-of-the-box Rovo capabilities to immediately assist agents, reduce rework, and accelerate resolution drafting without any custom build.</a:t>
            </a:r>
            <a:endParaRPr lang="en-US" sz="960" dirty="0"/>
          </a:p>
        </p:txBody>
      </p:sp>
      <p:sp>
        <p:nvSpPr>
          <p:cNvPr id="117" name="Shape 115"/>
          <p:cNvSpPr/>
          <p:nvPr/>
        </p:nvSpPr>
        <p:spPr>
          <a:xfrm>
            <a:off x="457200" y="2560320"/>
            <a:ext cx="3636264" cy="3794760"/>
          </a:xfrm>
          <a:prstGeom prst="roundRect">
            <a:avLst>
              <a:gd name="adj" fmla="val 1257"/>
            </a:avLst>
          </a:prstGeom>
          <a:solidFill>
            <a:srgbClr val="FFFFFF"/>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18" name="Text 116"/>
          <p:cNvSpPr/>
          <p:nvPr/>
        </p:nvSpPr>
        <p:spPr>
          <a:xfrm>
            <a:off x="603504" y="2688336"/>
            <a:ext cx="3343656" cy="201168"/>
          </a:xfrm>
          <a:prstGeom prst="rect">
            <a:avLst/>
          </a:prstGeom>
          <a:noFill/>
          <a:ln/>
        </p:spPr>
        <p:txBody>
          <a:bodyPr wrap="square" lIns="0" tIns="0" rIns="0" bIns="0" rtlCol="0" anchor="ctr"/>
          <a:lstStyle/>
          <a:p>
            <a:pPr indent="0" marL="0">
              <a:buNone/>
            </a:pPr>
            <a:r>
              <a:rPr lang="en-US" sz="850" b="1" spc="120" kern="0" dirty="0">
                <a:solidFill>
                  <a:srgbClr val="0052CC"/>
                </a:solidFill>
                <a:latin typeface="Arial" pitchFamily="34" charset="0"/>
                <a:ea typeface="Arial" pitchFamily="34" charset="-122"/>
                <a:cs typeface="Arial" pitchFamily="34" charset="-120"/>
              </a:rPr>
              <a:t>FOCUS / RATIONALE</a:t>
            </a:r>
            <a:endParaRPr lang="en-US" sz="850" dirty="0"/>
          </a:p>
        </p:txBody>
      </p:sp>
      <p:sp>
        <p:nvSpPr>
          <p:cNvPr id="119" name="Text 117"/>
          <p:cNvSpPr/>
          <p:nvPr/>
        </p:nvSpPr>
        <p:spPr>
          <a:xfrm>
            <a:off x="621792" y="2971800"/>
            <a:ext cx="3307080" cy="3291840"/>
          </a:xfrm>
          <a:prstGeom prst="rect">
            <a:avLst/>
          </a:prstGeom>
          <a:noFill/>
          <a:ln/>
        </p:spPr>
        <p:txBody>
          <a:bodyPr wrap="square" lIns="0" tIns="0" rIns="0" bIns="0" rtlCol="0" anchor="t"/>
          <a:lstStyle/>
          <a:p>
            <a:pPr marL="127000" indent="-127000">
              <a:lnSpc>
                <a:spcPts val="1180"/>
              </a:lnSpc>
              <a:spcAft>
                <a:spcPts val="700"/>
              </a:spcAft>
              <a:buSzPct val="100000"/>
              <a:buChar char="•"/>
            </a:pPr>
            <a:r>
              <a:rPr lang="en-US" sz="910" dirty="0">
                <a:solidFill>
                  <a:srgbClr val="44546F"/>
                </a:solidFill>
                <a:latin typeface="Arial" pitchFamily="34" charset="0"/>
                <a:ea typeface="Arial" pitchFamily="34" charset="-122"/>
                <a:cs typeface="Arial" pitchFamily="34" charset="-120"/>
              </a:rPr>
              <a:t>Enable out-of-the-box Rovo capabilities to immediately assist agents, reduce rework, and accelerate resolution drafting without any custom build.</a:t>
            </a:r>
            <a:endParaRPr lang="en-US" sz="910" dirty="0"/>
          </a:p>
        </p:txBody>
      </p:sp>
      <p:sp>
        <p:nvSpPr>
          <p:cNvPr id="120" name="Shape 118"/>
          <p:cNvSpPr/>
          <p:nvPr/>
        </p:nvSpPr>
        <p:spPr>
          <a:xfrm>
            <a:off x="4276344" y="2560320"/>
            <a:ext cx="3636264" cy="3794760"/>
          </a:xfrm>
          <a:prstGeom prst="roundRect">
            <a:avLst>
              <a:gd name="adj" fmla="val 1257"/>
            </a:avLst>
          </a:prstGeom>
          <a:solidFill>
            <a:srgbClr val="FAFBFC"/>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21" name="Text 119"/>
          <p:cNvSpPr/>
          <p:nvPr/>
        </p:nvSpPr>
        <p:spPr>
          <a:xfrm>
            <a:off x="4422648" y="2688336"/>
            <a:ext cx="3343656" cy="201168"/>
          </a:xfrm>
          <a:prstGeom prst="rect">
            <a:avLst/>
          </a:prstGeom>
          <a:noFill/>
          <a:ln/>
        </p:spPr>
        <p:txBody>
          <a:bodyPr wrap="square" lIns="0" tIns="0" rIns="0" bIns="0" rtlCol="0" anchor="ctr"/>
          <a:lstStyle/>
          <a:p>
            <a:pPr indent="0" marL="0">
              <a:buNone/>
            </a:pPr>
            <a:r>
              <a:rPr lang="en-US" sz="850" b="1" spc="120" kern="0" dirty="0">
                <a:solidFill>
                  <a:srgbClr val="0052CC"/>
                </a:solidFill>
                <a:latin typeface="Arial" pitchFamily="34" charset="0"/>
                <a:ea typeface="Arial" pitchFamily="34" charset="-122"/>
                <a:cs typeface="Arial" pitchFamily="34" charset="-120"/>
              </a:rPr>
              <a:t>ACTIONS</a:t>
            </a:r>
            <a:endParaRPr lang="en-US" sz="850" dirty="0"/>
          </a:p>
        </p:txBody>
      </p:sp>
      <p:sp>
        <p:nvSpPr>
          <p:cNvPr id="122" name="Text 120"/>
          <p:cNvSpPr/>
          <p:nvPr/>
        </p:nvSpPr>
        <p:spPr>
          <a:xfrm>
            <a:off x="4440936" y="2971800"/>
            <a:ext cx="3307080" cy="3291840"/>
          </a:xfrm>
          <a:prstGeom prst="rect">
            <a:avLst/>
          </a:prstGeom>
          <a:noFill/>
          <a:ln/>
        </p:spPr>
        <p:txBody>
          <a:bodyPr wrap="square" lIns="0" tIns="0" rIns="0" bIns="0" rtlCol="0" anchor="t"/>
          <a:lstStyle/>
          <a:p>
            <a:pPr marL="127000" indent="-127000">
              <a:lnSpc>
                <a:spcPts val="1180"/>
              </a:lnSpc>
              <a:spcAft>
                <a:spcPts val="700"/>
              </a:spcAft>
              <a:buSzPct val="100000"/>
              <a:buChar char="•"/>
            </a:pPr>
            <a:r>
              <a:rPr lang="en-US" sz="910" dirty="0">
                <a:solidFill>
                  <a:srgbClr val="44546F"/>
                </a:solidFill>
                <a:latin typeface="Arial" pitchFamily="34" charset="0"/>
                <a:ea typeface="Arial" pitchFamily="34" charset="-122"/>
                <a:cs typeface="Arial" pitchFamily="34" charset="-120"/>
              </a:rPr>
              <a:t>Reduce Rework by Surfacing Relevant Knowledge at Point-of-Work</a:t>
            </a:r>
            <a:endParaRPr lang="en-US" sz="910" dirty="0"/>
          </a:p>
          <a:p>
            <a:pPr marL="127000" indent="-127000">
              <a:lnSpc>
                <a:spcPts val="1180"/>
              </a:lnSpc>
              <a:spcAft>
                <a:spcPts val="700"/>
              </a:spcAft>
              <a:buSzPct val="100000"/>
              <a:buChar char="•"/>
            </a:pPr>
            <a:r>
              <a:rPr lang="en-US" sz="910" dirty="0">
                <a:solidFill>
                  <a:srgbClr val="44546F"/>
                </a:solidFill>
                <a:latin typeface="Arial" pitchFamily="34" charset="0"/>
                <a:ea typeface="Arial" pitchFamily="34" charset="-122"/>
                <a:cs typeface="Arial" pitchFamily="34" charset="-120"/>
              </a:rPr>
              <a:t>Accelerate Agent Work with AI-Powered Summaries and Drafts</a:t>
            </a:r>
            <a:endParaRPr lang="en-US" sz="910" dirty="0"/>
          </a:p>
        </p:txBody>
      </p:sp>
      <p:sp>
        <p:nvSpPr>
          <p:cNvPr id="123" name="Shape 121"/>
          <p:cNvSpPr/>
          <p:nvPr/>
        </p:nvSpPr>
        <p:spPr>
          <a:xfrm>
            <a:off x="8095488" y="2560320"/>
            <a:ext cx="3636264" cy="3794760"/>
          </a:xfrm>
          <a:prstGeom prst="roundRect">
            <a:avLst>
              <a:gd name="adj" fmla="val 1257"/>
            </a:avLst>
          </a:prstGeom>
          <a:solidFill>
            <a:srgbClr val="FAFBFC"/>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24" name="Text 122"/>
          <p:cNvSpPr/>
          <p:nvPr/>
        </p:nvSpPr>
        <p:spPr>
          <a:xfrm>
            <a:off x="8241792" y="2688336"/>
            <a:ext cx="3343656" cy="201168"/>
          </a:xfrm>
          <a:prstGeom prst="rect">
            <a:avLst/>
          </a:prstGeom>
          <a:noFill/>
          <a:ln/>
        </p:spPr>
        <p:txBody>
          <a:bodyPr wrap="square" lIns="0" tIns="0" rIns="0" bIns="0" rtlCol="0" anchor="ctr"/>
          <a:lstStyle/>
          <a:p>
            <a:pPr indent="0" marL="0">
              <a:buNone/>
            </a:pPr>
            <a:r>
              <a:rPr lang="en-US" sz="850" b="1" spc="120" kern="0" dirty="0">
                <a:solidFill>
                  <a:srgbClr val="0052CC"/>
                </a:solidFill>
                <a:latin typeface="Arial" pitchFamily="34" charset="0"/>
                <a:ea typeface="Arial" pitchFamily="34" charset="-122"/>
                <a:cs typeface="Arial" pitchFamily="34" charset="-120"/>
              </a:rPr>
              <a:t>PRODUCTS USED</a:t>
            </a:r>
            <a:endParaRPr lang="en-US" sz="850" dirty="0"/>
          </a:p>
        </p:txBody>
      </p:sp>
      <p:sp>
        <p:nvSpPr>
          <p:cNvPr id="125" name="Text 123"/>
          <p:cNvSpPr/>
          <p:nvPr/>
        </p:nvSpPr>
        <p:spPr>
          <a:xfrm>
            <a:off x="8260080" y="2971800"/>
            <a:ext cx="3307080" cy="3291840"/>
          </a:xfrm>
          <a:prstGeom prst="rect">
            <a:avLst/>
          </a:prstGeom>
          <a:noFill/>
          <a:ln/>
        </p:spPr>
        <p:txBody>
          <a:bodyPr wrap="square" lIns="0" tIns="0" rIns="0" bIns="0" rtlCol="0" anchor="t"/>
          <a:lstStyle/>
          <a:p>
            <a:pPr marL="127000" indent="-127000">
              <a:lnSpc>
                <a:spcPts val="1180"/>
              </a:lnSpc>
              <a:spcAft>
                <a:spcPts val="700"/>
              </a:spcAft>
              <a:buSzPct val="100000"/>
              <a:buChar char="•"/>
            </a:pPr>
            <a:r>
              <a:rPr lang="en-US" sz="910" dirty="0">
                <a:solidFill>
                  <a:srgbClr val="44546F"/>
                </a:solidFill>
                <a:latin typeface="Arial" pitchFamily="34" charset="0"/>
                <a:ea typeface="Arial" pitchFamily="34" charset="-122"/>
                <a:cs typeface="Arial" pitchFamily="34" charset="-120"/>
              </a:rPr>
              <a:t>Rovo Search</a:t>
            </a:r>
            <a:endParaRPr lang="en-US" sz="910" dirty="0"/>
          </a:p>
          <a:p>
            <a:pPr marL="127000" indent="-127000">
              <a:lnSpc>
                <a:spcPts val="1180"/>
              </a:lnSpc>
              <a:spcAft>
                <a:spcPts val="700"/>
              </a:spcAft>
              <a:buSzPct val="100000"/>
              <a:buChar char="•"/>
            </a:pPr>
            <a:r>
              <a:rPr lang="en-US" sz="910" dirty="0">
                <a:solidFill>
                  <a:srgbClr val="44546F"/>
                </a:solidFill>
                <a:latin typeface="Arial" pitchFamily="34" charset="0"/>
                <a:ea typeface="Arial" pitchFamily="34" charset="-122"/>
                <a:cs typeface="Arial" pitchFamily="34" charset="-120"/>
              </a:rPr>
              <a:t>Rovo Chat</a:t>
            </a:r>
            <a:endParaRPr lang="en-US" sz="910" dirty="0"/>
          </a:p>
        </p:txBody>
      </p:sp>
      <p:sp>
        <p:nvSpPr>
          <p:cNvPr id="25" name="Slide Number Placeholder 0"/>
          <p:cNvSpPr>
            <a:spLocks noGrp="1"/>
          </p:cNvSpPr>
          <p:nvPr>
            <p:ph type="sldNum" sz="quarter" idx="4294967295"/>
          </p:nvPr>
        </p:nvSpPr>
        <p:spPr>
          <a:xfrm>
            <a:off x="11521440" y="6537960"/>
            <a:ext cx="800000" cy="300000"/>
          </a:xfrm>
          <a:prstGeom prst="rect">
            <a:avLst/>
          </a:prstGeom>
          <a:extLst>
            <a:ext uri="{C572A759-6A51-4108-AA02-DFA0A04FC94B}">
              <ma14:wrappingTextBoxFlag xmlns:ma14="http://schemas.microsoft.com/office/mac/drawingml/2011/main" val="0"/>
            </a:ext>
          </a:extLst>
        </p:spPr>
        <p:txBody>
          <a:bodyPr/>
          <a:lstStyle>
            <a:lvl1pPr>
              <a:defRPr sz="850">
                <a:solidFill>
                  <a:srgbClr val="626F86"/>
                </a:solidFill>
                <a:latin typeface="Arial"/>
                <a:ea typeface="Arial"/>
                <a:cs typeface="Arial"/>
              </a:defRPr>
            </a:lvl1pPr>
          </a:lstStyle>
          <a:p>
            <a:pPr algn="l"/>
            <a:fld id="{F7021451-1387-4CA6-816F-3879F97B5CBC}" type="slidenum">
              <a:rPr b="0" lang="en-US"/>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Shape 0"/>
          <p:cNvSpPr/>
          <p:nvPr/>
        </p:nvSpPr>
        <p:spPr>
          <a:xfrm>
            <a:off x="9555480" y="201168"/>
            <a:ext cx="22860" cy="22860"/>
          </a:xfrm>
          <a:prstGeom prst="ellipse">
            <a:avLst/>
          </a:prstGeom>
          <a:solidFill>
            <a:srgbClr val="CFE0F8">
              <a:alpha val="92000"/>
            </a:srgbClr>
          </a:solidFill>
          <a:ln w="12700">
            <a:solidFill>
              <a:srgbClr val="CFE0F8">
                <a:alpha val="0"/>
              </a:srgbClr>
            </a:solidFill>
            <a:prstDash val="solid"/>
          </a:ln>
        </p:spPr>
      </p:sp>
      <p:sp>
        <p:nvSpPr>
          <p:cNvPr id="3" name="Shape 1"/>
          <p:cNvSpPr/>
          <p:nvPr/>
        </p:nvSpPr>
        <p:spPr>
          <a:xfrm>
            <a:off x="9756648" y="201168"/>
            <a:ext cx="22860" cy="22860"/>
          </a:xfrm>
          <a:prstGeom prst="ellipse">
            <a:avLst/>
          </a:prstGeom>
          <a:solidFill>
            <a:srgbClr val="CFE0F8">
              <a:alpha val="92000"/>
            </a:srgbClr>
          </a:solidFill>
          <a:ln w="12700">
            <a:solidFill>
              <a:srgbClr val="CFE0F8">
                <a:alpha val="0"/>
              </a:srgbClr>
            </a:solidFill>
            <a:prstDash val="solid"/>
          </a:ln>
        </p:spPr>
      </p:sp>
      <p:sp>
        <p:nvSpPr>
          <p:cNvPr id="4" name="Shape 2"/>
          <p:cNvSpPr/>
          <p:nvPr/>
        </p:nvSpPr>
        <p:spPr>
          <a:xfrm>
            <a:off x="9957816" y="201168"/>
            <a:ext cx="22860" cy="22860"/>
          </a:xfrm>
          <a:prstGeom prst="ellipse">
            <a:avLst/>
          </a:prstGeom>
          <a:solidFill>
            <a:srgbClr val="CFE0F8">
              <a:alpha val="92000"/>
            </a:srgbClr>
          </a:solidFill>
          <a:ln w="12700">
            <a:solidFill>
              <a:srgbClr val="CFE0F8">
                <a:alpha val="0"/>
              </a:srgbClr>
            </a:solidFill>
            <a:prstDash val="solid"/>
          </a:ln>
        </p:spPr>
      </p:sp>
      <p:sp>
        <p:nvSpPr>
          <p:cNvPr id="5" name="Shape 3"/>
          <p:cNvSpPr/>
          <p:nvPr/>
        </p:nvSpPr>
        <p:spPr>
          <a:xfrm>
            <a:off x="10158984" y="201168"/>
            <a:ext cx="22860" cy="22860"/>
          </a:xfrm>
          <a:prstGeom prst="ellipse">
            <a:avLst/>
          </a:prstGeom>
          <a:solidFill>
            <a:srgbClr val="CFE0F8">
              <a:alpha val="92000"/>
            </a:srgbClr>
          </a:solidFill>
          <a:ln w="12700">
            <a:solidFill>
              <a:srgbClr val="CFE0F8">
                <a:alpha val="0"/>
              </a:srgbClr>
            </a:solidFill>
            <a:prstDash val="solid"/>
          </a:ln>
        </p:spPr>
      </p:sp>
      <p:sp>
        <p:nvSpPr>
          <p:cNvPr id="6" name="Shape 4"/>
          <p:cNvSpPr/>
          <p:nvPr/>
        </p:nvSpPr>
        <p:spPr>
          <a:xfrm>
            <a:off x="10360152" y="201168"/>
            <a:ext cx="22860" cy="22860"/>
          </a:xfrm>
          <a:prstGeom prst="ellipse">
            <a:avLst/>
          </a:prstGeom>
          <a:solidFill>
            <a:srgbClr val="CFE0F8">
              <a:alpha val="92000"/>
            </a:srgbClr>
          </a:solidFill>
          <a:ln w="12700">
            <a:solidFill>
              <a:srgbClr val="CFE0F8">
                <a:alpha val="0"/>
              </a:srgbClr>
            </a:solidFill>
            <a:prstDash val="solid"/>
          </a:ln>
        </p:spPr>
      </p:sp>
      <p:sp>
        <p:nvSpPr>
          <p:cNvPr id="7" name="Shape 5"/>
          <p:cNvSpPr/>
          <p:nvPr/>
        </p:nvSpPr>
        <p:spPr>
          <a:xfrm>
            <a:off x="10561320" y="201168"/>
            <a:ext cx="22860" cy="22860"/>
          </a:xfrm>
          <a:prstGeom prst="ellipse">
            <a:avLst/>
          </a:prstGeom>
          <a:solidFill>
            <a:srgbClr val="CFE0F8">
              <a:alpha val="92000"/>
            </a:srgbClr>
          </a:solidFill>
          <a:ln w="12700">
            <a:solidFill>
              <a:srgbClr val="CFE0F8">
                <a:alpha val="0"/>
              </a:srgbClr>
            </a:solidFill>
            <a:prstDash val="solid"/>
          </a:ln>
        </p:spPr>
      </p:sp>
      <p:sp>
        <p:nvSpPr>
          <p:cNvPr id="8" name="Shape 6"/>
          <p:cNvSpPr/>
          <p:nvPr/>
        </p:nvSpPr>
        <p:spPr>
          <a:xfrm>
            <a:off x="10762488" y="201168"/>
            <a:ext cx="22860" cy="22860"/>
          </a:xfrm>
          <a:prstGeom prst="ellipse">
            <a:avLst/>
          </a:prstGeom>
          <a:solidFill>
            <a:srgbClr val="CFE0F8">
              <a:alpha val="92000"/>
            </a:srgbClr>
          </a:solidFill>
          <a:ln w="12700">
            <a:solidFill>
              <a:srgbClr val="CFE0F8">
                <a:alpha val="0"/>
              </a:srgbClr>
            </a:solidFill>
            <a:prstDash val="solid"/>
          </a:ln>
        </p:spPr>
      </p:sp>
      <p:sp>
        <p:nvSpPr>
          <p:cNvPr id="9" name="Shape 7"/>
          <p:cNvSpPr/>
          <p:nvPr/>
        </p:nvSpPr>
        <p:spPr>
          <a:xfrm>
            <a:off x="10963656" y="201168"/>
            <a:ext cx="22860" cy="22860"/>
          </a:xfrm>
          <a:prstGeom prst="ellipse">
            <a:avLst/>
          </a:prstGeom>
          <a:solidFill>
            <a:srgbClr val="CFE0F8">
              <a:alpha val="92000"/>
            </a:srgbClr>
          </a:solidFill>
          <a:ln w="12700">
            <a:solidFill>
              <a:srgbClr val="CFE0F8">
                <a:alpha val="0"/>
              </a:srgbClr>
            </a:solidFill>
            <a:prstDash val="solid"/>
          </a:ln>
        </p:spPr>
      </p:sp>
      <p:sp>
        <p:nvSpPr>
          <p:cNvPr id="10" name="Shape 8"/>
          <p:cNvSpPr/>
          <p:nvPr/>
        </p:nvSpPr>
        <p:spPr>
          <a:xfrm>
            <a:off x="11164824" y="201168"/>
            <a:ext cx="22860" cy="22860"/>
          </a:xfrm>
          <a:prstGeom prst="ellipse">
            <a:avLst/>
          </a:prstGeom>
          <a:solidFill>
            <a:srgbClr val="CFE0F8">
              <a:alpha val="92000"/>
            </a:srgbClr>
          </a:solidFill>
          <a:ln w="12700">
            <a:solidFill>
              <a:srgbClr val="CFE0F8">
                <a:alpha val="0"/>
              </a:srgbClr>
            </a:solidFill>
            <a:prstDash val="solid"/>
          </a:ln>
        </p:spPr>
      </p:sp>
      <p:sp>
        <p:nvSpPr>
          <p:cNvPr id="11" name="Shape 9"/>
          <p:cNvSpPr/>
          <p:nvPr/>
        </p:nvSpPr>
        <p:spPr>
          <a:xfrm>
            <a:off x="11365992" y="201168"/>
            <a:ext cx="22860" cy="22860"/>
          </a:xfrm>
          <a:prstGeom prst="ellipse">
            <a:avLst/>
          </a:prstGeom>
          <a:solidFill>
            <a:srgbClr val="CFE0F8">
              <a:alpha val="92000"/>
            </a:srgbClr>
          </a:solidFill>
          <a:ln w="12700">
            <a:solidFill>
              <a:srgbClr val="CFE0F8">
                <a:alpha val="0"/>
              </a:srgbClr>
            </a:solidFill>
            <a:prstDash val="solid"/>
          </a:ln>
        </p:spPr>
      </p:sp>
      <p:sp>
        <p:nvSpPr>
          <p:cNvPr id="12" name="Shape 10"/>
          <p:cNvSpPr/>
          <p:nvPr/>
        </p:nvSpPr>
        <p:spPr>
          <a:xfrm>
            <a:off x="11567160" y="201168"/>
            <a:ext cx="22860" cy="22860"/>
          </a:xfrm>
          <a:prstGeom prst="ellipse">
            <a:avLst/>
          </a:prstGeom>
          <a:solidFill>
            <a:srgbClr val="CFE0F8">
              <a:alpha val="92000"/>
            </a:srgbClr>
          </a:solidFill>
          <a:ln w="12700">
            <a:solidFill>
              <a:srgbClr val="CFE0F8">
                <a:alpha val="0"/>
              </a:srgbClr>
            </a:solidFill>
            <a:prstDash val="solid"/>
          </a:ln>
        </p:spPr>
      </p:sp>
      <p:sp>
        <p:nvSpPr>
          <p:cNvPr id="13" name="Shape 11"/>
          <p:cNvSpPr/>
          <p:nvPr/>
        </p:nvSpPr>
        <p:spPr>
          <a:xfrm>
            <a:off x="11768328" y="201168"/>
            <a:ext cx="22860" cy="22860"/>
          </a:xfrm>
          <a:prstGeom prst="ellipse">
            <a:avLst/>
          </a:prstGeom>
          <a:solidFill>
            <a:srgbClr val="CFE0F8">
              <a:alpha val="92000"/>
            </a:srgbClr>
          </a:solidFill>
          <a:ln w="12700">
            <a:solidFill>
              <a:srgbClr val="CFE0F8">
                <a:alpha val="0"/>
              </a:srgbClr>
            </a:solidFill>
            <a:prstDash val="solid"/>
          </a:ln>
        </p:spPr>
      </p:sp>
      <p:sp>
        <p:nvSpPr>
          <p:cNvPr id="14" name="Shape 12"/>
          <p:cNvSpPr/>
          <p:nvPr/>
        </p:nvSpPr>
        <p:spPr>
          <a:xfrm>
            <a:off x="11969496" y="201168"/>
            <a:ext cx="22860" cy="22860"/>
          </a:xfrm>
          <a:prstGeom prst="ellipse">
            <a:avLst/>
          </a:prstGeom>
          <a:solidFill>
            <a:srgbClr val="CFE0F8">
              <a:alpha val="92000"/>
            </a:srgbClr>
          </a:solidFill>
          <a:ln w="12700">
            <a:solidFill>
              <a:srgbClr val="CFE0F8">
                <a:alpha val="0"/>
              </a:srgbClr>
            </a:solidFill>
            <a:prstDash val="solid"/>
          </a:ln>
        </p:spPr>
      </p:sp>
      <p:sp>
        <p:nvSpPr>
          <p:cNvPr id="15" name="Shape 13"/>
          <p:cNvSpPr/>
          <p:nvPr/>
        </p:nvSpPr>
        <p:spPr>
          <a:xfrm>
            <a:off x="9555480" y="384048"/>
            <a:ext cx="22860" cy="22860"/>
          </a:xfrm>
          <a:prstGeom prst="ellipse">
            <a:avLst/>
          </a:prstGeom>
          <a:solidFill>
            <a:srgbClr val="CFE0F8">
              <a:alpha val="92000"/>
            </a:srgbClr>
          </a:solidFill>
          <a:ln w="12700">
            <a:solidFill>
              <a:srgbClr val="CFE0F8">
                <a:alpha val="0"/>
              </a:srgbClr>
            </a:solidFill>
            <a:prstDash val="solid"/>
          </a:ln>
        </p:spPr>
      </p:sp>
      <p:sp>
        <p:nvSpPr>
          <p:cNvPr id="16" name="Shape 14"/>
          <p:cNvSpPr/>
          <p:nvPr/>
        </p:nvSpPr>
        <p:spPr>
          <a:xfrm>
            <a:off x="9756648" y="384048"/>
            <a:ext cx="22860" cy="22860"/>
          </a:xfrm>
          <a:prstGeom prst="ellipse">
            <a:avLst/>
          </a:prstGeom>
          <a:solidFill>
            <a:srgbClr val="CFE0F8">
              <a:alpha val="92000"/>
            </a:srgbClr>
          </a:solidFill>
          <a:ln w="12700">
            <a:solidFill>
              <a:srgbClr val="CFE0F8">
                <a:alpha val="0"/>
              </a:srgbClr>
            </a:solidFill>
            <a:prstDash val="solid"/>
          </a:ln>
        </p:spPr>
      </p:sp>
      <p:sp>
        <p:nvSpPr>
          <p:cNvPr id="17" name="Shape 15"/>
          <p:cNvSpPr/>
          <p:nvPr/>
        </p:nvSpPr>
        <p:spPr>
          <a:xfrm>
            <a:off x="9957816" y="384048"/>
            <a:ext cx="22860" cy="22860"/>
          </a:xfrm>
          <a:prstGeom prst="ellipse">
            <a:avLst/>
          </a:prstGeom>
          <a:solidFill>
            <a:srgbClr val="CFE0F8">
              <a:alpha val="92000"/>
            </a:srgbClr>
          </a:solidFill>
          <a:ln w="12700">
            <a:solidFill>
              <a:srgbClr val="CFE0F8">
                <a:alpha val="0"/>
              </a:srgbClr>
            </a:solidFill>
            <a:prstDash val="solid"/>
          </a:ln>
        </p:spPr>
      </p:sp>
      <p:sp>
        <p:nvSpPr>
          <p:cNvPr id="18" name="Shape 16"/>
          <p:cNvSpPr/>
          <p:nvPr/>
        </p:nvSpPr>
        <p:spPr>
          <a:xfrm>
            <a:off x="10158984" y="384048"/>
            <a:ext cx="22860" cy="22860"/>
          </a:xfrm>
          <a:prstGeom prst="ellipse">
            <a:avLst/>
          </a:prstGeom>
          <a:solidFill>
            <a:srgbClr val="CFE0F8">
              <a:alpha val="92000"/>
            </a:srgbClr>
          </a:solidFill>
          <a:ln w="12700">
            <a:solidFill>
              <a:srgbClr val="CFE0F8">
                <a:alpha val="0"/>
              </a:srgbClr>
            </a:solidFill>
            <a:prstDash val="solid"/>
          </a:ln>
        </p:spPr>
      </p:sp>
      <p:sp>
        <p:nvSpPr>
          <p:cNvPr id="19" name="Shape 17"/>
          <p:cNvSpPr/>
          <p:nvPr/>
        </p:nvSpPr>
        <p:spPr>
          <a:xfrm>
            <a:off x="10360152" y="384048"/>
            <a:ext cx="22860" cy="22860"/>
          </a:xfrm>
          <a:prstGeom prst="ellipse">
            <a:avLst/>
          </a:prstGeom>
          <a:solidFill>
            <a:srgbClr val="CFE0F8">
              <a:alpha val="92000"/>
            </a:srgbClr>
          </a:solidFill>
          <a:ln w="12700">
            <a:solidFill>
              <a:srgbClr val="CFE0F8">
                <a:alpha val="0"/>
              </a:srgbClr>
            </a:solidFill>
            <a:prstDash val="solid"/>
          </a:ln>
        </p:spPr>
      </p:sp>
      <p:sp>
        <p:nvSpPr>
          <p:cNvPr id="20" name="Shape 18"/>
          <p:cNvSpPr/>
          <p:nvPr/>
        </p:nvSpPr>
        <p:spPr>
          <a:xfrm>
            <a:off x="10561320" y="384048"/>
            <a:ext cx="22860" cy="22860"/>
          </a:xfrm>
          <a:prstGeom prst="ellipse">
            <a:avLst/>
          </a:prstGeom>
          <a:solidFill>
            <a:srgbClr val="CFE0F8">
              <a:alpha val="92000"/>
            </a:srgbClr>
          </a:solidFill>
          <a:ln w="12700">
            <a:solidFill>
              <a:srgbClr val="CFE0F8">
                <a:alpha val="0"/>
              </a:srgbClr>
            </a:solidFill>
            <a:prstDash val="solid"/>
          </a:ln>
        </p:spPr>
      </p:sp>
      <p:sp>
        <p:nvSpPr>
          <p:cNvPr id="21" name="Shape 19"/>
          <p:cNvSpPr/>
          <p:nvPr/>
        </p:nvSpPr>
        <p:spPr>
          <a:xfrm>
            <a:off x="10762488" y="384048"/>
            <a:ext cx="22860" cy="22860"/>
          </a:xfrm>
          <a:prstGeom prst="ellipse">
            <a:avLst/>
          </a:prstGeom>
          <a:solidFill>
            <a:srgbClr val="CFE0F8">
              <a:alpha val="92000"/>
            </a:srgbClr>
          </a:solidFill>
          <a:ln w="12700">
            <a:solidFill>
              <a:srgbClr val="CFE0F8">
                <a:alpha val="0"/>
              </a:srgbClr>
            </a:solidFill>
            <a:prstDash val="solid"/>
          </a:ln>
        </p:spPr>
      </p:sp>
      <p:sp>
        <p:nvSpPr>
          <p:cNvPr id="22" name="Shape 20"/>
          <p:cNvSpPr/>
          <p:nvPr/>
        </p:nvSpPr>
        <p:spPr>
          <a:xfrm>
            <a:off x="10963656" y="384048"/>
            <a:ext cx="22860" cy="22860"/>
          </a:xfrm>
          <a:prstGeom prst="ellipse">
            <a:avLst/>
          </a:prstGeom>
          <a:solidFill>
            <a:srgbClr val="CFE0F8">
              <a:alpha val="92000"/>
            </a:srgbClr>
          </a:solidFill>
          <a:ln w="12700">
            <a:solidFill>
              <a:srgbClr val="CFE0F8">
                <a:alpha val="0"/>
              </a:srgbClr>
            </a:solidFill>
            <a:prstDash val="solid"/>
          </a:ln>
        </p:spPr>
      </p:sp>
      <p:sp>
        <p:nvSpPr>
          <p:cNvPr id="23" name="Shape 21"/>
          <p:cNvSpPr/>
          <p:nvPr/>
        </p:nvSpPr>
        <p:spPr>
          <a:xfrm>
            <a:off x="11164824" y="384048"/>
            <a:ext cx="22860" cy="22860"/>
          </a:xfrm>
          <a:prstGeom prst="ellipse">
            <a:avLst/>
          </a:prstGeom>
          <a:solidFill>
            <a:srgbClr val="CFE0F8">
              <a:alpha val="92000"/>
            </a:srgbClr>
          </a:solidFill>
          <a:ln w="12700">
            <a:solidFill>
              <a:srgbClr val="CFE0F8">
                <a:alpha val="0"/>
              </a:srgbClr>
            </a:solidFill>
            <a:prstDash val="solid"/>
          </a:ln>
        </p:spPr>
      </p:sp>
      <p:sp>
        <p:nvSpPr>
          <p:cNvPr id="24" name="Shape 22"/>
          <p:cNvSpPr/>
          <p:nvPr/>
        </p:nvSpPr>
        <p:spPr>
          <a:xfrm>
            <a:off x="11365992" y="384048"/>
            <a:ext cx="22860" cy="22860"/>
          </a:xfrm>
          <a:prstGeom prst="ellipse">
            <a:avLst/>
          </a:prstGeom>
          <a:solidFill>
            <a:srgbClr val="CFE0F8">
              <a:alpha val="92000"/>
            </a:srgbClr>
          </a:solidFill>
          <a:ln w="12700">
            <a:solidFill>
              <a:srgbClr val="CFE0F8">
                <a:alpha val="0"/>
              </a:srgbClr>
            </a:solidFill>
            <a:prstDash val="solid"/>
          </a:ln>
        </p:spPr>
      </p:sp>
      <p:sp>
        <p:nvSpPr>
          <p:cNvPr id="25" name="Shape 23"/>
          <p:cNvSpPr/>
          <p:nvPr/>
        </p:nvSpPr>
        <p:spPr>
          <a:xfrm>
            <a:off x="11567160" y="384048"/>
            <a:ext cx="22860" cy="22860"/>
          </a:xfrm>
          <a:prstGeom prst="ellipse">
            <a:avLst/>
          </a:prstGeom>
          <a:solidFill>
            <a:srgbClr val="CFE0F8">
              <a:alpha val="92000"/>
            </a:srgbClr>
          </a:solidFill>
          <a:ln w="12700">
            <a:solidFill>
              <a:srgbClr val="CFE0F8">
                <a:alpha val="0"/>
              </a:srgbClr>
            </a:solidFill>
            <a:prstDash val="solid"/>
          </a:ln>
        </p:spPr>
      </p:sp>
      <p:sp>
        <p:nvSpPr>
          <p:cNvPr id="26" name="Shape 24"/>
          <p:cNvSpPr/>
          <p:nvPr/>
        </p:nvSpPr>
        <p:spPr>
          <a:xfrm>
            <a:off x="11768328" y="384048"/>
            <a:ext cx="22860" cy="22860"/>
          </a:xfrm>
          <a:prstGeom prst="ellipse">
            <a:avLst/>
          </a:prstGeom>
          <a:solidFill>
            <a:srgbClr val="CFE0F8">
              <a:alpha val="92000"/>
            </a:srgbClr>
          </a:solidFill>
          <a:ln w="12700">
            <a:solidFill>
              <a:srgbClr val="CFE0F8">
                <a:alpha val="0"/>
              </a:srgbClr>
            </a:solidFill>
            <a:prstDash val="solid"/>
          </a:ln>
        </p:spPr>
      </p:sp>
      <p:sp>
        <p:nvSpPr>
          <p:cNvPr id="27" name="Shape 25"/>
          <p:cNvSpPr/>
          <p:nvPr/>
        </p:nvSpPr>
        <p:spPr>
          <a:xfrm>
            <a:off x="11969496" y="384048"/>
            <a:ext cx="22860" cy="22860"/>
          </a:xfrm>
          <a:prstGeom prst="ellipse">
            <a:avLst/>
          </a:prstGeom>
          <a:solidFill>
            <a:srgbClr val="CFE0F8">
              <a:alpha val="92000"/>
            </a:srgbClr>
          </a:solidFill>
          <a:ln w="12700">
            <a:solidFill>
              <a:srgbClr val="CFE0F8">
                <a:alpha val="0"/>
              </a:srgbClr>
            </a:solidFill>
            <a:prstDash val="solid"/>
          </a:ln>
        </p:spPr>
      </p:sp>
      <p:sp>
        <p:nvSpPr>
          <p:cNvPr id="28" name="Shape 26"/>
          <p:cNvSpPr/>
          <p:nvPr/>
        </p:nvSpPr>
        <p:spPr>
          <a:xfrm>
            <a:off x="9555480" y="566928"/>
            <a:ext cx="22860" cy="22860"/>
          </a:xfrm>
          <a:prstGeom prst="ellipse">
            <a:avLst/>
          </a:prstGeom>
          <a:solidFill>
            <a:srgbClr val="CFE0F8">
              <a:alpha val="92000"/>
            </a:srgbClr>
          </a:solidFill>
          <a:ln w="12700">
            <a:solidFill>
              <a:srgbClr val="CFE0F8">
                <a:alpha val="0"/>
              </a:srgbClr>
            </a:solidFill>
            <a:prstDash val="solid"/>
          </a:ln>
        </p:spPr>
      </p:sp>
      <p:sp>
        <p:nvSpPr>
          <p:cNvPr id="29" name="Shape 27"/>
          <p:cNvSpPr/>
          <p:nvPr/>
        </p:nvSpPr>
        <p:spPr>
          <a:xfrm>
            <a:off x="9756648" y="566928"/>
            <a:ext cx="22860" cy="22860"/>
          </a:xfrm>
          <a:prstGeom prst="ellipse">
            <a:avLst/>
          </a:prstGeom>
          <a:solidFill>
            <a:srgbClr val="CFE0F8">
              <a:alpha val="92000"/>
            </a:srgbClr>
          </a:solidFill>
          <a:ln w="12700">
            <a:solidFill>
              <a:srgbClr val="CFE0F8">
                <a:alpha val="0"/>
              </a:srgbClr>
            </a:solidFill>
            <a:prstDash val="solid"/>
          </a:ln>
        </p:spPr>
      </p:sp>
      <p:sp>
        <p:nvSpPr>
          <p:cNvPr id="30" name="Shape 28"/>
          <p:cNvSpPr/>
          <p:nvPr/>
        </p:nvSpPr>
        <p:spPr>
          <a:xfrm>
            <a:off x="9957816" y="566928"/>
            <a:ext cx="22860" cy="22860"/>
          </a:xfrm>
          <a:prstGeom prst="ellipse">
            <a:avLst/>
          </a:prstGeom>
          <a:solidFill>
            <a:srgbClr val="CFE0F8">
              <a:alpha val="92000"/>
            </a:srgbClr>
          </a:solidFill>
          <a:ln w="12700">
            <a:solidFill>
              <a:srgbClr val="CFE0F8">
                <a:alpha val="0"/>
              </a:srgbClr>
            </a:solidFill>
            <a:prstDash val="solid"/>
          </a:ln>
        </p:spPr>
      </p:sp>
      <p:sp>
        <p:nvSpPr>
          <p:cNvPr id="31" name="Shape 29"/>
          <p:cNvSpPr/>
          <p:nvPr/>
        </p:nvSpPr>
        <p:spPr>
          <a:xfrm>
            <a:off x="10158984" y="566928"/>
            <a:ext cx="22860" cy="22860"/>
          </a:xfrm>
          <a:prstGeom prst="ellipse">
            <a:avLst/>
          </a:prstGeom>
          <a:solidFill>
            <a:srgbClr val="CFE0F8">
              <a:alpha val="92000"/>
            </a:srgbClr>
          </a:solidFill>
          <a:ln w="12700">
            <a:solidFill>
              <a:srgbClr val="CFE0F8">
                <a:alpha val="0"/>
              </a:srgbClr>
            </a:solidFill>
            <a:prstDash val="solid"/>
          </a:ln>
        </p:spPr>
      </p:sp>
      <p:sp>
        <p:nvSpPr>
          <p:cNvPr id="32" name="Shape 30"/>
          <p:cNvSpPr/>
          <p:nvPr/>
        </p:nvSpPr>
        <p:spPr>
          <a:xfrm>
            <a:off x="10360152" y="566928"/>
            <a:ext cx="22860" cy="22860"/>
          </a:xfrm>
          <a:prstGeom prst="ellipse">
            <a:avLst/>
          </a:prstGeom>
          <a:solidFill>
            <a:srgbClr val="CFE0F8">
              <a:alpha val="92000"/>
            </a:srgbClr>
          </a:solidFill>
          <a:ln w="12700">
            <a:solidFill>
              <a:srgbClr val="CFE0F8">
                <a:alpha val="0"/>
              </a:srgbClr>
            </a:solidFill>
            <a:prstDash val="solid"/>
          </a:ln>
        </p:spPr>
      </p:sp>
      <p:sp>
        <p:nvSpPr>
          <p:cNvPr id="33" name="Shape 31"/>
          <p:cNvSpPr/>
          <p:nvPr/>
        </p:nvSpPr>
        <p:spPr>
          <a:xfrm>
            <a:off x="10561320" y="566928"/>
            <a:ext cx="22860" cy="22860"/>
          </a:xfrm>
          <a:prstGeom prst="ellipse">
            <a:avLst/>
          </a:prstGeom>
          <a:solidFill>
            <a:srgbClr val="CFE0F8">
              <a:alpha val="92000"/>
            </a:srgbClr>
          </a:solidFill>
          <a:ln w="12700">
            <a:solidFill>
              <a:srgbClr val="CFE0F8">
                <a:alpha val="0"/>
              </a:srgbClr>
            </a:solidFill>
            <a:prstDash val="solid"/>
          </a:ln>
        </p:spPr>
      </p:sp>
      <p:sp>
        <p:nvSpPr>
          <p:cNvPr id="34" name="Shape 32"/>
          <p:cNvSpPr/>
          <p:nvPr/>
        </p:nvSpPr>
        <p:spPr>
          <a:xfrm>
            <a:off x="10762488" y="566928"/>
            <a:ext cx="22860" cy="22860"/>
          </a:xfrm>
          <a:prstGeom prst="ellipse">
            <a:avLst/>
          </a:prstGeom>
          <a:solidFill>
            <a:srgbClr val="CFE0F8">
              <a:alpha val="92000"/>
            </a:srgbClr>
          </a:solidFill>
          <a:ln w="12700">
            <a:solidFill>
              <a:srgbClr val="CFE0F8">
                <a:alpha val="0"/>
              </a:srgbClr>
            </a:solidFill>
            <a:prstDash val="solid"/>
          </a:ln>
        </p:spPr>
      </p:sp>
      <p:sp>
        <p:nvSpPr>
          <p:cNvPr id="35" name="Shape 33"/>
          <p:cNvSpPr/>
          <p:nvPr/>
        </p:nvSpPr>
        <p:spPr>
          <a:xfrm>
            <a:off x="10963656" y="566928"/>
            <a:ext cx="22860" cy="22860"/>
          </a:xfrm>
          <a:prstGeom prst="ellipse">
            <a:avLst/>
          </a:prstGeom>
          <a:solidFill>
            <a:srgbClr val="CFE0F8">
              <a:alpha val="92000"/>
            </a:srgbClr>
          </a:solidFill>
          <a:ln w="12700">
            <a:solidFill>
              <a:srgbClr val="CFE0F8">
                <a:alpha val="0"/>
              </a:srgbClr>
            </a:solidFill>
            <a:prstDash val="solid"/>
          </a:ln>
        </p:spPr>
      </p:sp>
      <p:sp>
        <p:nvSpPr>
          <p:cNvPr id="36" name="Shape 34"/>
          <p:cNvSpPr/>
          <p:nvPr/>
        </p:nvSpPr>
        <p:spPr>
          <a:xfrm>
            <a:off x="11164824" y="566928"/>
            <a:ext cx="22860" cy="22860"/>
          </a:xfrm>
          <a:prstGeom prst="ellipse">
            <a:avLst/>
          </a:prstGeom>
          <a:solidFill>
            <a:srgbClr val="CFE0F8">
              <a:alpha val="92000"/>
            </a:srgbClr>
          </a:solidFill>
          <a:ln w="12700">
            <a:solidFill>
              <a:srgbClr val="CFE0F8">
                <a:alpha val="0"/>
              </a:srgbClr>
            </a:solidFill>
            <a:prstDash val="solid"/>
          </a:ln>
        </p:spPr>
      </p:sp>
      <p:sp>
        <p:nvSpPr>
          <p:cNvPr id="37" name="Shape 35"/>
          <p:cNvSpPr/>
          <p:nvPr/>
        </p:nvSpPr>
        <p:spPr>
          <a:xfrm>
            <a:off x="11365992" y="566928"/>
            <a:ext cx="22860" cy="22860"/>
          </a:xfrm>
          <a:prstGeom prst="ellipse">
            <a:avLst/>
          </a:prstGeom>
          <a:solidFill>
            <a:srgbClr val="CFE0F8">
              <a:alpha val="92000"/>
            </a:srgbClr>
          </a:solidFill>
          <a:ln w="12700">
            <a:solidFill>
              <a:srgbClr val="CFE0F8">
                <a:alpha val="0"/>
              </a:srgbClr>
            </a:solidFill>
            <a:prstDash val="solid"/>
          </a:ln>
        </p:spPr>
      </p:sp>
      <p:sp>
        <p:nvSpPr>
          <p:cNvPr id="38" name="Shape 36"/>
          <p:cNvSpPr/>
          <p:nvPr/>
        </p:nvSpPr>
        <p:spPr>
          <a:xfrm>
            <a:off x="11567160" y="566928"/>
            <a:ext cx="22860" cy="22860"/>
          </a:xfrm>
          <a:prstGeom prst="ellipse">
            <a:avLst/>
          </a:prstGeom>
          <a:solidFill>
            <a:srgbClr val="CFE0F8">
              <a:alpha val="92000"/>
            </a:srgbClr>
          </a:solidFill>
          <a:ln w="12700">
            <a:solidFill>
              <a:srgbClr val="CFE0F8">
                <a:alpha val="0"/>
              </a:srgbClr>
            </a:solidFill>
            <a:prstDash val="solid"/>
          </a:ln>
        </p:spPr>
      </p:sp>
      <p:sp>
        <p:nvSpPr>
          <p:cNvPr id="39" name="Shape 37"/>
          <p:cNvSpPr/>
          <p:nvPr/>
        </p:nvSpPr>
        <p:spPr>
          <a:xfrm>
            <a:off x="11768328" y="566928"/>
            <a:ext cx="22860" cy="22860"/>
          </a:xfrm>
          <a:prstGeom prst="ellipse">
            <a:avLst/>
          </a:prstGeom>
          <a:solidFill>
            <a:srgbClr val="CFE0F8">
              <a:alpha val="92000"/>
            </a:srgbClr>
          </a:solidFill>
          <a:ln w="12700">
            <a:solidFill>
              <a:srgbClr val="CFE0F8">
                <a:alpha val="0"/>
              </a:srgbClr>
            </a:solidFill>
            <a:prstDash val="solid"/>
          </a:ln>
        </p:spPr>
      </p:sp>
      <p:sp>
        <p:nvSpPr>
          <p:cNvPr id="40" name="Shape 38"/>
          <p:cNvSpPr/>
          <p:nvPr/>
        </p:nvSpPr>
        <p:spPr>
          <a:xfrm>
            <a:off x="11969496" y="566928"/>
            <a:ext cx="22860" cy="22860"/>
          </a:xfrm>
          <a:prstGeom prst="ellipse">
            <a:avLst/>
          </a:prstGeom>
          <a:solidFill>
            <a:srgbClr val="CFE0F8">
              <a:alpha val="92000"/>
            </a:srgbClr>
          </a:solidFill>
          <a:ln w="12700">
            <a:solidFill>
              <a:srgbClr val="CFE0F8">
                <a:alpha val="0"/>
              </a:srgbClr>
            </a:solidFill>
            <a:prstDash val="solid"/>
          </a:ln>
        </p:spPr>
      </p:sp>
      <p:sp>
        <p:nvSpPr>
          <p:cNvPr id="41" name="Shape 39"/>
          <p:cNvSpPr/>
          <p:nvPr/>
        </p:nvSpPr>
        <p:spPr>
          <a:xfrm>
            <a:off x="9555480" y="749808"/>
            <a:ext cx="22860" cy="22860"/>
          </a:xfrm>
          <a:prstGeom prst="ellipse">
            <a:avLst/>
          </a:prstGeom>
          <a:solidFill>
            <a:srgbClr val="CFE0F8">
              <a:alpha val="92000"/>
            </a:srgbClr>
          </a:solidFill>
          <a:ln w="12700">
            <a:solidFill>
              <a:srgbClr val="CFE0F8">
                <a:alpha val="0"/>
              </a:srgbClr>
            </a:solidFill>
            <a:prstDash val="solid"/>
          </a:ln>
        </p:spPr>
      </p:sp>
      <p:sp>
        <p:nvSpPr>
          <p:cNvPr id="42" name="Shape 40"/>
          <p:cNvSpPr/>
          <p:nvPr/>
        </p:nvSpPr>
        <p:spPr>
          <a:xfrm>
            <a:off x="9756648" y="749808"/>
            <a:ext cx="22860" cy="22860"/>
          </a:xfrm>
          <a:prstGeom prst="ellipse">
            <a:avLst/>
          </a:prstGeom>
          <a:solidFill>
            <a:srgbClr val="CFE0F8">
              <a:alpha val="92000"/>
            </a:srgbClr>
          </a:solidFill>
          <a:ln w="12700">
            <a:solidFill>
              <a:srgbClr val="CFE0F8">
                <a:alpha val="0"/>
              </a:srgbClr>
            </a:solidFill>
            <a:prstDash val="solid"/>
          </a:ln>
        </p:spPr>
      </p:sp>
      <p:sp>
        <p:nvSpPr>
          <p:cNvPr id="43" name="Shape 41"/>
          <p:cNvSpPr/>
          <p:nvPr/>
        </p:nvSpPr>
        <p:spPr>
          <a:xfrm>
            <a:off x="9957816" y="749808"/>
            <a:ext cx="22860" cy="22860"/>
          </a:xfrm>
          <a:prstGeom prst="ellipse">
            <a:avLst/>
          </a:prstGeom>
          <a:solidFill>
            <a:srgbClr val="CFE0F8">
              <a:alpha val="92000"/>
            </a:srgbClr>
          </a:solidFill>
          <a:ln w="12700">
            <a:solidFill>
              <a:srgbClr val="CFE0F8">
                <a:alpha val="0"/>
              </a:srgbClr>
            </a:solidFill>
            <a:prstDash val="solid"/>
          </a:ln>
        </p:spPr>
      </p:sp>
      <p:sp>
        <p:nvSpPr>
          <p:cNvPr id="44" name="Shape 42"/>
          <p:cNvSpPr/>
          <p:nvPr/>
        </p:nvSpPr>
        <p:spPr>
          <a:xfrm>
            <a:off x="10158984" y="749808"/>
            <a:ext cx="22860" cy="22860"/>
          </a:xfrm>
          <a:prstGeom prst="ellipse">
            <a:avLst/>
          </a:prstGeom>
          <a:solidFill>
            <a:srgbClr val="CFE0F8">
              <a:alpha val="92000"/>
            </a:srgbClr>
          </a:solidFill>
          <a:ln w="12700">
            <a:solidFill>
              <a:srgbClr val="CFE0F8">
                <a:alpha val="0"/>
              </a:srgbClr>
            </a:solidFill>
            <a:prstDash val="solid"/>
          </a:ln>
        </p:spPr>
      </p:sp>
      <p:sp>
        <p:nvSpPr>
          <p:cNvPr id="45" name="Shape 43"/>
          <p:cNvSpPr/>
          <p:nvPr/>
        </p:nvSpPr>
        <p:spPr>
          <a:xfrm>
            <a:off x="10360152" y="749808"/>
            <a:ext cx="22860" cy="22860"/>
          </a:xfrm>
          <a:prstGeom prst="ellipse">
            <a:avLst/>
          </a:prstGeom>
          <a:solidFill>
            <a:srgbClr val="CFE0F8">
              <a:alpha val="92000"/>
            </a:srgbClr>
          </a:solidFill>
          <a:ln w="12700">
            <a:solidFill>
              <a:srgbClr val="CFE0F8">
                <a:alpha val="0"/>
              </a:srgbClr>
            </a:solidFill>
            <a:prstDash val="solid"/>
          </a:ln>
        </p:spPr>
      </p:sp>
      <p:sp>
        <p:nvSpPr>
          <p:cNvPr id="46" name="Shape 44"/>
          <p:cNvSpPr/>
          <p:nvPr/>
        </p:nvSpPr>
        <p:spPr>
          <a:xfrm>
            <a:off x="10561320" y="749808"/>
            <a:ext cx="22860" cy="22860"/>
          </a:xfrm>
          <a:prstGeom prst="ellipse">
            <a:avLst/>
          </a:prstGeom>
          <a:solidFill>
            <a:srgbClr val="CFE0F8">
              <a:alpha val="92000"/>
            </a:srgbClr>
          </a:solidFill>
          <a:ln w="12700">
            <a:solidFill>
              <a:srgbClr val="CFE0F8">
                <a:alpha val="0"/>
              </a:srgbClr>
            </a:solidFill>
            <a:prstDash val="solid"/>
          </a:ln>
        </p:spPr>
      </p:sp>
      <p:sp>
        <p:nvSpPr>
          <p:cNvPr id="47" name="Shape 45"/>
          <p:cNvSpPr/>
          <p:nvPr/>
        </p:nvSpPr>
        <p:spPr>
          <a:xfrm>
            <a:off x="10762488" y="749808"/>
            <a:ext cx="22860" cy="22860"/>
          </a:xfrm>
          <a:prstGeom prst="ellipse">
            <a:avLst/>
          </a:prstGeom>
          <a:solidFill>
            <a:srgbClr val="CFE0F8">
              <a:alpha val="92000"/>
            </a:srgbClr>
          </a:solidFill>
          <a:ln w="12700">
            <a:solidFill>
              <a:srgbClr val="CFE0F8">
                <a:alpha val="0"/>
              </a:srgbClr>
            </a:solidFill>
            <a:prstDash val="solid"/>
          </a:ln>
        </p:spPr>
      </p:sp>
      <p:sp>
        <p:nvSpPr>
          <p:cNvPr id="48" name="Shape 46"/>
          <p:cNvSpPr/>
          <p:nvPr/>
        </p:nvSpPr>
        <p:spPr>
          <a:xfrm>
            <a:off x="10963656" y="749808"/>
            <a:ext cx="22860" cy="22860"/>
          </a:xfrm>
          <a:prstGeom prst="ellipse">
            <a:avLst/>
          </a:prstGeom>
          <a:solidFill>
            <a:srgbClr val="CFE0F8">
              <a:alpha val="92000"/>
            </a:srgbClr>
          </a:solidFill>
          <a:ln w="12700">
            <a:solidFill>
              <a:srgbClr val="CFE0F8">
                <a:alpha val="0"/>
              </a:srgbClr>
            </a:solidFill>
            <a:prstDash val="solid"/>
          </a:ln>
        </p:spPr>
      </p:sp>
      <p:sp>
        <p:nvSpPr>
          <p:cNvPr id="49" name="Shape 47"/>
          <p:cNvSpPr/>
          <p:nvPr/>
        </p:nvSpPr>
        <p:spPr>
          <a:xfrm>
            <a:off x="11164824" y="749808"/>
            <a:ext cx="22860" cy="22860"/>
          </a:xfrm>
          <a:prstGeom prst="ellipse">
            <a:avLst/>
          </a:prstGeom>
          <a:solidFill>
            <a:srgbClr val="CFE0F8">
              <a:alpha val="92000"/>
            </a:srgbClr>
          </a:solidFill>
          <a:ln w="12700">
            <a:solidFill>
              <a:srgbClr val="CFE0F8">
                <a:alpha val="0"/>
              </a:srgbClr>
            </a:solidFill>
            <a:prstDash val="solid"/>
          </a:ln>
        </p:spPr>
      </p:sp>
      <p:sp>
        <p:nvSpPr>
          <p:cNvPr id="50" name="Shape 48"/>
          <p:cNvSpPr/>
          <p:nvPr/>
        </p:nvSpPr>
        <p:spPr>
          <a:xfrm>
            <a:off x="11365992" y="749808"/>
            <a:ext cx="22860" cy="22860"/>
          </a:xfrm>
          <a:prstGeom prst="ellipse">
            <a:avLst/>
          </a:prstGeom>
          <a:solidFill>
            <a:srgbClr val="CFE0F8">
              <a:alpha val="92000"/>
            </a:srgbClr>
          </a:solidFill>
          <a:ln w="12700">
            <a:solidFill>
              <a:srgbClr val="CFE0F8">
                <a:alpha val="0"/>
              </a:srgbClr>
            </a:solidFill>
            <a:prstDash val="solid"/>
          </a:ln>
        </p:spPr>
      </p:sp>
      <p:sp>
        <p:nvSpPr>
          <p:cNvPr id="51" name="Shape 49"/>
          <p:cNvSpPr/>
          <p:nvPr/>
        </p:nvSpPr>
        <p:spPr>
          <a:xfrm>
            <a:off x="11567160" y="749808"/>
            <a:ext cx="22860" cy="22860"/>
          </a:xfrm>
          <a:prstGeom prst="ellipse">
            <a:avLst/>
          </a:prstGeom>
          <a:solidFill>
            <a:srgbClr val="CFE0F8">
              <a:alpha val="92000"/>
            </a:srgbClr>
          </a:solidFill>
          <a:ln w="12700">
            <a:solidFill>
              <a:srgbClr val="CFE0F8">
                <a:alpha val="0"/>
              </a:srgbClr>
            </a:solidFill>
            <a:prstDash val="solid"/>
          </a:ln>
        </p:spPr>
      </p:sp>
      <p:sp>
        <p:nvSpPr>
          <p:cNvPr id="52" name="Shape 50"/>
          <p:cNvSpPr/>
          <p:nvPr/>
        </p:nvSpPr>
        <p:spPr>
          <a:xfrm>
            <a:off x="11768328" y="749808"/>
            <a:ext cx="22860" cy="22860"/>
          </a:xfrm>
          <a:prstGeom prst="ellipse">
            <a:avLst/>
          </a:prstGeom>
          <a:solidFill>
            <a:srgbClr val="CFE0F8">
              <a:alpha val="92000"/>
            </a:srgbClr>
          </a:solidFill>
          <a:ln w="12700">
            <a:solidFill>
              <a:srgbClr val="CFE0F8">
                <a:alpha val="0"/>
              </a:srgbClr>
            </a:solidFill>
            <a:prstDash val="solid"/>
          </a:ln>
        </p:spPr>
      </p:sp>
      <p:sp>
        <p:nvSpPr>
          <p:cNvPr id="53" name="Shape 51"/>
          <p:cNvSpPr/>
          <p:nvPr/>
        </p:nvSpPr>
        <p:spPr>
          <a:xfrm>
            <a:off x="11969496" y="749808"/>
            <a:ext cx="22860" cy="22860"/>
          </a:xfrm>
          <a:prstGeom prst="ellipse">
            <a:avLst/>
          </a:prstGeom>
          <a:solidFill>
            <a:srgbClr val="CFE0F8">
              <a:alpha val="92000"/>
            </a:srgbClr>
          </a:solidFill>
          <a:ln w="12700">
            <a:solidFill>
              <a:srgbClr val="CFE0F8">
                <a:alpha val="0"/>
              </a:srgbClr>
            </a:solidFill>
            <a:prstDash val="solid"/>
          </a:ln>
        </p:spPr>
      </p:sp>
      <p:sp>
        <p:nvSpPr>
          <p:cNvPr id="54" name="Shape 52"/>
          <p:cNvSpPr/>
          <p:nvPr/>
        </p:nvSpPr>
        <p:spPr>
          <a:xfrm>
            <a:off x="9555480" y="932688"/>
            <a:ext cx="22860" cy="22860"/>
          </a:xfrm>
          <a:prstGeom prst="ellipse">
            <a:avLst/>
          </a:prstGeom>
          <a:solidFill>
            <a:srgbClr val="CFE0F8">
              <a:alpha val="92000"/>
            </a:srgbClr>
          </a:solidFill>
          <a:ln w="12700">
            <a:solidFill>
              <a:srgbClr val="CFE0F8">
                <a:alpha val="0"/>
              </a:srgbClr>
            </a:solidFill>
            <a:prstDash val="solid"/>
          </a:ln>
        </p:spPr>
      </p:sp>
      <p:sp>
        <p:nvSpPr>
          <p:cNvPr id="55" name="Shape 53"/>
          <p:cNvSpPr/>
          <p:nvPr/>
        </p:nvSpPr>
        <p:spPr>
          <a:xfrm>
            <a:off x="9756648" y="932688"/>
            <a:ext cx="22860" cy="22860"/>
          </a:xfrm>
          <a:prstGeom prst="ellipse">
            <a:avLst/>
          </a:prstGeom>
          <a:solidFill>
            <a:srgbClr val="CFE0F8">
              <a:alpha val="92000"/>
            </a:srgbClr>
          </a:solidFill>
          <a:ln w="12700">
            <a:solidFill>
              <a:srgbClr val="CFE0F8">
                <a:alpha val="0"/>
              </a:srgbClr>
            </a:solidFill>
            <a:prstDash val="solid"/>
          </a:ln>
        </p:spPr>
      </p:sp>
      <p:sp>
        <p:nvSpPr>
          <p:cNvPr id="56" name="Shape 54"/>
          <p:cNvSpPr/>
          <p:nvPr/>
        </p:nvSpPr>
        <p:spPr>
          <a:xfrm>
            <a:off x="9957816" y="932688"/>
            <a:ext cx="22860" cy="22860"/>
          </a:xfrm>
          <a:prstGeom prst="ellipse">
            <a:avLst/>
          </a:prstGeom>
          <a:solidFill>
            <a:srgbClr val="CFE0F8">
              <a:alpha val="92000"/>
            </a:srgbClr>
          </a:solidFill>
          <a:ln w="12700">
            <a:solidFill>
              <a:srgbClr val="CFE0F8">
                <a:alpha val="0"/>
              </a:srgbClr>
            </a:solidFill>
            <a:prstDash val="solid"/>
          </a:ln>
        </p:spPr>
      </p:sp>
      <p:sp>
        <p:nvSpPr>
          <p:cNvPr id="57" name="Shape 55"/>
          <p:cNvSpPr/>
          <p:nvPr/>
        </p:nvSpPr>
        <p:spPr>
          <a:xfrm>
            <a:off x="10158984" y="932688"/>
            <a:ext cx="22860" cy="22860"/>
          </a:xfrm>
          <a:prstGeom prst="ellipse">
            <a:avLst/>
          </a:prstGeom>
          <a:solidFill>
            <a:srgbClr val="CFE0F8">
              <a:alpha val="92000"/>
            </a:srgbClr>
          </a:solidFill>
          <a:ln w="12700">
            <a:solidFill>
              <a:srgbClr val="CFE0F8">
                <a:alpha val="0"/>
              </a:srgbClr>
            </a:solidFill>
            <a:prstDash val="solid"/>
          </a:ln>
        </p:spPr>
      </p:sp>
      <p:sp>
        <p:nvSpPr>
          <p:cNvPr id="58" name="Shape 56"/>
          <p:cNvSpPr/>
          <p:nvPr/>
        </p:nvSpPr>
        <p:spPr>
          <a:xfrm>
            <a:off x="10360152" y="932688"/>
            <a:ext cx="22860" cy="22860"/>
          </a:xfrm>
          <a:prstGeom prst="ellipse">
            <a:avLst/>
          </a:prstGeom>
          <a:solidFill>
            <a:srgbClr val="CFE0F8">
              <a:alpha val="92000"/>
            </a:srgbClr>
          </a:solidFill>
          <a:ln w="12700">
            <a:solidFill>
              <a:srgbClr val="CFE0F8">
                <a:alpha val="0"/>
              </a:srgbClr>
            </a:solidFill>
            <a:prstDash val="solid"/>
          </a:ln>
        </p:spPr>
      </p:sp>
      <p:sp>
        <p:nvSpPr>
          <p:cNvPr id="59" name="Shape 57"/>
          <p:cNvSpPr/>
          <p:nvPr/>
        </p:nvSpPr>
        <p:spPr>
          <a:xfrm>
            <a:off x="10561320" y="932688"/>
            <a:ext cx="22860" cy="22860"/>
          </a:xfrm>
          <a:prstGeom prst="ellipse">
            <a:avLst/>
          </a:prstGeom>
          <a:solidFill>
            <a:srgbClr val="CFE0F8">
              <a:alpha val="92000"/>
            </a:srgbClr>
          </a:solidFill>
          <a:ln w="12700">
            <a:solidFill>
              <a:srgbClr val="CFE0F8">
                <a:alpha val="0"/>
              </a:srgbClr>
            </a:solidFill>
            <a:prstDash val="solid"/>
          </a:ln>
        </p:spPr>
      </p:sp>
      <p:sp>
        <p:nvSpPr>
          <p:cNvPr id="60" name="Shape 58"/>
          <p:cNvSpPr/>
          <p:nvPr/>
        </p:nvSpPr>
        <p:spPr>
          <a:xfrm>
            <a:off x="10762488" y="932688"/>
            <a:ext cx="22860" cy="22860"/>
          </a:xfrm>
          <a:prstGeom prst="ellipse">
            <a:avLst/>
          </a:prstGeom>
          <a:solidFill>
            <a:srgbClr val="CFE0F8">
              <a:alpha val="92000"/>
            </a:srgbClr>
          </a:solidFill>
          <a:ln w="12700">
            <a:solidFill>
              <a:srgbClr val="CFE0F8">
                <a:alpha val="0"/>
              </a:srgbClr>
            </a:solidFill>
            <a:prstDash val="solid"/>
          </a:ln>
        </p:spPr>
      </p:sp>
      <p:sp>
        <p:nvSpPr>
          <p:cNvPr id="61" name="Shape 59"/>
          <p:cNvSpPr/>
          <p:nvPr/>
        </p:nvSpPr>
        <p:spPr>
          <a:xfrm>
            <a:off x="10963656" y="932688"/>
            <a:ext cx="22860" cy="22860"/>
          </a:xfrm>
          <a:prstGeom prst="ellipse">
            <a:avLst/>
          </a:prstGeom>
          <a:solidFill>
            <a:srgbClr val="CFE0F8">
              <a:alpha val="92000"/>
            </a:srgbClr>
          </a:solidFill>
          <a:ln w="12700">
            <a:solidFill>
              <a:srgbClr val="CFE0F8">
                <a:alpha val="0"/>
              </a:srgbClr>
            </a:solidFill>
            <a:prstDash val="solid"/>
          </a:ln>
        </p:spPr>
      </p:sp>
      <p:sp>
        <p:nvSpPr>
          <p:cNvPr id="62" name="Shape 60"/>
          <p:cNvSpPr/>
          <p:nvPr/>
        </p:nvSpPr>
        <p:spPr>
          <a:xfrm>
            <a:off x="11164824" y="932688"/>
            <a:ext cx="22860" cy="22860"/>
          </a:xfrm>
          <a:prstGeom prst="ellipse">
            <a:avLst/>
          </a:prstGeom>
          <a:solidFill>
            <a:srgbClr val="CFE0F8">
              <a:alpha val="92000"/>
            </a:srgbClr>
          </a:solidFill>
          <a:ln w="12700">
            <a:solidFill>
              <a:srgbClr val="CFE0F8">
                <a:alpha val="0"/>
              </a:srgbClr>
            </a:solidFill>
            <a:prstDash val="solid"/>
          </a:ln>
        </p:spPr>
      </p:sp>
      <p:sp>
        <p:nvSpPr>
          <p:cNvPr id="63" name="Shape 61"/>
          <p:cNvSpPr/>
          <p:nvPr/>
        </p:nvSpPr>
        <p:spPr>
          <a:xfrm>
            <a:off x="11365992" y="932688"/>
            <a:ext cx="22860" cy="22860"/>
          </a:xfrm>
          <a:prstGeom prst="ellipse">
            <a:avLst/>
          </a:prstGeom>
          <a:solidFill>
            <a:srgbClr val="CFE0F8">
              <a:alpha val="92000"/>
            </a:srgbClr>
          </a:solidFill>
          <a:ln w="12700">
            <a:solidFill>
              <a:srgbClr val="CFE0F8">
                <a:alpha val="0"/>
              </a:srgbClr>
            </a:solidFill>
            <a:prstDash val="solid"/>
          </a:ln>
        </p:spPr>
      </p:sp>
      <p:sp>
        <p:nvSpPr>
          <p:cNvPr id="64" name="Shape 62"/>
          <p:cNvSpPr/>
          <p:nvPr/>
        </p:nvSpPr>
        <p:spPr>
          <a:xfrm>
            <a:off x="11567160" y="932688"/>
            <a:ext cx="22860" cy="22860"/>
          </a:xfrm>
          <a:prstGeom prst="ellipse">
            <a:avLst/>
          </a:prstGeom>
          <a:solidFill>
            <a:srgbClr val="CFE0F8">
              <a:alpha val="92000"/>
            </a:srgbClr>
          </a:solidFill>
          <a:ln w="12700">
            <a:solidFill>
              <a:srgbClr val="CFE0F8">
                <a:alpha val="0"/>
              </a:srgbClr>
            </a:solidFill>
            <a:prstDash val="solid"/>
          </a:ln>
        </p:spPr>
      </p:sp>
      <p:sp>
        <p:nvSpPr>
          <p:cNvPr id="65" name="Shape 63"/>
          <p:cNvSpPr/>
          <p:nvPr/>
        </p:nvSpPr>
        <p:spPr>
          <a:xfrm>
            <a:off x="11768328" y="932688"/>
            <a:ext cx="22860" cy="22860"/>
          </a:xfrm>
          <a:prstGeom prst="ellipse">
            <a:avLst/>
          </a:prstGeom>
          <a:solidFill>
            <a:srgbClr val="CFE0F8">
              <a:alpha val="92000"/>
            </a:srgbClr>
          </a:solidFill>
          <a:ln w="12700">
            <a:solidFill>
              <a:srgbClr val="CFE0F8">
                <a:alpha val="0"/>
              </a:srgbClr>
            </a:solidFill>
            <a:prstDash val="solid"/>
          </a:ln>
        </p:spPr>
      </p:sp>
      <p:sp>
        <p:nvSpPr>
          <p:cNvPr id="66" name="Shape 64"/>
          <p:cNvSpPr/>
          <p:nvPr/>
        </p:nvSpPr>
        <p:spPr>
          <a:xfrm>
            <a:off x="11969496" y="932688"/>
            <a:ext cx="22860" cy="22860"/>
          </a:xfrm>
          <a:prstGeom prst="ellipse">
            <a:avLst/>
          </a:prstGeom>
          <a:solidFill>
            <a:srgbClr val="CFE0F8">
              <a:alpha val="92000"/>
            </a:srgbClr>
          </a:solidFill>
          <a:ln w="12700">
            <a:solidFill>
              <a:srgbClr val="CFE0F8">
                <a:alpha val="0"/>
              </a:srgbClr>
            </a:solidFill>
            <a:prstDash val="solid"/>
          </a:ln>
        </p:spPr>
      </p:sp>
      <p:sp>
        <p:nvSpPr>
          <p:cNvPr id="67" name="Shape 65"/>
          <p:cNvSpPr/>
          <p:nvPr/>
        </p:nvSpPr>
        <p:spPr>
          <a:xfrm>
            <a:off x="9555480" y="1115568"/>
            <a:ext cx="22860" cy="22860"/>
          </a:xfrm>
          <a:prstGeom prst="ellipse">
            <a:avLst/>
          </a:prstGeom>
          <a:solidFill>
            <a:srgbClr val="CFE0F8">
              <a:alpha val="92000"/>
            </a:srgbClr>
          </a:solidFill>
          <a:ln w="12700">
            <a:solidFill>
              <a:srgbClr val="CFE0F8">
                <a:alpha val="0"/>
              </a:srgbClr>
            </a:solidFill>
            <a:prstDash val="solid"/>
          </a:ln>
        </p:spPr>
      </p:sp>
      <p:sp>
        <p:nvSpPr>
          <p:cNvPr id="68" name="Shape 66"/>
          <p:cNvSpPr/>
          <p:nvPr/>
        </p:nvSpPr>
        <p:spPr>
          <a:xfrm>
            <a:off x="9756648" y="1115568"/>
            <a:ext cx="22860" cy="22860"/>
          </a:xfrm>
          <a:prstGeom prst="ellipse">
            <a:avLst/>
          </a:prstGeom>
          <a:solidFill>
            <a:srgbClr val="CFE0F8">
              <a:alpha val="92000"/>
            </a:srgbClr>
          </a:solidFill>
          <a:ln w="12700">
            <a:solidFill>
              <a:srgbClr val="CFE0F8">
                <a:alpha val="0"/>
              </a:srgbClr>
            </a:solidFill>
            <a:prstDash val="solid"/>
          </a:ln>
        </p:spPr>
      </p:sp>
      <p:sp>
        <p:nvSpPr>
          <p:cNvPr id="69" name="Shape 67"/>
          <p:cNvSpPr/>
          <p:nvPr/>
        </p:nvSpPr>
        <p:spPr>
          <a:xfrm>
            <a:off x="9957816" y="1115568"/>
            <a:ext cx="22860" cy="22860"/>
          </a:xfrm>
          <a:prstGeom prst="ellipse">
            <a:avLst/>
          </a:prstGeom>
          <a:solidFill>
            <a:srgbClr val="CFE0F8">
              <a:alpha val="92000"/>
            </a:srgbClr>
          </a:solidFill>
          <a:ln w="12700">
            <a:solidFill>
              <a:srgbClr val="CFE0F8">
                <a:alpha val="0"/>
              </a:srgbClr>
            </a:solidFill>
            <a:prstDash val="solid"/>
          </a:ln>
        </p:spPr>
      </p:sp>
      <p:sp>
        <p:nvSpPr>
          <p:cNvPr id="70" name="Shape 68"/>
          <p:cNvSpPr/>
          <p:nvPr/>
        </p:nvSpPr>
        <p:spPr>
          <a:xfrm>
            <a:off x="10158984" y="1115568"/>
            <a:ext cx="22860" cy="22860"/>
          </a:xfrm>
          <a:prstGeom prst="ellipse">
            <a:avLst/>
          </a:prstGeom>
          <a:solidFill>
            <a:srgbClr val="CFE0F8">
              <a:alpha val="92000"/>
            </a:srgbClr>
          </a:solidFill>
          <a:ln w="12700">
            <a:solidFill>
              <a:srgbClr val="CFE0F8">
                <a:alpha val="0"/>
              </a:srgbClr>
            </a:solidFill>
            <a:prstDash val="solid"/>
          </a:ln>
        </p:spPr>
      </p:sp>
      <p:sp>
        <p:nvSpPr>
          <p:cNvPr id="71" name="Shape 69"/>
          <p:cNvSpPr/>
          <p:nvPr/>
        </p:nvSpPr>
        <p:spPr>
          <a:xfrm>
            <a:off x="10360152" y="1115568"/>
            <a:ext cx="22860" cy="22860"/>
          </a:xfrm>
          <a:prstGeom prst="ellipse">
            <a:avLst/>
          </a:prstGeom>
          <a:solidFill>
            <a:srgbClr val="CFE0F8">
              <a:alpha val="92000"/>
            </a:srgbClr>
          </a:solidFill>
          <a:ln w="12700">
            <a:solidFill>
              <a:srgbClr val="CFE0F8">
                <a:alpha val="0"/>
              </a:srgbClr>
            </a:solidFill>
            <a:prstDash val="solid"/>
          </a:ln>
        </p:spPr>
      </p:sp>
      <p:sp>
        <p:nvSpPr>
          <p:cNvPr id="72" name="Shape 70"/>
          <p:cNvSpPr/>
          <p:nvPr/>
        </p:nvSpPr>
        <p:spPr>
          <a:xfrm>
            <a:off x="10561320" y="1115568"/>
            <a:ext cx="22860" cy="22860"/>
          </a:xfrm>
          <a:prstGeom prst="ellipse">
            <a:avLst/>
          </a:prstGeom>
          <a:solidFill>
            <a:srgbClr val="CFE0F8">
              <a:alpha val="92000"/>
            </a:srgbClr>
          </a:solidFill>
          <a:ln w="12700">
            <a:solidFill>
              <a:srgbClr val="CFE0F8">
                <a:alpha val="0"/>
              </a:srgbClr>
            </a:solidFill>
            <a:prstDash val="solid"/>
          </a:ln>
        </p:spPr>
      </p:sp>
      <p:sp>
        <p:nvSpPr>
          <p:cNvPr id="73" name="Shape 71"/>
          <p:cNvSpPr/>
          <p:nvPr/>
        </p:nvSpPr>
        <p:spPr>
          <a:xfrm>
            <a:off x="10762488" y="1115568"/>
            <a:ext cx="22860" cy="22860"/>
          </a:xfrm>
          <a:prstGeom prst="ellipse">
            <a:avLst/>
          </a:prstGeom>
          <a:solidFill>
            <a:srgbClr val="CFE0F8">
              <a:alpha val="92000"/>
            </a:srgbClr>
          </a:solidFill>
          <a:ln w="12700">
            <a:solidFill>
              <a:srgbClr val="CFE0F8">
                <a:alpha val="0"/>
              </a:srgbClr>
            </a:solidFill>
            <a:prstDash val="solid"/>
          </a:ln>
        </p:spPr>
      </p:sp>
      <p:sp>
        <p:nvSpPr>
          <p:cNvPr id="74" name="Shape 72"/>
          <p:cNvSpPr/>
          <p:nvPr/>
        </p:nvSpPr>
        <p:spPr>
          <a:xfrm>
            <a:off x="10963656" y="1115568"/>
            <a:ext cx="22860" cy="22860"/>
          </a:xfrm>
          <a:prstGeom prst="ellipse">
            <a:avLst/>
          </a:prstGeom>
          <a:solidFill>
            <a:srgbClr val="CFE0F8">
              <a:alpha val="92000"/>
            </a:srgbClr>
          </a:solidFill>
          <a:ln w="12700">
            <a:solidFill>
              <a:srgbClr val="CFE0F8">
                <a:alpha val="0"/>
              </a:srgbClr>
            </a:solidFill>
            <a:prstDash val="solid"/>
          </a:ln>
        </p:spPr>
      </p:sp>
      <p:sp>
        <p:nvSpPr>
          <p:cNvPr id="75" name="Shape 73"/>
          <p:cNvSpPr/>
          <p:nvPr/>
        </p:nvSpPr>
        <p:spPr>
          <a:xfrm>
            <a:off x="11164824" y="1115568"/>
            <a:ext cx="22860" cy="22860"/>
          </a:xfrm>
          <a:prstGeom prst="ellipse">
            <a:avLst/>
          </a:prstGeom>
          <a:solidFill>
            <a:srgbClr val="CFE0F8">
              <a:alpha val="92000"/>
            </a:srgbClr>
          </a:solidFill>
          <a:ln w="12700">
            <a:solidFill>
              <a:srgbClr val="CFE0F8">
                <a:alpha val="0"/>
              </a:srgbClr>
            </a:solidFill>
            <a:prstDash val="solid"/>
          </a:ln>
        </p:spPr>
      </p:sp>
      <p:sp>
        <p:nvSpPr>
          <p:cNvPr id="76" name="Shape 74"/>
          <p:cNvSpPr/>
          <p:nvPr/>
        </p:nvSpPr>
        <p:spPr>
          <a:xfrm>
            <a:off x="11365992" y="1115568"/>
            <a:ext cx="22860" cy="22860"/>
          </a:xfrm>
          <a:prstGeom prst="ellipse">
            <a:avLst/>
          </a:prstGeom>
          <a:solidFill>
            <a:srgbClr val="CFE0F8">
              <a:alpha val="92000"/>
            </a:srgbClr>
          </a:solidFill>
          <a:ln w="12700">
            <a:solidFill>
              <a:srgbClr val="CFE0F8">
                <a:alpha val="0"/>
              </a:srgbClr>
            </a:solidFill>
            <a:prstDash val="solid"/>
          </a:ln>
        </p:spPr>
      </p:sp>
      <p:sp>
        <p:nvSpPr>
          <p:cNvPr id="77" name="Shape 75"/>
          <p:cNvSpPr/>
          <p:nvPr/>
        </p:nvSpPr>
        <p:spPr>
          <a:xfrm>
            <a:off x="11567160" y="1115568"/>
            <a:ext cx="22860" cy="22860"/>
          </a:xfrm>
          <a:prstGeom prst="ellipse">
            <a:avLst/>
          </a:prstGeom>
          <a:solidFill>
            <a:srgbClr val="CFE0F8">
              <a:alpha val="92000"/>
            </a:srgbClr>
          </a:solidFill>
          <a:ln w="12700">
            <a:solidFill>
              <a:srgbClr val="CFE0F8">
                <a:alpha val="0"/>
              </a:srgbClr>
            </a:solidFill>
            <a:prstDash val="solid"/>
          </a:ln>
        </p:spPr>
      </p:sp>
      <p:sp>
        <p:nvSpPr>
          <p:cNvPr id="78" name="Shape 76"/>
          <p:cNvSpPr/>
          <p:nvPr/>
        </p:nvSpPr>
        <p:spPr>
          <a:xfrm>
            <a:off x="11768328" y="1115568"/>
            <a:ext cx="22860" cy="22860"/>
          </a:xfrm>
          <a:prstGeom prst="ellipse">
            <a:avLst/>
          </a:prstGeom>
          <a:solidFill>
            <a:srgbClr val="CFE0F8">
              <a:alpha val="92000"/>
            </a:srgbClr>
          </a:solidFill>
          <a:ln w="12700">
            <a:solidFill>
              <a:srgbClr val="CFE0F8">
                <a:alpha val="0"/>
              </a:srgbClr>
            </a:solidFill>
            <a:prstDash val="solid"/>
          </a:ln>
        </p:spPr>
      </p:sp>
      <p:sp>
        <p:nvSpPr>
          <p:cNvPr id="79" name="Shape 77"/>
          <p:cNvSpPr/>
          <p:nvPr/>
        </p:nvSpPr>
        <p:spPr>
          <a:xfrm>
            <a:off x="11969496" y="1115568"/>
            <a:ext cx="22860" cy="22860"/>
          </a:xfrm>
          <a:prstGeom prst="ellipse">
            <a:avLst/>
          </a:prstGeom>
          <a:solidFill>
            <a:srgbClr val="CFE0F8">
              <a:alpha val="92000"/>
            </a:srgbClr>
          </a:solidFill>
          <a:ln w="12700">
            <a:solidFill>
              <a:srgbClr val="CFE0F8">
                <a:alpha val="0"/>
              </a:srgbClr>
            </a:solidFill>
            <a:prstDash val="solid"/>
          </a:ln>
        </p:spPr>
      </p:sp>
      <p:sp>
        <p:nvSpPr>
          <p:cNvPr id="80" name="Shape 78"/>
          <p:cNvSpPr/>
          <p:nvPr/>
        </p:nvSpPr>
        <p:spPr>
          <a:xfrm>
            <a:off x="9555480" y="1298448"/>
            <a:ext cx="22860" cy="22860"/>
          </a:xfrm>
          <a:prstGeom prst="ellipse">
            <a:avLst/>
          </a:prstGeom>
          <a:solidFill>
            <a:srgbClr val="CFE0F8">
              <a:alpha val="92000"/>
            </a:srgbClr>
          </a:solidFill>
          <a:ln w="12700">
            <a:solidFill>
              <a:srgbClr val="CFE0F8">
                <a:alpha val="0"/>
              </a:srgbClr>
            </a:solidFill>
            <a:prstDash val="solid"/>
          </a:ln>
        </p:spPr>
      </p:sp>
      <p:sp>
        <p:nvSpPr>
          <p:cNvPr id="81" name="Shape 79"/>
          <p:cNvSpPr/>
          <p:nvPr/>
        </p:nvSpPr>
        <p:spPr>
          <a:xfrm>
            <a:off x="9756648" y="1298448"/>
            <a:ext cx="22860" cy="22860"/>
          </a:xfrm>
          <a:prstGeom prst="ellipse">
            <a:avLst/>
          </a:prstGeom>
          <a:solidFill>
            <a:srgbClr val="CFE0F8">
              <a:alpha val="92000"/>
            </a:srgbClr>
          </a:solidFill>
          <a:ln w="12700">
            <a:solidFill>
              <a:srgbClr val="CFE0F8">
                <a:alpha val="0"/>
              </a:srgbClr>
            </a:solidFill>
            <a:prstDash val="solid"/>
          </a:ln>
        </p:spPr>
      </p:sp>
      <p:sp>
        <p:nvSpPr>
          <p:cNvPr id="82" name="Shape 80"/>
          <p:cNvSpPr/>
          <p:nvPr/>
        </p:nvSpPr>
        <p:spPr>
          <a:xfrm>
            <a:off x="9957816" y="1298448"/>
            <a:ext cx="22860" cy="22860"/>
          </a:xfrm>
          <a:prstGeom prst="ellipse">
            <a:avLst/>
          </a:prstGeom>
          <a:solidFill>
            <a:srgbClr val="CFE0F8">
              <a:alpha val="92000"/>
            </a:srgbClr>
          </a:solidFill>
          <a:ln w="12700">
            <a:solidFill>
              <a:srgbClr val="CFE0F8">
                <a:alpha val="0"/>
              </a:srgbClr>
            </a:solidFill>
            <a:prstDash val="solid"/>
          </a:ln>
        </p:spPr>
      </p:sp>
      <p:sp>
        <p:nvSpPr>
          <p:cNvPr id="83" name="Shape 81"/>
          <p:cNvSpPr/>
          <p:nvPr/>
        </p:nvSpPr>
        <p:spPr>
          <a:xfrm>
            <a:off x="10158984" y="1298448"/>
            <a:ext cx="22860" cy="22860"/>
          </a:xfrm>
          <a:prstGeom prst="ellipse">
            <a:avLst/>
          </a:prstGeom>
          <a:solidFill>
            <a:srgbClr val="CFE0F8">
              <a:alpha val="92000"/>
            </a:srgbClr>
          </a:solidFill>
          <a:ln w="12700">
            <a:solidFill>
              <a:srgbClr val="CFE0F8">
                <a:alpha val="0"/>
              </a:srgbClr>
            </a:solidFill>
            <a:prstDash val="solid"/>
          </a:ln>
        </p:spPr>
      </p:sp>
      <p:sp>
        <p:nvSpPr>
          <p:cNvPr id="84" name="Shape 82"/>
          <p:cNvSpPr/>
          <p:nvPr/>
        </p:nvSpPr>
        <p:spPr>
          <a:xfrm>
            <a:off x="10360152" y="1298448"/>
            <a:ext cx="22860" cy="22860"/>
          </a:xfrm>
          <a:prstGeom prst="ellipse">
            <a:avLst/>
          </a:prstGeom>
          <a:solidFill>
            <a:srgbClr val="CFE0F8">
              <a:alpha val="92000"/>
            </a:srgbClr>
          </a:solidFill>
          <a:ln w="12700">
            <a:solidFill>
              <a:srgbClr val="CFE0F8">
                <a:alpha val="0"/>
              </a:srgbClr>
            </a:solidFill>
            <a:prstDash val="solid"/>
          </a:ln>
        </p:spPr>
      </p:sp>
      <p:sp>
        <p:nvSpPr>
          <p:cNvPr id="85" name="Shape 83"/>
          <p:cNvSpPr/>
          <p:nvPr/>
        </p:nvSpPr>
        <p:spPr>
          <a:xfrm>
            <a:off x="10561320" y="1298448"/>
            <a:ext cx="22860" cy="22860"/>
          </a:xfrm>
          <a:prstGeom prst="ellipse">
            <a:avLst/>
          </a:prstGeom>
          <a:solidFill>
            <a:srgbClr val="CFE0F8">
              <a:alpha val="92000"/>
            </a:srgbClr>
          </a:solidFill>
          <a:ln w="12700">
            <a:solidFill>
              <a:srgbClr val="CFE0F8">
                <a:alpha val="0"/>
              </a:srgbClr>
            </a:solidFill>
            <a:prstDash val="solid"/>
          </a:ln>
        </p:spPr>
      </p:sp>
      <p:sp>
        <p:nvSpPr>
          <p:cNvPr id="86" name="Shape 84"/>
          <p:cNvSpPr/>
          <p:nvPr/>
        </p:nvSpPr>
        <p:spPr>
          <a:xfrm>
            <a:off x="10762488" y="1298448"/>
            <a:ext cx="22860" cy="22860"/>
          </a:xfrm>
          <a:prstGeom prst="ellipse">
            <a:avLst/>
          </a:prstGeom>
          <a:solidFill>
            <a:srgbClr val="CFE0F8">
              <a:alpha val="92000"/>
            </a:srgbClr>
          </a:solidFill>
          <a:ln w="12700">
            <a:solidFill>
              <a:srgbClr val="CFE0F8">
                <a:alpha val="0"/>
              </a:srgbClr>
            </a:solidFill>
            <a:prstDash val="solid"/>
          </a:ln>
        </p:spPr>
      </p:sp>
      <p:sp>
        <p:nvSpPr>
          <p:cNvPr id="87" name="Shape 85"/>
          <p:cNvSpPr/>
          <p:nvPr/>
        </p:nvSpPr>
        <p:spPr>
          <a:xfrm>
            <a:off x="10963656" y="1298448"/>
            <a:ext cx="22860" cy="22860"/>
          </a:xfrm>
          <a:prstGeom prst="ellipse">
            <a:avLst/>
          </a:prstGeom>
          <a:solidFill>
            <a:srgbClr val="CFE0F8">
              <a:alpha val="92000"/>
            </a:srgbClr>
          </a:solidFill>
          <a:ln w="12700">
            <a:solidFill>
              <a:srgbClr val="CFE0F8">
                <a:alpha val="0"/>
              </a:srgbClr>
            </a:solidFill>
            <a:prstDash val="solid"/>
          </a:ln>
        </p:spPr>
      </p:sp>
      <p:sp>
        <p:nvSpPr>
          <p:cNvPr id="88" name="Shape 86"/>
          <p:cNvSpPr/>
          <p:nvPr/>
        </p:nvSpPr>
        <p:spPr>
          <a:xfrm>
            <a:off x="11164824" y="1298448"/>
            <a:ext cx="22860" cy="22860"/>
          </a:xfrm>
          <a:prstGeom prst="ellipse">
            <a:avLst/>
          </a:prstGeom>
          <a:solidFill>
            <a:srgbClr val="CFE0F8">
              <a:alpha val="92000"/>
            </a:srgbClr>
          </a:solidFill>
          <a:ln w="12700">
            <a:solidFill>
              <a:srgbClr val="CFE0F8">
                <a:alpha val="0"/>
              </a:srgbClr>
            </a:solidFill>
            <a:prstDash val="solid"/>
          </a:ln>
        </p:spPr>
      </p:sp>
      <p:sp>
        <p:nvSpPr>
          <p:cNvPr id="89" name="Shape 87"/>
          <p:cNvSpPr/>
          <p:nvPr/>
        </p:nvSpPr>
        <p:spPr>
          <a:xfrm>
            <a:off x="11365992" y="1298448"/>
            <a:ext cx="22860" cy="22860"/>
          </a:xfrm>
          <a:prstGeom prst="ellipse">
            <a:avLst/>
          </a:prstGeom>
          <a:solidFill>
            <a:srgbClr val="CFE0F8">
              <a:alpha val="92000"/>
            </a:srgbClr>
          </a:solidFill>
          <a:ln w="12700">
            <a:solidFill>
              <a:srgbClr val="CFE0F8">
                <a:alpha val="0"/>
              </a:srgbClr>
            </a:solidFill>
            <a:prstDash val="solid"/>
          </a:ln>
        </p:spPr>
      </p:sp>
      <p:sp>
        <p:nvSpPr>
          <p:cNvPr id="90" name="Shape 88"/>
          <p:cNvSpPr/>
          <p:nvPr/>
        </p:nvSpPr>
        <p:spPr>
          <a:xfrm>
            <a:off x="11567160" y="1298448"/>
            <a:ext cx="22860" cy="22860"/>
          </a:xfrm>
          <a:prstGeom prst="ellipse">
            <a:avLst/>
          </a:prstGeom>
          <a:solidFill>
            <a:srgbClr val="CFE0F8">
              <a:alpha val="92000"/>
            </a:srgbClr>
          </a:solidFill>
          <a:ln w="12700">
            <a:solidFill>
              <a:srgbClr val="CFE0F8">
                <a:alpha val="0"/>
              </a:srgbClr>
            </a:solidFill>
            <a:prstDash val="solid"/>
          </a:ln>
        </p:spPr>
      </p:sp>
      <p:sp>
        <p:nvSpPr>
          <p:cNvPr id="91" name="Shape 89"/>
          <p:cNvSpPr/>
          <p:nvPr/>
        </p:nvSpPr>
        <p:spPr>
          <a:xfrm>
            <a:off x="11768328" y="1298448"/>
            <a:ext cx="22860" cy="22860"/>
          </a:xfrm>
          <a:prstGeom prst="ellipse">
            <a:avLst/>
          </a:prstGeom>
          <a:solidFill>
            <a:srgbClr val="CFE0F8">
              <a:alpha val="92000"/>
            </a:srgbClr>
          </a:solidFill>
          <a:ln w="12700">
            <a:solidFill>
              <a:srgbClr val="CFE0F8">
                <a:alpha val="0"/>
              </a:srgbClr>
            </a:solidFill>
            <a:prstDash val="solid"/>
          </a:ln>
        </p:spPr>
      </p:sp>
      <p:sp>
        <p:nvSpPr>
          <p:cNvPr id="92" name="Shape 90"/>
          <p:cNvSpPr/>
          <p:nvPr/>
        </p:nvSpPr>
        <p:spPr>
          <a:xfrm>
            <a:off x="11969496" y="1298448"/>
            <a:ext cx="22860" cy="22860"/>
          </a:xfrm>
          <a:prstGeom prst="ellipse">
            <a:avLst/>
          </a:prstGeom>
          <a:solidFill>
            <a:srgbClr val="CFE0F8">
              <a:alpha val="92000"/>
            </a:srgbClr>
          </a:solidFill>
          <a:ln w="12700">
            <a:solidFill>
              <a:srgbClr val="CFE0F8">
                <a:alpha val="0"/>
              </a:srgbClr>
            </a:solidFill>
            <a:prstDash val="solid"/>
          </a:ln>
        </p:spPr>
      </p:sp>
      <p:sp>
        <p:nvSpPr>
          <p:cNvPr id="93" name="Shape 91"/>
          <p:cNvSpPr/>
          <p:nvPr/>
        </p:nvSpPr>
        <p:spPr>
          <a:xfrm>
            <a:off x="9555480" y="1481328"/>
            <a:ext cx="22860" cy="22860"/>
          </a:xfrm>
          <a:prstGeom prst="ellipse">
            <a:avLst/>
          </a:prstGeom>
          <a:solidFill>
            <a:srgbClr val="CFE0F8">
              <a:alpha val="92000"/>
            </a:srgbClr>
          </a:solidFill>
          <a:ln w="12700">
            <a:solidFill>
              <a:srgbClr val="CFE0F8">
                <a:alpha val="0"/>
              </a:srgbClr>
            </a:solidFill>
            <a:prstDash val="solid"/>
          </a:ln>
        </p:spPr>
      </p:sp>
      <p:sp>
        <p:nvSpPr>
          <p:cNvPr id="94" name="Shape 92"/>
          <p:cNvSpPr/>
          <p:nvPr/>
        </p:nvSpPr>
        <p:spPr>
          <a:xfrm>
            <a:off x="9756648" y="1481328"/>
            <a:ext cx="22860" cy="22860"/>
          </a:xfrm>
          <a:prstGeom prst="ellipse">
            <a:avLst/>
          </a:prstGeom>
          <a:solidFill>
            <a:srgbClr val="CFE0F8">
              <a:alpha val="92000"/>
            </a:srgbClr>
          </a:solidFill>
          <a:ln w="12700">
            <a:solidFill>
              <a:srgbClr val="CFE0F8">
                <a:alpha val="0"/>
              </a:srgbClr>
            </a:solidFill>
            <a:prstDash val="solid"/>
          </a:ln>
        </p:spPr>
      </p:sp>
      <p:sp>
        <p:nvSpPr>
          <p:cNvPr id="95" name="Shape 93"/>
          <p:cNvSpPr/>
          <p:nvPr/>
        </p:nvSpPr>
        <p:spPr>
          <a:xfrm>
            <a:off x="9957816" y="1481328"/>
            <a:ext cx="22860" cy="22860"/>
          </a:xfrm>
          <a:prstGeom prst="ellipse">
            <a:avLst/>
          </a:prstGeom>
          <a:solidFill>
            <a:srgbClr val="CFE0F8">
              <a:alpha val="92000"/>
            </a:srgbClr>
          </a:solidFill>
          <a:ln w="12700">
            <a:solidFill>
              <a:srgbClr val="CFE0F8">
                <a:alpha val="0"/>
              </a:srgbClr>
            </a:solidFill>
            <a:prstDash val="solid"/>
          </a:ln>
        </p:spPr>
      </p:sp>
      <p:sp>
        <p:nvSpPr>
          <p:cNvPr id="96" name="Shape 94"/>
          <p:cNvSpPr/>
          <p:nvPr/>
        </p:nvSpPr>
        <p:spPr>
          <a:xfrm>
            <a:off x="10158984" y="1481328"/>
            <a:ext cx="22860" cy="22860"/>
          </a:xfrm>
          <a:prstGeom prst="ellipse">
            <a:avLst/>
          </a:prstGeom>
          <a:solidFill>
            <a:srgbClr val="CFE0F8">
              <a:alpha val="92000"/>
            </a:srgbClr>
          </a:solidFill>
          <a:ln w="12700">
            <a:solidFill>
              <a:srgbClr val="CFE0F8">
                <a:alpha val="0"/>
              </a:srgbClr>
            </a:solidFill>
            <a:prstDash val="solid"/>
          </a:ln>
        </p:spPr>
      </p:sp>
      <p:sp>
        <p:nvSpPr>
          <p:cNvPr id="97" name="Shape 95"/>
          <p:cNvSpPr/>
          <p:nvPr/>
        </p:nvSpPr>
        <p:spPr>
          <a:xfrm>
            <a:off x="10360152" y="1481328"/>
            <a:ext cx="22860" cy="22860"/>
          </a:xfrm>
          <a:prstGeom prst="ellipse">
            <a:avLst/>
          </a:prstGeom>
          <a:solidFill>
            <a:srgbClr val="CFE0F8">
              <a:alpha val="92000"/>
            </a:srgbClr>
          </a:solidFill>
          <a:ln w="12700">
            <a:solidFill>
              <a:srgbClr val="CFE0F8">
                <a:alpha val="0"/>
              </a:srgbClr>
            </a:solidFill>
            <a:prstDash val="solid"/>
          </a:ln>
        </p:spPr>
      </p:sp>
      <p:sp>
        <p:nvSpPr>
          <p:cNvPr id="98" name="Shape 96"/>
          <p:cNvSpPr/>
          <p:nvPr/>
        </p:nvSpPr>
        <p:spPr>
          <a:xfrm>
            <a:off x="10561320" y="1481328"/>
            <a:ext cx="22860" cy="22860"/>
          </a:xfrm>
          <a:prstGeom prst="ellipse">
            <a:avLst/>
          </a:prstGeom>
          <a:solidFill>
            <a:srgbClr val="CFE0F8">
              <a:alpha val="92000"/>
            </a:srgbClr>
          </a:solidFill>
          <a:ln w="12700">
            <a:solidFill>
              <a:srgbClr val="CFE0F8">
                <a:alpha val="0"/>
              </a:srgbClr>
            </a:solidFill>
            <a:prstDash val="solid"/>
          </a:ln>
        </p:spPr>
      </p:sp>
      <p:sp>
        <p:nvSpPr>
          <p:cNvPr id="99" name="Shape 97"/>
          <p:cNvSpPr/>
          <p:nvPr/>
        </p:nvSpPr>
        <p:spPr>
          <a:xfrm>
            <a:off x="10762488" y="1481328"/>
            <a:ext cx="22860" cy="22860"/>
          </a:xfrm>
          <a:prstGeom prst="ellipse">
            <a:avLst/>
          </a:prstGeom>
          <a:solidFill>
            <a:srgbClr val="CFE0F8">
              <a:alpha val="92000"/>
            </a:srgbClr>
          </a:solidFill>
          <a:ln w="12700">
            <a:solidFill>
              <a:srgbClr val="CFE0F8">
                <a:alpha val="0"/>
              </a:srgbClr>
            </a:solidFill>
            <a:prstDash val="solid"/>
          </a:ln>
        </p:spPr>
      </p:sp>
      <p:sp>
        <p:nvSpPr>
          <p:cNvPr id="100" name="Shape 98"/>
          <p:cNvSpPr/>
          <p:nvPr/>
        </p:nvSpPr>
        <p:spPr>
          <a:xfrm>
            <a:off x="10963656" y="1481328"/>
            <a:ext cx="22860" cy="22860"/>
          </a:xfrm>
          <a:prstGeom prst="ellipse">
            <a:avLst/>
          </a:prstGeom>
          <a:solidFill>
            <a:srgbClr val="CFE0F8">
              <a:alpha val="92000"/>
            </a:srgbClr>
          </a:solidFill>
          <a:ln w="12700">
            <a:solidFill>
              <a:srgbClr val="CFE0F8">
                <a:alpha val="0"/>
              </a:srgbClr>
            </a:solidFill>
            <a:prstDash val="solid"/>
          </a:ln>
        </p:spPr>
      </p:sp>
      <p:sp>
        <p:nvSpPr>
          <p:cNvPr id="101" name="Shape 99"/>
          <p:cNvSpPr/>
          <p:nvPr/>
        </p:nvSpPr>
        <p:spPr>
          <a:xfrm>
            <a:off x="11164824" y="1481328"/>
            <a:ext cx="22860" cy="22860"/>
          </a:xfrm>
          <a:prstGeom prst="ellipse">
            <a:avLst/>
          </a:prstGeom>
          <a:solidFill>
            <a:srgbClr val="CFE0F8">
              <a:alpha val="92000"/>
            </a:srgbClr>
          </a:solidFill>
          <a:ln w="12700">
            <a:solidFill>
              <a:srgbClr val="CFE0F8">
                <a:alpha val="0"/>
              </a:srgbClr>
            </a:solidFill>
            <a:prstDash val="solid"/>
          </a:ln>
        </p:spPr>
      </p:sp>
      <p:sp>
        <p:nvSpPr>
          <p:cNvPr id="102" name="Shape 100"/>
          <p:cNvSpPr/>
          <p:nvPr/>
        </p:nvSpPr>
        <p:spPr>
          <a:xfrm>
            <a:off x="11365992" y="1481328"/>
            <a:ext cx="22860" cy="22860"/>
          </a:xfrm>
          <a:prstGeom prst="ellipse">
            <a:avLst/>
          </a:prstGeom>
          <a:solidFill>
            <a:srgbClr val="CFE0F8">
              <a:alpha val="92000"/>
            </a:srgbClr>
          </a:solidFill>
          <a:ln w="12700">
            <a:solidFill>
              <a:srgbClr val="CFE0F8">
                <a:alpha val="0"/>
              </a:srgbClr>
            </a:solidFill>
            <a:prstDash val="solid"/>
          </a:ln>
        </p:spPr>
      </p:sp>
      <p:sp>
        <p:nvSpPr>
          <p:cNvPr id="103" name="Shape 101"/>
          <p:cNvSpPr/>
          <p:nvPr/>
        </p:nvSpPr>
        <p:spPr>
          <a:xfrm>
            <a:off x="11567160" y="1481328"/>
            <a:ext cx="22860" cy="22860"/>
          </a:xfrm>
          <a:prstGeom prst="ellipse">
            <a:avLst/>
          </a:prstGeom>
          <a:solidFill>
            <a:srgbClr val="CFE0F8">
              <a:alpha val="92000"/>
            </a:srgbClr>
          </a:solidFill>
          <a:ln w="12700">
            <a:solidFill>
              <a:srgbClr val="CFE0F8">
                <a:alpha val="0"/>
              </a:srgbClr>
            </a:solidFill>
            <a:prstDash val="solid"/>
          </a:ln>
        </p:spPr>
      </p:sp>
      <p:sp>
        <p:nvSpPr>
          <p:cNvPr id="104" name="Shape 102"/>
          <p:cNvSpPr/>
          <p:nvPr/>
        </p:nvSpPr>
        <p:spPr>
          <a:xfrm>
            <a:off x="11768328" y="1481328"/>
            <a:ext cx="22860" cy="22860"/>
          </a:xfrm>
          <a:prstGeom prst="ellipse">
            <a:avLst/>
          </a:prstGeom>
          <a:solidFill>
            <a:srgbClr val="CFE0F8">
              <a:alpha val="92000"/>
            </a:srgbClr>
          </a:solidFill>
          <a:ln w="12700">
            <a:solidFill>
              <a:srgbClr val="CFE0F8">
                <a:alpha val="0"/>
              </a:srgbClr>
            </a:solidFill>
            <a:prstDash val="solid"/>
          </a:ln>
        </p:spPr>
      </p:sp>
      <p:sp>
        <p:nvSpPr>
          <p:cNvPr id="105" name="Shape 103"/>
          <p:cNvSpPr/>
          <p:nvPr/>
        </p:nvSpPr>
        <p:spPr>
          <a:xfrm>
            <a:off x="11969496" y="1481328"/>
            <a:ext cx="22860" cy="22860"/>
          </a:xfrm>
          <a:prstGeom prst="ellipse">
            <a:avLst/>
          </a:prstGeom>
          <a:solidFill>
            <a:srgbClr val="CFE0F8">
              <a:alpha val="92000"/>
            </a:srgbClr>
          </a:solidFill>
          <a:ln w="12700">
            <a:solidFill>
              <a:srgbClr val="CFE0F8">
                <a:alpha val="0"/>
              </a:srgbClr>
            </a:solidFill>
            <a:prstDash val="solid"/>
          </a:ln>
        </p:spPr>
      </p:sp>
      <p:sp>
        <p:nvSpPr>
          <p:cNvPr id="106" name="Text 104"/>
          <p:cNvSpPr/>
          <p:nvPr/>
        </p:nvSpPr>
        <p:spPr>
          <a:xfrm>
            <a:off x="457200" y="365760"/>
            <a:ext cx="11274552" cy="201168"/>
          </a:xfrm>
          <a:prstGeom prst="rect">
            <a:avLst/>
          </a:prstGeom>
          <a:noFill/>
          <a:ln/>
        </p:spPr>
        <p:txBody>
          <a:bodyPr wrap="square" lIns="0" tIns="0" rIns="0" bIns="0" rtlCol="0" anchor="ctr"/>
          <a:lstStyle/>
          <a:p>
            <a:pPr indent="0" marL="0">
              <a:buNone/>
            </a:pPr>
            <a:r>
              <a:rPr lang="en-US" sz="950" b="1" spc="150" kern="0" dirty="0">
                <a:solidFill>
                  <a:srgbClr val="0052CC"/>
                </a:solidFill>
                <a:latin typeface="Arial" pitchFamily="34" charset="0"/>
                <a:ea typeface="Arial" pitchFamily="34" charset="-122"/>
                <a:cs typeface="Arial" pitchFamily="34" charset="-120"/>
              </a:rPr>
              <a:t>PROCESS ADVISOR · AI OPPORTUNITIES</a:t>
            </a:r>
            <a:endParaRPr lang="en-US" sz="950" dirty="0"/>
          </a:p>
        </p:txBody>
      </p:sp>
      <p:sp>
        <p:nvSpPr>
          <p:cNvPr id="107" name="Text 105"/>
          <p:cNvSpPr/>
          <p:nvPr/>
        </p:nvSpPr>
        <p:spPr>
          <a:xfrm>
            <a:off x="457200" y="621792"/>
            <a:ext cx="11274552" cy="411480"/>
          </a:xfrm>
          <a:prstGeom prst="rect">
            <a:avLst/>
          </a:prstGeom>
          <a:noFill/>
          <a:ln/>
        </p:spPr>
        <p:txBody>
          <a:bodyPr wrap="square" lIns="0" tIns="0" rIns="0" bIns="0" rtlCol="0" anchor="t"/>
          <a:lstStyle/>
          <a:p>
            <a:pPr indent="0" marL="0">
              <a:buNone/>
            </a:pPr>
            <a:r>
              <a:rPr lang="en-US" sz="1850" b="1" dirty="0">
                <a:solidFill>
                  <a:srgbClr val="172B4D"/>
                </a:solidFill>
                <a:latin typeface="Arial" pitchFamily="34" charset="0"/>
                <a:ea typeface="Arial" pitchFamily="34" charset="-122"/>
                <a:cs typeface="Arial" pitchFamily="34" charset="-120"/>
              </a:rPr>
              <a:t>10. Implementation Phase 2: Phase 2: High-Impact Automation</a:t>
            </a:r>
            <a:endParaRPr lang="en-US" sz="1850" dirty="0"/>
          </a:p>
        </p:txBody>
      </p:sp>
      <p:sp>
        <p:nvSpPr>
          <p:cNvPr id="108" name="Shape 106"/>
          <p:cNvSpPr/>
          <p:nvPr/>
        </p:nvSpPr>
        <p:spPr>
          <a:xfrm>
            <a:off x="457200" y="1115568"/>
            <a:ext cx="960120" cy="41148"/>
          </a:xfrm>
          <a:prstGeom prst="rect">
            <a:avLst/>
          </a:prstGeom>
          <a:solidFill>
            <a:srgbClr val="1D7AFC"/>
          </a:solidFill>
          <a:ln w="12700">
            <a:solidFill>
              <a:srgbClr val="1D7AFC"/>
            </a:solidFill>
            <a:prstDash val="solid"/>
          </a:ln>
        </p:spPr>
      </p:sp>
      <p:sp>
        <p:nvSpPr>
          <p:cNvPr id="109" name="Shape 107"/>
          <p:cNvSpPr/>
          <p:nvPr/>
        </p:nvSpPr>
        <p:spPr>
          <a:xfrm>
            <a:off x="457200" y="1399032"/>
            <a:ext cx="11274552" cy="960120"/>
          </a:xfrm>
          <a:prstGeom prst="roundRect">
            <a:avLst>
              <a:gd name="adj" fmla="val 4762"/>
            </a:avLst>
          </a:prstGeom>
          <a:solidFill>
            <a:srgbClr val="E9F2FF"/>
          </a:solidFill>
          <a:ln w="10160">
            <a:solidFill>
              <a:srgbClr val="A6C5F2"/>
            </a:solidFill>
            <a:prstDash val="solid"/>
          </a:ln>
          <a:effectLst>
            <a:outerShdw sx="100000" sy="100000" kx="0" ky="0" algn="bl" rotWithShape="0" blurRad="76200" dist="19050" dir="5400000">
              <a:srgbClr val="122A35">
                <a:alpha val="6000"/>
              </a:srgbClr>
            </a:outerShdw>
          </a:effectLst>
        </p:spPr>
      </p:sp>
      <p:sp>
        <p:nvSpPr>
          <p:cNvPr id="110" name="Shape 108"/>
          <p:cNvSpPr/>
          <p:nvPr/>
        </p:nvSpPr>
        <p:spPr>
          <a:xfrm>
            <a:off x="621792" y="1563624"/>
            <a:ext cx="411480" cy="411480"/>
          </a:xfrm>
          <a:prstGeom prst="ellipse">
            <a:avLst/>
          </a:prstGeom>
          <a:solidFill>
            <a:srgbClr val="0052CC"/>
          </a:solidFill>
          <a:ln w="12700">
            <a:solidFill>
              <a:srgbClr val="0052CC"/>
            </a:solidFill>
            <a:prstDash val="solid"/>
          </a:ln>
        </p:spPr>
      </p:sp>
      <p:sp>
        <p:nvSpPr>
          <p:cNvPr id="111" name="Text 109"/>
          <p:cNvSpPr/>
          <p:nvPr/>
        </p:nvSpPr>
        <p:spPr>
          <a:xfrm>
            <a:off x="621792" y="1636776"/>
            <a:ext cx="411480" cy="164592"/>
          </a:xfrm>
          <a:prstGeom prst="rect">
            <a:avLst/>
          </a:prstGeom>
          <a:noFill/>
          <a:ln/>
        </p:spPr>
        <p:txBody>
          <a:bodyPr wrap="square" lIns="0" tIns="0" rIns="0" bIns="0" rtlCol="0" anchor="ctr"/>
          <a:lstStyle/>
          <a:p>
            <a:pPr algn="ctr" indent="0" marL="0">
              <a:buNone/>
            </a:pPr>
            <a:r>
              <a:rPr lang="en-US" sz="1100" b="1" dirty="0">
                <a:solidFill>
                  <a:srgbClr val="FFFFFF"/>
                </a:solidFill>
                <a:latin typeface="Arial" pitchFamily="34" charset="0"/>
                <a:ea typeface="Arial" pitchFamily="34" charset="-122"/>
                <a:cs typeface="Arial" pitchFamily="34" charset="-120"/>
              </a:rPr>
              <a:t>2</a:t>
            </a:r>
            <a:endParaRPr lang="en-US" sz="1100" dirty="0"/>
          </a:p>
        </p:txBody>
      </p:sp>
      <p:sp>
        <p:nvSpPr>
          <p:cNvPr id="112" name="Text 110"/>
          <p:cNvSpPr/>
          <p:nvPr/>
        </p:nvSpPr>
        <p:spPr>
          <a:xfrm>
            <a:off x="1170432" y="1527048"/>
            <a:ext cx="4846320" cy="274320"/>
          </a:xfrm>
          <a:prstGeom prst="rect">
            <a:avLst/>
          </a:prstGeom>
          <a:noFill/>
          <a:ln/>
        </p:spPr>
        <p:txBody>
          <a:bodyPr wrap="square" lIns="0" tIns="0" rIns="0" bIns="0" rtlCol="0" anchor="ctr"/>
          <a:lstStyle/>
          <a:p>
            <a:pPr indent="0" marL="0">
              <a:buNone/>
            </a:pPr>
            <a:r>
              <a:rPr lang="en-US" sz="1350" b="1" dirty="0">
                <a:solidFill>
                  <a:srgbClr val="172B4D"/>
                </a:solidFill>
                <a:latin typeface="Arial" pitchFamily="34" charset="0"/>
                <a:ea typeface="Arial" pitchFamily="34" charset="-122"/>
                <a:cs typeface="Arial" pitchFamily="34" charset="-120"/>
              </a:rPr>
              <a:t>Phase 2: High-Impact Automation</a:t>
            </a:r>
            <a:endParaRPr lang="en-US" sz="1350" dirty="0"/>
          </a:p>
        </p:txBody>
      </p:sp>
      <p:sp>
        <p:nvSpPr>
          <p:cNvPr id="113" name="Text 111"/>
          <p:cNvSpPr/>
          <p:nvPr/>
        </p:nvSpPr>
        <p:spPr>
          <a:xfrm>
            <a:off x="7772400" y="1517904"/>
            <a:ext cx="1175004" cy="292608"/>
          </a:xfrm>
          <a:prstGeom prst="roundRect">
            <a:avLst>
              <a:gd name="adj" fmla="val 18750"/>
            </a:avLst>
          </a:prstGeom>
          <a:solidFill>
            <a:srgbClr val="E9F2FF"/>
          </a:solidFill>
          <a:ln w="10160">
            <a:solidFill>
              <a:srgbClr val="A6C5F2"/>
            </a:solidFill>
          </a:ln>
        </p:spPr>
        <p:txBody>
          <a:bodyPr wrap="square" lIns="0" tIns="0" rIns="0" bIns="0" rtlCol="0" anchor="ctr"/>
          <a:lstStyle/>
          <a:p>
            <a:pPr algn="ctr" indent="0" marL="0">
              <a:buNone/>
            </a:pPr>
            <a:r>
              <a:rPr lang="en-US" sz="950" b="1" dirty="0">
                <a:solidFill>
                  <a:srgbClr val="0052CC"/>
                </a:solidFill>
                <a:latin typeface="Arial" pitchFamily="34" charset="0"/>
                <a:ea typeface="Arial" pitchFamily="34" charset="-122"/>
                <a:cs typeface="Arial" pitchFamily="34" charset="-120"/>
              </a:rPr>
              <a:t>Rovo Agents</a:t>
            </a:r>
            <a:endParaRPr lang="en-US" sz="950" dirty="0"/>
          </a:p>
        </p:txBody>
      </p:sp>
      <p:sp>
        <p:nvSpPr>
          <p:cNvPr id="114" name="Text 112"/>
          <p:cNvSpPr/>
          <p:nvPr/>
        </p:nvSpPr>
        <p:spPr>
          <a:xfrm>
            <a:off x="1170432" y="1856232"/>
            <a:ext cx="10378440" cy="310896"/>
          </a:xfrm>
          <a:prstGeom prst="rect">
            <a:avLst/>
          </a:prstGeom>
          <a:noFill/>
          <a:ln/>
        </p:spPr>
        <p:txBody>
          <a:bodyPr wrap="square" lIns="0" tIns="0" rIns="0" bIns="0" rtlCol="0" anchor="ctr"/>
          <a:lstStyle/>
          <a:p>
            <a:pPr indent="0" marL="0">
              <a:buNone/>
            </a:pPr>
            <a:r>
              <a:rPr lang="en-US" sz="960" dirty="0">
                <a:solidFill>
                  <a:srgbClr val="44546F"/>
                </a:solidFill>
                <a:latin typeface="Arial" pitchFamily="34" charset="0"/>
                <a:ea typeface="Arial" pitchFamily="34" charset="-122"/>
                <a:cs typeface="Arial" pitchFamily="34" charset="-120"/>
              </a:rPr>
              <a:t>Deploy Rovo Agents to automate the most significant bottlenecks in the workflow: initial triage/routing and final ticket closure.</a:t>
            </a:r>
            <a:endParaRPr lang="en-US" sz="960" dirty="0"/>
          </a:p>
        </p:txBody>
      </p:sp>
      <p:sp>
        <p:nvSpPr>
          <p:cNvPr id="115" name="Shape 113"/>
          <p:cNvSpPr/>
          <p:nvPr/>
        </p:nvSpPr>
        <p:spPr>
          <a:xfrm>
            <a:off x="457200" y="2560320"/>
            <a:ext cx="3636264" cy="3794760"/>
          </a:xfrm>
          <a:prstGeom prst="roundRect">
            <a:avLst>
              <a:gd name="adj" fmla="val 1257"/>
            </a:avLst>
          </a:prstGeom>
          <a:solidFill>
            <a:srgbClr val="FFFFFF"/>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16" name="Text 114"/>
          <p:cNvSpPr/>
          <p:nvPr/>
        </p:nvSpPr>
        <p:spPr>
          <a:xfrm>
            <a:off x="603504" y="2688336"/>
            <a:ext cx="3343656" cy="201168"/>
          </a:xfrm>
          <a:prstGeom prst="rect">
            <a:avLst/>
          </a:prstGeom>
          <a:noFill/>
          <a:ln/>
        </p:spPr>
        <p:txBody>
          <a:bodyPr wrap="square" lIns="0" tIns="0" rIns="0" bIns="0" rtlCol="0" anchor="ctr"/>
          <a:lstStyle/>
          <a:p>
            <a:pPr indent="0" marL="0">
              <a:buNone/>
            </a:pPr>
            <a:r>
              <a:rPr lang="en-US" sz="850" b="1" spc="120" kern="0" dirty="0">
                <a:solidFill>
                  <a:srgbClr val="0052CC"/>
                </a:solidFill>
                <a:latin typeface="Arial" pitchFamily="34" charset="0"/>
                <a:ea typeface="Arial" pitchFamily="34" charset="-122"/>
                <a:cs typeface="Arial" pitchFamily="34" charset="-120"/>
              </a:rPr>
              <a:t>FOCUS / RATIONALE</a:t>
            </a:r>
            <a:endParaRPr lang="en-US" sz="850" dirty="0"/>
          </a:p>
        </p:txBody>
      </p:sp>
      <p:sp>
        <p:nvSpPr>
          <p:cNvPr id="117" name="Text 115"/>
          <p:cNvSpPr/>
          <p:nvPr/>
        </p:nvSpPr>
        <p:spPr>
          <a:xfrm>
            <a:off x="621792" y="2971800"/>
            <a:ext cx="3307080" cy="3291840"/>
          </a:xfrm>
          <a:prstGeom prst="rect">
            <a:avLst/>
          </a:prstGeom>
          <a:noFill/>
          <a:ln/>
        </p:spPr>
        <p:txBody>
          <a:bodyPr wrap="square" lIns="0" tIns="0" rIns="0" bIns="0" rtlCol="0" anchor="t"/>
          <a:lstStyle/>
          <a:p>
            <a:pPr marL="127000" indent="-127000">
              <a:lnSpc>
                <a:spcPts val="1180"/>
              </a:lnSpc>
              <a:spcAft>
                <a:spcPts val="700"/>
              </a:spcAft>
              <a:buSzPct val="100000"/>
              <a:buChar char="•"/>
            </a:pPr>
            <a:r>
              <a:rPr lang="en-US" sz="910" dirty="0">
                <a:solidFill>
                  <a:srgbClr val="44546F"/>
                </a:solidFill>
                <a:latin typeface="Arial" pitchFamily="34" charset="0"/>
                <a:ea typeface="Arial" pitchFamily="34" charset="-122"/>
                <a:cs typeface="Arial" pitchFamily="34" charset="-120"/>
              </a:rPr>
              <a:t>Deploy Rovo Agents to automate the most significant bottlenecks in the workflow: initial triage/routing and final ticket closure.</a:t>
            </a:r>
            <a:endParaRPr lang="en-US" sz="910" dirty="0"/>
          </a:p>
        </p:txBody>
      </p:sp>
      <p:sp>
        <p:nvSpPr>
          <p:cNvPr id="118" name="Shape 116"/>
          <p:cNvSpPr/>
          <p:nvPr/>
        </p:nvSpPr>
        <p:spPr>
          <a:xfrm>
            <a:off x="4276344" y="2560320"/>
            <a:ext cx="3636264" cy="3794760"/>
          </a:xfrm>
          <a:prstGeom prst="roundRect">
            <a:avLst>
              <a:gd name="adj" fmla="val 1257"/>
            </a:avLst>
          </a:prstGeom>
          <a:solidFill>
            <a:srgbClr val="FAFBFC"/>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19" name="Text 117"/>
          <p:cNvSpPr/>
          <p:nvPr/>
        </p:nvSpPr>
        <p:spPr>
          <a:xfrm>
            <a:off x="4422648" y="2688336"/>
            <a:ext cx="3343656" cy="201168"/>
          </a:xfrm>
          <a:prstGeom prst="rect">
            <a:avLst/>
          </a:prstGeom>
          <a:noFill/>
          <a:ln/>
        </p:spPr>
        <p:txBody>
          <a:bodyPr wrap="square" lIns="0" tIns="0" rIns="0" bIns="0" rtlCol="0" anchor="ctr"/>
          <a:lstStyle/>
          <a:p>
            <a:pPr indent="0" marL="0">
              <a:buNone/>
            </a:pPr>
            <a:r>
              <a:rPr lang="en-US" sz="850" b="1" spc="120" kern="0" dirty="0">
                <a:solidFill>
                  <a:srgbClr val="0052CC"/>
                </a:solidFill>
                <a:latin typeface="Arial" pitchFamily="34" charset="0"/>
                <a:ea typeface="Arial" pitchFamily="34" charset="-122"/>
                <a:cs typeface="Arial" pitchFamily="34" charset="-120"/>
              </a:rPr>
              <a:t>ACTIONS</a:t>
            </a:r>
            <a:endParaRPr lang="en-US" sz="850" dirty="0"/>
          </a:p>
        </p:txBody>
      </p:sp>
      <p:sp>
        <p:nvSpPr>
          <p:cNvPr id="120" name="Text 118"/>
          <p:cNvSpPr/>
          <p:nvPr/>
        </p:nvSpPr>
        <p:spPr>
          <a:xfrm>
            <a:off x="4440936" y="2971800"/>
            <a:ext cx="3307080" cy="3291840"/>
          </a:xfrm>
          <a:prstGeom prst="rect">
            <a:avLst/>
          </a:prstGeom>
          <a:noFill/>
          <a:ln/>
        </p:spPr>
        <p:txBody>
          <a:bodyPr wrap="square" lIns="0" tIns="0" rIns="0" bIns="0" rtlCol="0" anchor="t"/>
          <a:lstStyle/>
          <a:p>
            <a:pPr marL="127000" indent="-127000">
              <a:lnSpc>
                <a:spcPts val="1180"/>
              </a:lnSpc>
              <a:spcAft>
                <a:spcPts val="700"/>
              </a:spcAft>
              <a:buSzPct val="100000"/>
              <a:buChar char="•"/>
            </a:pPr>
            <a:r>
              <a:rPr lang="en-US" sz="910" dirty="0">
                <a:solidFill>
                  <a:srgbClr val="44546F"/>
                </a:solidFill>
                <a:latin typeface="Arial" pitchFamily="34" charset="0"/>
                <a:ea typeface="Arial" pitchFamily="34" charset="-122"/>
                <a:cs typeface="Arial" pitchFamily="34" charset="-120"/>
              </a:rPr>
              <a:t>Implement AI-Powered Routing to Accelerate Triage</a:t>
            </a:r>
            <a:endParaRPr lang="en-US" sz="910" dirty="0"/>
          </a:p>
          <a:p>
            <a:pPr marL="127000" indent="-127000">
              <a:lnSpc>
                <a:spcPts val="1180"/>
              </a:lnSpc>
              <a:spcAft>
                <a:spcPts val="700"/>
              </a:spcAft>
              <a:buSzPct val="100000"/>
              <a:buChar char="•"/>
            </a:pPr>
            <a:r>
              <a:rPr lang="en-US" sz="910" dirty="0">
                <a:solidFill>
                  <a:srgbClr val="44546F"/>
                </a:solidFill>
                <a:latin typeface="Arial" pitchFamily="34" charset="0"/>
                <a:ea typeface="Arial" pitchFamily="34" charset="-122"/>
                <a:cs typeface="Arial" pitchFamily="34" charset="-120"/>
              </a:rPr>
              <a:t>Automate Ticket Closure to Eliminate Administrative Delay</a:t>
            </a:r>
            <a:endParaRPr lang="en-US" sz="910" dirty="0"/>
          </a:p>
        </p:txBody>
      </p:sp>
      <p:sp>
        <p:nvSpPr>
          <p:cNvPr id="121" name="Shape 119"/>
          <p:cNvSpPr/>
          <p:nvPr/>
        </p:nvSpPr>
        <p:spPr>
          <a:xfrm>
            <a:off x="8095488" y="2560320"/>
            <a:ext cx="3636264" cy="3794760"/>
          </a:xfrm>
          <a:prstGeom prst="roundRect">
            <a:avLst>
              <a:gd name="adj" fmla="val 1257"/>
            </a:avLst>
          </a:prstGeom>
          <a:solidFill>
            <a:srgbClr val="FAFBFC"/>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22" name="Text 120"/>
          <p:cNvSpPr/>
          <p:nvPr/>
        </p:nvSpPr>
        <p:spPr>
          <a:xfrm>
            <a:off x="8241792" y="2688336"/>
            <a:ext cx="3343656" cy="201168"/>
          </a:xfrm>
          <a:prstGeom prst="rect">
            <a:avLst/>
          </a:prstGeom>
          <a:noFill/>
          <a:ln/>
        </p:spPr>
        <p:txBody>
          <a:bodyPr wrap="square" lIns="0" tIns="0" rIns="0" bIns="0" rtlCol="0" anchor="ctr"/>
          <a:lstStyle/>
          <a:p>
            <a:pPr indent="0" marL="0">
              <a:buNone/>
            </a:pPr>
            <a:r>
              <a:rPr lang="en-US" sz="850" b="1" spc="120" kern="0" dirty="0">
                <a:solidFill>
                  <a:srgbClr val="0052CC"/>
                </a:solidFill>
                <a:latin typeface="Arial" pitchFamily="34" charset="0"/>
                <a:ea typeface="Arial" pitchFamily="34" charset="-122"/>
                <a:cs typeface="Arial" pitchFamily="34" charset="-120"/>
              </a:rPr>
              <a:t>PRODUCTS USED</a:t>
            </a:r>
            <a:endParaRPr lang="en-US" sz="850" dirty="0"/>
          </a:p>
        </p:txBody>
      </p:sp>
      <p:sp>
        <p:nvSpPr>
          <p:cNvPr id="123" name="Text 121"/>
          <p:cNvSpPr/>
          <p:nvPr/>
        </p:nvSpPr>
        <p:spPr>
          <a:xfrm>
            <a:off x="8260080" y="2971800"/>
            <a:ext cx="3307080" cy="3291840"/>
          </a:xfrm>
          <a:prstGeom prst="rect">
            <a:avLst/>
          </a:prstGeom>
          <a:noFill/>
          <a:ln/>
        </p:spPr>
        <p:txBody>
          <a:bodyPr wrap="square" lIns="0" tIns="0" rIns="0" bIns="0" rtlCol="0" anchor="t"/>
          <a:lstStyle/>
          <a:p>
            <a:pPr marL="127000" indent="-127000">
              <a:lnSpc>
                <a:spcPts val="1180"/>
              </a:lnSpc>
              <a:spcAft>
                <a:spcPts val="700"/>
              </a:spcAft>
              <a:buSzPct val="100000"/>
              <a:buChar char="•"/>
            </a:pPr>
            <a:r>
              <a:rPr lang="en-US" sz="910" dirty="0">
                <a:solidFill>
                  <a:srgbClr val="44546F"/>
                </a:solidFill>
                <a:latin typeface="Arial" pitchFamily="34" charset="0"/>
                <a:ea typeface="Arial" pitchFamily="34" charset="-122"/>
                <a:cs typeface="Arial" pitchFamily="34" charset="-120"/>
              </a:rPr>
              <a:t>Rovo Agents</a:t>
            </a:r>
            <a:endParaRPr lang="en-US" sz="910" dirty="0"/>
          </a:p>
        </p:txBody>
      </p:sp>
      <p:sp>
        <p:nvSpPr>
          <p:cNvPr id="25" name="Slide Number Placeholder 0"/>
          <p:cNvSpPr>
            <a:spLocks noGrp="1"/>
          </p:cNvSpPr>
          <p:nvPr>
            <p:ph type="sldNum" sz="quarter" idx="4294967295"/>
          </p:nvPr>
        </p:nvSpPr>
        <p:spPr>
          <a:xfrm>
            <a:off x="11521440" y="6537960"/>
            <a:ext cx="800000" cy="300000"/>
          </a:xfrm>
          <a:prstGeom prst="rect">
            <a:avLst/>
          </a:prstGeom>
          <a:extLst>
            <a:ext uri="{C572A759-6A51-4108-AA02-DFA0A04FC94B}">
              <ma14:wrappingTextBoxFlag xmlns:ma14="http://schemas.microsoft.com/office/mac/drawingml/2011/main" val="0"/>
            </a:ext>
          </a:extLst>
        </p:spPr>
        <p:txBody>
          <a:bodyPr/>
          <a:lstStyle>
            <a:lvl1pPr>
              <a:defRPr sz="850">
                <a:solidFill>
                  <a:srgbClr val="626F86"/>
                </a:solidFill>
                <a:latin typeface="Arial"/>
                <a:ea typeface="Arial"/>
                <a:cs typeface="Arial"/>
              </a:defRPr>
            </a:lvl1pPr>
          </a:lstStyle>
          <a:p>
            <a:pPr algn="l"/>
            <a:fld id="{F7021451-1387-4CA6-816F-3879F97B5CBC}" type="slidenum">
              <a:rPr b="0" lang="en-US"/>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Shape 0"/>
          <p:cNvSpPr/>
          <p:nvPr/>
        </p:nvSpPr>
        <p:spPr>
          <a:xfrm>
            <a:off x="9555480" y="201168"/>
            <a:ext cx="22860" cy="22860"/>
          </a:xfrm>
          <a:prstGeom prst="ellipse">
            <a:avLst/>
          </a:prstGeom>
          <a:solidFill>
            <a:srgbClr val="CFE0F8">
              <a:alpha val="92000"/>
            </a:srgbClr>
          </a:solidFill>
          <a:ln w="12700">
            <a:solidFill>
              <a:srgbClr val="CFE0F8">
                <a:alpha val="0"/>
              </a:srgbClr>
            </a:solidFill>
            <a:prstDash val="solid"/>
          </a:ln>
        </p:spPr>
      </p:sp>
      <p:sp>
        <p:nvSpPr>
          <p:cNvPr id="3" name="Shape 1"/>
          <p:cNvSpPr/>
          <p:nvPr/>
        </p:nvSpPr>
        <p:spPr>
          <a:xfrm>
            <a:off x="9756648" y="201168"/>
            <a:ext cx="22860" cy="22860"/>
          </a:xfrm>
          <a:prstGeom prst="ellipse">
            <a:avLst/>
          </a:prstGeom>
          <a:solidFill>
            <a:srgbClr val="CFE0F8">
              <a:alpha val="92000"/>
            </a:srgbClr>
          </a:solidFill>
          <a:ln w="12700">
            <a:solidFill>
              <a:srgbClr val="CFE0F8">
                <a:alpha val="0"/>
              </a:srgbClr>
            </a:solidFill>
            <a:prstDash val="solid"/>
          </a:ln>
        </p:spPr>
      </p:sp>
      <p:sp>
        <p:nvSpPr>
          <p:cNvPr id="4" name="Shape 2"/>
          <p:cNvSpPr/>
          <p:nvPr/>
        </p:nvSpPr>
        <p:spPr>
          <a:xfrm>
            <a:off x="9957816" y="201168"/>
            <a:ext cx="22860" cy="22860"/>
          </a:xfrm>
          <a:prstGeom prst="ellipse">
            <a:avLst/>
          </a:prstGeom>
          <a:solidFill>
            <a:srgbClr val="CFE0F8">
              <a:alpha val="92000"/>
            </a:srgbClr>
          </a:solidFill>
          <a:ln w="12700">
            <a:solidFill>
              <a:srgbClr val="CFE0F8">
                <a:alpha val="0"/>
              </a:srgbClr>
            </a:solidFill>
            <a:prstDash val="solid"/>
          </a:ln>
        </p:spPr>
      </p:sp>
      <p:sp>
        <p:nvSpPr>
          <p:cNvPr id="5" name="Shape 3"/>
          <p:cNvSpPr/>
          <p:nvPr/>
        </p:nvSpPr>
        <p:spPr>
          <a:xfrm>
            <a:off x="10158984" y="201168"/>
            <a:ext cx="22860" cy="22860"/>
          </a:xfrm>
          <a:prstGeom prst="ellipse">
            <a:avLst/>
          </a:prstGeom>
          <a:solidFill>
            <a:srgbClr val="CFE0F8">
              <a:alpha val="92000"/>
            </a:srgbClr>
          </a:solidFill>
          <a:ln w="12700">
            <a:solidFill>
              <a:srgbClr val="CFE0F8">
                <a:alpha val="0"/>
              </a:srgbClr>
            </a:solidFill>
            <a:prstDash val="solid"/>
          </a:ln>
        </p:spPr>
      </p:sp>
      <p:sp>
        <p:nvSpPr>
          <p:cNvPr id="6" name="Shape 4"/>
          <p:cNvSpPr/>
          <p:nvPr/>
        </p:nvSpPr>
        <p:spPr>
          <a:xfrm>
            <a:off x="10360152" y="201168"/>
            <a:ext cx="22860" cy="22860"/>
          </a:xfrm>
          <a:prstGeom prst="ellipse">
            <a:avLst/>
          </a:prstGeom>
          <a:solidFill>
            <a:srgbClr val="CFE0F8">
              <a:alpha val="92000"/>
            </a:srgbClr>
          </a:solidFill>
          <a:ln w="12700">
            <a:solidFill>
              <a:srgbClr val="CFE0F8">
                <a:alpha val="0"/>
              </a:srgbClr>
            </a:solidFill>
            <a:prstDash val="solid"/>
          </a:ln>
        </p:spPr>
      </p:sp>
      <p:sp>
        <p:nvSpPr>
          <p:cNvPr id="7" name="Shape 5"/>
          <p:cNvSpPr/>
          <p:nvPr/>
        </p:nvSpPr>
        <p:spPr>
          <a:xfrm>
            <a:off x="10561320" y="201168"/>
            <a:ext cx="22860" cy="22860"/>
          </a:xfrm>
          <a:prstGeom prst="ellipse">
            <a:avLst/>
          </a:prstGeom>
          <a:solidFill>
            <a:srgbClr val="CFE0F8">
              <a:alpha val="92000"/>
            </a:srgbClr>
          </a:solidFill>
          <a:ln w="12700">
            <a:solidFill>
              <a:srgbClr val="CFE0F8">
                <a:alpha val="0"/>
              </a:srgbClr>
            </a:solidFill>
            <a:prstDash val="solid"/>
          </a:ln>
        </p:spPr>
      </p:sp>
      <p:sp>
        <p:nvSpPr>
          <p:cNvPr id="8" name="Shape 6"/>
          <p:cNvSpPr/>
          <p:nvPr/>
        </p:nvSpPr>
        <p:spPr>
          <a:xfrm>
            <a:off x="10762488" y="201168"/>
            <a:ext cx="22860" cy="22860"/>
          </a:xfrm>
          <a:prstGeom prst="ellipse">
            <a:avLst/>
          </a:prstGeom>
          <a:solidFill>
            <a:srgbClr val="CFE0F8">
              <a:alpha val="92000"/>
            </a:srgbClr>
          </a:solidFill>
          <a:ln w="12700">
            <a:solidFill>
              <a:srgbClr val="CFE0F8">
                <a:alpha val="0"/>
              </a:srgbClr>
            </a:solidFill>
            <a:prstDash val="solid"/>
          </a:ln>
        </p:spPr>
      </p:sp>
      <p:sp>
        <p:nvSpPr>
          <p:cNvPr id="9" name="Shape 7"/>
          <p:cNvSpPr/>
          <p:nvPr/>
        </p:nvSpPr>
        <p:spPr>
          <a:xfrm>
            <a:off x="10963656" y="201168"/>
            <a:ext cx="22860" cy="22860"/>
          </a:xfrm>
          <a:prstGeom prst="ellipse">
            <a:avLst/>
          </a:prstGeom>
          <a:solidFill>
            <a:srgbClr val="CFE0F8">
              <a:alpha val="92000"/>
            </a:srgbClr>
          </a:solidFill>
          <a:ln w="12700">
            <a:solidFill>
              <a:srgbClr val="CFE0F8">
                <a:alpha val="0"/>
              </a:srgbClr>
            </a:solidFill>
            <a:prstDash val="solid"/>
          </a:ln>
        </p:spPr>
      </p:sp>
      <p:sp>
        <p:nvSpPr>
          <p:cNvPr id="10" name="Shape 8"/>
          <p:cNvSpPr/>
          <p:nvPr/>
        </p:nvSpPr>
        <p:spPr>
          <a:xfrm>
            <a:off x="11164824" y="201168"/>
            <a:ext cx="22860" cy="22860"/>
          </a:xfrm>
          <a:prstGeom prst="ellipse">
            <a:avLst/>
          </a:prstGeom>
          <a:solidFill>
            <a:srgbClr val="CFE0F8">
              <a:alpha val="92000"/>
            </a:srgbClr>
          </a:solidFill>
          <a:ln w="12700">
            <a:solidFill>
              <a:srgbClr val="CFE0F8">
                <a:alpha val="0"/>
              </a:srgbClr>
            </a:solidFill>
            <a:prstDash val="solid"/>
          </a:ln>
        </p:spPr>
      </p:sp>
      <p:sp>
        <p:nvSpPr>
          <p:cNvPr id="11" name="Shape 9"/>
          <p:cNvSpPr/>
          <p:nvPr/>
        </p:nvSpPr>
        <p:spPr>
          <a:xfrm>
            <a:off x="11365992" y="201168"/>
            <a:ext cx="22860" cy="22860"/>
          </a:xfrm>
          <a:prstGeom prst="ellipse">
            <a:avLst/>
          </a:prstGeom>
          <a:solidFill>
            <a:srgbClr val="CFE0F8">
              <a:alpha val="92000"/>
            </a:srgbClr>
          </a:solidFill>
          <a:ln w="12700">
            <a:solidFill>
              <a:srgbClr val="CFE0F8">
                <a:alpha val="0"/>
              </a:srgbClr>
            </a:solidFill>
            <a:prstDash val="solid"/>
          </a:ln>
        </p:spPr>
      </p:sp>
      <p:sp>
        <p:nvSpPr>
          <p:cNvPr id="12" name="Shape 10"/>
          <p:cNvSpPr/>
          <p:nvPr/>
        </p:nvSpPr>
        <p:spPr>
          <a:xfrm>
            <a:off x="11567160" y="201168"/>
            <a:ext cx="22860" cy="22860"/>
          </a:xfrm>
          <a:prstGeom prst="ellipse">
            <a:avLst/>
          </a:prstGeom>
          <a:solidFill>
            <a:srgbClr val="CFE0F8">
              <a:alpha val="92000"/>
            </a:srgbClr>
          </a:solidFill>
          <a:ln w="12700">
            <a:solidFill>
              <a:srgbClr val="CFE0F8">
                <a:alpha val="0"/>
              </a:srgbClr>
            </a:solidFill>
            <a:prstDash val="solid"/>
          </a:ln>
        </p:spPr>
      </p:sp>
      <p:sp>
        <p:nvSpPr>
          <p:cNvPr id="13" name="Shape 11"/>
          <p:cNvSpPr/>
          <p:nvPr/>
        </p:nvSpPr>
        <p:spPr>
          <a:xfrm>
            <a:off x="11768328" y="201168"/>
            <a:ext cx="22860" cy="22860"/>
          </a:xfrm>
          <a:prstGeom prst="ellipse">
            <a:avLst/>
          </a:prstGeom>
          <a:solidFill>
            <a:srgbClr val="CFE0F8">
              <a:alpha val="92000"/>
            </a:srgbClr>
          </a:solidFill>
          <a:ln w="12700">
            <a:solidFill>
              <a:srgbClr val="CFE0F8">
                <a:alpha val="0"/>
              </a:srgbClr>
            </a:solidFill>
            <a:prstDash val="solid"/>
          </a:ln>
        </p:spPr>
      </p:sp>
      <p:sp>
        <p:nvSpPr>
          <p:cNvPr id="14" name="Shape 12"/>
          <p:cNvSpPr/>
          <p:nvPr/>
        </p:nvSpPr>
        <p:spPr>
          <a:xfrm>
            <a:off x="11969496" y="201168"/>
            <a:ext cx="22860" cy="22860"/>
          </a:xfrm>
          <a:prstGeom prst="ellipse">
            <a:avLst/>
          </a:prstGeom>
          <a:solidFill>
            <a:srgbClr val="CFE0F8">
              <a:alpha val="92000"/>
            </a:srgbClr>
          </a:solidFill>
          <a:ln w="12700">
            <a:solidFill>
              <a:srgbClr val="CFE0F8">
                <a:alpha val="0"/>
              </a:srgbClr>
            </a:solidFill>
            <a:prstDash val="solid"/>
          </a:ln>
        </p:spPr>
      </p:sp>
      <p:sp>
        <p:nvSpPr>
          <p:cNvPr id="15" name="Shape 13"/>
          <p:cNvSpPr/>
          <p:nvPr/>
        </p:nvSpPr>
        <p:spPr>
          <a:xfrm>
            <a:off x="9555480" y="384048"/>
            <a:ext cx="22860" cy="22860"/>
          </a:xfrm>
          <a:prstGeom prst="ellipse">
            <a:avLst/>
          </a:prstGeom>
          <a:solidFill>
            <a:srgbClr val="CFE0F8">
              <a:alpha val="92000"/>
            </a:srgbClr>
          </a:solidFill>
          <a:ln w="12700">
            <a:solidFill>
              <a:srgbClr val="CFE0F8">
                <a:alpha val="0"/>
              </a:srgbClr>
            </a:solidFill>
            <a:prstDash val="solid"/>
          </a:ln>
        </p:spPr>
      </p:sp>
      <p:sp>
        <p:nvSpPr>
          <p:cNvPr id="16" name="Shape 14"/>
          <p:cNvSpPr/>
          <p:nvPr/>
        </p:nvSpPr>
        <p:spPr>
          <a:xfrm>
            <a:off x="9756648" y="384048"/>
            <a:ext cx="22860" cy="22860"/>
          </a:xfrm>
          <a:prstGeom prst="ellipse">
            <a:avLst/>
          </a:prstGeom>
          <a:solidFill>
            <a:srgbClr val="CFE0F8">
              <a:alpha val="92000"/>
            </a:srgbClr>
          </a:solidFill>
          <a:ln w="12700">
            <a:solidFill>
              <a:srgbClr val="CFE0F8">
                <a:alpha val="0"/>
              </a:srgbClr>
            </a:solidFill>
            <a:prstDash val="solid"/>
          </a:ln>
        </p:spPr>
      </p:sp>
      <p:sp>
        <p:nvSpPr>
          <p:cNvPr id="17" name="Shape 15"/>
          <p:cNvSpPr/>
          <p:nvPr/>
        </p:nvSpPr>
        <p:spPr>
          <a:xfrm>
            <a:off x="9957816" y="384048"/>
            <a:ext cx="22860" cy="22860"/>
          </a:xfrm>
          <a:prstGeom prst="ellipse">
            <a:avLst/>
          </a:prstGeom>
          <a:solidFill>
            <a:srgbClr val="CFE0F8">
              <a:alpha val="92000"/>
            </a:srgbClr>
          </a:solidFill>
          <a:ln w="12700">
            <a:solidFill>
              <a:srgbClr val="CFE0F8">
                <a:alpha val="0"/>
              </a:srgbClr>
            </a:solidFill>
            <a:prstDash val="solid"/>
          </a:ln>
        </p:spPr>
      </p:sp>
      <p:sp>
        <p:nvSpPr>
          <p:cNvPr id="18" name="Shape 16"/>
          <p:cNvSpPr/>
          <p:nvPr/>
        </p:nvSpPr>
        <p:spPr>
          <a:xfrm>
            <a:off x="10158984" y="384048"/>
            <a:ext cx="22860" cy="22860"/>
          </a:xfrm>
          <a:prstGeom prst="ellipse">
            <a:avLst/>
          </a:prstGeom>
          <a:solidFill>
            <a:srgbClr val="CFE0F8">
              <a:alpha val="92000"/>
            </a:srgbClr>
          </a:solidFill>
          <a:ln w="12700">
            <a:solidFill>
              <a:srgbClr val="CFE0F8">
                <a:alpha val="0"/>
              </a:srgbClr>
            </a:solidFill>
            <a:prstDash val="solid"/>
          </a:ln>
        </p:spPr>
      </p:sp>
      <p:sp>
        <p:nvSpPr>
          <p:cNvPr id="19" name="Shape 17"/>
          <p:cNvSpPr/>
          <p:nvPr/>
        </p:nvSpPr>
        <p:spPr>
          <a:xfrm>
            <a:off x="10360152" y="384048"/>
            <a:ext cx="22860" cy="22860"/>
          </a:xfrm>
          <a:prstGeom prst="ellipse">
            <a:avLst/>
          </a:prstGeom>
          <a:solidFill>
            <a:srgbClr val="CFE0F8">
              <a:alpha val="92000"/>
            </a:srgbClr>
          </a:solidFill>
          <a:ln w="12700">
            <a:solidFill>
              <a:srgbClr val="CFE0F8">
                <a:alpha val="0"/>
              </a:srgbClr>
            </a:solidFill>
            <a:prstDash val="solid"/>
          </a:ln>
        </p:spPr>
      </p:sp>
      <p:sp>
        <p:nvSpPr>
          <p:cNvPr id="20" name="Shape 18"/>
          <p:cNvSpPr/>
          <p:nvPr/>
        </p:nvSpPr>
        <p:spPr>
          <a:xfrm>
            <a:off x="10561320" y="384048"/>
            <a:ext cx="22860" cy="22860"/>
          </a:xfrm>
          <a:prstGeom prst="ellipse">
            <a:avLst/>
          </a:prstGeom>
          <a:solidFill>
            <a:srgbClr val="CFE0F8">
              <a:alpha val="92000"/>
            </a:srgbClr>
          </a:solidFill>
          <a:ln w="12700">
            <a:solidFill>
              <a:srgbClr val="CFE0F8">
                <a:alpha val="0"/>
              </a:srgbClr>
            </a:solidFill>
            <a:prstDash val="solid"/>
          </a:ln>
        </p:spPr>
      </p:sp>
      <p:sp>
        <p:nvSpPr>
          <p:cNvPr id="21" name="Shape 19"/>
          <p:cNvSpPr/>
          <p:nvPr/>
        </p:nvSpPr>
        <p:spPr>
          <a:xfrm>
            <a:off x="10762488" y="384048"/>
            <a:ext cx="22860" cy="22860"/>
          </a:xfrm>
          <a:prstGeom prst="ellipse">
            <a:avLst/>
          </a:prstGeom>
          <a:solidFill>
            <a:srgbClr val="CFE0F8">
              <a:alpha val="92000"/>
            </a:srgbClr>
          </a:solidFill>
          <a:ln w="12700">
            <a:solidFill>
              <a:srgbClr val="CFE0F8">
                <a:alpha val="0"/>
              </a:srgbClr>
            </a:solidFill>
            <a:prstDash val="solid"/>
          </a:ln>
        </p:spPr>
      </p:sp>
      <p:sp>
        <p:nvSpPr>
          <p:cNvPr id="22" name="Shape 20"/>
          <p:cNvSpPr/>
          <p:nvPr/>
        </p:nvSpPr>
        <p:spPr>
          <a:xfrm>
            <a:off x="10963656" y="384048"/>
            <a:ext cx="22860" cy="22860"/>
          </a:xfrm>
          <a:prstGeom prst="ellipse">
            <a:avLst/>
          </a:prstGeom>
          <a:solidFill>
            <a:srgbClr val="CFE0F8">
              <a:alpha val="92000"/>
            </a:srgbClr>
          </a:solidFill>
          <a:ln w="12700">
            <a:solidFill>
              <a:srgbClr val="CFE0F8">
                <a:alpha val="0"/>
              </a:srgbClr>
            </a:solidFill>
            <a:prstDash val="solid"/>
          </a:ln>
        </p:spPr>
      </p:sp>
      <p:sp>
        <p:nvSpPr>
          <p:cNvPr id="23" name="Shape 21"/>
          <p:cNvSpPr/>
          <p:nvPr/>
        </p:nvSpPr>
        <p:spPr>
          <a:xfrm>
            <a:off x="11164824" y="384048"/>
            <a:ext cx="22860" cy="22860"/>
          </a:xfrm>
          <a:prstGeom prst="ellipse">
            <a:avLst/>
          </a:prstGeom>
          <a:solidFill>
            <a:srgbClr val="CFE0F8">
              <a:alpha val="92000"/>
            </a:srgbClr>
          </a:solidFill>
          <a:ln w="12700">
            <a:solidFill>
              <a:srgbClr val="CFE0F8">
                <a:alpha val="0"/>
              </a:srgbClr>
            </a:solidFill>
            <a:prstDash val="solid"/>
          </a:ln>
        </p:spPr>
      </p:sp>
      <p:sp>
        <p:nvSpPr>
          <p:cNvPr id="24" name="Shape 22"/>
          <p:cNvSpPr/>
          <p:nvPr/>
        </p:nvSpPr>
        <p:spPr>
          <a:xfrm>
            <a:off x="11365992" y="384048"/>
            <a:ext cx="22860" cy="22860"/>
          </a:xfrm>
          <a:prstGeom prst="ellipse">
            <a:avLst/>
          </a:prstGeom>
          <a:solidFill>
            <a:srgbClr val="CFE0F8">
              <a:alpha val="92000"/>
            </a:srgbClr>
          </a:solidFill>
          <a:ln w="12700">
            <a:solidFill>
              <a:srgbClr val="CFE0F8">
                <a:alpha val="0"/>
              </a:srgbClr>
            </a:solidFill>
            <a:prstDash val="solid"/>
          </a:ln>
        </p:spPr>
      </p:sp>
      <p:sp>
        <p:nvSpPr>
          <p:cNvPr id="25" name="Shape 23"/>
          <p:cNvSpPr/>
          <p:nvPr/>
        </p:nvSpPr>
        <p:spPr>
          <a:xfrm>
            <a:off x="11567160" y="384048"/>
            <a:ext cx="22860" cy="22860"/>
          </a:xfrm>
          <a:prstGeom prst="ellipse">
            <a:avLst/>
          </a:prstGeom>
          <a:solidFill>
            <a:srgbClr val="CFE0F8">
              <a:alpha val="92000"/>
            </a:srgbClr>
          </a:solidFill>
          <a:ln w="12700">
            <a:solidFill>
              <a:srgbClr val="CFE0F8">
                <a:alpha val="0"/>
              </a:srgbClr>
            </a:solidFill>
            <a:prstDash val="solid"/>
          </a:ln>
        </p:spPr>
      </p:sp>
      <p:sp>
        <p:nvSpPr>
          <p:cNvPr id="26" name="Shape 24"/>
          <p:cNvSpPr/>
          <p:nvPr/>
        </p:nvSpPr>
        <p:spPr>
          <a:xfrm>
            <a:off x="11768328" y="384048"/>
            <a:ext cx="22860" cy="22860"/>
          </a:xfrm>
          <a:prstGeom prst="ellipse">
            <a:avLst/>
          </a:prstGeom>
          <a:solidFill>
            <a:srgbClr val="CFE0F8">
              <a:alpha val="92000"/>
            </a:srgbClr>
          </a:solidFill>
          <a:ln w="12700">
            <a:solidFill>
              <a:srgbClr val="CFE0F8">
                <a:alpha val="0"/>
              </a:srgbClr>
            </a:solidFill>
            <a:prstDash val="solid"/>
          </a:ln>
        </p:spPr>
      </p:sp>
      <p:sp>
        <p:nvSpPr>
          <p:cNvPr id="27" name="Shape 25"/>
          <p:cNvSpPr/>
          <p:nvPr/>
        </p:nvSpPr>
        <p:spPr>
          <a:xfrm>
            <a:off x="11969496" y="384048"/>
            <a:ext cx="22860" cy="22860"/>
          </a:xfrm>
          <a:prstGeom prst="ellipse">
            <a:avLst/>
          </a:prstGeom>
          <a:solidFill>
            <a:srgbClr val="CFE0F8">
              <a:alpha val="92000"/>
            </a:srgbClr>
          </a:solidFill>
          <a:ln w="12700">
            <a:solidFill>
              <a:srgbClr val="CFE0F8">
                <a:alpha val="0"/>
              </a:srgbClr>
            </a:solidFill>
            <a:prstDash val="solid"/>
          </a:ln>
        </p:spPr>
      </p:sp>
      <p:sp>
        <p:nvSpPr>
          <p:cNvPr id="28" name="Shape 26"/>
          <p:cNvSpPr/>
          <p:nvPr/>
        </p:nvSpPr>
        <p:spPr>
          <a:xfrm>
            <a:off x="9555480" y="566928"/>
            <a:ext cx="22860" cy="22860"/>
          </a:xfrm>
          <a:prstGeom prst="ellipse">
            <a:avLst/>
          </a:prstGeom>
          <a:solidFill>
            <a:srgbClr val="CFE0F8">
              <a:alpha val="92000"/>
            </a:srgbClr>
          </a:solidFill>
          <a:ln w="12700">
            <a:solidFill>
              <a:srgbClr val="CFE0F8">
                <a:alpha val="0"/>
              </a:srgbClr>
            </a:solidFill>
            <a:prstDash val="solid"/>
          </a:ln>
        </p:spPr>
      </p:sp>
      <p:sp>
        <p:nvSpPr>
          <p:cNvPr id="29" name="Shape 27"/>
          <p:cNvSpPr/>
          <p:nvPr/>
        </p:nvSpPr>
        <p:spPr>
          <a:xfrm>
            <a:off x="9756648" y="566928"/>
            <a:ext cx="22860" cy="22860"/>
          </a:xfrm>
          <a:prstGeom prst="ellipse">
            <a:avLst/>
          </a:prstGeom>
          <a:solidFill>
            <a:srgbClr val="CFE0F8">
              <a:alpha val="92000"/>
            </a:srgbClr>
          </a:solidFill>
          <a:ln w="12700">
            <a:solidFill>
              <a:srgbClr val="CFE0F8">
                <a:alpha val="0"/>
              </a:srgbClr>
            </a:solidFill>
            <a:prstDash val="solid"/>
          </a:ln>
        </p:spPr>
      </p:sp>
      <p:sp>
        <p:nvSpPr>
          <p:cNvPr id="30" name="Shape 28"/>
          <p:cNvSpPr/>
          <p:nvPr/>
        </p:nvSpPr>
        <p:spPr>
          <a:xfrm>
            <a:off x="9957816" y="566928"/>
            <a:ext cx="22860" cy="22860"/>
          </a:xfrm>
          <a:prstGeom prst="ellipse">
            <a:avLst/>
          </a:prstGeom>
          <a:solidFill>
            <a:srgbClr val="CFE0F8">
              <a:alpha val="92000"/>
            </a:srgbClr>
          </a:solidFill>
          <a:ln w="12700">
            <a:solidFill>
              <a:srgbClr val="CFE0F8">
                <a:alpha val="0"/>
              </a:srgbClr>
            </a:solidFill>
            <a:prstDash val="solid"/>
          </a:ln>
        </p:spPr>
      </p:sp>
      <p:sp>
        <p:nvSpPr>
          <p:cNvPr id="31" name="Shape 29"/>
          <p:cNvSpPr/>
          <p:nvPr/>
        </p:nvSpPr>
        <p:spPr>
          <a:xfrm>
            <a:off x="10158984" y="566928"/>
            <a:ext cx="22860" cy="22860"/>
          </a:xfrm>
          <a:prstGeom prst="ellipse">
            <a:avLst/>
          </a:prstGeom>
          <a:solidFill>
            <a:srgbClr val="CFE0F8">
              <a:alpha val="92000"/>
            </a:srgbClr>
          </a:solidFill>
          <a:ln w="12700">
            <a:solidFill>
              <a:srgbClr val="CFE0F8">
                <a:alpha val="0"/>
              </a:srgbClr>
            </a:solidFill>
            <a:prstDash val="solid"/>
          </a:ln>
        </p:spPr>
      </p:sp>
      <p:sp>
        <p:nvSpPr>
          <p:cNvPr id="32" name="Shape 30"/>
          <p:cNvSpPr/>
          <p:nvPr/>
        </p:nvSpPr>
        <p:spPr>
          <a:xfrm>
            <a:off x="10360152" y="566928"/>
            <a:ext cx="22860" cy="22860"/>
          </a:xfrm>
          <a:prstGeom prst="ellipse">
            <a:avLst/>
          </a:prstGeom>
          <a:solidFill>
            <a:srgbClr val="CFE0F8">
              <a:alpha val="92000"/>
            </a:srgbClr>
          </a:solidFill>
          <a:ln w="12700">
            <a:solidFill>
              <a:srgbClr val="CFE0F8">
                <a:alpha val="0"/>
              </a:srgbClr>
            </a:solidFill>
            <a:prstDash val="solid"/>
          </a:ln>
        </p:spPr>
      </p:sp>
      <p:sp>
        <p:nvSpPr>
          <p:cNvPr id="33" name="Shape 31"/>
          <p:cNvSpPr/>
          <p:nvPr/>
        </p:nvSpPr>
        <p:spPr>
          <a:xfrm>
            <a:off x="10561320" y="566928"/>
            <a:ext cx="22860" cy="22860"/>
          </a:xfrm>
          <a:prstGeom prst="ellipse">
            <a:avLst/>
          </a:prstGeom>
          <a:solidFill>
            <a:srgbClr val="CFE0F8">
              <a:alpha val="92000"/>
            </a:srgbClr>
          </a:solidFill>
          <a:ln w="12700">
            <a:solidFill>
              <a:srgbClr val="CFE0F8">
                <a:alpha val="0"/>
              </a:srgbClr>
            </a:solidFill>
            <a:prstDash val="solid"/>
          </a:ln>
        </p:spPr>
      </p:sp>
      <p:sp>
        <p:nvSpPr>
          <p:cNvPr id="34" name="Shape 32"/>
          <p:cNvSpPr/>
          <p:nvPr/>
        </p:nvSpPr>
        <p:spPr>
          <a:xfrm>
            <a:off x="10762488" y="566928"/>
            <a:ext cx="22860" cy="22860"/>
          </a:xfrm>
          <a:prstGeom prst="ellipse">
            <a:avLst/>
          </a:prstGeom>
          <a:solidFill>
            <a:srgbClr val="CFE0F8">
              <a:alpha val="92000"/>
            </a:srgbClr>
          </a:solidFill>
          <a:ln w="12700">
            <a:solidFill>
              <a:srgbClr val="CFE0F8">
                <a:alpha val="0"/>
              </a:srgbClr>
            </a:solidFill>
            <a:prstDash val="solid"/>
          </a:ln>
        </p:spPr>
      </p:sp>
      <p:sp>
        <p:nvSpPr>
          <p:cNvPr id="35" name="Shape 33"/>
          <p:cNvSpPr/>
          <p:nvPr/>
        </p:nvSpPr>
        <p:spPr>
          <a:xfrm>
            <a:off x="10963656" y="566928"/>
            <a:ext cx="22860" cy="22860"/>
          </a:xfrm>
          <a:prstGeom prst="ellipse">
            <a:avLst/>
          </a:prstGeom>
          <a:solidFill>
            <a:srgbClr val="CFE0F8">
              <a:alpha val="92000"/>
            </a:srgbClr>
          </a:solidFill>
          <a:ln w="12700">
            <a:solidFill>
              <a:srgbClr val="CFE0F8">
                <a:alpha val="0"/>
              </a:srgbClr>
            </a:solidFill>
            <a:prstDash val="solid"/>
          </a:ln>
        </p:spPr>
      </p:sp>
      <p:sp>
        <p:nvSpPr>
          <p:cNvPr id="36" name="Shape 34"/>
          <p:cNvSpPr/>
          <p:nvPr/>
        </p:nvSpPr>
        <p:spPr>
          <a:xfrm>
            <a:off x="11164824" y="566928"/>
            <a:ext cx="22860" cy="22860"/>
          </a:xfrm>
          <a:prstGeom prst="ellipse">
            <a:avLst/>
          </a:prstGeom>
          <a:solidFill>
            <a:srgbClr val="CFE0F8">
              <a:alpha val="92000"/>
            </a:srgbClr>
          </a:solidFill>
          <a:ln w="12700">
            <a:solidFill>
              <a:srgbClr val="CFE0F8">
                <a:alpha val="0"/>
              </a:srgbClr>
            </a:solidFill>
            <a:prstDash val="solid"/>
          </a:ln>
        </p:spPr>
      </p:sp>
      <p:sp>
        <p:nvSpPr>
          <p:cNvPr id="37" name="Shape 35"/>
          <p:cNvSpPr/>
          <p:nvPr/>
        </p:nvSpPr>
        <p:spPr>
          <a:xfrm>
            <a:off x="11365992" y="566928"/>
            <a:ext cx="22860" cy="22860"/>
          </a:xfrm>
          <a:prstGeom prst="ellipse">
            <a:avLst/>
          </a:prstGeom>
          <a:solidFill>
            <a:srgbClr val="CFE0F8">
              <a:alpha val="92000"/>
            </a:srgbClr>
          </a:solidFill>
          <a:ln w="12700">
            <a:solidFill>
              <a:srgbClr val="CFE0F8">
                <a:alpha val="0"/>
              </a:srgbClr>
            </a:solidFill>
            <a:prstDash val="solid"/>
          </a:ln>
        </p:spPr>
      </p:sp>
      <p:sp>
        <p:nvSpPr>
          <p:cNvPr id="38" name="Shape 36"/>
          <p:cNvSpPr/>
          <p:nvPr/>
        </p:nvSpPr>
        <p:spPr>
          <a:xfrm>
            <a:off x="11567160" y="566928"/>
            <a:ext cx="22860" cy="22860"/>
          </a:xfrm>
          <a:prstGeom prst="ellipse">
            <a:avLst/>
          </a:prstGeom>
          <a:solidFill>
            <a:srgbClr val="CFE0F8">
              <a:alpha val="92000"/>
            </a:srgbClr>
          </a:solidFill>
          <a:ln w="12700">
            <a:solidFill>
              <a:srgbClr val="CFE0F8">
                <a:alpha val="0"/>
              </a:srgbClr>
            </a:solidFill>
            <a:prstDash val="solid"/>
          </a:ln>
        </p:spPr>
      </p:sp>
      <p:sp>
        <p:nvSpPr>
          <p:cNvPr id="39" name="Shape 37"/>
          <p:cNvSpPr/>
          <p:nvPr/>
        </p:nvSpPr>
        <p:spPr>
          <a:xfrm>
            <a:off x="11768328" y="566928"/>
            <a:ext cx="22860" cy="22860"/>
          </a:xfrm>
          <a:prstGeom prst="ellipse">
            <a:avLst/>
          </a:prstGeom>
          <a:solidFill>
            <a:srgbClr val="CFE0F8">
              <a:alpha val="92000"/>
            </a:srgbClr>
          </a:solidFill>
          <a:ln w="12700">
            <a:solidFill>
              <a:srgbClr val="CFE0F8">
                <a:alpha val="0"/>
              </a:srgbClr>
            </a:solidFill>
            <a:prstDash val="solid"/>
          </a:ln>
        </p:spPr>
      </p:sp>
      <p:sp>
        <p:nvSpPr>
          <p:cNvPr id="40" name="Shape 38"/>
          <p:cNvSpPr/>
          <p:nvPr/>
        </p:nvSpPr>
        <p:spPr>
          <a:xfrm>
            <a:off x="11969496" y="566928"/>
            <a:ext cx="22860" cy="22860"/>
          </a:xfrm>
          <a:prstGeom prst="ellipse">
            <a:avLst/>
          </a:prstGeom>
          <a:solidFill>
            <a:srgbClr val="CFE0F8">
              <a:alpha val="92000"/>
            </a:srgbClr>
          </a:solidFill>
          <a:ln w="12700">
            <a:solidFill>
              <a:srgbClr val="CFE0F8">
                <a:alpha val="0"/>
              </a:srgbClr>
            </a:solidFill>
            <a:prstDash val="solid"/>
          </a:ln>
        </p:spPr>
      </p:sp>
      <p:sp>
        <p:nvSpPr>
          <p:cNvPr id="41" name="Shape 39"/>
          <p:cNvSpPr/>
          <p:nvPr/>
        </p:nvSpPr>
        <p:spPr>
          <a:xfrm>
            <a:off x="9555480" y="749808"/>
            <a:ext cx="22860" cy="22860"/>
          </a:xfrm>
          <a:prstGeom prst="ellipse">
            <a:avLst/>
          </a:prstGeom>
          <a:solidFill>
            <a:srgbClr val="CFE0F8">
              <a:alpha val="92000"/>
            </a:srgbClr>
          </a:solidFill>
          <a:ln w="12700">
            <a:solidFill>
              <a:srgbClr val="CFE0F8">
                <a:alpha val="0"/>
              </a:srgbClr>
            </a:solidFill>
            <a:prstDash val="solid"/>
          </a:ln>
        </p:spPr>
      </p:sp>
      <p:sp>
        <p:nvSpPr>
          <p:cNvPr id="42" name="Shape 40"/>
          <p:cNvSpPr/>
          <p:nvPr/>
        </p:nvSpPr>
        <p:spPr>
          <a:xfrm>
            <a:off x="9756648" y="749808"/>
            <a:ext cx="22860" cy="22860"/>
          </a:xfrm>
          <a:prstGeom prst="ellipse">
            <a:avLst/>
          </a:prstGeom>
          <a:solidFill>
            <a:srgbClr val="CFE0F8">
              <a:alpha val="92000"/>
            </a:srgbClr>
          </a:solidFill>
          <a:ln w="12700">
            <a:solidFill>
              <a:srgbClr val="CFE0F8">
                <a:alpha val="0"/>
              </a:srgbClr>
            </a:solidFill>
            <a:prstDash val="solid"/>
          </a:ln>
        </p:spPr>
      </p:sp>
      <p:sp>
        <p:nvSpPr>
          <p:cNvPr id="43" name="Shape 41"/>
          <p:cNvSpPr/>
          <p:nvPr/>
        </p:nvSpPr>
        <p:spPr>
          <a:xfrm>
            <a:off x="9957816" y="749808"/>
            <a:ext cx="22860" cy="22860"/>
          </a:xfrm>
          <a:prstGeom prst="ellipse">
            <a:avLst/>
          </a:prstGeom>
          <a:solidFill>
            <a:srgbClr val="CFE0F8">
              <a:alpha val="92000"/>
            </a:srgbClr>
          </a:solidFill>
          <a:ln w="12700">
            <a:solidFill>
              <a:srgbClr val="CFE0F8">
                <a:alpha val="0"/>
              </a:srgbClr>
            </a:solidFill>
            <a:prstDash val="solid"/>
          </a:ln>
        </p:spPr>
      </p:sp>
      <p:sp>
        <p:nvSpPr>
          <p:cNvPr id="44" name="Shape 42"/>
          <p:cNvSpPr/>
          <p:nvPr/>
        </p:nvSpPr>
        <p:spPr>
          <a:xfrm>
            <a:off x="10158984" y="749808"/>
            <a:ext cx="22860" cy="22860"/>
          </a:xfrm>
          <a:prstGeom prst="ellipse">
            <a:avLst/>
          </a:prstGeom>
          <a:solidFill>
            <a:srgbClr val="CFE0F8">
              <a:alpha val="92000"/>
            </a:srgbClr>
          </a:solidFill>
          <a:ln w="12700">
            <a:solidFill>
              <a:srgbClr val="CFE0F8">
                <a:alpha val="0"/>
              </a:srgbClr>
            </a:solidFill>
            <a:prstDash val="solid"/>
          </a:ln>
        </p:spPr>
      </p:sp>
      <p:sp>
        <p:nvSpPr>
          <p:cNvPr id="45" name="Shape 43"/>
          <p:cNvSpPr/>
          <p:nvPr/>
        </p:nvSpPr>
        <p:spPr>
          <a:xfrm>
            <a:off x="10360152" y="749808"/>
            <a:ext cx="22860" cy="22860"/>
          </a:xfrm>
          <a:prstGeom prst="ellipse">
            <a:avLst/>
          </a:prstGeom>
          <a:solidFill>
            <a:srgbClr val="CFE0F8">
              <a:alpha val="92000"/>
            </a:srgbClr>
          </a:solidFill>
          <a:ln w="12700">
            <a:solidFill>
              <a:srgbClr val="CFE0F8">
                <a:alpha val="0"/>
              </a:srgbClr>
            </a:solidFill>
            <a:prstDash val="solid"/>
          </a:ln>
        </p:spPr>
      </p:sp>
      <p:sp>
        <p:nvSpPr>
          <p:cNvPr id="46" name="Shape 44"/>
          <p:cNvSpPr/>
          <p:nvPr/>
        </p:nvSpPr>
        <p:spPr>
          <a:xfrm>
            <a:off x="10561320" y="749808"/>
            <a:ext cx="22860" cy="22860"/>
          </a:xfrm>
          <a:prstGeom prst="ellipse">
            <a:avLst/>
          </a:prstGeom>
          <a:solidFill>
            <a:srgbClr val="CFE0F8">
              <a:alpha val="92000"/>
            </a:srgbClr>
          </a:solidFill>
          <a:ln w="12700">
            <a:solidFill>
              <a:srgbClr val="CFE0F8">
                <a:alpha val="0"/>
              </a:srgbClr>
            </a:solidFill>
            <a:prstDash val="solid"/>
          </a:ln>
        </p:spPr>
      </p:sp>
      <p:sp>
        <p:nvSpPr>
          <p:cNvPr id="47" name="Shape 45"/>
          <p:cNvSpPr/>
          <p:nvPr/>
        </p:nvSpPr>
        <p:spPr>
          <a:xfrm>
            <a:off x="10762488" y="749808"/>
            <a:ext cx="22860" cy="22860"/>
          </a:xfrm>
          <a:prstGeom prst="ellipse">
            <a:avLst/>
          </a:prstGeom>
          <a:solidFill>
            <a:srgbClr val="CFE0F8">
              <a:alpha val="92000"/>
            </a:srgbClr>
          </a:solidFill>
          <a:ln w="12700">
            <a:solidFill>
              <a:srgbClr val="CFE0F8">
                <a:alpha val="0"/>
              </a:srgbClr>
            </a:solidFill>
            <a:prstDash val="solid"/>
          </a:ln>
        </p:spPr>
      </p:sp>
      <p:sp>
        <p:nvSpPr>
          <p:cNvPr id="48" name="Shape 46"/>
          <p:cNvSpPr/>
          <p:nvPr/>
        </p:nvSpPr>
        <p:spPr>
          <a:xfrm>
            <a:off x="10963656" y="749808"/>
            <a:ext cx="22860" cy="22860"/>
          </a:xfrm>
          <a:prstGeom prst="ellipse">
            <a:avLst/>
          </a:prstGeom>
          <a:solidFill>
            <a:srgbClr val="CFE0F8">
              <a:alpha val="92000"/>
            </a:srgbClr>
          </a:solidFill>
          <a:ln w="12700">
            <a:solidFill>
              <a:srgbClr val="CFE0F8">
                <a:alpha val="0"/>
              </a:srgbClr>
            </a:solidFill>
            <a:prstDash val="solid"/>
          </a:ln>
        </p:spPr>
      </p:sp>
      <p:sp>
        <p:nvSpPr>
          <p:cNvPr id="49" name="Shape 47"/>
          <p:cNvSpPr/>
          <p:nvPr/>
        </p:nvSpPr>
        <p:spPr>
          <a:xfrm>
            <a:off x="11164824" y="749808"/>
            <a:ext cx="22860" cy="22860"/>
          </a:xfrm>
          <a:prstGeom prst="ellipse">
            <a:avLst/>
          </a:prstGeom>
          <a:solidFill>
            <a:srgbClr val="CFE0F8">
              <a:alpha val="92000"/>
            </a:srgbClr>
          </a:solidFill>
          <a:ln w="12700">
            <a:solidFill>
              <a:srgbClr val="CFE0F8">
                <a:alpha val="0"/>
              </a:srgbClr>
            </a:solidFill>
            <a:prstDash val="solid"/>
          </a:ln>
        </p:spPr>
      </p:sp>
      <p:sp>
        <p:nvSpPr>
          <p:cNvPr id="50" name="Shape 48"/>
          <p:cNvSpPr/>
          <p:nvPr/>
        </p:nvSpPr>
        <p:spPr>
          <a:xfrm>
            <a:off x="11365992" y="749808"/>
            <a:ext cx="22860" cy="22860"/>
          </a:xfrm>
          <a:prstGeom prst="ellipse">
            <a:avLst/>
          </a:prstGeom>
          <a:solidFill>
            <a:srgbClr val="CFE0F8">
              <a:alpha val="92000"/>
            </a:srgbClr>
          </a:solidFill>
          <a:ln w="12700">
            <a:solidFill>
              <a:srgbClr val="CFE0F8">
                <a:alpha val="0"/>
              </a:srgbClr>
            </a:solidFill>
            <a:prstDash val="solid"/>
          </a:ln>
        </p:spPr>
      </p:sp>
      <p:sp>
        <p:nvSpPr>
          <p:cNvPr id="51" name="Shape 49"/>
          <p:cNvSpPr/>
          <p:nvPr/>
        </p:nvSpPr>
        <p:spPr>
          <a:xfrm>
            <a:off x="11567160" y="749808"/>
            <a:ext cx="22860" cy="22860"/>
          </a:xfrm>
          <a:prstGeom prst="ellipse">
            <a:avLst/>
          </a:prstGeom>
          <a:solidFill>
            <a:srgbClr val="CFE0F8">
              <a:alpha val="92000"/>
            </a:srgbClr>
          </a:solidFill>
          <a:ln w="12700">
            <a:solidFill>
              <a:srgbClr val="CFE0F8">
                <a:alpha val="0"/>
              </a:srgbClr>
            </a:solidFill>
            <a:prstDash val="solid"/>
          </a:ln>
        </p:spPr>
      </p:sp>
      <p:sp>
        <p:nvSpPr>
          <p:cNvPr id="52" name="Shape 50"/>
          <p:cNvSpPr/>
          <p:nvPr/>
        </p:nvSpPr>
        <p:spPr>
          <a:xfrm>
            <a:off x="11768328" y="749808"/>
            <a:ext cx="22860" cy="22860"/>
          </a:xfrm>
          <a:prstGeom prst="ellipse">
            <a:avLst/>
          </a:prstGeom>
          <a:solidFill>
            <a:srgbClr val="CFE0F8">
              <a:alpha val="92000"/>
            </a:srgbClr>
          </a:solidFill>
          <a:ln w="12700">
            <a:solidFill>
              <a:srgbClr val="CFE0F8">
                <a:alpha val="0"/>
              </a:srgbClr>
            </a:solidFill>
            <a:prstDash val="solid"/>
          </a:ln>
        </p:spPr>
      </p:sp>
      <p:sp>
        <p:nvSpPr>
          <p:cNvPr id="53" name="Shape 51"/>
          <p:cNvSpPr/>
          <p:nvPr/>
        </p:nvSpPr>
        <p:spPr>
          <a:xfrm>
            <a:off x="11969496" y="749808"/>
            <a:ext cx="22860" cy="22860"/>
          </a:xfrm>
          <a:prstGeom prst="ellipse">
            <a:avLst/>
          </a:prstGeom>
          <a:solidFill>
            <a:srgbClr val="CFE0F8">
              <a:alpha val="92000"/>
            </a:srgbClr>
          </a:solidFill>
          <a:ln w="12700">
            <a:solidFill>
              <a:srgbClr val="CFE0F8">
                <a:alpha val="0"/>
              </a:srgbClr>
            </a:solidFill>
            <a:prstDash val="solid"/>
          </a:ln>
        </p:spPr>
      </p:sp>
      <p:sp>
        <p:nvSpPr>
          <p:cNvPr id="54" name="Shape 52"/>
          <p:cNvSpPr/>
          <p:nvPr/>
        </p:nvSpPr>
        <p:spPr>
          <a:xfrm>
            <a:off x="9555480" y="932688"/>
            <a:ext cx="22860" cy="22860"/>
          </a:xfrm>
          <a:prstGeom prst="ellipse">
            <a:avLst/>
          </a:prstGeom>
          <a:solidFill>
            <a:srgbClr val="CFE0F8">
              <a:alpha val="92000"/>
            </a:srgbClr>
          </a:solidFill>
          <a:ln w="12700">
            <a:solidFill>
              <a:srgbClr val="CFE0F8">
                <a:alpha val="0"/>
              </a:srgbClr>
            </a:solidFill>
            <a:prstDash val="solid"/>
          </a:ln>
        </p:spPr>
      </p:sp>
      <p:sp>
        <p:nvSpPr>
          <p:cNvPr id="55" name="Shape 53"/>
          <p:cNvSpPr/>
          <p:nvPr/>
        </p:nvSpPr>
        <p:spPr>
          <a:xfrm>
            <a:off x="9756648" y="932688"/>
            <a:ext cx="22860" cy="22860"/>
          </a:xfrm>
          <a:prstGeom prst="ellipse">
            <a:avLst/>
          </a:prstGeom>
          <a:solidFill>
            <a:srgbClr val="CFE0F8">
              <a:alpha val="92000"/>
            </a:srgbClr>
          </a:solidFill>
          <a:ln w="12700">
            <a:solidFill>
              <a:srgbClr val="CFE0F8">
                <a:alpha val="0"/>
              </a:srgbClr>
            </a:solidFill>
            <a:prstDash val="solid"/>
          </a:ln>
        </p:spPr>
      </p:sp>
      <p:sp>
        <p:nvSpPr>
          <p:cNvPr id="56" name="Shape 54"/>
          <p:cNvSpPr/>
          <p:nvPr/>
        </p:nvSpPr>
        <p:spPr>
          <a:xfrm>
            <a:off x="9957816" y="932688"/>
            <a:ext cx="22860" cy="22860"/>
          </a:xfrm>
          <a:prstGeom prst="ellipse">
            <a:avLst/>
          </a:prstGeom>
          <a:solidFill>
            <a:srgbClr val="CFE0F8">
              <a:alpha val="92000"/>
            </a:srgbClr>
          </a:solidFill>
          <a:ln w="12700">
            <a:solidFill>
              <a:srgbClr val="CFE0F8">
                <a:alpha val="0"/>
              </a:srgbClr>
            </a:solidFill>
            <a:prstDash val="solid"/>
          </a:ln>
        </p:spPr>
      </p:sp>
      <p:sp>
        <p:nvSpPr>
          <p:cNvPr id="57" name="Shape 55"/>
          <p:cNvSpPr/>
          <p:nvPr/>
        </p:nvSpPr>
        <p:spPr>
          <a:xfrm>
            <a:off x="10158984" y="932688"/>
            <a:ext cx="22860" cy="22860"/>
          </a:xfrm>
          <a:prstGeom prst="ellipse">
            <a:avLst/>
          </a:prstGeom>
          <a:solidFill>
            <a:srgbClr val="CFE0F8">
              <a:alpha val="92000"/>
            </a:srgbClr>
          </a:solidFill>
          <a:ln w="12700">
            <a:solidFill>
              <a:srgbClr val="CFE0F8">
                <a:alpha val="0"/>
              </a:srgbClr>
            </a:solidFill>
            <a:prstDash val="solid"/>
          </a:ln>
        </p:spPr>
      </p:sp>
      <p:sp>
        <p:nvSpPr>
          <p:cNvPr id="58" name="Shape 56"/>
          <p:cNvSpPr/>
          <p:nvPr/>
        </p:nvSpPr>
        <p:spPr>
          <a:xfrm>
            <a:off x="10360152" y="932688"/>
            <a:ext cx="22860" cy="22860"/>
          </a:xfrm>
          <a:prstGeom prst="ellipse">
            <a:avLst/>
          </a:prstGeom>
          <a:solidFill>
            <a:srgbClr val="CFE0F8">
              <a:alpha val="92000"/>
            </a:srgbClr>
          </a:solidFill>
          <a:ln w="12700">
            <a:solidFill>
              <a:srgbClr val="CFE0F8">
                <a:alpha val="0"/>
              </a:srgbClr>
            </a:solidFill>
            <a:prstDash val="solid"/>
          </a:ln>
        </p:spPr>
      </p:sp>
      <p:sp>
        <p:nvSpPr>
          <p:cNvPr id="59" name="Shape 57"/>
          <p:cNvSpPr/>
          <p:nvPr/>
        </p:nvSpPr>
        <p:spPr>
          <a:xfrm>
            <a:off x="10561320" y="932688"/>
            <a:ext cx="22860" cy="22860"/>
          </a:xfrm>
          <a:prstGeom prst="ellipse">
            <a:avLst/>
          </a:prstGeom>
          <a:solidFill>
            <a:srgbClr val="CFE0F8">
              <a:alpha val="92000"/>
            </a:srgbClr>
          </a:solidFill>
          <a:ln w="12700">
            <a:solidFill>
              <a:srgbClr val="CFE0F8">
                <a:alpha val="0"/>
              </a:srgbClr>
            </a:solidFill>
            <a:prstDash val="solid"/>
          </a:ln>
        </p:spPr>
      </p:sp>
      <p:sp>
        <p:nvSpPr>
          <p:cNvPr id="60" name="Shape 58"/>
          <p:cNvSpPr/>
          <p:nvPr/>
        </p:nvSpPr>
        <p:spPr>
          <a:xfrm>
            <a:off x="10762488" y="932688"/>
            <a:ext cx="22860" cy="22860"/>
          </a:xfrm>
          <a:prstGeom prst="ellipse">
            <a:avLst/>
          </a:prstGeom>
          <a:solidFill>
            <a:srgbClr val="CFE0F8">
              <a:alpha val="92000"/>
            </a:srgbClr>
          </a:solidFill>
          <a:ln w="12700">
            <a:solidFill>
              <a:srgbClr val="CFE0F8">
                <a:alpha val="0"/>
              </a:srgbClr>
            </a:solidFill>
            <a:prstDash val="solid"/>
          </a:ln>
        </p:spPr>
      </p:sp>
      <p:sp>
        <p:nvSpPr>
          <p:cNvPr id="61" name="Shape 59"/>
          <p:cNvSpPr/>
          <p:nvPr/>
        </p:nvSpPr>
        <p:spPr>
          <a:xfrm>
            <a:off x="10963656" y="932688"/>
            <a:ext cx="22860" cy="22860"/>
          </a:xfrm>
          <a:prstGeom prst="ellipse">
            <a:avLst/>
          </a:prstGeom>
          <a:solidFill>
            <a:srgbClr val="CFE0F8">
              <a:alpha val="92000"/>
            </a:srgbClr>
          </a:solidFill>
          <a:ln w="12700">
            <a:solidFill>
              <a:srgbClr val="CFE0F8">
                <a:alpha val="0"/>
              </a:srgbClr>
            </a:solidFill>
            <a:prstDash val="solid"/>
          </a:ln>
        </p:spPr>
      </p:sp>
      <p:sp>
        <p:nvSpPr>
          <p:cNvPr id="62" name="Shape 60"/>
          <p:cNvSpPr/>
          <p:nvPr/>
        </p:nvSpPr>
        <p:spPr>
          <a:xfrm>
            <a:off x="11164824" y="932688"/>
            <a:ext cx="22860" cy="22860"/>
          </a:xfrm>
          <a:prstGeom prst="ellipse">
            <a:avLst/>
          </a:prstGeom>
          <a:solidFill>
            <a:srgbClr val="CFE0F8">
              <a:alpha val="92000"/>
            </a:srgbClr>
          </a:solidFill>
          <a:ln w="12700">
            <a:solidFill>
              <a:srgbClr val="CFE0F8">
                <a:alpha val="0"/>
              </a:srgbClr>
            </a:solidFill>
            <a:prstDash val="solid"/>
          </a:ln>
        </p:spPr>
      </p:sp>
      <p:sp>
        <p:nvSpPr>
          <p:cNvPr id="63" name="Shape 61"/>
          <p:cNvSpPr/>
          <p:nvPr/>
        </p:nvSpPr>
        <p:spPr>
          <a:xfrm>
            <a:off x="11365992" y="932688"/>
            <a:ext cx="22860" cy="22860"/>
          </a:xfrm>
          <a:prstGeom prst="ellipse">
            <a:avLst/>
          </a:prstGeom>
          <a:solidFill>
            <a:srgbClr val="CFE0F8">
              <a:alpha val="92000"/>
            </a:srgbClr>
          </a:solidFill>
          <a:ln w="12700">
            <a:solidFill>
              <a:srgbClr val="CFE0F8">
                <a:alpha val="0"/>
              </a:srgbClr>
            </a:solidFill>
            <a:prstDash val="solid"/>
          </a:ln>
        </p:spPr>
      </p:sp>
      <p:sp>
        <p:nvSpPr>
          <p:cNvPr id="64" name="Shape 62"/>
          <p:cNvSpPr/>
          <p:nvPr/>
        </p:nvSpPr>
        <p:spPr>
          <a:xfrm>
            <a:off x="11567160" y="932688"/>
            <a:ext cx="22860" cy="22860"/>
          </a:xfrm>
          <a:prstGeom prst="ellipse">
            <a:avLst/>
          </a:prstGeom>
          <a:solidFill>
            <a:srgbClr val="CFE0F8">
              <a:alpha val="92000"/>
            </a:srgbClr>
          </a:solidFill>
          <a:ln w="12700">
            <a:solidFill>
              <a:srgbClr val="CFE0F8">
                <a:alpha val="0"/>
              </a:srgbClr>
            </a:solidFill>
            <a:prstDash val="solid"/>
          </a:ln>
        </p:spPr>
      </p:sp>
      <p:sp>
        <p:nvSpPr>
          <p:cNvPr id="65" name="Shape 63"/>
          <p:cNvSpPr/>
          <p:nvPr/>
        </p:nvSpPr>
        <p:spPr>
          <a:xfrm>
            <a:off x="11768328" y="932688"/>
            <a:ext cx="22860" cy="22860"/>
          </a:xfrm>
          <a:prstGeom prst="ellipse">
            <a:avLst/>
          </a:prstGeom>
          <a:solidFill>
            <a:srgbClr val="CFE0F8">
              <a:alpha val="92000"/>
            </a:srgbClr>
          </a:solidFill>
          <a:ln w="12700">
            <a:solidFill>
              <a:srgbClr val="CFE0F8">
                <a:alpha val="0"/>
              </a:srgbClr>
            </a:solidFill>
            <a:prstDash val="solid"/>
          </a:ln>
        </p:spPr>
      </p:sp>
      <p:sp>
        <p:nvSpPr>
          <p:cNvPr id="66" name="Shape 64"/>
          <p:cNvSpPr/>
          <p:nvPr/>
        </p:nvSpPr>
        <p:spPr>
          <a:xfrm>
            <a:off x="11969496" y="932688"/>
            <a:ext cx="22860" cy="22860"/>
          </a:xfrm>
          <a:prstGeom prst="ellipse">
            <a:avLst/>
          </a:prstGeom>
          <a:solidFill>
            <a:srgbClr val="CFE0F8">
              <a:alpha val="92000"/>
            </a:srgbClr>
          </a:solidFill>
          <a:ln w="12700">
            <a:solidFill>
              <a:srgbClr val="CFE0F8">
                <a:alpha val="0"/>
              </a:srgbClr>
            </a:solidFill>
            <a:prstDash val="solid"/>
          </a:ln>
        </p:spPr>
      </p:sp>
      <p:sp>
        <p:nvSpPr>
          <p:cNvPr id="67" name="Shape 65"/>
          <p:cNvSpPr/>
          <p:nvPr/>
        </p:nvSpPr>
        <p:spPr>
          <a:xfrm>
            <a:off x="9555480" y="1115568"/>
            <a:ext cx="22860" cy="22860"/>
          </a:xfrm>
          <a:prstGeom prst="ellipse">
            <a:avLst/>
          </a:prstGeom>
          <a:solidFill>
            <a:srgbClr val="CFE0F8">
              <a:alpha val="92000"/>
            </a:srgbClr>
          </a:solidFill>
          <a:ln w="12700">
            <a:solidFill>
              <a:srgbClr val="CFE0F8">
                <a:alpha val="0"/>
              </a:srgbClr>
            </a:solidFill>
            <a:prstDash val="solid"/>
          </a:ln>
        </p:spPr>
      </p:sp>
      <p:sp>
        <p:nvSpPr>
          <p:cNvPr id="68" name="Shape 66"/>
          <p:cNvSpPr/>
          <p:nvPr/>
        </p:nvSpPr>
        <p:spPr>
          <a:xfrm>
            <a:off x="9756648" y="1115568"/>
            <a:ext cx="22860" cy="22860"/>
          </a:xfrm>
          <a:prstGeom prst="ellipse">
            <a:avLst/>
          </a:prstGeom>
          <a:solidFill>
            <a:srgbClr val="CFE0F8">
              <a:alpha val="92000"/>
            </a:srgbClr>
          </a:solidFill>
          <a:ln w="12700">
            <a:solidFill>
              <a:srgbClr val="CFE0F8">
                <a:alpha val="0"/>
              </a:srgbClr>
            </a:solidFill>
            <a:prstDash val="solid"/>
          </a:ln>
        </p:spPr>
      </p:sp>
      <p:sp>
        <p:nvSpPr>
          <p:cNvPr id="69" name="Shape 67"/>
          <p:cNvSpPr/>
          <p:nvPr/>
        </p:nvSpPr>
        <p:spPr>
          <a:xfrm>
            <a:off x="9957816" y="1115568"/>
            <a:ext cx="22860" cy="22860"/>
          </a:xfrm>
          <a:prstGeom prst="ellipse">
            <a:avLst/>
          </a:prstGeom>
          <a:solidFill>
            <a:srgbClr val="CFE0F8">
              <a:alpha val="92000"/>
            </a:srgbClr>
          </a:solidFill>
          <a:ln w="12700">
            <a:solidFill>
              <a:srgbClr val="CFE0F8">
                <a:alpha val="0"/>
              </a:srgbClr>
            </a:solidFill>
            <a:prstDash val="solid"/>
          </a:ln>
        </p:spPr>
      </p:sp>
      <p:sp>
        <p:nvSpPr>
          <p:cNvPr id="70" name="Shape 68"/>
          <p:cNvSpPr/>
          <p:nvPr/>
        </p:nvSpPr>
        <p:spPr>
          <a:xfrm>
            <a:off x="10158984" y="1115568"/>
            <a:ext cx="22860" cy="22860"/>
          </a:xfrm>
          <a:prstGeom prst="ellipse">
            <a:avLst/>
          </a:prstGeom>
          <a:solidFill>
            <a:srgbClr val="CFE0F8">
              <a:alpha val="92000"/>
            </a:srgbClr>
          </a:solidFill>
          <a:ln w="12700">
            <a:solidFill>
              <a:srgbClr val="CFE0F8">
                <a:alpha val="0"/>
              </a:srgbClr>
            </a:solidFill>
            <a:prstDash val="solid"/>
          </a:ln>
        </p:spPr>
      </p:sp>
      <p:sp>
        <p:nvSpPr>
          <p:cNvPr id="71" name="Shape 69"/>
          <p:cNvSpPr/>
          <p:nvPr/>
        </p:nvSpPr>
        <p:spPr>
          <a:xfrm>
            <a:off x="10360152" y="1115568"/>
            <a:ext cx="22860" cy="22860"/>
          </a:xfrm>
          <a:prstGeom prst="ellipse">
            <a:avLst/>
          </a:prstGeom>
          <a:solidFill>
            <a:srgbClr val="CFE0F8">
              <a:alpha val="92000"/>
            </a:srgbClr>
          </a:solidFill>
          <a:ln w="12700">
            <a:solidFill>
              <a:srgbClr val="CFE0F8">
                <a:alpha val="0"/>
              </a:srgbClr>
            </a:solidFill>
            <a:prstDash val="solid"/>
          </a:ln>
        </p:spPr>
      </p:sp>
      <p:sp>
        <p:nvSpPr>
          <p:cNvPr id="72" name="Shape 70"/>
          <p:cNvSpPr/>
          <p:nvPr/>
        </p:nvSpPr>
        <p:spPr>
          <a:xfrm>
            <a:off x="10561320" y="1115568"/>
            <a:ext cx="22860" cy="22860"/>
          </a:xfrm>
          <a:prstGeom prst="ellipse">
            <a:avLst/>
          </a:prstGeom>
          <a:solidFill>
            <a:srgbClr val="CFE0F8">
              <a:alpha val="92000"/>
            </a:srgbClr>
          </a:solidFill>
          <a:ln w="12700">
            <a:solidFill>
              <a:srgbClr val="CFE0F8">
                <a:alpha val="0"/>
              </a:srgbClr>
            </a:solidFill>
            <a:prstDash val="solid"/>
          </a:ln>
        </p:spPr>
      </p:sp>
      <p:sp>
        <p:nvSpPr>
          <p:cNvPr id="73" name="Shape 71"/>
          <p:cNvSpPr/>
          <p:nvPr/>
        </p:nvSpPr>
        <p:spPr>
          <a:xfrm>
            <a:off x="10762488" y="1115568"/>
            <a:ext cx="22860" cy="22860"/>
          </a:xfrm>
          <a:prstGeom prst="ellipse">
            <a:avLst/>
          </a:prstGeom>
          <a:solidFill>
            <a:srgbClr val="CFE0F8">
              <a:alpha val="92000"/>
            </a:srgbClr>
          </a:solidFill>
          <a:ln w="12700">
            <a:solidFill>
              <a:srgbClr val="CFE0F8">
                <a:alpha val="0"/>
              </a:srgbClr>
            </a:solidFill>
            <a:prstDash val="solid"/>
          </a:ln>
        </p:spPr>
      </p:sp>
      <p:sp>
        <p:nvSpPr>
          <p:cNvPr id="74" name="Shape 72"/>
          <p:cNvSpPr/>
          <p:nvPr/>
        </p:nvSpPr>
        <p:spPr>
          <a:xfrm>
            <a:off x="10963656" y="1115568"/>
            <a:ext cx="22860" cy="22860"/>
          </a:xfrm>
          <a:prstGeom prst="ellipse">
            <a:avLst/>
          </a:prstGeom>
          <a:solidFill>
            <a:srgbClr val="CFE0F8">
              <a:alpha val="92000"/>
            </a:srgbClr>
          </a:solidFill>
          <a:ln w="12700">
            <a:solidFill>
              <a:srgbClr val="CFE0F8">
                <a:alpha val="0"/>
              </a:srgbClr>
            </a:solidFill>
            <a:prstDash val="solid"/>
          </a:ln>
        </p:spPr>
      </p:sp>
      <p:sp>
        <p:nvSpPr>
          <p:cNvPr id="75" name="Shape 73"/>
          <p:cNvSpPr/>
          <p:nvPr/>
        </p:nvSpPr>
        <p:spPr>
          <a:xfrm>
            <a:off x="11164824" y="1115568"/>
            <a:ext cx="22860" cy="22860"/>
          </a:xfrm>
          <a:prstGeom prst="ellipse">
            <a:avLst/>
          </a:prstGeom>
          <a:solidFill>
            <a:srgbClr val="CFE0F8">
              <a:alpha val="92000"/>
            </a:srgbClr>
          </a:solidFill>
          <a:ln w="12700">
            <a:solidFill>
              <a:srgbClr val="CFE0F8">
                <a:alpha val="0"/>
              </a:srgbClr>
            </a:solidFill>
            <a:prstDash val="solid"/>
          </a:ln>
        </p:spPr>
      </p:sp>
      <p:sp>
        <p:nvSpPr>
          <p:cNvPr id="76" name="Shape 74"/>
          <p:cNvSpPr/>
          <p:nvPr/>
        </p:nvSpPr>
        <p:spPr>
          <a:xfrm>
            <a:off x="11365992" y="1115568"/>
            <a:ext cx="22860" cy="22860"/>
          </a:xfrm>
          <a:prstGeom prst="ellipse">
            <a:avLst/>
          </a:prstGeom>
          <a:solidFill>
            <a:srgbClr val="CFE0F8">
              <a:alpha val="92000"/>
            </a:srgbClr>
          </a:solidFill>
          <a:ln w="12700">
            <a:solidFill>
              <a:srgbClr val="CFE0F8">
                <a:alpha val="0"/>
              </a:srgbClr>
            </a:solidFill>
            <a:prstDash val="solid"/>
          </a:ln>
        </p:spPr>
      </p:sp>
      <p:sp>
        <p:nvSpPr>
          <p:cNvPr id="77" name="Shape 75"/>
          <p:cNvSpPr/>
          <p:nvPr/>
        </p:nvSpPr>
        <p:spPr>
          <a:xfrm>
            <a:off x="11567160" y="1115568"/>
            <a:ext cx="22860" cy="22860"/>
          </a:xfrm>
          <a:prstGeom prst="ellipse">
            <a:avLst/>
          </a:prstGeom>
          <a:solidFill>
            <a:srgbClr val="CFE0F8">
              <a:alpha val="92000"/>
            </a:srgbClr>
          </a:solidFill>
          <a:ln w="12700">
            <a:solidFill>
              <a:srgbClr val="CFE0F8">
                <a:alpha val="0"/>
              </a:srgbClr>
            </a:solidFill>
            <a:prstDash val="solid"/>
          </a:ln>
        </p:spPr>
      </p:sp>
      <p:sp>
        <p:nvSpPr>
          <p:cNvPr id="78" name="Shape 76"/>
          <p:cNvSpPr/>
          <p:nvPr/>
        </p:nvSpPr>
        <p:spPr>
          <a:xfrm>
            <a:off x="11768328" y="1115568"/>
            <a:ext cx="22860" cy="22860"/>
          </a:xfrm>
          <a:prstGeom prst="ellipse">
            <a:avLst/>
          </a:prstGeom>
          <a:solidFill>
            <a:srgbClr val="CFE0F8">
              <a:alpha val="92000"/>
            </a:srgbClr>
          </a:solidFill>
          <a:ln w="12700">
            <a:solidFill>
              <a:srgbClr val="CFE0F8">
                <a:alpha val="0"/>
              </a:srgbClr>
            </a:solidFill>
            <a:prstDash val="solid"/>
          </a:ln>
        </p:spPr>
      </p:sp>
      <p:sp>
        <p:nvSpPr>
          <p:cNvPr id="79" name="Shape 77"/>
          <p:cNvSpPr/>
          <p:nvPr/>
        </p:nvSpPr>
        <p:spPr>
          <a:xfrm>
            <a:off x="11969496" y="1115568"/>
            <a:ext cx="22860" cy="22860"/>
          </a:xfrm>
          <a:prstGeom prst="ellipse">
            <a:avLst/>
          </a:prstGeom>
          <a:solidFill>
            <a:srgbClr val="CFE0F8">
              <a:alpha val="92000"/>
            </a:srgbClr>
          </a:solidFill>
          <a:ln w="12700">
            <a:solidFill>
              <a:srgbClr val="CFE0F8">
                <a:alpha val="0"/>
              </a:srgbClr>
            </a:solidFill>
            <a:prstDash val="solid"/>
          </a:ln>
        </p:spPr>
      </p:sp>
      <p:sp>
        <p:nvSpPr>
          <p:cNvPr id="80" name="Shape 78"/>
          <p:cNvSpPr/>
          <p:nvPr/>
        </p:nvSpPr>
        <p:spPr>
          <a:xfrm>
            <a:off x="9555480" y="1298448"/>
            <a:ext cx="22860" cy="22860"/>
          </a:xfrm>
          <a:prstGeom prst="ellipse">
            <a:avLst/>
          </a:prstGeom>
          <a:solidFill>
            <a:srgbClr val="CFE0F8">
              <a:alpha val="92000"/>
            </a:srgbClr>
          </a:solidFill>
          <a:ln w="12700">
            <a:solidFill>
              <a:srgbClr val="CFE0F8">
                <a:alpha val="0"/>
              </a:srgbClr>
            </a:solidFill>
            <a:prstDash val="solid"/>
          </a:ln>
        </p:spPr>
      </p:sp>
      <p:sp>
        <p:nvSpPr>
          <p:cNvPr id="81" name="Shape 79"/>
          <p:cNvSpPr/>
          <p:nvPr/>
        </p:nvSpPr>
        <p:spPr>
          <a:xfrm>
            <a:off x="9756648" y="1298448"/>
            <a:ext cx="22860" cy="22860"/>
          </a:xfrm>
          <a:prstGeom prst="ellipse">
            <a:avLst/>
          </a:prstGeom>
          <a:solidFill>
            <a:srgbClr val="CFE0F8">
              <a:alpha val="92000"/>
            </a:srgbClr>
          </a:solidFill>
          <a:ln w="12700">
            <a:solidFill>
              <a:srgbClr val="CFE0F8">
                <a:alpha val="0"/>
              </a:srgbClr>
            </a:solidFill>
            <a:prstDash val="solid"/>
          </a:ln>
        </p:spPr>
      </p:sp>
      <p:sp>
        <p:nvSpPr>
          <p:cNvPr id="82" name="Shape 80"/>
          <p:cNvSpPr/>
          <p:nvPr/>
        </p:nvSpPr>
        <p:spPr>
          <a:xfrm>
            <a:off x="9957816" y="1298448"/>
            <a:ext cx="22860" cy="22860"/>
          </a:xfrm>
          <a:prstGeom prst="ellipse">
            <a:avLst/>
          </a:prstGeom>
          <a:solidFill>
            <a:srgbClr val="CFE0F8">
              <a:alpha val="92000"/>
            </a:srgbClr>
          </a:solidFill>
          <a:ln w="12700">
            <a:solidFill>
              <a:srgbClr val="CFE0F8">
                <a:alpha val="0"/>
              </a:srgbClr>
            </a:solidFill>
            <a:prstDash val="solid"/>
          </a:ln>
        </p:spPr>
      </p:sp>
      <p:sp>
        <p:nvSpPr>
          <p:cNvPr id="83" name="Shape 81"/>
          <p:cNvSpPr/>
          <p:nvPr/>
        </p:nvSpPr>
        <p:spPr>
          <a:xfrm>
            <a:off x="10158984" y="1298448"/>
            <a:ext cx="22860" cy="22860"/>
          </a:xfrm>
          <a:prstGeom prst="ellipse">
            <a:avLst/>
          </a:prstGeom>
          <a:solidFill>
            <a:srgbClr val="CFE0F8">
              <a:alpha val="92000"/>
            </a:srgbClr>
          </a:solidFill>
          <a:ln w="12700">
            <a:solidFill>
              <a:srgbClr val="CFE0F8">
                <a:alpha val="0"/>
              </a:srgbClr>
            </a:solidFill>
            <a:prstDash val="solid"/>
          </a:ln>
        </p:spPr>
      </p:sp>
      <p:sp>
        <p:nvSpPr>
          <p:cNvPr id="84" name="Shape 82"/>
          <p:cNvSpPr/>
          <p:nvPr/>
        </p:nvSpPr>
        <p:spPr>
          <a:xfrm>
            <a:off x="10360152" y="1298448"/>
            <a:ext cx="22860" cy="22860"/>
          </a:xfrm>
          <a:prstGeom prst="ellipse">
            <a:avLst/>
          </a:prstGeom>
          <a:solidFill>
            <a:srgbClr val="CFE0F8">
              <a:alpha val="92000"/>
            </a:srgbClr>
          </a:solidFill>
          <a:ln w="12700">
            <a:solidFill>
              <a:srgbClr val="CFE0F8">
                <a:alpha val="0"/>
              </a:srgbClr>
            </a:solidFill>
            <a:prstDash val="solid"/>
          </a:ln>
        </p:spPr>
      </p:sp>
      <p:sp>
        <p:nvSpPr>
          <p:cNvPr id="85" name="Shape 83"/>
          <p:cNvSpPr/>
          <p:nvPr/>
        </p:nvSpPr>
        <p:spPr>
          <a:xfrm>
            <a:off x="10561320" y="1298448"/>
            <a:ext cx="22860" cy="22860"/>
          </a:xfrm>
          <a:prstGeom prst="ellipse">
            <a:avLst/>
          </a:prstGeom>
          <a:solidFill>
            <a:srgbClr val="CFE0F8">
              <a:alpha val="92000"/>
            </a:srgbClr>
          </a:solidFill>
          <a:ln w="12700">
            <a:solidFill>
              <a:srgbClr val="CFE0F8">
                <a:alpha val="0"/>
              </a:srgbClr>
            </a:solidFill>
            <a:prstDash val="solid"/>
          </a:ln>
        </p:spPr>
      </p:sp>
      <p:sp>
        <p:nvSpPr>
          <p:cNvPr id="86" name="Shape 84"/>
          <p:cNvSpPr/>
          <p:nvPr/>
        </p:nvSpPr>
        <p:spPr>
          <a:xfrm>
            <a:off x="10762488" y="1298448"/>
            <a:ext cx="22860" cy="22860"/>
          </a:xfrm>
          <a:prstGeom prst="ellipse">
            <a:avLst/>
          </a:prstGeom>
          <a:solidFill>
            <a:srgbClr val="CFE0F8">
              <a:alpha val="92000"/>
            </a:srgbClr>
          </a:solidFill>
          <a:ln w="12700">
            <a:solidFill>
              <a:srgbClr val="CFE0F8">
                <a:alpha val="0"/>
              </a:srgbClr>
            </a:solidFill>
            <a:prstDash val="solid"/>
          </a:ln>
        </p:spPr>
      </p:sp>
      <p:sp>
        <p:nvSpPr>
          <p:cNvPr id="87" name="Shape 85"/>
          <p:cNvSpPr/>
          <p:nvPr/>
        </p:nvSpPr>
        <p:spPr>
          <a:xfrm>
            <a:off x="10963656" y="1298448"/>
            <a:ext cx="22860" cy="22860"/>
          </a:xfrm>
          <a:prstGeom prst="ellipse">
            <a:avLst/>
          </a:prstGeom>
          <a:solidFill>
            <a:srgbClr val="CFE0F8">
              <a:alpha val="92000"/>
            </a:srgbClr>
          </a:solidFill>
          <a:ln w="12700">
            <a:solidFill>
              <a:srgbClr val="CFE0F8">
                <a:alpha val="0"/>
              </a:srgbClr>
            </a:solidFill>
            <a:prstDash val="solid"/>
          </a:ln>
        </p:spPr>
      </p:sp>
      <p:sp>
        <p:nvSpPr>
          <p:cNvPr id="88" name="Shape 86"/>
          <p:cNvSpPr/>
          <p:nvPr/>
        </p:nvSpPr>
        <p:spPr>
          <a:xfrm>
            <a:off x="11164824" y="1298448"/>
            <a:ext cx="22860" cy="22860"/>
          </a:xfrm>
          <a:prstGeom prst="ellipse">
            <a:avLst/>
          </a:prstGeom>
          <a:solidFill>
            <a:srgbClr val="CFE0F8">
              <a:alpha val="92000"/>
            </a:srgbClr>
          </a:solidFill>
          <a:ln w="12700">
            <a:solidFill>
              <a:srgbClr val="CFE0F8">
                <a:alpha val="0"/>
              </a:srgbClr>
            </a:solidFill>
            <a:prstDash val="solid"/>
          </a:ln>
        </p:spPr>
      </p:sp>
      <p:sp>
        <p:nvSpPr>
          <p:cNvPr id="89" name="Shape 87"/>
          <p:cNvSpPr/>
          <p:nvPr/>
        </p:nvSpPr>
        <p:spPr>
          <a:xfrm>
            <a:off x="11365992" y="1298448"/>
            <a:ext cx="22860" cy="22860"/>
          </a:xfrm>
          <a:prstGeom prst="ellipse">
            <a:avLst/>
          </a:prstGeom>
          <a:solidFill>
            <a:srgbClr val="CFE0F8">
              <a:alpha val="92000"/>
            </a:srgbClr>
          </a:solidFill>
          <a:ln w="12700">
            <a:solidFill>
              <a:srgbClr val="CFE0F8">
                <a:alpha val="0"/>
              </a:srgbClr>
            </a:solidFill>
            <a:prstDash val="solid"/>
          </a:ln>
        </p:spPr>
      </p:sp>
      <p:sp>
        <p:nvSpPr>
          <p:cNvPr id="90" name="Shape 88"/>
          <p:cNvSpPr/>
          <p:nvPr/>
        </p:nvSpPr>
        <p:spPr>
          <a:xfrm>
            <a:off x="11567160" y="1298448"/>
            <a:ext cx="22860" cy="22860"/>
          </a:xfrm>
          <a:prstGeom prst="ellipse">
            <a:avLst/>
          </a:prstGeom>
          <a:solidFill>
            <a:srgbClr val="CFE0F8">
              <a:alpha val="92000"/>
            </a:srgbClr>
          </a:solidFill>
          <a:ln w="12700">
            <a:solidFill>
              <a:srgbClr val="CFE0F8">
                <a:alpha val="0"/>
              </a:srgbClr>
            </a:solidFill>
            <a:prstDash val="solid"/>
          </a:ln>
        </p:spPr>
      </p:sp>
      <p:sp>
        <p:nvSpPr>
          <p:cNvPr id="91" name="Shape 89"/>
          <p:cNvSpPr/>
          <p:nvPr/>
        </p:nvSpPr>
        <p:spPr>
          <a:xfrm>
            <a:off x="11768328" y="1298448"/>
            <a:ext cx="22860" cy="22860"/>
          </a:xfrm>
          <a:prstGeom prst="ellipse">
            <a:avLst/>
          </a:prstGeom>
          <a:solidFill>
            <a:srgbClr val="CFE0F8">
              <a:alpha val="92000"/>
            </a:srgbClr>
          </a:solidFill>
          <a:ln w="12700">
            <a:solidFill>
              <a:srgbClr val="CFE0F8">
                <a:alpha val="0"/>
              </a:srgbClr>
            </a:solidFill>
            <a:prstDash val="solid"/>
          </a:ln>
        </p:spPr>
      </p:sp>
      <p:sp>
        <p:nvSpPr>
          <p:cNvPr id="92" name="Shape 90"/>
          <p:cNvSpPr/>
          <p:nvPr/>
        </p:nvSpPr>
        <p:spPr>
          <a:xfrm>
            <a:off x="11969496" y="1298448"/>
            <a:ext cx="22860" cy="22860"/>
          </a:xfrm>
          <a:prstGeom prst="ellipse">
            <a:avLst/>
          </a:prstGeom>
          <a:solidFill>
            <a:srgbClr val="CFE0F8">
              <a:alpha val="92000"/>
            </a:srgbClr>
          </a:solidFill>
          <a:ln w="12700">
            <a:solidFill>
              <a:srgbClr val="CFE0F8">
                <a:alpha val="0"/>
              </a:srgbClr>
            </a:solidFill>
            <a:prstDash val="solid"/>
          </a:ln>
        </p:spPr>
      </p:sp>
      <p:sp>
        <p:nvSpPr>
          <p:cNvPr id="93" name="Shape 91"/>
          <p:cNvSpPr/>
          <p:nvPr/>
        </p:nvSpPr>
        <p:spPr>
          <a:xfrm>
            <a:off x="9555480" y="1481328"/>
            <a:ext cx="22860" cy="22860"/>
          </a:xfrm>
          <a:prstGeom prst="ellipse">
            <a:avLst/>
          </a:prstGeom>
          <a:solidFill>
            <a:srgbClr val="CFE0F8">
              <a:alpha val="92000"/>
            </a:srgbClr>
          </a:solidFill>
          <a:ln w="12700">
            <a:solidFill>
              <a:srgbClr val="CFE0F8">
                <a:alpha val="0"/>
              </a:srgbClr>
            </a:solidFill>
            <a:prstDash val="solid"/>
          </a:ln>
        </p:spPr>
      </p:sp>
      <p:sp>
        <p:nvSpPr>
          <p:cNvPr id="94" name="Shape 92"/>
          <p:cNvSpPr/>
          <p:nvPr/>
        </p:nvSpPr>
        <p:spPr>
          <a:xfrm>
            <a:off x="9756648" y="1481328"/>
            <a:ext cx="22860" cy="22860"/>
          </a:xfrm>
          <a:prstGeom prst="ellipse">
            <a:avLst/>
          </a:prstGeom>
          <a:solidFill>
            <a:srgbClr val="CFE0F8">
              <a:alpha val="92000"/>
            </a:srgbClr>
          </a:solidFill>
          <a:ln w="12700">
            <a:solidFill>
              <a:srgbClr val="CFE0F8">
                <a:alpha val="0"/>
              </a:srgbClr>
            </a:solidFill>
            <a:prstDash val="solid"/>
          </a:ln>
        </p:spPr>
      </p:sp>
      <p:sp>
        <p:nvSpPr>
          <p:cNvPr id="95" name="Shape 93"/>
          <p:cNvSpPr/>
          <p:nvPr/>
        </p:nvSpPr>
        <p:spPr>
          <a:xfrm>
            <a:off x="9957816" y="1481328"/>
            <a:ext cx="22860" cy="22860"/>
          </a:xfrm>
          <a:prstGeom prst="ellipse">
            <a:avLst/>
          </a:prstGeom>
          <a:solidFill>
            <a:srgbClr val="CFE0F8">
              <a:alpha val="92000"/>
            </a:srgbClr>
          </a:solidFill>
          <a:ln w="12700">
            <a:solidFill>
              <a:srgbClr val="CFE0F8">
                <a:alpha val="0"/>
              </a:srgbClr>
            </a:solidFill>
            <a:prstDash val="solid"/>
          </a:ln>
        </p:spPr>
      </p:sp>
      <p:sp>
        <p:nvSpPr>
          <p:cNvPr id="96" name="Shape 94"/>
          <p:cNvSpPr/>
          <p:nvPr/>
        </p:nvSpPr>
        <p:spPr>
          <a:xfrm>
            <a:off x="10158984" y="1481328"/>
            <a:ext cx="22860" cy="22860"/>
          </a:xfrm>
          <a:prstGeom prst="ellipse">
            <a:avLst/>
          </a:prstGeom>
          <a:solidFill>
            <a:srgbClr val="CFE0F8">
              <a:alpha val="92000"/>
            </a:srgbClr>
          </a:solidFill>
          <a:ln w="12700">
            <a:solidFill>
              <a:srgbClr val="CFE0F8">
                <a:alpha val="0"/>
              </a:srgbClr>
            </a:solidFill>
            <a:prstDash val="solid"/>
          </a:ln>
        </p:spPr>
      </p:sp>
      <p:sp>
        <p:nvSpPr>
          <p:cNvPr id="97" name="Shape 95"/>
          <p:cNvSpPr/>
          <p:nvPr/>
        </p:nvSpPr>
        <p:spPr>
          <a:xfrm>
            <a:off x="10360152" y="1481328"/>
            <a:ext cx="22860" cy="22860"/>
          </a:xfrm>
          <a:prstGeom prst="ellipse">
            <a:avLst/>
          </a:prstGeom>
          <a:solidFill>
            <a:srgbClr val="CFE0F8">
              <a:alpha val="92000"/>
            </a:srgbClr>
          </a:solidFill>
          <a:ln w="12700">
            <a:solidFill>
              <a:srgbClr val="CFE0F8">
                <a:alpha val="0"/>
              </a:srgbClr>
            </a:solidFill>
            <a:prstDash val="solid"/>
          </a:ln>
        </p:spPr>
      </p:sp>
      <p:sp>
        <p:nvSpPr>
          <p:cNvPr id="98" name="Shape 96"/>
          <p:cNvSpPr/>
          <p:nvPr/>
        </p:nvSpPr>
        <p:spPr>
          <a:xfrm>
            <a:off x="10561320" y="1481328"/>
            <a:ext cx="22860" cy="22860"/>
          </a:xfrm>
          <a:prstGeom prst="ellipse">
            <a:avLst/>
          </a:prstGeom>
          <a:solidFill>
            <a:srgbClr val="CFE0F8">
              <a:alpha val="92000"/>
            </a:srgbClr>
          </a:solidFill>
          <a:ln w="12700">
            <a:solidFill>
              <a:srgbClr val="CFE0F8">
                <a:alpha val="0"/>
              </a:srgbClr>
            </a:solidFill>
            <a:prstDash val="solid"/>
          </a:ln>
        </p:spPr>
      </p:sp>
      <p:sp>
        <p:nvSpPr>
          <p:cNvPr id="99" name="Shape 97"/>
          <p:cNvSpPr/>
          <p:nvPr/>
        </p:nvSpPr>
        <p:spPr>
          <a:xfrm>
            <a:off x="10762488" y="1481328"/>
            <a:ext cx="22860" cy="22860"/>
          </a:xfrm>
          <a:prstGeom prst="ellipse">
            <a:avLst/>
          </a:prstGeom>
          <a:solidFill>
            <a:srgbClr val="CFE0F8">
              <a:alpha val="92000"/>
            </a:srgbClr>
          </a:solidFill>
          <a:ln w="12700">
            <a:solidFill>
              <a:srgbClr val="CFE0F8">
                <a:alpha val="0"/>
              </a:srgbClr>
            </a:solidFill>
            <a:prstDash val="solid"/>
          </a:ln>
        </p:spPr>
      </p:sp>
      <p:sp>
        <p:nvSpPr>
          <p:cNvPr id="100" name="Shape 98"/>
          <p:cNvSpPr/>
          <p:nvPr/>
        </p:nvSpPr>
        <p:spPr>
          <a:xfrm>
            <a:off x="10963656" y="1481328"/>
            <a:ext cx="22860" cy="22860"/>
          </a:xfrm>
          <a:prstGeom prst="ellipse">
            <a:avLst/>
          </a:prstGeom>
          <a:solidFill>
            <a:srgbClr val="CFE0F8">
              <a:alpha val="92000"/>
            </a:srgbClr>
          </a:solidFill>
          <a:ln w="12700">
            <a:solidFill>
              <a:srgbClr val="CFE0F8">
                <a:alpha val="0"/>
              </a:srgbClr>
            </a:solidFill>
            <a:prstDash val="solid"/>
          </a:ln>
        </p:spPr>
      </p:sp>
      <p:sp>
        <p:nvSpPr>
          <p:cNvPr id="101" name="Shape 99"/>
          <p:cNvSpPr/>
          <p:nvPr/>
        </p:nvSpPr>
        <p:spPr>
          <a:xfrm>
            <a:off x="11164824" y="1481328"/>
            <a:ext cx="22860" cy="22860"/>
          </a:xfrm>
          <a:prstGeom prst="ellipse">
            <a:avLst/>
          </a:prstGeom>
          <a:solidFill>
            <a:srgbClr val="CFE0F8">
              <a:alpha val="92000"/>
            </a:srgbClr>
          </a:solidFill>
          <a:ln w="12700">
            <a:solidFill>
              <a:srgbClr val="CFE0F8">
                <a:alpha val="0"/>
              </a:srgbClr>
            </a:solidFill>
            <a:prstDash val="solid"/>
          </a:ln>
        </p:spPr>
      </p:sp>
      <p:sp>
        <p:nvSpPr>
          <p:cNvPr id="102" name="Shape 100"/>
          <p:cNvSpPr/>
          <p:nvPr/>
        </p:nvSpPr>
        <p:spPr>
          <a:xfrm>
            <a:off x="11365992" y="1481328"/>
            <a:ext cx="22860" cy="22860"/>
          </a:xfrm>
          <a:prstGeom prst="ellipse">
            <a:avLst/>
          </a:prstGeom>
          <a:solidFill>
            <a:srgbClr val="CFE0F8">
              <a:alpha val="92000"/>
            </a:srgbClr>
          </a:solidFill>
          <a:ln w="12700">
            <a:solidFill>
              <a:srgbClr val="CFE0F8">
                <a:alpha val="0"/>
              </a:srgbClr>
            </a:solidFill>
            <a:prstDash val="solid"/>
          </a:ln>
        </p:spPr>
      </p:sp>
      <p:sp>
        <p:nvSpPr>
          <p:cNvPr id="103" name="Shape 101"/>
          <p:cNvSpPr/>
          <p:nvPr/>
        </p:nvSpPr>
        <p:spPr>
          <a:xfrm>
            <a:off x="11567160" y="1481328"/>
            <a:ext cx="22860" cy="22860"/>
          </a:xfrm>
          <a:prstGeom prst="ellipse">
            <a:avLst/>
          </a:prstGeom>
          <a:solidFill>
            <a:srgbClr val="CFE0F8">
              <a:alpha val="92000"/>
            </a:srgbClr>
          </a:solidFill>
          <a:ln w="12700">
            <a:solidFill>
              <a:srgbClr val="CFE0F8">
                <a:alpha val="0"/>
              </a:srgbClr>
            </a:solidFill>
            <a:prstDash val="solid"/>
          </a:ln>
        </p:spPr>
      </p:sp>
      <p:sp>
        <p:nvSpPr>
          <p:cNvPr id="104" name="Shape 102"/>
          <p:cNvSpPr/>
          <p:nvPr/>
        </p:nvSpPr>
        <p:spPr>
          <a:xfrm>
            <a:off x="11768328" y="1481328"/>
            <a:ext cx="22860" cy="22860"/>
          </a:xfrm>
          <a:prstGeom prst="ellipse">
            <a:avLst/>
          </a:prstGeom>
          <a:solidFill>
            <a:srgbClr val="CFE0F8">
              <a:alpha val="92000"/>
            </a:srgbClr>
          </a:solidFill>
          <a:ln w="12700">
            <a:solidFill>
              <a:srgbClr val="CFE0F8">
                <a:alpha val="0"/>
              </a:srgbClr>
            </a:solidFill>
            <a:prstDash val="solid"/>
          </a:ln>
        </p:spPr>
      </p:sp>
      <p:sp>
        <p:nvSpPr>
          <p:cNvPr id="105" name="Shape 103"/>
          <p:cNvSpPr/>
          <p:nvPr/>
        </p:nvSpPr>
        <p:spPr>
          <a:xfrm>
            <a:off x="11969496" y="1481328"/>
            <a:ext cx="22860" cy="22860"/>
          </a:xfrm>
          <a:prstGeom prst="ellipse">
            <a:avLst/>
          </a:prstGeom>
          <a:solidFill>
            <a:srgbClr val="CFE0F8">
              <a:alpha val="92000"/>
            </a:srgbClr>
          </a:solidFill>
          <a:ln w="12700">
            <a:solidFill>
              <a:srgbClr val="CFE0F8">
                <a:alpha val="0"/>
              </a:srgbClr>
            </a:solidFill>
            <a:prstDash val="solid"/>
          </a:ln>
        </p:spPr>
      </p:sp>
      <p:sp>
        <p:nvSpPr>
          <p:cNvPr id="106" name="Text 104"/>
          <p:cNvSpPr/>
          <p:nvPr/>
        </p:nvSpPr>
        <p:spPr>
          <a:xfrm>
            <a:off x="457200" y="365760"/>
            <a:ext cx="11274552" cy="201168"/>
          </a:xfrm>
          <a:prstGeom prst="rect">
            <a:avLst/>
          </a:prstGeom>
          <a:noFill/>
          <a:ln/>
        </p:spPr>
        <p:txBody>
          <a:bodyPr wrap="square" lIns="0" tIns="0" rIns="0" bIns="0" rtlCol="0" anchor="ctr"/>
          <a:lstStyle/>
          <a:p>
            <a:pPr indent="0" marL="0">
              <a:buNone/>
            </a:pPr>
            <a:r>
              <a:rPr lang="en-US" sz="950" b="1" spc="150" kern="0" dirty="0">
                <a:solidFill>
                  <a:srgbClr val="0052CC"/>
                </a:solidFill>
                <a:latin typeface="Arial" pitchFamily="34" charset="0"/>
                <a:ea typeface="Arial" pitchFamily="34" charset="-122"/>
                <a:cs typeface="Arial" pitchFamily="34" charset="-120"/>
              </a:rPr>
              <a:t>PROCESS ADVISOR · AI OPPORTUNITIES</a:t>
            </a:r>
            <a:endParaRPr lang="en-US" sz="950" dirty="0"/>
          </a:p>
        </p:txBody>
      </p:sp>
      <p:sp>
        <p:nvSpPr>
          <p:cNvPr id="107" name="Text 105"/>
          <p:cNvSpPr/>
          <p:nvPr/>
        </p:nvSpPr>
        <p:spPr>
          <a:xfrm>
            <a:off x="457200" y="621792"/>
            <a:ext cx="11274552" cy="411480"/>
          </a:xfrm>
          <a:prstGeom prst="rect">
            <a:avLst/>
          </a:prstGeom>
          <a:noFill/>
          <a:ln/>
        </p:spPr>
        <p:txBody>
          <a:bodyPr wrap="square" lIns="0" tIns="0" rIns="0" bIns="0" rtlCol="0" anchor="t"/>
          <a:lstStyle/>
          <a:p>
            <a:pPr indent="0" marL="0">
              <a:buNone/>
            </a:pPr>
            <a:r>
              <a:rPr lang="en-US" sz="1850" b="1" dirty="0">
                <a:solidFill>
                  <a:srgbClr val="172B4D"/>
                </a:solidFill>
                <a:latin typeface="Arial" pitchFamily="34" charset="0"/>
                <a:ea typeface="Arial" pitchFamily="34" charset="-122"/>
                <a:cs typeface="Arial" pitchFamily="34" charset="-120"/>
              </a:rPr>
              <a:t>11. Implementation Phase 3: Phase 3: Advanced Process Optimization</a:t>
            </a:r>
            <a:endParaRPr lang="en-US" sz="1850" dirty="0"/>
          </a:p>
        </p:txBody>
      </p:sp>
      <p:sp>
        <p:nvSpPr>
          <p:cNvPr id="108" name="Shape 106"/>
          <p:cNvSpPr/>
          <p:nvPr/>
        </p:nvSpPr>
        <p:spPr>
          <a:xfrm>
            <a:off x="457200" y="1115568"/>
            <a:ext cx="960120" cy="41148"/>
          </a:xfrm>
          <a:prstGeom prst="rect">
            <a:avLst/>
          </a:prstGeom>
          <a:solidFill>
            <a:srgbClr val="1D7AFC"/>
          </a:solidFill>
          <a:ln w="12700">
            <a:solidFill>
              <a:srgbClr val="1D7AFC"/>
            </a:solidFill>
            <a:prstDash val="solid"/>
          </a:ln>
        </p:spPr>
      </p:sp>
      <p:sp>
        <p:nvSpPr>
          <p:cNvPr id="109" name="Shape 107"/>
          <p:cNvSpPr/>
          <p:nvPr/>
        </p:nvSpPr>
        <p:spPr>
          <a:xfrm>
            <a:off x="457200" y="1399032"/>
            <a:ext cx="11274552" cy="960120"/>
          </a:xfrm>
          <a:prstGeom prst="roundRect">
            <a:avLst>
              <a:gd name="adj" fmla="val 4762"/>
            </a:avLst>
          </a:prstGeom>
          <a:solidFill>
            <a:srgbClr val="E9F2FF"/>
          </a:solidFill>
          <a:ln w="10160">
            <a:solidFill>
              <a:srgbClr val="A6C5F2"/>
            </a:solidFill>
            <a:prstDash val="solid"/>
          </a:ln>
          <a:effectLst>
            <a:outerShdw sx="100000" sy="100000" kx="0" ky="0" algn="bl" rotWithShape="0" blurRad="76200" dist="19050" dir="5400000">
              <a:srgbClr val="122A35">
                <a:alpha val="6000"/>
              </a:srgbClr>
            </a:outerShdw>
          </a:effectLst>
        </p:spPr>
      </p:sp>
      <p:sp>
        <p:nvSpPr>
          <p:cNvPr id="110" name="Shape 108"/>
          <p:cNvSpPr/>
          <p:nvPr/>
        </p:nvSpPr>
        <p:spPr>
          <a:xfrm>
            <a:off x="621792" y="1563624"/>
            <a:ext cx="411480" cy="411480"/>
          </a:xfrm>
          <a:prstGeom prst="ellipse">
            <a:avLst/>
          </a:prstGeom>
          <a:solidFill>
            <a:srgbClr val="0052CC"/>
          </a:solidFill>
          <a:ln w="12700">
            <a:solidFill>
              <a:srgbClr val="0052CC"/>
            </a:solidFill>
            <a:prstDash val="solid"/>
          </a:ln>
        </p:spPr>
      </p:sp>
      <p:sp>
        <p:nvSpPr>
          <p:cNvPr id="111" name="Text 109"/>
          <p:cNvSpPr/>
          <p:nvPr/>
        </p:nvSpPr>
        <p:spPr>
          <a:xfrm>
            <a:off x="621792" y="1636776"/>
            <a:ext cx="411480" cy="164592"/>
          </a:xfrm>
          <a:prstGeom prst="rect">
            <a:avLst/>
          </a:prstGeom>
          <a:noFill/>
          <a:ln/>
        </p:spPr>
        <p:txBody>
          <a:bodyPr wrap="square" lIns="0" tIns="0" rIns="0" bIns="0" rtlCol="0" anchor="ctr"/>
          <a:lstStyle/>
          <a:p>
            <a:pPr algn="ctr" indent="0" marL="0">
              <a:buNone/>
            </a:pPr>
            <a:r>
              <a:rPr lang="en-US" sz="1100" b="1" dirty="0">
                <a:solidFill>
                  <a:srgbClr val="FFFFFF"/>
                </a:solidFill>
                <a:latin typeface="Arial" pitchFamily="34" charset="0"/>
                <a:ea typeface="Arial" pitchFamily="34" charset="-122"/>
                <a:cs typeface="Arial" pitchFamily="34" charset="-120"/>
              </a:rPr>
              <a:t>3</a:t>
            </a:r>
            <a:endParaRPr lang="en-US" sz="1100" dirty="0"/>
          </a:p>
        </p:txBody>
      </p:sp>
      <p:sp>
        <p:nvSpPr>
          <p:cNvPr id="112" name="Text 110"/>
          <p:cNvSpPr/>
          <p:nvPr/>
        </p:nvSpPr>
        <p:spPr>
          <a:xfrm>
            <a:off x="1170432" y="1527048"/>
            <a:ext cx="4846320" cy="274320"/>
          </a:xfrm>
          <a:prstGeom prst="rect">
            <a:avLst/>
          </a:prstGeom>
          <a:noFill/>
          <a:ln/>
        </p:spPr>
        <p:txBody>
          <a:bodyPr wrap="square" lIns="0" tIns="0" rIns="0" bIns="0" rtlCol="0" anchor="ctr"/>
          <a:lstStyle/>
          <a:p>
            <a:pPr indent="0" marL="0">
              <a:buNone/>
            </a:pPr>
            <a:r>
              <a:rPr lang="en-US" sz="1350" b="1" dirty="0">
                <a:solidFill>
                  <a:srgbClr val="172B4D"/>
                </a:solidFill>
                <a:latin typeface="Arial" pitchFamily="34" charset="0"/>
                <a:ea typeface="Arial" pitchFamily="34" charset="-122"/>
                <a:cs typeface="Arial" pitchFamily="34" charset="-120"/>
              </a:rPr>
              <a:t>Phase 3: Advanced Process Optimization</a:t>
            </a:r>
            <a:endParaRPr lang="en-US" sz="1350" dirty="0"/>
          </a:p>
        </p:txBody>
      </p:sp>
      <p:sp>
        <p:nvSpPr>
          <p:cNvPr id="113" name="Text 111"/>
          <p:cNvSpPr/>
          <p:nvPr/>
        </p:nvSpPr>
        <p:spPr>
          <a:xfrm>
            <a:off x="7772400" y="1517904"/>
            <a:ext cx="1175004" cy="292608"/>
          </a:xfrm>
          <a:prstGeom prst="roundRect">
            <a:avLst>
              <a:gd name="adj" fmla="val 18750"/>
            </a:avLst>
          </a:prstGeom>
          <a:solidFill>
            <a:srgbClr val="E9F2FF"/>
          </a:solidFill>
          <a:ln w="10160">
            <a:solidFill>
              <a:srgbClr val="A6C5F2"/>
            </a:solidFill>
          </a:ln>
        </p:spPr>
        <p:txBody>
          <a:bodyPr wrap="square" lIns="0" tIns="0" rIns="0" bIns="0" rtlCol="0" anchor="ctr"/>
          <a:lstStyle/>
          <a:p>
            <a:pPr algn="ctr" indent="0" marL="0">
              <a:buNone/>
            </a:pPr>
            <a:r>
              <a:rPr lang="en-US" sz="950" b="1" dirty="0">
                <a:solidFill>
                  <a:srgbClr val="0052CC"/>
                </a:solidFill>
                <a:latin typeface="Arial" pitchFamily="34" charset="0"/>
                <a:ea typeface="Arial" pitchFamily="34" charset="-122"/>
                <a:cs typeface="Arial" pitchFamily="34" charset="-120"/>
              </a:rPr>
              <a:t>Rovo Studio</a:t>
            </a:r>
            <a:endParaRPr lang="en-US" sz="950" dirty="0"/>
          </a:p>
        </p:txBody>
      </p:sp>
      <p:sp>
        <p:nvSpPr>
          <p:cNvPr id="114" name="Text 112"/>
          <p:cNvSpPr/>
          <p:nvPr/>
        </p:nvSpPr>
        <p:spPr>
          <a:xfrm>
            <a:off x="1170432" y="1856232"/>
            <a:ext cx="10378440" cy="310896"/>
          </a:xfrm>
          <a:prstGeom prst="rect">
            <a:avLst/>
          </a:prstGeom>
          <a:noFill/>
          <a:ln/>
        </p:spPr>
        <p:txBody>
          <a:bodyPr wrap="square" lIns="0" tIns="0" rIns="0" bIns="0" rtlCol="0" anchor="ctr"/>
          <a:lstStyle/>
          <a:p>
            <a:pPr indent="0" marL="0">
              <a:buNone/>
            </a:pPr>
            <a:r>
              <a:rPr lang="en-US" sz="960" dirty="0">
                <a:solidFill>
                  <a:srgbClr val="44546F"/>
                </a:solidFill>
                <a:latin typeface="Arial" pitchFamily="34" charset="0"/>
                <a:ea typeface="Arial" pitchFamily="34" charset="-122"/>
                <a:cs typeface="Arial" pitchFamily="34" charset="-120"/>
              </a:rPr>
              <a:t>Develop a custom agent using Rovo Studio to handle more complex logic, such as accurately setting ticket priority based on content analysis.</a:t>
            </a:r>
            <a:endParaRPr lang="en-US" sz="960" dirty="0"/>
          </a:p>
        </p:txBody>
      </p:sp>
      <p:sp>
        <p:nvSpPr>
          <p:cNvPr id="115" name="Shape 113"/>
          <p:cNvSpPr/>
          <p:nvPr/>
        </p:nvSpPr>
        <p:spPr>
          <a:xfrm>
            <a:off x="457200" y="2560320"/>
            <a:ext cx="3636264" cy="3794760"/>
          </a:xfrm>
          <a:prstGeom prst="roundRect">
            <a:avLst>
              <a:gd name="adj" fmla="val 1257"/>
            </a:avLst>
          </a:prstGeom>
          <a:solidFill>
            <a:srgbClr val="FFFFFF"/>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16" name="Text 114"/>
          <p:cNvSpPr/>
          <p:nvPr/>
        </p:nvSpPr>
        <p:spPr>
          <a:xfrm>
            <a:off x="603504" y="2688336"/>
            <a:ext cx="3343656" cy="201168"/>
          </a:xfrm>
          <a:prstGeom prst="rect">
            <a:avLst/>
          </a:prstGeom>
          <a:noFill/>
          <a:ln/>
        </p:spPr>
        <p:txBody>
          <a:bodyPr wrap="square" lIns="0" tIns="0" rIns="0" bIns="0" rtlCol="0" anchor="ctr"/>
          <a:lstStyle/>
          <a:p>
            <a:pPr indent="0" marL="0">
              <a:buNone/>
            </a:pPr>
            <a:r>
              <a:rPr lang="en-US" sz="850" b="1" spc="120" kern="0" dirty="0">
                <a:solidFill>
                  <a:srgbClr val="0052CC"/>
                </a:solidFill>
                <a:latin typeface="Arial" pitchFamily="34" charset="0"/>
                <a:ea typeface="Arial" pitchFamily="34" charset="-122"/>
                <a:cs typeface="Arial" pitchFamily="34" charset="-120"/>
              </a:rPr>
              <a:t>FOCUS / RATIONALE</a:t>
            </a:r>
            <a:endParaRPr lang="en-US" sz="850" dirty="0"/>
          </a:p>
        </p:txBody>
      </p:sp>
      <p:sp>
        <p:nvSpPr>
          <p:cNvPr id="117" name="Text 115"/>
          <p:cNvSpPr/>
          <p:nvPr/>
        </p:nvSpPr>
        <p:spPr>
          <a:xfrm>
            <a:off x="621792" y="2971800"/>
            <a:ext cx="3307080" cy="3291840"/>
          </a:xfrm>
          <a:prstGeom prst="rect">
            <a:avLst/>
          </a:prstGeom>
          <a:noFill/>
          <a:ln/>
        </p:spPr>
        <p:txBody>
          <a:bodyPr wrap="square" lIns="0" tIns="0" rIns="0" bIns="0" rtlCol="0" anchor="t"/>
          <a:lstStyle/>
          <a:p>
            <a:pPr marL="127000" indent="-127000">
              <a:lnSpc>
                <a:spcPts val="1180"/>
              </a:lnSpc>
              <a:spcAft>
                <a:spcPts val="700"/>
              </a:spcAft>
              <a:buSzPct val="100000"/>
              <a:buChar char="•"/>
            </a:pPr>
            <a:r>
              <a:rPr lang="en-US" sz="910" dirty="0">
                <a:solidFill>
                  <a:srgbClr val="44546F"/>
                </a:solidFill>
                <a:latin typeface="Arial" pitchFamily="34" charset="0"/>
                <a:ea typeface="Arial" pitchFamily="34" charset="-122"/>
                <a:cs typeface="Arial" pitchFamily="34" charset="-120"/>
              </a:rPr>
              <a:t>Develop a custom agent using Rovo Studio to handle more complex logic, such as accurately setting ticket priority based on content analysis.</a:t>
            </a:r>
            <a:endParaRPr lang="en-US" sz="910" dirty="0"/>
          </a:p>
        </p:txBody>
      </p:sp>
      <p:sp>
        <p:nvSpPr>
          <p:cNvPr id="118" name="Shape 116"/>
          <p:cNvSpPr/>
          <p:nvPr/>
        </p:nvSpPr>
        <p:spPr>
          <a:xfrm>
            <a:off x="4276344" y="2560320"/>
            <a:ext cx="3636264" cy="3794760"/>
          </a:xfrm>
          <a:prstGeom prst="roundRect">
            <a:avLst>
              <a:gd name="adj" fmla="val 1257"/>
            </a:avLst>
          </a:prstGeom>
          <a:solidFill>
            <a:srgbClr val="FAFBFC"/>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19" name="Text 117"/>
          <p:cNvSpPr/>
          <p:nvPr/>
        </p:nvSpPr>
        <p:spPr>
          <a:xfrm>
            <a:off x="4422648" y="2688336"/>
            <a:ext cx="3343656" cy="201168"/>
          </a:xfrm>
          <a:prstGeom prst="rect">
            <a:avLst/>
          </a:prstGeom>
          <a:noFill/>
          <a:ln/>
        </p:spPr>
        <p:txBody>
          <a:bodyPr wrap="square" lIns="0" tIns="0" rIns="0" bIns="0" rtlCol="0" anchor="ctr"/>
          <a:lstStyle/>
          <a:p>
            <a:pPr indent="0" marL="0">
              <a:buNone/>
            </a:pPr>
            <a:r>
              <a:rPr lang="en-US" sz="850" b="1" spc="120" kern="0" dirty="0">
                <a:solidFill>
                  <a:srgbClr val="0052CC"/>
                </a:solidFill>
                <a:latin typeface="Arial" pitchFamily="34" charset="0"/>
                <a:ea typeface="Arial" pitchFamily="34" charset="-122"/>
                <a:cs typeface="Arial" pitchFamily="34" charset="-120"/>
              </a:rPr>
              <a:t>ACTIONS</a:t>
            </a:r>
            <a:endParaRPr lang="en-US" sz="850" dirty="0"/>
          </a:p>
        </p:txBody>
      </p:sp>
      <p:sp>
        <p:nvSpPr>
          <p:cNvPr id="120" name="Text 118"/>
          <p:cNvSpPr/>
          <p:nvPr/>
        </p:nvSpPr>
        <p:spPr>
          <a:xfrm>
            <a:off x="4440936" y="2971800"/>
            <a:ext cx="3307080" cy="3291840"/>
          </a:xfrm>
          <a:prstGeom prst="rect">
            <a:avLst/>
          </a:prstGeom>
          <a:noFill/>
          <a:ln/>
        </p:spPr>
        <p:txBody>
          <a:bodyPr wrap="square" lIns="0" tIns="0" rIns="0" bIns="0" rtlCol="0" anchor="t"/>
          <a:lstStyle/>
          <a:p>
            <a:pPr marL="127000" indent="-127000">
              <a:lnSpc>
                <a:spcPts val="1180"/>
              </a:lnSpc>
              <a:spcAft>
                <a:spcPts val="700"/>
              </a:spcAft>
              <a:buSzPct val="100000"/>
              <a:buChar char="•"/>
            </a:pPr>
            <a:r>
              <a:rPr lang="en-US" sz="910" dirty="0">
                <a:solidFill>
                  <a:srgbClr val="44546F"/>
                </a:solidFill>
                <a:latin typeface="Arial" pitchFamily="34" charset="0"/>
                <a:ea typeface="Arial" pitchFamily="34" charset="-122"/>
                <a:cs typeface="Arial" pitchFamily="34" charset="-120"/>
              </a:rPr>
              <a:t>Improve Prioritization Accuracy with AI Analysis</a:t>
            </a:r>
            <a:endParaRPr lang="en-US" sz="910" dirty="0"/>
          </a:p>
        </p:txBody>
      </p:sp>
      <p:sp>
        <p:nvSpPr>
          <p:cNvPr id="121" name="Shape 119"/>
          <p:cNvSpPr/>
          <p:nvPr/>
        </p:nvSpPr>
        <p:spPr>
          <a:xfrm>
            <a:off x="8095488" y="2560320"/>
            <a:ext cx="3636264" cy="3794760"/>
          </a:xfrm>
          <a:prstGeom prst="roundRect">
            <a:avLst>
              <a:gd name="adj" fmla="val 1257"/>
            </a:avLst>
          </a:prstGeom>
          <a:solidFill>
            <a:srgbClr val="FAFBFC"/>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22" name="Text 120"/>
          <p:cNvSpPr/>
          <p:nvPr/>
        </p:nvSpPr>
        <p:spPr>
          <a:xfrm>
            <a:off x="8241792" y="2688336"/>
            <a:ext cx="3343656" cy="201168"/>
          </a:xfrm>
          <a:prstGeom prst="rect">
            <a:avLst/>
          </a:prstGeom>
          <a:noFill/>
          <a:ln/>
        </p:spPr>
        <p:txBody>
          <a:bodyPr wrap="square" lIns="0" tIns="0" rIns="0" bIns="0" rtlCol="0" anchor="ctr"/>
          <a:lstStyle/>
          <a:p>
            <a:pPr indent="0" marL="0">
              <a:buNone/>
            </a:pPr>
            <a:r>
              <a:rPr lang="en-US" sz="850" b="1" spc="120" kern="0" dirty="0">
                <a:solidFill>
                  <a:srgbClr val="0052CC"/>
                </a:solidFill>
                <a:latin typeface="Arial" pitchFamily="34" charset="0"/>
                <a:ea typeface="Arial" pitchFamily="34" charset="-122"/>
                <a:cs typeface="Arial" pitchFamily="34" charset="-120"/>
              </a:rPr>
              <a:t>PRODUCTS USED</a:t>
            </a:r>
            <a:endParaRPr lang="en-US" sz="850" dirty="0"/>
          </a:p>
        </p:txBody>
      </p:sp>
      <p:sp>
        <p:nvSpPr>
          <p:cNvPr id="123" name="Text 121"/>
          <p:cNvSpPr/>
          <p:nvPr/>
        </p:nvSpPr>
        <p:spPr>
          <a:xfrm>
            <a:off x="8260080" y="2971800"/>
            <a:ext cx="3307080" cy="3291840"/>
          </a:xfrm>
          <a:prstGeom prst="rect">
            <a:avLst/>
          </a:prstGeom>
          <a:noFill/>
          <a:ln/>
        </p:spPr>
        <p:txBody>
          <a:bodyPr wrap="square" lIns="0" tIns="0" rIns="0" bIns="0" rtlCol="0" anchor="t"/>
          <a:lstStyle/>
          <a:p>
            <a:pPr marL="127000" indent="-127000">
              <a:lnSpc>
                <a:spcPts val="1180"/>
              </a:lnSpc>
              <a:spcAft>
                <a:spcPts val="700"/>
              </a:spcAft>
              <a:buSzPct val="100000"/>
              <a:buChar char="•"/>
            </a:pPr>
            <a:r>
              <a:rPr lang="en-US" sz="910" dirty="0">
                <a:solidFill>
                  <a:srgbClr val="44546F"/>
                </a:solidFill>
                <a:latin typeface="Arial" pitchFamily="34" charset="0"/>
                <a:ea typeface="Arial" pitchFamily="34" charset="-122"/>
                <a:cs typeface="Arial" pitchFamily="34" charset="-120"/>
              </a:rPr>
              <a:t>Rovo Studio</a:t>
            </a:r>
            <a:endParaRPr lang="en-US" sz="910" dirty="0"/>
          </a:p>
        </p:txBody>
      </p:sp>
      <p:sp>
        <p:nvSpPr>
          <p:cNvPr id="25" name="Slide Number Placeholder 0"/>
          <p:cNvSpPr>
            <a:spLocks noGrp="1"/>
          </p:cNvSpPr>
          <p:nvPr>
            <p:ph type="sldNum" sz="quarter" idx="4294967295"/>
          </p:nvPr>
        </p:nvSpPr>
        <p:spPr>
          <a:xfrm>
            <a:off x="11521440" y="6537960"/>
            <a:ext cx="800000" cy="300000"/>
          </a:xfrm>
          <a:prstGeom prst="rect">
            <a:avLst/>
          </a:prstGeom>
          <a:extLst>
            <a:ext uri="{C572A759-6A51-4108-AA02-DFA0A04FC94B}">
              <ma14:wrappingTextBoxFlag xmlns:ma14="http://schemas.microsoft.com/office/mac/drawingml/2011/main" val="0"/>
            </a:ext>
          </a:extLst>
        </p:spPr>
        <p:txBody>
          <a:bodyPr/>
          <a:lstStyle>
            <a:lvl1pPr>
              <a:defRPr sz="850">
                <a:solidFill>
                  <a:srgbClr val="626F86"/>
                </a:solidFill>
                <a:latin typeface="Arial"/>
                <a:ea typeface="Arial"/>
                <a:cs typeface="Arial"/>
              </a:defRPr>
            </a:lvl1pPr>
          </a:lstStyle>
          <a:p>
            <a:pPr algn="l"/>
            <a:fld id="{F7021451-1387-4CA6-816F-3879F97B5CBC}" type="slidenum">
              <a:rPr b="0" lang="en-US"/>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Shape 0"/>
          <p:cNvSpPr/>
          <p:nvPr/>
        </p:nvSpPr>
        <p:spPr>
          <a:xfrm>
            <a:off x="9555480" y="201168"/>
            <a:ext cx="22860" cy="22860"/>
          </a:xfrm>
          <a:prstGeom prst="ellipse">
            <a:avLst/>
          </a:prstGeom>
          <a:solidFill>
            <a:srgbClr val="CFE0F8">
              <a:alpha val="92000"/>
            </a:srgbClr>
          </a:solidFill>
          <a:ln w="12700">
            <a:solidFill>
              <a:srgbClr val="CFE0F8">
                <a:alpha val="0"/>
              </a:srgbClr>
            </a:solidFill>
            <a:prstDash val="solid"/>
          </a:ln>
        </p:spPr>
      </p:sp>
      <p:sp>
        <p:nvSpPr>
          <p:cNvPr id="3" name="Shape 1"/>
          <p:cNvSpPr/>
          <p:nvPr/>
        </p:nvSpPr>
        <p:spPr>
          <a:xfrm>
            <a:off x="9756648" y="201168"/>
            <a:ext cx="22860" cy="22860"/>
          </a:xfrm>
          <a:prstGeom prst="ellipse">
            <a:avLst/>
          </a:prstGeom>
          <a:solidFill>
            <a:srgbClr val="CFE0F8">
              <a:alpha val="92000"/>
            </a:srgbClr>
          </a:solidFill>
          <a:ln w="12700">
            <a:solidFill>
              <a:srgbClr val="CFE0F8">
                <a:alpha val="0"/>
              </a:srgbClr>
            </a:solidFill>
            <a:prstDash val="solid"/>
          </a:ln>
        </p:spPr>
      </p:sp>
      <p:sp>
        <p:nvSpPr>
          <p:cNvPr id="4" name="Shape 2"/>
          <p:cNvSpPr/>
          <p:nvPr/>
        </p:nvSpPr>
        <p:spPr>
          <a:xfrm>
            <a:off x="9957816" y="201168"/>
            <a:ext cx="22860" cy="22860"/>
          </a:xfrm>
          <a:prstGeom prst="ellipse">
            <a:avLst/>
          </a:prstGeom>
          <a:solidFill>
            <a:srgbClr val="CFE0F8">
              <a:alpha val="92000"/>
            </a:srgbClr>
          </a:solidFill>
          <a:ln w="12700">
            <a:solidFill>
              <a:srgbClr val="CFE0F8">
                <a:alpha val="0"/>
              </a:srgbClr>
            </a:solidFill>
            <a:prstDash val="solid"/>
          </a:ln>
        </p:spPr>
      </p:sp>
      <p:sp>
        <p:nvSpPr>
          <p:cNvPr id="5" name="Shape 3"/>
          <p:cNvSpPr/>
          <p:nvPr/>
        </p:nvSpPr>
        <p:spPr>
          <a:xfrm>
            <a:off x="10158984" y="201168"/>
            <a:ext cx="22860" cy="22860"/>
          </a:xfrm>
          <a:prstGeom prst="ellipse">
            <a:avLst/>
          </a:prstGeom>
          <a:solidFill>
            <a:srgbClr val="CFE0F8">
              <a:alpha val="92000"/>
            </a:srgbClr>
          </a:solidFill>
          <a:ln w="12700">
            <a:solidFill>
              <a:srgbClr val="CFE0F8">
                <a:alpha val="0"/>
              </a:srgbClr>
            </a:solidFill>
            <a:prstDash val="solid"/>
          </a:ln>
        </p:spPr>
      </p:sp>
      <p:sp>
        <p:nvSpPr>
          <p:cNvPr id="6" name="Shape 4"/>
          <p:cNvSpPr/>
          <p:nvPr/>
        </p:nvSpPr>
        <p:spPr>
          <a:xfrm>
            <a:off x="10360152" y="201168"/>
            <a:ext cx="22860" cy="22860"/>
          </a:xfrm>
          <a:prstGeom prst="ellipse">
            <a:avLst/>
          </a:prstGeom>
          <a:solidFill>
            <a:srgbClr val="CFE0F8">
              <a:alpha val="92000"/>
            </a:srgbClr>
          </a:solidFill>
          <a:ln w="12700">
            <a:solidFill>
              <a:srgbClr val="CFE0F8">
                <a:alpha val="0"/>
              </a:srgbClr>
            </a:solidFill>
            <a:prstDash val="solid"/>
          </a:ln>
        </p:spPr>
      </p:sp>
      <p:sp>
        <p:nvSpPr>
          <p:cNvPr id="7" name="Shape 5"/>
          <p:cNvSpPr/>
          <p:nvPr/>
        </p:nvSpPr>
        <p:spPr>
          <a:xfrm>
            <a:off x="10561320" y="201168"/>
            <a:ext cx="22860" cy="22860"/>
          </a:xfrm>
          <a:prstGeom prst="ellipse">
            <a:avLst/>
          </a:prstGeom>
          <a:solidFill>
            <a:srgbClr val="CFE0F8">
              <a:alpha val="92000"/>
            </a:srgbClr>
          </a:solidFill>
          <a:ln w="12700">
            <a:solidFill>
              <a:srgbClr val="CFE0F8">
                <a:alpha val="0"/>
              </a:srgbClr>
            </a:solidFill>
            <a:prstDash val="solid"/>
          </a:ln>
        </p:spPr>
      </p:sp>
      <p:sp>
        <p:nvSpPr>
          <p:cNvPr id="8" name="Shape 6"/>
          <p:cNvSpPr/>
          <p:nvPr/>
        </p:nvSpPr>
        <p:spPr>
          <a:xfrm>
            <a:off x="10762488" y="201168"/>
            <a:ext cx="22860" cy="22860"/>
          </a:xfrm>
          <a:prstGeom prst="ellipse">
            <a:avLst/>
          </a:prstGeom>
          <a:solidFill>
            <a:srgbClr val="CFE0F8">
              <a:alpha val="92000"/>
            </a:srgbClr>
          </a:solidFill>
          <a:ln w="12700">
            <a:solidFill>
              <a:srgbClr val="CFE0F8">
                <a:alpha val="0"/>
              </a:srgbClr>
            </a:solidFill>
            <a:prstDash val="solid"/>
          </a:ln>
        </p:spPr>
      </p:sp>
      <p:sp>
        <p:nvSpPr>
          <p:cNvPr id="9" name="Shape 7"/>
          <p:cNvSpPr/>
          <p:nvPr/>
        </p:nvSpPr>
        <p:spPr>
          <a:xfrm>
            <a:off x="10963656" y="201168"/>
            <a:ext cx="22860" cy="22860"/>
          </a:xfrm>
          <a:prstGeom prst="ellipse">
            <a:avLst/>
          </a:prstGeom>
          <a:solidFill>
            <a:srgbClr val="CFE0F8">
              <a:alpha val="92000"/>
            </a:srgbClr>
          </a:solidFill>
          <a:ln w="12700">
            <a:solidFill>
              <a:srgbClr val="CFE0F8">
                <a:alpha val="0"/>
              </a:srgbClr>
            </a:solidFill>
            <a:prstDash val="solid"/>
          </a:ln>
        </p:spPr>
      </p:sp>
      <p:sp>
        <p:nvSpPr>
          <p:cNvPr id="10" name="Shape 8"/>
          <p:cNvSpPr/>
          <p:nvPr/>
        </p:nvSpPr>
        <p:spPr>
          <a:xfrm>
            <a:off x="11164824" y="201168"/>
            <a:ext cx="22860" cy="22860"/>
          </a:xfrm>
          <a:prstGeom prst="ellipse">
            <a:avLst/>
          </a:prstGeom>
          <a:solidFill>
            <a:srgbClr val="CFE0F8">
              <a:alpha val="92000"/>
            </a:srgbClr>
          </a:solidFill>
          <a:ln w="12700">
            <a:solidFill>
              <a:srgbClr val="CFE0F8">
                <a:alpha val="0"/>
              </a:srgbClr>
            </a:solidFill>
            <a:prstDash val="solid"/>
          </a:ln>
        </p:spPr>
      </p:sp>
      <p:sp>
        <p:nvSpPr>
          <p:cNvPr id="11" name="Shape 9"/>
          <p:cNvSpPr/>
          <p:nvPr/>
        </p:nvSpPr>
        <p:spPr>
          <a:xfrm>
            <a:off x="11365992" y="201168"/>
            <a:ext cx="22860" cy="22860"/>
          </a:xfrm>
          <a:prstGeom prst="ellipse">
            <a:avLst/>
          </a:prstGeom>
          <a:solidFill>
            <a:srgbClr val="CFE0F8">
              <a:alpha val="92000"/>
            </a:srgbClr>
          </a:solidFill>
          <a:ln w="12700">
            <a:solidFill>
              <a:srgbClr val="CFE0F8">
                <a:alpha val="0"/>
              </a:srgbClr>
            </a:solidFill>
            <a:prstDash val="solid"/>
          </a:ln>
        </p:spPr>
      </p:sp>
      <p:sp>
        <p:nvSpPr>
          <p:cNvPr id="12" name="Shape 10"/>
          <p:cNvSpPr/>
          <p:nvPr/>
        </p:nvSpPr>
        <p:spPr>
          <a:xfrm>
            <a:off x="11567160" y="201168"/>
            <a:ext cx="22860" cy="22860"/>
          </a:xfrm>
          <a:prstGeom prst="ellipse">
            <a:avLst/>
          </a:prstGeom>
          <a:solidFill>
            <a:srgbClr val="CFE0F8">
              <a:alpha val="92000"/>
            </a:srgbClr>
          </a:solidFill>
          <a:ln w="12700">
            <a:solidFill>
              <a:srgbClr val="CFE0F8">
                <a:alpha val="0"/>
              </a:srgbClr>
            </a:solidFill>
            <a:prstDash val="solid"/>
          </a:ln>
        </p:spPr>
      </p:sp>
      <p:sp>
        <p:nvSpPr>
          <p:cNvPr id="13" name="Shape 11"/>
          <p:cNvSpPr/>
          <p:nvPr/>
        </p:nvSpPr>
        <p:spPr>
          <a:xfrm>
            <a:off x="11768328" y="201168"/>
            <a:ext cx="22860" cy="22860"/>
          </a:xfrm>
          <a:prstGeom prst="ellipse">
            <a:avLst/>
          </a:prstGeom>
          <a:solidFill>
            <a:srgbClr val="CFE0F8">
              <a:alpha val="92000"/>
            </a:srgbClr>
          </a:solidFill>
          <a:ln w="12700">
            <a:solidFill>
              <a:srgbClr val="CFE0F8">
                <a:alpha val="0"/>
              </a:srgbClr>
            </a:solidFill>
            <a:prstDash val="solid"/>
          </a:ln>
        </p:spPr>
      </p:sp>
      <p:sp>
        <p:nvSpPr>
          <p:cNvPr id="14" name="Shape 12"/>
          <p:cNvSpPr/>
          <p:nvPr/>
        </p:nvSpPr>
        <p:spPr>
          <a:xfrm>
            <a:off x="11969496" y="201168"/>
            <a:ext cx="22860" cy="22860"/>
          </a:xfrm>
          <a:prstGeom prst="ellipse">
            <a:avLst/>
          </a:prstGeom>
          <a:solidFill>
            <a:srgbClr val="CFE0F8">
              <a:alpha val="92000"/>
            </a:srgbClr>
          </a:solidFill>
          <a:ln w="12700">
            <a:solidFill>
              <a:srgbClr val="CFE0F8">
                <a:alpha val="0"/>
              </a:srgbClr>
            </a:solidFill>
            <a:prstDash val="solid"/>
          </a:ln>
        </p:spPr>
      </p:sp>
      <p:sp>
        <p:nvSpPr>
          <p:cNvPr id="15" name="Shape 13"/>
          <p:cNvSpPr/>
          <p:nvPr/>
        </p:nvSpPr>
        <p:spPr>
          <a:xfrm>
            <a:off x="9555480" y="384048"/>
            <a:ext cx="22860" cy="22860"/>
          </a:xfrm>
          <a:prstGeom prst="ellipse">
            <a:avLst/>
          </a:prstGeom>
          <a:solidFill>
            <a:srgbClr val="CFE0F8">
              <a:alpha val="92000"/>
            </a:srgbClr>
          </a:solidFill>
          <a:ln w="12700">
            <a:solidFill>
              <a:srgbClr val="CFE0F8">
                <a:alpha val="0"/>
              </a:srgbClr>
            </a:solidFill>
            <a:prstDash val="solid"/>
          </a:ln>
        </p:spPr>
      </p:sp>
      <p:sp>
        <p:nvSpPr>
          <p:cNvPr id="16" name="Shape 14"/>
          <p:cNvSpPr/>
          <p:nvPr/>
        </p:nvSpPr>
        <p:spPr>
          <a:xfrm>
            <a:off x="9756648" y="384048"/>
            <a:ext cx="22860" cy="22860"/>
          </a:xfrm>
          <a:prstGeom prst="ellipse">
            <a:avLst/>
          </a:prstGeom>
          <a:solidFill>
            <a:srgbClr val="CFE0F8">
              <a:alpha val="92000"/>
            </a:srgbClr>
          </a:solidFill>
          <a:ln w="12700">
            <a:solidFill>
              <a:srgbClr val="CFE0F8">
                <a:alpha val="0"/>
              </a:srgbClr>
            </a:solidFill>
            <a:prstDash val="solid"/>
          </a:ln>
        </p:spPr>
      </p:sp>
      <p:sp>
        <p:nvSpPr>
          <p:cNvPr id="17" name="Shape 15"/>
          <p:cNvSpPr/>
          <p:nvPr/>
        </p:nvSpPr>
        <p:spPr>
          <a:xfrm>
            <a:off x="9957816" y="384048"/>
            <a:ext cx="22860" cy="22860"/>
          </a:xfrm>
          <a:prstGeom prst="ellipse">
            <a:avLst/>
          </a:prstGeom>
          <a:solidFill>
            <a:srgbClr val="CFE0F8">
              <a:alpha val="92000"/>
            </a:srgbClr>
          </a:solidFill>
          <a:ln w="12700">
            <a:solidFill>
              <a:srgbClr val="CFE0F8">
                <a:alpha val="0"/>
              </a:srgbClr>
            </a:solidFill>
            <a:prstDash val="solid"/>
          </a:ln>
        </p:spPr>
      </p:sp>
      <p:sp>
        <p:nvSpPr>
          <p:cNvPr id="18" name="Shape 16"/>
          <p:cNvSpPr/>
          <p:nvPr/>
        </p:nvSpPr>
        <p:spPr>
          <a:xfrm>
            <a:off x="10158984" y="384048"/>
            <a:ext cx="22860" cy="22860"/>
          </a:xfrm>
          <a:prstGeom prst="ellipse">
            <a:avLst/>
          </a:prstGeom>
          <a:solidFill>
            <a:srgbClr val="CFE0F8">
              <a:alpha val="92000"/>
            </a:srgbClr>
          </a:solidFill>
          <a:ln w="12700">
            <a:solidFill>
              <a:srgbClr val="CFE0F8">
                <a:alpha val="0"/>
              </a:srgbClr>
            </a:solidFill>
            <a:prstDash val="solid"/>
          </a:ln>
        </p:spPr>
      </p:sp>
      <p:sp>
        <p:nvSpPr>
          <p:cNvPr id="19" name="Shape 17"/>
          <p:cNvSpPr/>
          <p:nvPr/>
        </p:nvSpPr>
        <p:spPr>
          <a:xfrm>
            <a:off x="10360152" y="384048"/>
            <a:ext cx="22860" cy="22860"/>
          </a:xfrm>
          <a:prstGeom prst="ellipse">
            <a:avLst/>
          </a:prstGeom>
          <a:solidFill>
            <a:srgbClr val="CFE0F8">
              <a:alpha val="92000"/>
            </a:srgbClr>
          </a:solidFill>
          <a:ln w="12700">
            <a:solidFill>
              <a:srgbClr val="CFE0F8">
                <a:alpha val="0"/>
              </a:srgbClr>
            </a:solidFill>
            <a:prstDash val="solid"/>
          </a:ln>
        </p:spPr>
      </p:sp>
      <p:sp>
        <p:nvSpPr>
          <p:cNvPr id="20" name="Shape 18"/>
          <p:cNvSpPr/>
          <p:nvPr/>
        </p:nvSpPr>
        <p:spPr>
          <a:xfrm>
            <a:off x="10561320" y="384048"/>
            <a:ext cx="22860" cy="22860"/>
          </a:xfrm>
          <a:prstGeom prst="ellipse">
            <a:avLst/>
          </a:prstGeom>
          <a:solidFill>
            <a:srgbClr val="CFE0F8">
              <a:alpha val="92000"/>
            </a:srgbClr>
          </a:solidFill>
          <a:ln w="12700">
            <a:solidFill>
              <a:srgbClr val="CFE0F8">
                <a:alpha val="0"/>
              </a:srgbClr>
            </a:solidFill>
            <a:prstDash val="solid"/>
          </a:ln>
        </p:spPr>
      </p:sp>
      <p:sp>
        <p:nvSpPr>
          <p:cNvPr id="21" name="Shape 19"/>
          <p:cNvSpPr/>
          <p:nvPr/>
        </p:nvSpPr>
        <p:spPr>
          <a:xfrm>
            <a:off x="10762488" y="384048"/>
            <a:ext cx="22860" cy="22860"/>
          </a:xfrm>
          <a:prstGeom prst="ellipse">
            <a:avLst/>
          </a:prstGeom>
          <a:solidFill>
            <a:srgbClr val="CFE0F8">
              <a:alpha val="92000"/>
            </a:srgbClr>
          </a:solidFill>
          <a:ln w="12700">
            <a:solidFill>
              <a:srgbClr val="CFE0F8">
                <a:alpha val="0"/>
              </a:srgbClr>
            </a:solidFill>
            <a:prstDash val="solid"/>
          </a:ln>
        </p:spPr>
      </p:sp>
      <p:sp>
        <p:nvSpPr>
          <p:cNvPr id="22" name="Shape 20"/>
          <p:cNvSpPr/>
          <p:nvPr/>
        </p:nvSpPr>
        <p:spPr>
          <a:xfrm>
            <a:off x="10963656" y="384048"/>
            <a:ext cx="22860" cy="22860"/>
          </a:xfrm>
          <a:prstGeom prst="ellipse">
            <a:avLst/>
          </a:prstGeom>
          <a:solidFill>
            <a:srgbClr val="CFE0F8">
              <a:alpha val="92000"/>
            </a:srgbClr>
          </a:solidFill>
          <a:ln w="12700">
            <a:solidFill>
              <a:srgbClr val="CFE0F8">
                <a:alpha val="0"/>
              </a:srgbClr>
            </a:solidFill>
            <a:prstDash val="solid"/>
          </a:ln>
        </p:spPr>
      </p:sp>
      <p:sp>
        <p:nvSpPr>
          <p:cNvPr id="23" name="Shape 21"/>
          <p:cNvSpPr/>
          <p:nvPr/>
        </p:nvSpPr>
        <p:spPr>
          <a:xfrm>
            <a:off x="11164824" y="384048"/>
            <a:ext cx="22860" cy="22860"/>
          </a:xfrm>
          <a:prstGeom prst="ellipse">
            <a:avLst/>
          </a:prstGeom>
          <a:solidFill>
            <a:srgbClr val="CFE0F8">
              <a:alpha val="92000"/>
            </a:srgbClr>
          </a:solidFill>
          <a:ln w="12700">
            <a:solidFill>
              <a:srgbClr val="CFE0F8">
                <a:alpha val="0"/>
              </a:srgbClr>
            </a:solidFill>
            <a:prstDash val="solid"/>
          </a:ln>
        </p:spPr>
      </p:sp>
      <p:sp>
        <p:nvSpPr>
          <p:cNvPr id="24" name="Shape 22"/>
          <p:cNvSpPr/>
          <p:nvPr/>
        </p:nvSpPr>
        <p:spPr>
          <a:xfrm>
            <a:off x="11365992" y="384048"/>
            <a:ext cx="22860" cy="22860"/>
          </a:xfrm>
          <a:prstGeom prst="ellipse">
            <a:avLst/>
          </a:prstGeom>
          <a:solidFill>
            <a:srgbClr val="CFE0F8">
              <a:alpha val="92000"/>
            </a:srgbClr>
          </a:solidFill>
          <a:ln w="12700">
            <a:solidFill>
              <a:srgbClr val="CFE0F8">
                <a:alpha val="0"/>
              </a:srgbClr>
            </a:solidFill>
            <a:prstDash val="solid"/>
          </a:ln>
        </p:spPr>
      </p:sp>
      <p:sp>
        <p:nvSpPr>
          <p:cNvPr id="25" name="Shape 23"/>
          <p:cNvSpPr/>
          <p:nvPr/>
        </p:nvSpPr>
        <p:spPr>
          <a:xfrm>
            <a:off x="11567160" y="384048"/>
            <a:ext cx="22860" cy="22860"/>
          </a:xfrm>
          <a:prstGeom prst="ellipse">
            <a:avLst/>
          </a:prstGeom>
          <a:solidFill>
            <a:srgbClr val="CFE0F8">
              <a:alpha val="92000"/>
            </a:srgbClr>
          </a:solidFill>
          <a:ln w="12700">
            <a:solidFill>
              <a:srgbClr val="CFE0F8">
                <a:alpha val="0"/>
              </a:srgbClr>
            </a:solidFill>
            <a:prstDash val="solid"/>
          </a:ln>
        </p:spPr>
      </p:sp>
      <p:sp>
        <p:nvSpPr>
          <p:cNvPr id="26" name="Shape 24"/>
          <p:cNvSpPr/>
          <p:nvPr/>
        </p:nvSpPr>
        <p:spPr>
          <a:xfrm>
            <a:off x="11768328" y="384048"/>
            <a:ext cx="22860" cy="22860"/>
          </a:xfrm>
          <a:prstGeom prst="ellipse">
            <a:avLst/>
          </a:prstGeom>
          <a:solidFill>
            <a:srgbClr val="CFE0F8">
              <a:alpha val="92000"/>
            </a:srgbClr>
          </a:solidFill>
          <a:ln w="12700">
            <a:solidFill>
              <a:srgbClr val="CFE0F8">
                <a:alpha val="0"/>
              </a:srgbClr>
            </a:solidFill>
            <a:prstDash val="solid"/>
          </a:ln>
        </p:spPr>
      </p:sp>
      <p:sp>
        <p:nvSpPr>
          <p:cNvPr id="27" name="Shape 25"/>
          <p:cNvSpPr/>
          <p:nvPr/>
        </p:nvSpPr>
        <p:spPr>
          <a:xfrm>
            <a:off x="11969496" y="384048"/>
            <a:ext cx="22860" cy="22860"/>
          </a:xfrm>
          <a:prstGeom prst="ellipse">
            <a:avLst/>
          </a:prstGeom>
          <a:solidFill>
            <a:srgbClr val="CFE0F8">
              <a:alpha val="92000"/>
            </a:srgbClr>
          </a:solidFill>
          <a:ln w="12700">
            <a:solidFill>
              <a:srgbClr val="CFE0F8">
                <a:alpha val="0"/>
              </a:srgbClr>
            </a:solidFill>
            <a:prstDash val="solid"/>
          </a:ln>
        </p:spPr>
      </p:sp>
      <p:sp>
        <p:nvSpPr>
          <p:cNvPr id="28" name="Shape 26"/>
          <p:cNvSpPr/>
          <p:nvPr/>
        </p:nvSpPr>
        <p:spPr>
          <a:xfrm>
            <a:off x="9555480" y="566928"/>
            <a:ext cx="22860" cy="22860"/>
          </a:xfrm>
          <a:prstGeom prst="ellipse">
            <a:avLst/>
          </a:prstGeom>
          <a:solidFill>
            <a:srgbClr val="CFE0F8">
              <a:alpha val="92000"/>
            </a:srgbClr>
          </a:solidFill>
          <a:ln w="12700">
            <a:solidFill>
              <a:srgbClr val="CFE0F8">
                <a:alpha val="0"/>
              </a:srgbClr>
            </a:solidFill>
            <a:prstDash val="solid"/>
          </a:ln>
        </p:spPr>
      </p:sp>
      <p:sp>
        <p:nvSpPr>
          <p:cNvPr id="29" name="Shape 27"/>
          <p:cNvSpPr/>
          <p:nvPr/>
        </p:nvSpPr>
        <p:spPr>
          <a:xfrm>
            <a:off x="9756648" y="566928"/>
            <a:ext cx="22860" cy="22860"/>
          </a:xfrm>
          <a:prstGeom prst="ellipse">
            <a:avLst/>
          </a:prstGeom>
          <a:solidFill>
            <a:srgbClr val="CFE0F8">
              <a:alpha val="92000"/>
            </a:srgbClr>
          </a:solidFill>
          <a:ln w="12700">
            <a:solidFill>
              <a:srgbClr val="CFE0F8">
                <a:alpha val="0"/>
              </a:srgbClr>
            </a:solidFill>
            <a:prstDash val="solid"/>
          </a:ln>
        </p:spPr>
      </p:sp>
      <p:sp>
        <p:nvSpPr>
          <p:cNvPr id="30" name="Shape 28"/>
          <p:cNvSpPr/>
          <p:nvPr/>
        </p:nvSpPr>
        <p:spPr>
          <a:xfrm>
            <a:off x="9957816" y="566928"/>
            <a:ext cx="22860" cy="22860"/>
          </a:xfrm>
          <a:prstGeom prst="ellipse">
            <a:avLst/>
          </a:prstGeom>
          <a:solidFill>
            <a:srgbClr val="CFE0F8">
              <a:alpha val="92000"/>
            </a:srgbClr>
          </a:solidFill>
          <a:ln w="12700">
            <a:solidFill>
              <a:srgbClr val="CFE0F8">
                <a:alpha val="0"/>
              </a:srgbClr>
            </a:solidFill>
            <a:prstDash val="solid"/>
          </a:ln>
        </p:spPr>
      </p:sp>
      <p:sp>
        <p:nvSpPr>
          <p:cNvPr id="31" name="Shape 29"/>
          <p:cNvSpPr/>
          <p:nvPr/>
        </p:nvSpPr>
        <p:spPr>
          <a:xfrm>
            <a:off x="10158984" y="566928"/>
            <a:ext cx="22860" cy="22860"/>
          </a:xfrm>
          <a:prstGeom prst="ellipse">
            <a:avLst/>
          </a:prstGeom>
          <a:solidFill>
            <a:srgbClr val="CFE0F8">
              <a:alpha val="92000"/>
            </a:srgbClr>
          </a:solidFill>
          <a:ln w="12700">
            <a:solidFill>
              <a:srgbClr val="CFE0F8">
                <a:alpha val="0"/>
              </a:srgbClr>
            </a:solidFill>
            <a:prstDash val="solid"/>
          </a:ln>
        </p:spPr>
      </p:sp>
      <p:sp>
        <p:nvSpPr>
          <p:cNvPr id="32" name="Shape 30"/>
          <p:cNvSpPr/>
          <p:nvPr/>
        </p:nvSpPr>
        <p:spPr>
          <a:xfrm>
            <a:off x="10360152" y="566928"/>
            <a:ext cx="22860" cy="22860"/>
          </a:xfrm>
          <a:prstGeom prst="ellipse">
            <a:avLst/>
          </a:prstGeom>
          <a:solidFill>
            <a:srgbClr val="CFE0F8">
              <a:alpha val="92000"/>
            </a:srgbClr>
          </a:solidFill>
          <a:ln w="12700">
            <a:solidFill>
              <a:srgbClr val="CFE0F8">
                <a:alpha val="0"/>
              </a:srgbClr>
            </a:solidFill>
            <a:prstDash val="solid"/>
          </a:ln>
        </p:spPr>
      </p:sp>
      <p:sp>
        <p:nvSpPr>
          <p:cNvPr id="33" name="Shape 31"/>
          <p:cNvSpPr/>
          <p:nvPr/>
        </p:nvSpPr>
        <p:spPr>
          <a:xfrm>
            <a:off x="10561320" y="566928"/>
            <a:ext cx="22860" cy="22860"/>
          </a:xfrm>
          <a:prstGeom prst="ellipse">
            <a:avLst/>
          </a:prstGeom>
          <a:solidFill>
            <a:srgbClr val="CFE0F8">
              <a:alpha val="92000"/>
            </a:srgbClr>
          </a:solidFill>
          <a:ln w="12700">
            <a:solidFill>
              <a:srgbClr val="CFE0F8">
                <a:alpha val="0"/>
              </a:srgbClr>
            </a:solidFill>
            <a:prstDash val="solid"/>
          </a:ln>
        </p:spPr>
      </p:sp>
      <p:sp>
        <p:nvSpPr>
          <p:cNvPr id="34" name="Shape 32"/>
          <p:cNvSpPr/>
          <p:nvPr/>
        </p:nvSpPr>
        <p:spPr>
          <a:xfrm>
            <a:off x="10762488" y="566928"/>
            <a:ext cx="22860" cy="22860"/>
          </a:xfrm>
          <a:prstGeom prst="ellipse">
            <a:avLst/>
          </a:prstGeom>
          <a:solidFill>
            <a:srgbClr val="CFE0F8">
              <a:alpha val="92000"/>
            </a:srgbClr>
          </a:solidFill>
          <a:ln w="12700">
            <a:solidFill>
              <a:srgbClr val="CFE0F8">
                <a:alpha val="0"/>
              </a:srgbClr>
            </a:solidFill>
            <a:prstDash val="solid"/>
          </a:ln>
        </p:spPr>
      </p:sp>
      <p:sp>
        <p:nvSpPr>
          <p:cNvPr id="35" name="Shape 33"/>
          <p:cNvSpPr/>
          <p:nvPr/>
        </p:nvSpPr>
        <p:spPr>
          <a:xfrm>
            <a:off x="10963656" y="566928"/>
            <a:ext cx="22860" cy="22860"/>
          </a:xfrm>
          <a:prstGeom prst="ellipse">
            <a:avLst/>
          </a:prstGeom>
          <a:solidFill>
            <a:srgbClr val="CFE0F8">
              <a:alpha val="92000"/>
            </a:srgbClr>
          </a:solidFill>
          <a:ln w="12700">
            <a:solidFill>
              <a:srgbClr val="CFE0F8">
                <a:alpha val="0"/>
              </a:srgbClr>
            </a:solidFill>
            <a:prstDash val="solid"/>
          </a:ln>
        </p:spPr>
      </p:sp>
      <p:sp>
        <p:nvSpPr>
          <p:cNvPr id="36" name="Shape 34"/>
          <p:cNvSpPr/>
          <p:nvPr/>
        </p:nvSpPr>
        <p:spPr>
          <a:xfrm>
            <a:off x="11164824" y="566928"/>
            <a:ext cx="22860" cy="22860"/>
          </a:xfrm>
          <a:prstGeom prst="ellipse">
            <a:avLst/>
          </a:prstGeom>
          <a:solidFill>
            <a:srgbClr val="CFE0F8">
              <a:alpha val="92000"/>
            </a:srgbClr>
          </a:solidFill>
          <a:ln w="12700">
            <a:solidFill>
              <a:srgbClr val="CFE0F8">
                <a:alpha val="0"/>
              </a:srgbClr>
            </a:solidFill>
            <a:prstDash val="solid"/>
          </a:ln>
        </p:spPr>
      </p:sp>
      <p:sp>
        <p:nvSpPr>
          <p:cNvPr id="37" name="Shape 35"/>
          <p:cNvSpPr/>
          <p:nvPr/>
        </p:nvSpPr>
        <p:spPr>
          <a:xfrm>
            <a:off x="11365992" y="566928"/>
            <a:ext cx="22860" cy="22860"/>
          </a:xfrm>
          <a:prstGeom prst="ellipse">
            <a:avLst/>
          </a:prstGeom>
          <a:solidFill>
            <a:srgbClr val="CFE0F8">
              <a:alpha val="92000"/>
            </a:srgbClr>
          </a:solidFill>
          <a:ln w="12700">
            <a:solidFill>
              <a:srgbClr val="CFE0F8">
                <a:alpha val="0"/>
              </a:srgbClr>
            </a:solidFill>
            <a:prstDash val="solid"/>
          </a:ln>
        </p:spPr>
      </p:sp>
      <p:sp>
        <p:nvSpPr>
          <p:cNvPr id="38" name="Shape 36"/>
          <p:cNvSpPr/>
          <p:nvPr/>
        </p:nvSpPr>
        <p:spPr>
          <a:xfrm>
            <a:off x="11567160" y="566928"/>
            <a:ext cx="22860" cy="22860"/>
          </a:xfrm>
          <a:prstGeom prst="ellipse">
            <a:avLst/>
          </a:prstGeom>
          <a:solidFill>
            <a:srgbClr val="CFE0F8">
              <a:alpha val="92000"/>
            </a:srgbClr>
          </a:solidFill>
          <a:ln w="12700">
            <a:solidFill>
              <a:srgbClr val="CFE0F8">
                <a:alpha val="0"/>
              </a:srgbClr>
            </a:solidFill>
            <a:prstDash val="solid"/>
          </a:ln>
        </p:spPr>
      </p:sp>
      <p:sp>
        <p:nvSpPr>
          <p:cNvPr id="39" name="Shape 37"/>
          <p:cNvSpPr/>
          <p:nvPr/>
        </p:nvSpPr>
        <p:spPr>
          <a:xfrm>
            <a:off x="11768328" y="566928"/>
            <a:ext cx="22860" cy="22860"/>
          </a:xfrm>
          <a:prstGeom prst="ellipse">
            <a:avLst/>
          </a:prstGeom>
          <a:solidFill>
            <a:srgbClr val="CFE0F8">
              <a:alpha val="92000"/>
            </a:srgbClr>
          </a:solidFill>
          <a:ln w="12700">
            <a:solidFill>
              <a:srgbClr val="CFE0F8">
                <a:alpha val="0"/>
              </a:srgbClr>
            </a:solidFill>
            <a:prstDash val="solid"/>
          </a:ln>
        </p:spPr>
      </p:sp>
      <p:sp>
        <p:nvSpPr>
          <p:cNvPr id="40" name="Shape 38"/>
          <p:cNvSpPr/>
          <p:nvPr/>
        </p:nvSpPr>
        <p:spPr>
          <a:xfrm>
            <a:off x="11969496" y="566928"/>
            <a:ext cx="22860" cy="22860"/>
          </a:xfrm>
          <a:prstGeom prst="ellipse">
            <a:avLst/>
          </a:prstGeom>
          <a:solidFill>
            <a:srgbClr val="CFE0F8">
              <a:alpha val="92000"/>
            </a:srgbClr>
          </a:solidFill>
          <a:ln w="12700">
            <a:solidFill>
              <a:srgbClr val="CFE0F8">
                <a:alpha val="0"/>
              </a:srgbClr>
            </a:solidFill>
            <a:prstDash val="solid"/>
          </a:ln>
        </p:spPr>
      </p:sp>
      <p:sp>
        <p:nvSpPr>
          <p:cNvPr id="41" name="Shape 39"/>
          <p:cNvSpPr/>
          <p:nvPr/>
        </p:nvSpPr>
        <p:spPr>
          <a:xfrm>
            <a:off x="9555480" y="749808"/>
            <a:ext cx="22860" cy="22860"/>
          </a:xfrm>
          <a:prstGeom prst="ellipse">
            <a:avLst/>
          </a:prstGeom>
          <a:solidFill>
            <a:srgbClr val="CFE0F8">
              <a:alpha val="92000"/>
            </a:srgbClr>
          </a:solidFill>
          <a:ln w="12700">
            <a:solidFill>
              <a:srgbClr val="CFE0F8">
                <a:alpha val="0"/>
              </a:srgbClr>
            </a:solidFill>
            <a:prstDash val="solid"/>
          </a:ln>
        </p:spPr>
      </p:sp>
      <p:sp>
        <p:nvSpPr>
          <p:cNvPr id="42" name="Shape 40"/>
          <p:cNvSpPr/>
          <p:nvPr/>
        </p:nvSpPr>
        <p:spPr>
          <a:xfrm>
            <a:off x="9756648" y="749808"/>
            <a:ext cx="22860" cy="22860"/>
          </a:xfrm>
          <a:prstGeom prst="ellipse">
            <a:avLst/>
          </a:prstGeom>
          <a:solidFill>
            <a:srgbClr val="CFE0F8">
              <a:alpha val="92000"/>
            </a:srgbClr>
          </a:solidFill>
          <a:ln w="12700">
            <a:solidFill>
              <a:srgbClr val="CFE0F8">
                <a:alpha val="0"/>
              </a:srgbClr>
            </a:solidFill>
            <a:prstDash val="solid"/>
          </a:ln>
        </p:spPr>
      </p:sp>
      <p:sp>
        <p:nvSpPr>
          <p:cNvPr id="43" name="Shape 41"/>
          <p:cNvSpPr/>
          <p:nvPr/>
        </p:nvSpPr>
        <p:spPr>
          <a:xfrm>
            <a:off x="9957816" y="749808"/>
            <a:ext cx="22860" cy="22860"/>
          </a:xfrm>
          <a:prstGeom prst="ellipse">
            <a:avLst/>
          </a:prstGeom>
          <a:solidFill>
            <a:srgbClr val="CFE0F8">
              <a:alpha val="92000"/>
            </a:srgbClr>
          </a:solidFill>
          <a:ln w="12700">
            <a:solidFill>
              <a:srgbClr val="CFE0F8">
                <a:alpha val="0"/>
              </a:srgbClr>
            </a:solidFill>
            <a:prstDash val="solid"/>
          </a:ln>
        </p:spPr>
      </p:sp>
      <p:sp>
        <p:nvSpPr>
          <p:cNvPr id="44" name="Shape 42"/>
          <p:cNvSpPr/>
          <p:nvPr/>
        </p:nvSpPr>
        <p:spPr>
          <a:xfrm>
            <a:off x="10158984" y="749808"/>
            <a:ext cx="22860" cy="22860"/>
          </a:xfrm>
          <a:prstGeom prst="ellipse">
            <a:avLst/>
          </a:prstGeom>
          <a:solidFill>
            <a:srgbClr val="CFE0F8">
              <a:alpha val="92000"/>
            </a:srgbClr>
          </a:solidFill>
          <a:ln w="12700">
            <a:solidFill>
              <a:srgbClr val="CFE0F8">
                <a:alpha val="0"/>
              </a:srgbClr>
            </a:solidFill>
            <a:prstDash val="solid"/>
          </a:ln>
        </p:spPr>
      </p:sp>
      <p:sp>
        <p:nvSpPr>
          <p:cNvPr id="45" name="Shape 43"/>
          <p:cNvSpPr/>
          <p:nvPr/>
        </p:nvSpPr>
        <p:spPr>
          <a:xfrm>
            <a:off x="10360152" y="749808"/>
            <a:ext cx="22860" cy="22860"/>
          </a:xfrm>
          <a:prstGeom prst="ellipse">
            <a:avLst/>
          </a:prstGeom>
          <a:solidFill>
            <a:srgbClr val="CFE0F8">
              <a:alpha val="92000"/>
            </a:srgbClr>
          </a:solidFill>
          <a:ln w="12700">
            <a:solidFill>
              <a:srgbClr val="CFE0F8">
                <a:alpha val="0"/>
              </a:srgbClr>
            </a:solidFill>
            <a:prstDash val="solid"/>
          </a:ln>
        </p:spPr>
      </p:sp>
      <p:sp>
        <p:nvSpPr>
          <p:cNvPr id="46" name="Shape 44"/>
          <p:cNvSpPr/>
          <p:nvPr/>
        </p:nvSpPr>
        <p:spPr>
          <a:xfrm>
            <a:off x="10561320" y="749808"/>
            <a:ext cx="22860" cy="22860"/>
          </a:xfrm>
          <a:prstGeom prst="ellipse">
            <a:avLst/>
          </a:prstGeom>
          <a:solidFill>
            <a:srgbClr val="CFE0F8">
              <a:alpha val="92000"/>
            </a:srgbClr>
          </a:solidFill>
          <a:ln w="12700">
            <a:solidFill>
              <a:srgbClr val="CFE0F8">
                <a:alpha val="0"/>
              </a:srgbClr>
            </a:solidFill>
            <a:prstDash val="solid"/>
          </a:ln>
        </p:spPr>
      </p:sp>
      <p:sp>
        <p:nvSpPr>
          <p:cNvPr id="47" name="Shape 45"/>
          <p:cNvSpPr/>
          <p:nvPr/>
        </p:nvSpPr>
        <p:spPr>
          <a:xfrm>
            <a:off x="10762488" y="749808"/>
            <a:ext cx="22860" cy="22860"/>
          </a:xfrm>
          <a:prstGeom prst="ellipse">
            <a:avLst/>
          </a:prstGeom>
          <a:solidFill>
            <a:srgbClr val="CFE0F8">
              <a:alpha val="92000"/>
            </a:srgbClr>
          </a:solidFill>
          <a:ln w="12700">
            <a:solidFill>
              <a:srgbClr val="CFE0F8">
                <a:alpha val="0"/>
              </a:srgbClr>
            </a:solidFill>
            <a:prstDash val="solid"/>
          </a:ln>
        </p:spPr>
      </p:sp>
      <p:sp>
        <p:nvSpPr>
          <p:cNvPr id="48" name="Shape 46"/>
          <p:cNvSpPr/>
          <p:nvPr/>
        </p:nvSpPr>
        <p:spPr>
          <a:xfrm>
            <a:off x="10963656" y="749808"/>
            <a:ext cx="22860" cy="22860"/>
          </a:xfrm>
          <a:prstGeom prst="ellipse">
            <a:avLst/>
          </a:prstGeom>
          <a:solidFill>
            <a:srgbClr val="CFE0F8">
              <a:alpha val="92000"/>
            </a:srgbClr>
          </a:solidFill>
          <a:ln w="12700">
            <a:solidFill>
              <a:srgbClr val="CFE0F8">
                <a:alpha val="0"/>
              </a:srgbClr>
            </a:solidFill>
            <a:prstDash val="solid"/>
          </a:ln>
        </p:spPr>
      </p:sp>
      <p:sp>
        <p:nvSpPr>
          <p:cNvPr id="49" name="Shape 47"/>
          <p:cNvSpPr/>
          <p:nvPr/>
        </p:nvSpPr>
        <p:spPr>
          <a:xfrm>
            <a:off x="11164824" y="749808"/>
            <a:ext cx="22860" cy="22860"/>
          </a:xfrm>
          <a:prstGeom prst="ellipse">
            <a:avLst/>
          </a:prstGeom>
          <a:solidFill>
            <a:srgbClr val="CFE0F8">
              <a:alpha val="92000"/>
            </a:srgbClr>
          </a:solidFill>
          <a:ln w="12700">
            <a:solidFill>
              <a:srgbClr val="CFE0F8">
                <a:alpha val="0"/>
              </a:srgbClr>
            </a:solidFill>
            <a:prstDash val="solid"/>
          </a:ln>
        </p:spPr>
      </p:sp>
      <p:sp>
        <p:nvSpPr>
          <p:cNvPr id="50" name="Shape 48"/>
          <p:cNvSpPr/>
          <p:nvPr/>
        </p:nvSpPr>
        <p:spPr>
          <a:xfrm>
            <a:off x="11365992" y="749808"/>
            <a:ext cx="22860" cy="22860"/>
          </a:xfrm>
          <a:prstGeom prst="ellipse">
            <a:avLst/>
          </a:prstGeom>
          <a:solidFill>
            <a:srgbClr val="CFE0F8">
              <a:alpha val="92000"/>
            </a:srgbClr>
          </a:solidFill>
          <a:ln w="12700">
            <a:solidFill>
              <a:srgbClr val="CFE0F8">
                <a:alpha val="0"/>
              </a:srgbClr>
            </a:solidFill>
            <a:prstDash val="solid"/>
          </a:ln>
        </p:spPr>
      </p:sp>
      <p:sp>
        <p:nvSpPr>
          <p:cNvPr id="51" name="Shape 49"/>
          <p:cNvSpPr/>
          <p:nvPr/>
        </p:nvSpPr>
        <p:spPr>
          <a:xfrm>
            <a:off x="11567160" y="749808"/>
            <a:ext cx="22860" cy="22860"/>
          </a:xfrm>
          <a:prstGeom prst="ellipse">
            <a:avLst/>
          </a:prstGeom>
          <a:solidFill>
            <a:srgbClr val="CFE0F8">
              <a:alpha val="92000"/>
            </a:srgbClr>
          </a:solidFill>
          <a:ln w="12700">
            <a:solidFill>
              <a:srgbClr val="CFE0F8">
                <a:alpha val="0"/>
              </a:srgbClr>
            </a:solidFill>
            <a:prstDash val="solid"/>
          </a:ln>
        </p:spPr>
      </p:sp>
      <p:sp>
        <p:nvSpPr>
          <p:cNvPr id="52" name="Shape 50"/>
          <p:cNvSpPr/>
          <p:nvPr/>
        </p:nvSpPr>
        <p:spPr>
          <a:xfrm>
            <a:off x="11768328" y="749808"/>
            <a:ext cx="22860" cy="22860"/>
          </a:xfrm>
          <a:prstGeom prst="ellipse">
            <a:avLst/>
          </a:prstGeom>
          <a:solidFill>
            <a:srgbClr val="CFE0F8">
              <a:alpha val="92000"/>
            </a:srgbClr>
          </a:solidFill>
          <a:ln w="12700">
            <a:solidFill>
              <a:srgbClr val="CFE0F8">
                <a:alpha val="0"/>
              </a:srgbClr>
            </a:solidFill>
            <a:prstDash val="solid"/>
          </a:ln>
        </p:spPr>
      </p:sp>
      <p:sp>
        <p:nvSpPr>
          <p:cNvPr id="53" name="Shape 51"/>
          <p:cNvSpPr/>
          <p:nvPr/>
        </p:nvSpPr>
        <p:spPr>
          <a:xfrm>
            <a:off x="11969496" y="749808"/>
            <a:ext cx="22860" cy="22860"/>
          </a:xfrm>
          <a:prstGeom prst="ellipse">
            <a:avLst/>
          </a:prstGeom>
          <a:solidFill>
            <a:srgbClr val="CFE0F8">
              <a:alpha val="92000"/>
            </a:srgbClr>
          </a:solidFill>
          <a:ln w="12700">
            <a:solidFill>
              <a:srgbClr val="CFE0F8">
                <a:alpha val="0"/>
              </a:srgbClr>
            </a:solidFill>
            <a:prstDash val="solid"/>
          </a:ln>
        </p:spPr>
      </p:sp>
      <p:sp>
        <p:nvSpPr>
          <p:cNvPr id="54" name="Shape 52"/>
          <p:cNvSpPr/>
          <p:nvPr/>
        </p:nvSpPr>
        <p:spPr>
          <a:xfrm>
            <a:off x="9555480" y="932688"/>
            <a:ext cx="22860" cy="22860"/>
          </a:xfrm>
          <a:prstGeom prst="ellipse">
            <a:avLst/>
          </a:prstGeom>
          <a:solidFill>
            <a:srgbClr val="CFE0F8">
              <a:alpha val="92000"/>
            </a:srgbClr>
          </a:solidFill>
          <a:ln w="12700">
            <a:solidFill>
              <a:srgbClr val="CFE0F8">
                <a:alpha val="0"/>
              </a:srgbClr>
            </a:solidFill>
            <a:prstDash val="solid"/>
          </a:ln>
        </p:spPr>
      </p:sp>
      <p:sp>
        <p:nvSpPr>
          <p:cNvPr id="55" name="Shape 53"/>
          <p:cNvSpPr/>
          <p:nvPr/>
        </p:nvSpPr>
        <p:spPr>
          <a:xfrm>
            <a:off x="9756648" y="932688"/>
            <a:ext cx="22860" cy="22860"/>
          </a:xfrm>
          <a:prstGeom prst="ellipse">
            <a:avLst/>
          </a:prstGeom>
          <a:solidFill>
            <a:srgbClr val="CFE0F8">
              <a:alpha val="92000"/>
            </a:srgbClr>
          </a:solidFill>
          <a:ln w="12700">
            <a:solidFill>
              <a:srgbClr val="CFE0F8">
                <a:alpha val="0"/>
              </a:srgbClr>
            </a:solidFill>
            <a:prstDash val="solid"/>
          </a:ln>
        </p:spPr>
      </p:sp>
      <p:sp>
        <p:nvSpPr>
          <p:cNvPr id="56" name="Shape 54"/>
          <p:cNvSpPr/>
          <p:nvPr/>
        </p:nvSpPr>
        <p:spPr>
          <a:xfrm>
            <a:off x="9957816" y="932688"/>
            <a:ext cx="22860" cy="22860"/>
          </a:xfrm>
          <a:prstGeom prst="ellipse">
            <a:avLst/>
          </a:prstGeom>
          <a:solidFill>
            <a:srgbClr val="CFE0F8">
              <a:alpha val="92000"/>
            </a:srgbClr>
          </a:solidFill>
          <a:ln w="12700">
            <a:solidFill>
              <a:srgbClr val="CFE0F8">
                <a:alpha val="0"/>
              </a:srgbClr>
            </a:solidFill>
            <a:prstDash val="solid"/>
          </a:ln>
        </p:spPr>
      </p:sp>
      <p:sp>
        <p:nvSpPr>
          <p:cNvPr id="57" name="Shape 55"/>
          <p:cNvSpPr/>
          <p:nvPr/>
        </p:nvSpPr>
        <p:spPr>
          <a:xfrm>
            <a:off x="10158984" y="932688"/>
            <a:ext cx="22860" cy="22860"/>
          </a:xfrm>
          <a:prstGeom prst="ellipse">
            <a:avLst/>
          </a:prstGeom>
          <a:solidFill>
            <a:srgbClr val="CFE0F8">
              <a:alpha val="92000"/>
            </a:srgbClr>
          </a:solidFill>
          <a:ln w="12700">
            <a:solidFill>
              <a:srgbClr val="CFE0F8">
                <a:alpha val="0"/>
              </a:srgbClr>
            </a:solidFill>
            <a:prstDash val="solid"/>
          </a:ln>
        </p:spPr>
      </p:sp>
      <p:sp>
        <p:nvSpPr>
          <p:cNvPr id="58" name="Shape 56"/>
          <p:cNvSpPr/>
          <p:nvPr/>
        </p:nvSpPr>
        <p:spPr>
          <a:xfrm>
            <a:off x="10360152" y="932688"/>
            <a:ext cx="22860" cy="22860"/>
          </a:xfrm>
          <a:prstGeom prst="ellipse">
            <a:avLst/>
          </a:prstGeom>
          <a:solidFill>
            <a:srgbClr val="CFE0F8">
              <a:alpha val="92000"/>
            </a:srgbClr>
          </a:solidFill>
          <a:ln w="12700">
            <a:solidFill>
              <a:srgbClr val="CFE0F8">
                <a:alpha val="0"/>
              </a:srgbClr>
            </a:solidFill>
            <a:prstDash val="solid"/>
          </a:ln>
        </p:spPr>
      </p:sp>
      <p:sp>
        <p:nvSpPr>
          <p:cNvPr id="59" name="Shape 57"/>
          <p:cNvSpPr/>
          <p:nvPr/>
        </p:nvSpPr>
        <p:spPr>
          <a:xfrm>
            <a:off x="10561320" y="932688"/>
            <a:ext cx="22860" cy="22860"/>
          </a:xfrm>
          <a:prstGeom prst="ellipse">
            <a:avLst/>
          </a:prstGeom>
          <a:solidFill>
            <a:srgbClr val="CFE0F8">
              <a:alpha val="92000"/>
            </a:srgbClr>
          </a:solidFill>
          <a:ln w="12700">
            <a:solidFill>
              <a:srgbClr val="CFE0F8">
                <a:alpha val="0"/>
              </a:srgbClr>
            </a:solidFill>
            <a:prstDash val="solid"/>
          </a:ln>
        </p:spPr>
      </p:sp>
      <p:sp>
        <p:nvSpPr>
          <p:cNvPr id="60" name="Shape 58"/>
          <p:cNvSpPr/>
          <p:nvPr/>
        </p:nvSpPr>
        <p:spPr>
          <a:xfrm>
            <a:off x="10762488" y="932688"/>
            <a:ext cx="22860" cy="22860"/>
          </a:xfrm>
          <a:prstGeom prst="ellipse">
            <a:avLst/>
          </a:prstGeom>
          <a:solidFill>
            <a:srgbClr val="CFE0F8">
              <a:alpha val="92000"/>
            </a:srgbClr>
          </a:solidFill>
          <a:ln w="12700">
            <a:solidFill>
              <a:srgbClr val="CFE0F8">
                <a:alpha val="0"/>
              </a:srgbClr>
            </a:solidFill>
            <a:prstDash val="solid"/>
          </a:ln>
        </p:spPr>
      </p:sp>
      <p:sp>
        <p:nvSpPr>
          <p:cNvPr id="61" name="Shape 59"/>
          <p:cNvSpPr/>
          <p:nvPr/>
        </p:nvSpPr>
        <p:spPr>
          <a:xfrm>
            <a:off x="10963656" y="932688"/>
            <a:ext cx="22860" cy="22860"/>
          </a:xfrm>
          <a:prstGeom prst="ellipse">
            <a:avLst/>
          </a:prstGeom>
          <a:solidFill>
            <a:srgbClr val="CFE0F8">
              <a:alpha val="92000"/>
            </a:srgbClr>
          </a:solidFill>
          <a:ln w="12700">
            <a:solidFill>
              <a:srgbClr val="CFE0F8">
                <a:alpha val="0"/>
              </a:srgbClr>
            </a:solidFill>
            <a:prstDash val="solid"/>
          </a:ln>
        </p:spPr>
      </p:sp>
      <p:sp>
        <p:nvSpPr>
          <p:cNvPr id="62" name="Shape 60"/>
          <p:cNvSpPr/>
          <p:nvPr/>
        </p:nvSpPr>
        <p:spPr>
          <a:xfrm>
            <a:off x="11164824" y="932688"/>
            <a:ext cx="22860" cy="22860"/>
          </a:xfrm>
          <a:prstGeom prst="ellipse">
            <a:avLst/>
          </a:prstGeom>
          <a:solidFill>
            <a:srgbClr val="CFE0F8">
              <a:alpha val="92000"/>
            </a:srgbClr>
          </a:solidFill>
          <a:ln w="12700">
            <a:solidFill>
              <a:srgbClr val="CFE0F8">
                <a:alpha val="0"/>
              </a:srgbClr>
            </a:solidFill>
            <a:prstDash val="solid"/>
          </a:ln>
        </p:spPr>
      </p:sp>
      <p:sp>
        <p:nvSpPr>
          <p:cNvPr id="63" name="Shape 61"/>
          <p:cNvSpPr/>
          <p:nvPr/>
        </p:nvSpPr>
        <p:spPr>
          <a:xfrm>
            <a:off x="11365992" y="932688"/>
            <a:ext cx="22860" cy="22860"/>
          </a:xfrm>
          <a:prstGeom prst="ellipse">
            <a:avLst/>
          </a:prstGeom>
          <a:solidFill>
            <a:srgbClr val="CFE0F8">
              <a:alpha val="92000"/>
            </a:srgbClr>
          </a:solidFill>
          <a:ln w="12700">
            <a:solidFill>
              <a:srgbClr val="CFE0F8">
                <a:alpha val="0"/>
              </a:srgbClr>
            </a:solidFill>
            <a:prstDash val="solid"/>
          </a:ln>
        </p:spPr>
      </p:sp>
      <p:sp>
        <p:nvSpPr>
          <p:cNvPr id="64" name="Shape 62"/>
          <p:cNvSpPr/>
          <p:nvPr/>
        </p:nvSpPr>
        <p:spPr>
          <a:xfrm>
            <a:off x="11567160" y="932688"/>
            <a:ext cx="22860" cy="22860"/>
          </a:xfrm>
          <a:prstGeom prst="ellipse">
            <a:avLst/>
          </a:prstGeom>
          <a:solidFill>
            <a:srgbClr val="CFE0F8">
              <a:alpha val="92000"/>
            </a:srgbClr>
          </a:solidFill>
          <a:ln w="12700">
            <a:solidFill>
              <a:srgbClr val="CFE0F8">
                <a:alpha val="0"/>
              </a:srgbClr>
            </a:solidFill>
            <a:prstDash val="solid"/>
          </a:ln>
        </p:spPr>
      </p:sp>
      <p:sp>
        <p:nvSpPr>
          <p:cNvPr id="65" name="Shape 63"/>
          <p:cNvSpPr/>
          <p:nvPr/>
        </p:nvSpPr>
        <p:spPr>
          <a:xfrm>
            <a:off x="11768328" y="932688"/>
            <a:ext cx="22860" cy="22860"/>
          </a:xfrm>
          <a:prstGeom prst="ellipse">
            <a:avLst/>
          </a:prstGeom>
          <a:solidFill>
            <a:srgbClr val="CFE0F8">
              <a:alpha val="92000"/>
            </a:srgbClr>
          </a:solidFill>
          <a:ln w="12700">
            <a:solidFill>
              <a:srgbClr val="CFE0F8">
                <a:alpha val="0"/>
              </a:srgbClr>
            </a:solidFill>
            <a:prstDash val="solid"/>
          </a:ln>
        </p:spPr>
      </p:sp>
      <p:sp>
        <p:nvSpPr>
          <p:cNvPr id="66" name="Shape 64"/>
          <p:cNvSpPr/>
          <p:nvPr/>
        </p:nvSpPr>
        <p:spPr>
          <a:xfrm>
            <a:off x="11969496" y="932688"/>
            <a:ext cx="22860" cy="22860"/>
          </a:xfrm>
          <a:prstGeom prst="ellipse">
            <a:avLst/>
          </a:prstGeom>
          <a:solidFill>
            <a:srgbClr val="CFE0F8">
              <a:alpha val="92000"/>
            </a:srgbClr>
          </a:solidFill>
          <a:ln w="12700">
            <a:solidFill>
              <a:srgbClr val="CFE0F8">
                <a:alpha val="0"/>
              </a:srgbClr>
            </a:solidFill>
            <a:prstDash val="solid"/>
          </a:ln>
        </p:spPr>
      </p:sp>
      <p:sp>
        <p:nvSpPr>
          <p:cNvPr id="67" name="Shape 65"/>
          <p:cNvSpPr/>
          <p:nvPr/>
        </p:nvSpPr>
        <p:spPr>
          <a:xfrm>
            <a:off x="9555480" y="1115568"/>
            <a:ext cx="22860" cy="22860"/>
          </a:xfrm>
          <a:prstGeom prst="ellipse">
            <a:avLst/>
          </a:prstGeom>
          <a:solidFill>
            <a:srgbClr val="CFE0F8">
              <a:alpha val="92000"/>
            </a:srgbClr>
          </a:solidFill>
          <a:ln w="12700">
            <a:solidFill>
              <a:srgbClr val="CFE0F8">
                <a:alpha val="0"/>
              </a:srgbClr>
            </a:solidFill>
            <a:prstDash val="solid"/>
          </a:ln>
        </p:spPr>
      </p:sp>
      <p:sp>
        <p:nvSpPr>
          <p:cNvPr id="68" name="Shape 66"/>
          <p:cNvSpPr/>
          <p:nvPr/>
        </p:nvSpPr>
        <p:spPr>
          <a:xfrm>
            <a:off x="9756648" y="1115568"/>
            <a:ext cx="22860" cy="22860"/>
          </a:xfrm>
          <a:prstGeom prst="ellipse">
            <a:avLst/>
          </a:prstGeom>
          <a:solidFill>
            <a:srgbClr val="CFE0F8">
              <a:alpha val="92000"/>
            </a:srgbClr>
          </a:solidFill>
          <a:ln w="12700">
            <a:solidFill>
              <a:srgbClr val="CFE0F8">
                <a:alpha val="0"/>
              </a:srgbClr>
            </a:solidFill>
            <a:prstDash val="solid"/>
          </a:ln>
        </p:spPr>
      </p:sp>
      <p:sp>
        <p:nvSpPr>
          <p:cNvPr id="69" name="Shape 67"/>
          <p:cNvSpPr/>
          <p:nvPr/>
        </p:nvSpPr>
        <p:spPr>
          <a:xfrm>
            <a:off x="9957816" y="1115568"/>
            <a:ext cx="22860" cy="22860"/>
          </a:xfrm>
          <a:prstGeom prst="ellipse">
            <a:avLst/>
          </a:prstGeom>
          <a:solidFill>
            <a:srgbClr val="CFE0F8">
              <a:alpha val="92000"/>
            </a:srgbClr>
          </a:solidFill>
          <a:ln w="12700">
            <a:solidFill>
              <a:srgbClr val="CFE0F8">
                <a:alpha val="0"/>
              </a:srgbClr>
            </a:solidFill>
            <a:prstDash val="solid"/>
          </a:ln>
        </p:spPr>
      </p:sp>
      <p:sp>
        <p:nvSpPr>
          <p:cNvPr id="70" name="Shape 68"/>
          <p:cNvSpPr/>
          <p:nvPr/>
        </p:nvSpPr>
        <p:spPr>
          <a:xfrm>
            <a:off x="10158984" y="1115568"/>
            <a:ext cx="22860" cy="22860"/>
          </a:xfrm>
          <a:prstGeom prst="ellipse">
            <a:avLst/>
          </a:prstGeom>
          <a:solidFill>
            <a:srgbClr val="CFE0F8">
              <a:alpha val="92000"/>
            </a:srgbClr>
          </a:solidFill>
          <a:ln w="12700">
            <a:solidFill>
              <a:srgbClr val="CFE0F8">
                <a:alpha val="0"/>
              </a:srgbClr>
            </a:solidFill>
            <a:prstDash val="solid"/>
          </a:ln>
        </p:spPr>
      </p:sp>
      <p:sp>
        <p:nvSpPr>
          <p:cNvPr id="71" name="Shape 69"/>
          <p:cNvSpPr/>
          <p:nvPr/>
        </p:nvSpPr>
        <p:spPr>
          <a:xfrm>
            <a:off x="10360152" y="1115568"/>
            <a:ext cx="22860" cy="22860"/>
          </a:xfrm>
          <a:prstGeom prst="ellipse">
            <a:avLst/>
          </a:prstGeom>
          <a:solidFill>
            <a:srgbClr val="CFE0F8">
              <a:alpha val="92000"/>
            </a:srgbClr>
          </a:solidFill>
          <a:ln w="12700">
            <a:solidFill>
              <a:srgbClr val="CFE0F8">
                <a:alpha val="0"/>
              </a:srgbClr>
            </a:solidFill>
            <a:prstDash val="solid"/>
          </a:ln>
        </p:spPr>
      </p:sp>
      <p:sp>
        <p:nvSpPr>
          <p:cNvPr id="72" name="Shape 70"/>
          <p:cNvSpPr/>
          <p:nvPr/>
        </p:nvSpPr>
        <p:spPr>
          <a:xfrm>
            <a:off x="10561320" y="1115568"/>
            <a:ext cx="22860" cy="22860"/>
          </a:xfrm>
          <a:prstGeom prst="ellipse">
            <a:avLst/>
          </a:prstGeom>
          <a:solidFill>
            <a:srgbClr val="CFE0F8">
              <a:alpha val="92000"/>
            </a:srgbClr>
          </a:solidFill>
          <a:ln w="12700">
            <a:solidFill>
              <a:srgbClr val="CFE0F8">
                <a:alpha val="0"/>
              </a:srgbClr>
            </a:solidFill>
            <a:prstDash val="solid"/>
          </a:ln>
        </p:spPr>
      </p:sp>
      <p:sp>
        <p:nvSpPr>
          <p:cNvPr id="73" name="Shape 71"/>
          <p:cNvSpPr/>
          <p:nvPr/>
        </p:nvSpPr>
        <p:spPr>
          <a:xfrm>
            <a:off x="10762488" y="1115568"/>
            <a:ext cx="22860" cy="22860"/>
          </a:xfrm>
          <a:prstGeom prst="ellipse">
            <a:avLst/>
          </a:prstGeom>
          <a:solidFill>
            <a:srgbClr val="CFE0F8">
              <a:alpha val="92000"/>
            </a:srgbClr>
          </a:solidFill>
          <a:ln w="12700">
            <a:solidFill>
              <a:srgbClr val="CFE0F8">
                <a:alpha val="0"/>
              </a:srgbClr>
            </a:solidFill>
            <a:prstDash val="solid"/>
          </a:ln>
        </p:spPr>
      </p:sp>
      <p:sp>
        <p:nvSpPr>
          <p:cNvPr id="74" name="Shape 72"/>
          <p:cNvSpPr/>
          <p:nvPr/>
        </p:nvSpPr>
        <p:spPr>
          <a:xfrm>
            <a:off x="10963656" y="1115568"/>
            <a:ext cx="22860" cy="22860"/>
          </a:xfrm>
          <a:prstGeom prst="ellipse">
            <a:avLst/>
          </a:prstGeom>
          <a:solidFill>
            <a:srgbClr val="CFE0F8">
              <a:alpha val="92000"/>
            </a:srgbClr>
          </a:solidFill>
          <a:ln w="12700">
            <a:solidFill>
              <a:srgbClr val="CFE0F8">
                <a:alpha val="0"/>
              </a:srgbClr>
            </a:solidFill>
            <a:prstDash val="solid"/>
          </a:ln>
        </p:spPr>
      </p:sp>
      <p:sp>
        <p:nvSpPr>
          <p:cNvPr id="75" name="Shape 73"/>
          <p:cNvSpPr/>
          <p:nvPr/>
        </p:nvSpPr>
        <p:spPr>
          <a:xfrm>
            <a:off x="11164824" y="1115568"/>
            <a:ext cx="22860" cy="22860"/>
          </a:xfrm>
          <a:prstGeom prst="ellipse">
            <a:avLst/>
          </a:prstGeom>
          <a:solidFill>
            <a:srgbClr val="CFE0F8">
              <a:alpha val="92000"/>
            </a:srgbClr>
          </a:solidFill>
          <a:ln w="12700">
            <a:solidFill>
              <a:srgbClr val="CFE0F8">
                <a:alpha val="0"/>
              </a:srgbClr>
            </a:solidFill>
            <a:prstDash val="solid"/>
          </a:ln>
        </p:spPr>
      </p:sp>
      <p:sp>
        <p:nvSpPr>
          <p:cNvPr id="76" name="Shape 74"/>
          <p:cNvSpPr/>
          <p:nvPr/>
        </p:nvSpPr>
        <p:spPr>
          <a:xfrm>
            <a:off x="11365992" y="1115568"/>
            <a:ext cx="22860" cy="22860"/>
          </a:xfrm>
          <a:prstGeom prst="ellipse">
            <a:avLst/>
          </a:prstGeom>
          <a:solidFill>
            <a:srgbClr val="CFE0F8">
              <a:alpha val="92000"/>
            </a:srgbClr>
          </a:solidFill>
          <a:ln w="12700">
            <a:solidFill>
              <a:srgbClr val="CFE0F8">
                <a:alpha val="0"/>
              </a:srgbClr>
            </a:solidFill>
            <a:prstDash val="solid"/>
          </a:ln>
        </p:spPr>
      </p:sp>
      <p:sp>
        <p:nvSpPr>
          <p:cNvPr id="77" name="Shape 75"/>
          <p:cNvSpPr/>
          <p:nvPr/>
        </p:nvSpPr>
        <p:spPr>
          <a:xfrm>
            <a:off x="11567160" y="1115568"/>
            <a:ext cx="22860" cy="22860"/>
          </a:xfrm>
          <a:prstGeom prst="ellipse">
            <a:avLst/>
          </a:prstGeom>
          <a:solidFill>
            <a:srgbClr val="CFE0F8">
              <a:alpha val="92000"/>
            </a:srgbClr>
          </a:solidFill>
          <a:ln w="12700">
            <a:solidFill>
              <a:srgbClr val="CFE0F8">
                <a:alpha val="0"/>
              </a:srgbClr>
            </a:solidFill>
            <a:prstDash val="solid"/>
          </a:ln>
        </p:spPr>
      </p:sp>
      <p:sp>
        <p:nvSpPr>
          <p:cNvPr id="78" name="Shape 76"/>
          <p:cNvSpPr/>
          <p:nvPr/>
        </p:nvSpPr>
        <p:spPr>
          <a:xfrm>
            <a:off x="11768328" y="1115568"/>
            <a:ext cx="22860" cy="22860"/>
          </a:xfrm>
          <a:prstGeom prst="ellipse">
            <a:avLst/>
          </a:prstGeom>
          <a:solidFill>
            <a:srgbClr val="CFE0F8">
              <a:alpha val="92000"/>
            </a:srgbClr>
          </a:solidFill>
          <a:ln w="12700">
            <a:solidFill>
              <a:srgbClr val="CFE0F8">
                <a:alpha val="0"/>
              </a:srgbClr>
            </a:solidFill>
            <a:prstDash val="solid"/>
          </a:ln>
        </p:spPr>
      </p:sp>
      <p:sp>
        <p:nvSpPr>
          <p:cNvPr id="79" name="Shape 77"/>
          <p:cNvSpPr/>
          <p:nvPr/>
        </p:nvSpPr>
        <p:spPr>
          <a:xfrm>
            <a:off x="11969496" y="1115568"/>
            <a:ext cx="22860" cy="22860"/>
          </a:xfrm>
          <a:prstGeom prst="ellipse">
            <a:avLst/>
          </a:prstGeom>
          <a:solidFill>
            <a:srgbClr val="CFE0F8">
              <a:alpha val="92000"/>
            </a:srgbClr>
          </a:solidFill>
          <a:ln w="12700">
            <a:solidFill>
              <a:srgbClr val="CFE0F8">
                <a:alpha val="0"/>
              </a:srgbClr>
            </a:solidFill>
            <a:prstDash val="solid"/>
          </a:ln>
        </p:spPr>
      </p:sp>
      <p:sp>
        <p:nvSpPr>
          <p:cNvPr id="80" name="Shape 78"/>
          <p:cNvSpPr/>
          <p:nvPr/>
        </p:nvSpPr>
        <p:spPr>
          <a:xfrm>
            <a:off x="9555480" y="1298448"/>
            <a:ext cx="22860" cy="22860"/>
          </a:xfrm>
          <a:prstGeom prst="ellipse">
            <a:avLst/>
          </a:prstGeom>
          <a:solidFill>
            <a:srgbClr val="CFE0F8">
              <a:alpha val="92000"/>
            </a:srgbClr>
          </a:solidFill>
          <a:ln w="12700">
            <a:solidFill>
              <a:srgbClr val="CFE0F8">
                <a:alpha val="0"/>
              </a:srgbClr>
            </a:solidFill>
            <a:prstDash val="solid"/>
          </a:ln>
        </p:spPr>
      </p:sp>
      <p:sp>
        <p:nvSpPr>
          <p:cNvPr id="81" name="Shape 79"/>
          <p:cNvSpPr/>
          <p:nvPr/>
        </p:nvSpPr>
        <p:spPr>
          <a:xfrm>
            <a:off x="9756648" y="1298448"/>
            <a:ext cx="22860" cy="22860"/>
          </a:xfrm>
          <a:prstGeom prst="ellipse">
            <a:avLst/>
          </a:prstGeom>
          <a:solidFill>
            <a:srgbClr val="CFE0F8">
              <a:alpha val="92000"/>
            </a:srgbClr>
          </a:solidFill>
          <a:ln w="12700">
            <a:solidFill>
              <a:srgbClr val="CFE0F8">
                <a:alpha val="0"/>
              </a:srgbClr>
            </a:solidFill>
            <a:prstDash val="solid"/>
          </a:ln>
        </p:spPr>
      </p:sp>
      <p:sp>
        <p:nvSpPr>
          <p:cNvPr id="82" name="Shape 80"/>
          <p:cNvSpPr/>
          <p:nvPr/>
        </p:nvSpPr>
        <p:spPr>
          <a:xfrm>
            <a:off x="9957816" y="1298448"/>
            <a:ext cx="22860" cy="22860"/>
          </a:xfrm>
          <a:prstGeom prst="ellipse">
            <a:avLst/>
          </a:prstGeom>
          <a:solidFill>
            <a:srgbClr val="CFE0F8">
              <a:alpha val="92000"/>
            </a:srgbClr>
          </a:solidFill>
          <a:ln w="12700">
            <a:solidFill>
              <a:srgbClr val="CFE0F8">
                <a:alpha val="0"/>
              </a:srgbClr>
            </a:solidFill>
            <a:prstDash val="solid"/>
          </a:ln>
        </p:spPr>
      </p:sp>
      <p:sp>
        <p:nvSpPr>
          <p:cNvPr id="83" name="Shape 81"/>
          <p:cNvSpPr/>
          <p:nvPr/>
        </p:nvSpPr>
        <p:spPr>
          <a:xfrm>
            <a:off x="10158984" y="1298448"/>
            <a:ext cx="22860" cy="22860"/>
          </a:xfrm>
          <a:prstGeom prst="ellipse">
            <a:avLst/>
          </a:prstGeom>
          <a:solidFill>
            <a:srgbClr val="CFE0F8">
              <a:alpha val="92000"/>
            </a:srgbClr>
          </a:solidFill>
          <a:ln w="12700">
            <a:solidFill>
              <a:srgbClr val="CFE0F8">
                <a:alpha val="0"/>
              </a:srgbClr>
            </a:solidFill>
            <a:prstDash val="solid"/>
          </a:ln>
        </p:spPr>
      </p:sp>
      <p:sp>
        <p:nvSpPr>
          <p:cNvPr id="84" name="Shape 82"/>
          <p:cNvSpPr/>
          <p:nvPr/>
        </p:nvSpPr>
        <p:spPr>
          <a:xfrm>
            <a:off x="10360152" y="1298448"/>
            <a:ext cx="22860" cy="22860"/>
          </a:xfrm>
          <a:prstGeom prst="ellipse">
            <a:avLst/>
          </a:prstGeom>
          <a:solidFill>
            <a:srgbClr val="CFE0F8">
              <a:alpha val="92000"/>
            </a:srgbClr>
          </a:solidFill>
          <a:ln w="12700">
            <a:solidFill>
              <a:srgbClr val="CFE0F8">
                <a:alpha val="0"/>
              </a:srgbClr>
            </a:solidFill>
            <a:prstDash val="solid"/>
          </a:ln>
        </p:spPr>
      </p:sp>
      <p:sp>
        <p:nvSpPr>
          <p:cNvPr id="85" name="Shape 83"/>
          <p:cNvSpPr/>
          <p:nvPr/>
        </p:nvSpPr>
        <p:spPr>
          <a:xfrm>
            <a:off x="10561320" y="1298448"/>
            <a:ext cx="22860" cy="22860"/>
          </a:xfrm>
          <a:prstGeom prst="ellipse">
            <a:avLst/>
          </a:prstGeom>
          <a:solidFill>
            <a:srgbClr val="CFE0F8">
              <a:alpha val="92000"/>
            </a:srgbClr>
          </a:solidFill>
          <a:ln w="12700">
            <a:solidFill>
              <a:srgbClr val="CFE0F8">
                <a:alpha val="0"/>
              </a:srgbClr>
            </a:solidFill>
            <a:prstDash val="solid"/>
          </a:ln>
        </p:spPr>
      </p:sp>
      <p:sp>
        <p:nvSpPr>
          <p:cNvPr id="86" name="Shape 84"/>
          <p:cNvSpPr/>
          <p:nvPr/>
        </p:nvSpPr>
        <p:spPr>
          <a:xfrm>
            <a:off x="10762488" y="1298448"/>
            <a:ext cx="22860" cy="22860"/>
          </a:xfrm>
          <a:prstGeom prst="ellipse">
            <a:avLst/>
          </a:prstGeom>
          <a:solidFill>
            <a:srgbClr val="CFE0F8">
              <a:alpha val="92000"/>
            </a:srgbClr>
          </a:solidFill>
          <a:ln w="12700">
            <a:solidFill>
              <a:srgbClr val="CFE0F8">
                <a:alpha val="0"/>
              </a:srgbClr>
            </a:solidFill>
            <a:prstDash val="solid"/>
          </a:ln>
        </p:spPr>
      </p:sp>
      <p:sp>
        <p:nvSpPr>
          <p:cNvPr id="87" name="Shape 85"/>
          <p:cNvSpPr/>
          <p:nvPr/>
        </p:nvSpPr>
        <p:spPr>
          <a:xfrm>
            <a:off x="10963656" y="1298448"/>
            <a:ext cx="22860" cy="22860"/>
          </a:xfrm>
          <a:prstGeom prst="ellipse">
            <a:avLst/>
          </a:prstGeom>
          <a:solidFill>
            <a:srgbClr val="CFE0F8">
              <a:alpha val="92000"/>
            </a:srgbClr>
          </a:solidFill>
          <a:ln w="12700">
            <a:solidFill>
              <a:srgbClr val="CFE0F8">
                <a:alpha val="0"/>
              </a:srgbClr>
            </a:solidFill>
            <a:prstDash val="solid"/>
          </a:ln>
        </p:spPr>
      </p:sp>
      <p:sp>
        <p:nvSpPr>
          <p:cNvPr id="88" name="Shape 86"/>
          <p:cNvSpPr/>
          <p:nvPr/>
        </p:nvSpPr>
        <p:spPr>
          <a:xfrm>
            <a:off x="11164824" y="1298448"/>
            <a:ext cx="22860" cy="22860"/>
          </a:xfrm>
          <a:prstGeom prst="ellipse">
            <a:avLst/>
          </a:prstGeom>
          <a:solidFill>
            <a:srgbClr val="CFE0F8">
              <a:alpha val="92000"/>
            </a:srgbClr>
          </a:solidFill>
          <a:ln w="12700">
            <a:solidFill>
              <a:srgbClr val="CFE0F8">
                <a:alpha val="0"/>
              </a:srgbClr>
            </a:solidFill>
            <a:prstDash val="solid"/>
          </a:ln>
        </p:spPr>
      </p:sp>
      <p:sp>
        <p:nvSpPr>
          <p:cNvPr id="89" name="Shape 87"/>
          <p:cNvSpPr/>
          <p:nvPr/>
        </p:nvSpPr>
        <p:spPr>
          <a:xfrm>
            <a:off x="11365992" y="1298448"/>
            <a:ext cx="22860" cy="22860"/>
          </a:xfrm>
          <a:prstGeom prst="ellipse">
            <a:avLst/>
          </a:prstGeom>
          <a:solidFill>
            <a:srgbClr val="CFE0F8">
              <a:alpha val="92000"/>
            </a:srgbClr>
          </a:solidFill>
          <a:ln w="12700">
            <a:solidFill>
              <a:srgbClr val="CFE0F8">
                <a:alpha val="0"/>
              </a:srgbClr>
            </a:solidFill>
            <a:prstDash val="solid"/>
          </a:ln>
        </p:spPr>
      </p:sp>
      <p:sp>
        <p:nvSpPr>
          <p:cNvPr id="90" name="Shape 88"/>
          <p:cNvSpPr/>
          <p:nvPr/>
        </p:nvSpPr>
        <p:spPr>
          <a:xfrm>
            <a:off x="11567160" y="1298448"/>
            <a:ext cx="22860" cy="22860"/>
          </a:xfrm>
          <a:prstGeom prst="ellipse">
            <a:avLst/>
          </a:prstGeom>
          <a:solidFill>
            <a:srgbClr val="CFE0F8">
              <a:alpha val="92000"/>
            </a:srgbClr>
          </a:solidFill>
          <a:ln w="12700">
            <a:solidFill>
              <a:srgbClr val="CFE0F8">
                <a:alpha val="0"/>
              </a:srgbClr>
            </a:solidFill>
            <a:prstDash val="solid"/>
          </a:ln>
        </p:spPr>
      </p:sp>
      <p:sp>
        <p:nvSpPr>
          <p:cNvPr id="91" name="Shape 89"/>
          <p:cNvSpPr/>
          <p:nvPr/>
        </p:nvSpPr>
        <p:spPr>
          <a:xfrm>
            <a:off x="11768328" y="1298448"/>
            <a:ext cx="22860" cy="22860"/>
          </a:xfrm>
          <a:prstGeom prst="ellipse">
            <a:avLst/>
          </a:prstGeom>
          <a:solidFill>
            <a:srgbClr val="CFE0F8">
              <a:alpha val="92000"/>
            </a:srgbClr>
          </a:solidFill>
          <a:ln w="12700">
            <a:solidFill>
              <a:srgbClr val="CFE0F8">
                <a:alpha val="0"/>
              </a:srgbClr>
            </a:solidFill>
            <a:prstDash val="solid"/>
          </a:ln>
        </p:spPr>
      </p:sp>
      <p:sp>
        <p:nvSpPr>
          <p:cNvPr id="92" name="Shape 90"/>
          <p:cNvSpPr/>
          <p:nvPr/>
        </p:nvSpPr>
        <p:spPr>
          <a:xfrm>
            <a:off x="11969496" y="1298448"/>
            <a:ext cx="22860" cy="22860"/>
          </a:xfrm>
          <a:prstGeom prst="ellipse">
            <a:avLst/>
          </a:prstGeom>
          <a:solidFill>
            <a:srgbClr val="CFE0F8">
              <a:alpha val="92000"/>
            </a:srgbClr>
          </a:solidFill>
          <a:ln w="12700">
            <a:solidFill>
              <a:srgbClr val="CFE0F8">
                <a:alpha val="0"/>
              </a:srgbClr>
            </a:solidFill>
            <a:prstDash val="solid"/>
          </a:ln>
        </p:spPr>
      </p:sp>
      <p:sp>
        <p:nvSpPr>
          <p:cNvPr id="93" name="Shape 91"/>
          <p:cNvSpPr/>
          <p:nvPr/>
        </p:nvSpPr>
        <p:spPr>
          <a:xfrm>
            <a:off x="9555480" y="1481328"/>
            <a:ext cx="22860" cy="22860"/>
          </a:xfrm>
          <a:prstGeom prst="ellipse">
            <a:avLst/>
          </a:prstGeom>
          <a:solidFill>
            <a:srgbClr val="CFE0F8">
              <a:alpha val="92000"/>
            </a:srgbClr>
          </a:solidFill>
          <a:ln w="12700">
            <a:solidFill>
              <a:srgbClr val="CFE0F8">
                <a:alpha val="0"/>
              </a:srgbClr>
            </a:solidFill>
            <a:prstDash val="solid"/>
          </a:ln>
        </p:spPr>
      </p:sp>
      <p:sp>
        <p:nvSpPr>
          <p:cNvPr id="94" name="Shape 92"/>
          <p:cNvSpPr/>
          <p:nvPr/>
        </p:nvSpPr>
        <p:spPr>
          <a:xfrm>
            <a:off x="9756648" y="1481328"/>
            <a:ext cx="22860" cy="22860"/>
          </a:xfrm>
          <a:prstGeom prst="ellipse">
            <a:avLst/>
          </a:prstGeom>
          <a:solidFill>
            <a:srgbClr val="CFE0F8">
              <a:alpha val="92000"/>
            </a:srgbClr>
          </a:solidFill>
          <a:ln w="12700">
            <a:solidFill>
              <a:srgbClr val="CFE0F8">
                <a:alpha val="0"/>
              </a:srgbClr>
            </a:solidFill>
            <a:prstDash val="solid"/>
          </a:ln>
        </p:spPr>
      </p:sp>
      <p:sp>
        <p:nvSpPr>
          <p:cNvPr id="95" name="Shape 93"/>
          <p:cNvSpPr/>
          <p:nvPr/>
        </p:nvSpPr>
        <p:spPr>
          <a:xfrm>
            <a:off x="9957816" y="1481328"/>
            <a:ext cx="22860" cy="22860"/>
          </a:xfrm>
          <a:prstGeom prst="ellipse">
            <a:avLst/>
          </a:prstGeom>
          <a:solidFill>
            <a:srgbClr val="CFE0F8">
              <a:alpha val="92000"/>
            </a:srgbClr>
          </a:solidFill>
          <a:ln w="12700">
            <a:solidFill>
              <a:srgbClr val="CFE0F8">
                <a:alpha val="0"/>
              </a:srgbClr>
            </a:solidFill>
            <a:prstDash val="solid"/>
          </a:ln>
        </p:spPr>
      </p:sp>
      <p:sp>
        <p:nvSpPr>
          <p:cNvPr id="96" name="Shape 94"/>
          <p:cNvSpPr/>
          <p:nvPr/>
        </p:nvSpPr>
        <p:spPr>
          <a:xfrm>
            <a:off x="10158984" y="1481328"/>
            <a:ext cx="22860" cy="22860"/>
          </a:xfrm>
          <a:prstGeom prst="ellipse">
            <a:avLst/>
          </a:prstGeom>
          <a:solidFill>
            <a:srgbClr val="CFE0F8">
              <a:alpha val="92000"/>
            </a:srgbClr>
          </a:solidFill>
          <a:ln w="12700">
            <a:solidFill>
              <a:srgbClr val="CFE0F8">
                <a:alpha val="0"/>
              </a:srgbClr>
            </a:solidFill>
            <a:prstDash val="solid"/>
          </a:ln>
        </p:spPr>
      </p:sp>
      <p:sp>
        <p:nvSpPr>
          <p:cNvPr id="97" name="Shape 95"/>
          <p:cNvSpPr/>
          <p:nvPr/>
        </p:nvSpPr>
        <p:spPr>
          <a:xfrm>
            <a:off x="10360152" y="1481328"/>
            <a:ext cx="22860" cy="22860"/>
          </a:xfrm>
          <a:prstGeom prst="ellipse">
            <a:avLst/>
          </a:prstGeom>
          <a:solidFill>
            <a:srgbClr val="CFE0F8">
              <a:alpha val="92000"/>
            </a:srgbClr>
          </a:solidFill>
          <a:ln w="12700">
            <a:solidFill>
              <a:srgbClr val="CFE0F8">
                <a:alpha val="0"/>
              </a:srgbClr>
            </a:solidFill>
            <a:prstDash val="solid"/>
          </a:ln>
        </p:spPr>
      </p:sp>
      <p:sp>
        <p:nvSpPr>
          <p:cNvPr id="98" name="Shape 96"/>
          <p:cNvSpPr/>
          <p:nvPr/>
        </p:nvSpPr>
        <p:spPr>
          <a:xfrm>
            <a:off x="10561320" y="1481328"/>
            <a:ext cx="22860" cy="22860"/>
          </a:xfrm>
          <a:prstGeom prst="ellipse">
            <a:avLst/>
          </a:prstGeom>
          <a:solidFill>
            <a:srgbClr val="CFE0F8">
              <a:alpha val="92000"/>
            </a:srgbClr>
          </a:solidFill>
          <a:ln w="12700">
            <a:solidFill>
              <a:srgbClr val="CFE0F8">
                <a:alpha val="0"/>
              </a:srgbClr>
            </a:solidFill>
            <a:prstDash val="solid"/>
          </a:ln>
        </p:spPr>
      </p:sp>
      <p:sp>
        <p:nvSpPr>
          <p:cNvPr id="99" name="Shape 97"/>
          <p:cNvSpPr/>
          <p:nvPr/>
        </p:nvSpPr>
        <p:spPr>
          <a:xfrm>
            <a:off x="10762488" y="1481328"/>
            <a:ext cx="22860" cy="22860"/>
          </a:xfrm>
          <a:prstGeom prst="ellipse">
            <a:avLst/>
          </a:prstGeom>
          <a:solidFill>
            <a:srgbClr val="CFE0F8">
              <a:alpha val="92000"/>
            </a:srgbClr>
          </a:solidFill>
          <a:ln w="12700">
            <a:solidFill>
              <a:srgbClr val="CFE0F8">
                <a:alpha val="0"/>
              </a:srgbClr>
            </a:solidFill>
            <a:prstDash val="solid"/>
          </a:ln>
        </p:spPr>
      </p:sp>
      <p:sp>
        <p:nvSpPr>
          <p:cNvPr id="100" name="Shape 98"/>
          <p:cNvSpPr/>
          <p:nvPr/>
        </p:nvSpPr>
        <p:spPr>
          <a:xfrm>
            <a:off x="10963656" y="1481328"/>
            <a:ext cx="22860" cy="22860"/>
          </a:xfrm>
          <a:prstGeom prst="ellipse">
            <a:avLst/>
          </a:prstGeom>
          <a:solidFill>
            <a:srgbClr val="CFE0F8">
              <a:alpha val="92000"/>
            </a:srgbClr>
          </a:solidFill>
          <a:ln w="12700">
            <a:solidFill>
              <a:srgbClr val="CFE0F8">
                <a:alpha val="0"/>
              </a:srgbClr>
            </a:solidFill>
            <a:prstDash val="solid"/>
          </a:ln>
        </p:spPr>
      </p:sp>
      <p:sp>
        <p:nvSpPr>
          <p:cNvPr id="101" name="Shape 99"/>
          <p:cNvSpPr/>
          <p:nvPr/>
        </p:nvSpPr>
        <p:spPr>
          <a:xfrm>
            <a:off x="11164824" y="1481328"/>
            <a:ext cx="22860" cy="22860"/>
          </a:xfrm>
          <a:prstGeom prst="ellipse">
            <a:avLst/>
          </a:prstGeom>
          <a:solidFill>
            <a:srgbClr val="CFE0F8">
              <a:alpha val="92000"/>
            </a:srgbClr>
          </a:solidFill>
          <a:ln w="12700">
            <a:solidFill>
              <a:srgbClr val="CFE0F8">
                <a:alpha val="0"/>
              </a:srgbClr>
            </a:solidFill>
            <a:prstDash val="solid"/>
          </a:ln>
        </p:spPr>
      </p:sp>
      <p:sp>
        <p:nvSpPr>
          <p:cNvPr id="102" name="Shape 100"/>
          <p:cNvSpPr/>
          <p:nvPr/>
        </p:nvSpPr>
        <p:spPr>
          <a:xfrm>
            <a:off x="11365992" y="1481328"/>
            <a:ext cx="22860" cy="22860"/>
          </a:xfrm>
          <a:prstGeom prst="ellipse">
            <a:avLst/>
          </a:prstGeom>
          <a:solidFill>
            <a:srgbClr val="CFE0F8">
              <a:alpha val="92000"/>
            </a:srgbClr>
          </a:solidFill>
          <a:ln w="12700">
            <a:solidFill>
              <a:srgbClr val="CFE0F8">
                <a:alpha val="0"/>
              </a:srgbClr>
            </a:solidFill>
            <a:prstDash val="solid"/>
          </a:ln>
        </p:spPr>
      </p:sp>
      <p:sp>
        <p:nvSpPr>
          <p:cNvPr id="103" name="Shape 101"/>
          <p:cNvSpPr/>
          <p:nvPr/>
        </p:nvSpPr>
        <p:spPr>
          <a:xfrm>
            <a:off x="11567160" y="1481328"/>
            <a:ext cx="22860" cy="22860"/>
          </a:xfrm>
          <a:prstGeom prst="ellipse">
            <a:avLst/>
          </a:prstGeom>
          <a:solidFill>
            <a:srgbClr val="CFE0F8">
              <a:alpha val="92000"/>
            </a:srgbClr>
          </a:solidFill>
          <a:ln w="12700">
            <a:solidFill>
              <a:srgbClr val="CFE0F8">
                <a:alpha val="0"/>
              </a:srgbClr>
            </a:solidFill>
            <a:prstDash val="solid"/>
          </a:ln>
        </p:spPr>
      </p:sp>
      <p:sp>
        <p:nvSpPr>
          <p:cNvPr id="104" name="Shape 102"/>
          <p:cNvSpPr/>
          <p:nvPr/>
        </p:nvSpPr>
        <p:spPr>
          <a:xfrm>
            <a:off x="11768328" y="1481328"/>
            <a:ext cx="22860" cy="22860"/>
          </a:xfrm>
          <a:prstGeom prst="ellipse">
            <a:avLst/>
          </a:prstGeom>
          <a:solidFill>
            <a:srgbClr val="CFE0F8">
              <a:alpha val="92000"/>
            </a:srgbClr>
          </a:solidFill>
          <a:ln w="12700">
            <a:solidFill>
              <a:srgbClr val="CFE0F8">
                <a:alpha val="0"/>
              </a:srgbClr>
            </a:solidFill>
            <a:prstDash val="solid"/>
          </a:ln>
        </p:spPr>
      </p:sp>
      <p:sp>
        <p:nvSpPr>
          <p:cNvPr id="105" name="Shape 103"/>
          <p:cNvSpPr/>
          <p:nvPr/>
        </p:nvSpPr>
        <p:spPr>
          <a:xfrm>
            <a:off x="11969496" y="1481328"/>
            <a:ext cx="22860" cy="22860"/>
          </a:xfrm>
          <a:prstGeom prst="ellipse">
            <a:avLst/>
          </a:prstGeom>
          <a:solidFill>
            <a:srgbClr val="CFE0F8">
              <a:alpha val="92000"/>
            </a:srgbClr>
          </a:solidFill>
          <a:ln w="12700">
            <a:solidFill>
              <a:srgbClr val="CFE0F8">
                <a:alpha val="0"/>
              </a:srgbClr>
            </a:solidFill>
            <a:prstDash val="solid"/>
          </a:ln>
        </p:spPr>
      </p:sp>
      <p:sp>
        <p:nvSpPr>
          <p:cNvPr id="106" name="Text 104"/>
          <p:cNvSpPr/>
          <p:nvPr/>
        </p:nvSpPr>
        <p:spPr>
          <a:xfrm>
            <a:off x="457200" y="365760"/>
            <a:ext cx="11274552" cy="201168"/>
          </a:xfrm>
          <a:prstGeom prst="rect">
            <a:avLst/>
          </a:prstGeom>
          <a:noFill/>
          <a:ln/>
        </p:spPr>
        <p:txBody>
          <a:bodyPr wrap="square" lIns="0" tIns="0" rIns="0" bIns="0" rtlCol="0" anchor="ctr"/>
          <a:lstStyle/>
          <a:p>
            <a:pPr indent="0" marL="0">
              <a:buNone/>
            </a:pPr>
            <a:r>
              <a:rPr lang="en-US" sz="950" b="1" spc="150" kern="0" dirty="0">
                <a:solidFill>
                  <a:srgbClr val="0052CC"/>
                </a:solidFill>
                <a:latin typeface="Arial" pitchFamily="34" charset="0"/>
                <a:ea typeface="Arial" pitchFamily="34" charset="-122"/>
                <a:cs typeface="Arial" pitchFamily="34" charset="-120"/>
              </a:rPr>
              <a:t>PROCESS ADVISOR · AI OPPORTUNITIES</a:t>
            </a:r>
            <a:endParaRPr lang="en-US" sz="950" dirty="0"/>
          </a:p>
        </p:txBody>
      </p:sp>
      <p:sp>
        <p:nvSpPr>
          <p:cNvPr id="107" name="Text 105"/>
          <p:cNvSpPr/>
          <p:nvPr/>
        </p:nvSpPr>
        <p:spPr>
          <a:xfrm>
            <a:off x="457200" y="621792"/>
            <a:ext cx="11274552" cy="411480"/>
          </a:xfrm>
          <a:prstGeom prst="rect">
            <a:avLst/>
          </a:prstGeom>
          <a:noFill/>
          <a:ln/>
        </p:spPr>
        <p:txBody>
          <a:bodyPr wrap="square" lIns="0" tIns="0" rIns="0" bIns="0" rtlCol="0" anchor="t"/>
          <a:lstStyle/>
          <a:p>
            <a:pPr indent="0" marL="0">
              <a:buNone/>
            </a:pPr>
            <a:r>
              <a:rPr lang="en-US" sz="1850" b="1" dirty="0">
                <a:solidFill>
                  <a:srgbClr val="172B4D"/>
                </a:solidFill>
                <a:latin typeface="Arial" pitchFamily="34" charset="0"/>
                <a:ea typeface="Arial" pitchFamily="34" charset="-122"/>
                <a:cs typeface="Arial" pitchFamily="34" charset="-120"/>
              </a:rPr>
              <a:t>12. Target Workflow State Summary</a:t>
            </a:r>
            <a:endParaRPr lang="en-US" sz="1850" dirty="0"/>
          </a:p>
        </p:txBody>
      </p:sp>
      <p:sp>
        <p:nvSpPr>
          <p:cNvPr id="108" name="Shape 106"/>
          <p:cNvSpPr/>
          <p:nvPr/>
        </p:nvSpPr>
        <p:spPr>
          <a:xfrm>
            <a:off x="457200" y="1115568"/>
            <a:ext cx="960120" cy="41148"/>
          </a:xfrm>
          <a:prstGeom prst="rect">
            <a:avLst/>
          </a:prstGeom>
          <a:solidFill>
            <a:srgbClr val="1D7AFC"/>
          </a:solidFill>
          <a:ln w="12700">
            <a:solidFill>
              <a:srgbClr val="1D7AFC"/>
            </a:solidFill>
            <a:prstDash val="solid"/>
          </a:ln>
        </p:spPr>
      </p:sp>
      <p:sp>
        <p:nvSpPr>
          <p:cNvPr id="109" name="Text 107"/>
          <p:cNvSpPr/>
          <p:nvPr/>
        </p:nvSpPr>
        <p:spPr>
          <a:xfrm>
            <a:off x="457200" y="1417320"/>
            <a:ext cx="11274552" cy="4846320"/>
          </a:xfrm>
          <a:prstGeom prst="rect">
            <a:avLst/>
          </a:prstGeom>
          <a:noFill/>
          <a:ln/>
        </p:spPr>
        <p:txBody>
          <a:bodyPr wrap="square" lIns="0" tIns="0" rIns="0" bIns="0" rtlCol="0" anchor="t"/>
          <a:lstStyle/>
          <a:p>
            <a:pPr indent="0" marL="0">
              <a:lnSpc>
                <a:spcPts val="1800"/>
              </a:lnSpc>
              <a:buNone/>
            </a:pPr>
            <a:r>
              <a:rPr lang="en-US" sz="1200" dirty="0">
                <a:solidFill>
                  <a:srgbClr val="44546F"/>
                </a:solidFill>
                <a:latin typeface="Arial" pitchFamily="34" charset="0"/>
                <a:ea typeface="Arial" pitchFamily="34" charset="-122"/>
                <a:cs typeface="Arial" pitchFamily="34" charset="-120"/>
              </a:rPr>
              <a:t>The future-state workflow uses Rovo to automate triage and closure, freeing agents to focus on active resolution. Agents are supported during the 'Work in Progress' state by Rovo Search and Rovo Chat, which provide knowledge and summarization to reduce rework and speed up resolution.</a:t>
            </a:r>
            <a:endParaRPr lang="en-US" sz="1200" dirty="0"/>
          </a:p>
        </p:txBody>
      </p:sp>
      <p:sp>
        <p:nvSpPr>
          <p:cNvPr id="25" name="Slide Number Placeholder 0"/>
          <p:cNvSpPr>
            <a:spLocks noGrp="1"/>
          </p:cNvSpPr>
          <p:nvPr>
            <p:ph type="sldNum" sz="quarter" idx="4294967295"/>
          </p:nvPr>
        </p:nvSpPr>
        <p:spPr>
          <a:xfrm>
            <a:off x="11521440" y="6537960"/>
            <a:ext cx="800000" cy="300000"/>
          </a:xfrm>
          <a:prstGeom prst="rect">
            <a:avLst/>
          </a:prstGeom>
          <a:extLst>
            <a:ext uri="{C572A759-6A51-4108-AA02-DFA0A04FC94B}">
              <ma14:wrappingTextBoxFlag xmlns:ma14="http://schemas.microsoft.com/office/mac/drawingml/2011/main" val="0"/>
            </a:ext>
          </a:extLst>
        </p:spPr>
        <p:txBody>
          <a:bodyPr/>
          <a:lstStyle>
            <a:lvl1pPr>
              <a:defRPr sz="850">
                <a:solidFill>
                  <a:srgbClr val="626F86"/>
                </a:solidFill>
                <a:latin typeface="Arial"/>
                <a:ea typeface="Arial"/>
                <a:cs typeface="Arial"/>
              </a:defRPr>
            </a:lvl1pPr>
          </a:lstStyle>
          <a:p>
            <a:pPr algn="l"/>
            <a:fld id="{F7021451-1387-4CA6-816F-3879F97B5CBC}" type="slidenum">
              <a:rPr b="0" lang="en-US"/>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Shape 0"/>
          <p:cNvSpPr/>
          <p:nvPr/>
        </p:nvSpPr>
        <p:spPr>
          <a:xfrm>
            <a:off x="9555480" y="201168"/>
            <a:ext cx="22860" cy="22860"/>
          </a:xfrm>
          <a:prstGeom prst="ellipse">
            <a:avLst/>
          </a:prstGeom>
          <a:solidFill>
            <a:srgbClr val="CFE0F8">
              <a:alpha val="92000"/>
            </a:srgbClr>
          </a:solidFill>
          <a:ln w="12700">
            <a:solidFill>
              <a:srgbClr val="CFE0F8">
                <a:alpha val="0"/>
              </a:srgbClr>
            </a:solidFill>
            <a:prstDash val="solid"/>
          </a:ln>
        </p:spPr>
      </p:sp>
      <p:sp>
        <p:nvSpPr>
          <p:cNvPr id="3" name="Shape 1"/>
          <p:cNvSpPr/>
          <p:nvPr/>
        </p:nvSpPr>
        <p:spPr>
          <a:xfrm>
            <a:off x="9756648" y="201168"/>
            <a:ext cx="22860" cy="22860"/>
          </a:xfrm>
          <a:prstGeom prst="ellipse">
            <a:avLst/>
          </a:prstGeom>
          <a:solidFill>
            <a:srgbClr val="CFE0F8">
              <a:alpha val="92000"/>
            </a:srgbClr>
          </a:solidFill>
          <a:ln w="12700">
            <a:solidFill>
              <a:srgbClr val="CFE0F8">
                <a:alpha val="0"/>
              </a:srgbClr>
            </a:solidFill>
            <a:prstDash val="solid"/>
          </a:ln>
        </p:spPr>
      </p:sp>
      <p:sp>
        <p:nvSpPr>
          <p:cNvPr id="4" name="Shape 2"/>
          <p:cNvSpPr/>
          <p:nvPr/>
        </p:nvSpPr>
        <p:spPr>
          <a:xfrm>
            <a:off x="9957816" y="201168"/>
            <a:ext cx="22860" cy="22860"/>
          </a:xfrm>
          <a:prstGeom prst="ellipse">
            <a:avLst/>
          </a:prstGeom>
          <a:solidFill>
            <a:srgbClr val="CFE0F8">
              <a:alpha val="92000"/>
            </a:srgbClr>
          </a:solidFill>
          <a:ln w="12700">
            <a:solidFill>
              <a:srgbClr val="CFE0F8">
                <a:alpha val="0"/>
              </a:srgbClr>
            </a:solidFill>
            <a:prstDash val="solid"/>
          </a:ln>
        </p:spPr>
      </p:sp>
      <p:sp>
        <p:nvSpPr>
          <p:cNvPr id="5" name="Shape 3"/>
          <p:cNvSpPr/>
          <p:nvPr/>
        </p:nvSpPr>
        <p:spPr>
          <a:xfrm>
            <a:off x="10158984" y="201168"/>
            <a:ext cx="22860" cy="22860"/>
          </a:xfrm>
          <a:prstGeom prst="ellipse">
            <a:avLst/>
          </a:prstGeom>
          <a:solidFill>
            <a:srgbClr val="CFE0F8">
              <a:alpha val="92000"/>
            </a:srgbClr>
          </a:solidFill>
          <a:ln w="12700">
            <a:solidFill>
              <a:srgbClr val="CFE0F8">
                <a:alpha val="0"/>
              </a:srgbClr>
            </a:solidFill>
            <a:prstDash val="solid"/>
          </a:ln>
        </p:spPr>
      </p:sp>
      <p:sp>
        <p:nvSpPr>
          <p:cNvPr id="6" name="Shape 4"/>
          <p:cNvSpPr/>
          <p:nvPr/>
        </p:nvSpPr>
        <p:spPr>
          <a:xfrm>
            <a:off x="10360152" y="201168"/>
            <a:ext cx="22860" cy="22860"/>
          </a:xfrm>
          <a:prstGeom prst="ellipse">
            <a:avLst/>
          </a:prstGeom>
          <a:solidFill>
            <a:srgbClr val="CFE0F8">
              <a:alpha val="92000"/>
            </a:srgbClr>
          </a:solidFill>
          <a:ln w="12700">
            <a:solidFill>
              <a:srgbClr val="CFE0F8">
                <a:alpha val="0"/>
              </a:srgbClr>
            </a:solidFill>
            <a:prstDash val="solid"/>
          </a:ln>
        </p:spPr>
      </p:sp>
      <p:sp>
        <p:nvSpPr>
          <p:cNvPr id="7" name="Shape 5"/>
          <p:cNvSpPr/>
          <p:nvPr/>
        </p:nvSpPr>
        <p:spPr>
          <a:xfrm>
            <a:off x="10561320" y="201168"/>
            <a:ext cx="22860" cy="22860"/>
          </a:xfrm>
          <a:prstGeom prst="ellipse">
            <a:avLst/>
          </a:prstGeom>
          <a:solidFill>
            <a:srgbClr val="CFE0F8">
              <a:alpha val="92000"/>
            </a:srgbClr>
          </a:solidFill>
          <a:ln w="12700">
            <a:solidFill>
              <a:srgbClr val="CFE0F8">
                <a:alpha val="0"/>
              </a:srgbClr>
            </a:solidFill>
            <a:prstDash val="solid"/>
          </a:ln>
        </p:spPr>
      </p:sp>
      <p:sp>
        <p:nvSpPr>
          <p:cNvPr id="8" name="Shape 6"/>
          <p:cNvSpPr/>
          <p:nvPr/>
        </p:nvSpPr>
        <p:spPr>
          <a:xfrm>
            <a:off x="10762488" y="201168"/>
            <a:ext cx="22860" cy="22860"/>
          </a:xfrm>
          <a:prstGeom prst="ellipse">
            <a:avLst/>
          </a:prstGeom>
          <a:solidFill>
            <a:srgbClr val="CFE0F8">
              <a:alpha val="92000"/>
            </a:srgbClr>
          </a:solidFill>
          <a:ln w="12700">
            <a:solidFill>
              <a:srgbClr val="CFE0F8">
                <a:alpha val="0"/>
              </a:srgbClr>
            </a:solidFill>
            <a:prstDash val="solid"/>
          </a:ln>
        </p:spPr>
      </p:sp>
      <p:sp>
        <p:nvSpPr>
          <p:cNvPr id="9" name="Shape 7"/>
          <p:cNvSpPr/>
          <p:nvPr/>
        </p:nvSpPr>
        <p:spPr>
          <a:xfrm>
            <a:off x="10963656" y="201168"/>
            <a:ext cx="22860" cy="22860"/>
          </a:xfrm>
          <a:prstGeom prst="ellipse">
            <a:avLst/>
          </a:prstGeom>
          <a:solidFill>
            <a:srgbClr val="CFE0F8">
              <a:alpha val="92000"/>
            </a:srgbClr>
          </a:solidFill>
          <a:ln w="12700">
            <a:solidFill>
              <a:srgbClr val="CFE0F8">
                <a:alpha val="0"/>
              </a:srgbClr>
            </a:solidFill>
            <a:prstDash val="solid"/>
          </a:ln>
        </p:spPr>
      </p:sp>
      <p:sp>
        <p:nvSpPr>
          <p:cNvPr id="10" name="Shape 8"/>
          <p:cNvSpPr/>
          <p:nvPr/>
        </p:nvSpPr>
        <p:spPr>
          <a:xfrm>
            <a:off x="11164824" y="201168"/>
            <a:ext cx="22860" cy="22860"/>
          </a:xfrm>
          <a:prstGeom prst="ellipse">
            <a:avLst/>
          </a:prstGeom>
          <a:solidFill>
            <a:srgbClr val="CFE0F8">
              <a:alpha val="92000"/>
            </a:srgbClr>
          </a:solidFill>
          <a:ln w="12700">
            <a:solidFill>
              <a:srgbClr val="CFE0F8">
                <a:alpha val="0"/>
              </a:srgbClr>
            </a:solidFill>
            <a:prstDash val="solid"/>
          </a:ln>
        </p:spPr>
      </p:sp>
      <p:sp>
        <p:nvSpPr>
          <p:cNvPr id="11" name="Shape 9"/>
          <p:cNvSpPr/>
          <p:nvPr/>
        </p:nvSpPr>
        <p:spPr>
          <a:xfrm>
            <a:off x="11365992" y="201168"/>
            <a:ext cx="22860" cy="22860"/>
          </a:xfrm>
          <a:prstGeom prst="ellipse">
            <a:avLst/>
          </a:prstGeom>
          <a:solidFill>
            <a:srgbClr val="CFE0F8">
              <a:alpha val="92000"/>
            </a:srgbClr>
          </a:solidFill>
          <a:ln w="12700">
            <a:solidFill>
              <a:srgbClr val="CFE0F8">
                <a:alpha val="0"/>
              </a:srgbClr>
            </a:solidFill>
            <a:prstDash val="solid"/>
          </a:ln>
        </p:spPr>
      </p:sp>
      <p:sp>
        <p:nvSpPr>
          <p:cNvPr id="12" name="Shape 10"/>
          <p:cNvSpPr/>
          <p:nvPr/>
        </p:nvSpPr>
        <p:spPr>
          <a:xfrm>
            <a:off x="11567160" y="201168"/>
            <a:ext cx="22860" cy="22860"/>
          </a:xfrm>
          <a:prstGeom prst="ellipse">
            <a:avLst/>
          </a:prstGeom>
          <a:solidFill>
            <a:srgbClr val="CFE0F8">
              <a:alpha val="92000"/>
            </a:srgbClr>
          </a:solidFill>
          <a:ln w="12700">
            <a:solidFill>
              <a:srgbClr val="CFE0F8">
                <a:alpha val="0"/>
              </a:srgbClr>
            </a:solidFill>
            <a:prstDash val="solid"/>
          </a:ln>
        </p:spPr>
      </p:sp>
      <p:sp>
        <p:nvSpPr>
          <p:cNvPr id="13" name="Shape 11"/>
          <p:cNvSpPr/>
          <p:nvPr/>
        </p:nvSpPr>
        <p:spPr>
          <a:xfrm>
            <a:off x="11768328" y="201168"/>
            <a:ext cx="22860" cy="22860"/>
          </a:xfrm>
          <a:prstGeom prst="ellipse">
            <a:avLst/>
          </a:prstGeom>
          <a:solidFill>
            <a:srgbClr val="CFE0F8">
              <a:alpha val="92000"/>
            </a:srgbClr>
          </a:solidFill>
          <a:ln w="12700">
            <a:solidFill>
              <a:srgbClr val="CFE0F8">
                <a:alpha val="0"/>
              </a:srgbClr>
            </a:solidFill>
            <a:prstDash val="solid"/>
          </a:ln>
        </p:spPr>
      </p:sp>
      <p:sp>
        <p:nvSpPr>
          <p:cNvPr id="14" name="Shape 12"/>
          <p:cNvSpPr/>
          <p:nvPr/>
        </p:nvSpPr>
        <p:spPr>
          <a:xfrm>
            <a:off x="11969496" y="201168"/>
            <a:ext cx="22860" cy="22860"/>
          </a:xfrm>
          <a:prstGeom prst="ellipse">
            <a:avLst/>
          </a:prstGeom>
          <a:solidFill>
            <a:srgbClr val="CFE0F8">
              <a:alpha val="92000"/>
            </a:srgbClr>
          </a:solidFill>
          <a:ln w="12700">
            <a:solidFill>
              <a:srgbClr val="CFE0F8">
                <a:alpha val="0"/>
              </a:srgbClr>
            </a:solidFill>
            <a:prstDash val="solid"/>
          </a:ln>
        </p:spPr>
      </p:sp>
      <p:sp>
        <p:nvSpPr>
          <p:cNvPr id="15" name="Shape 13"/>
          <p:cNvSpPr/>
          <p:nvPr/>
        </p:nvSpPr>
        <p:spPr>
          <a:xfrm>
            <a:off x="9555480" y="384048"/>
            <a:ext cx="22860" cy="22860"/>
          </a:xfrm>
          <a:prstGeom prst="ellipse">
            <a:avLst/>
          </a:prstGeom>
          <a:solidFill>
            <a:srgbClr val="CFE0F8">
              <a:alpha val="92000"/>
            </a:srgbClr>
          </a:solidFill>
          <a:ln w="12700">
            <a:solidFill>
              <a:srgbClr val="CFE0F8">
                <a:alpha val="0"/>
              </a:srgbClr>
            </a:solidFill>
            <a:prstDash val="solid"/>
          </a:ln>
        </p:spPr>
      </p:sp>
      <p:sp>
        <p:nvSpPr>
          <p:cNvPr id="16" name="Shape 14"/>
          <p:cNvSpPr/>
          <p:nvPr/>
        </p:nvSpPr>
        <p:spPr>
          <a:xfrm>
            <a:off x="9756648" y="384048"/>
            <a:ext cx="22860" cy="22860"/>
          </a:xfrm>
          <a:prstGeom prst="ellipse">
            <a:avLst/>
          </a:prstGeom>
          <a:solidFill>
            <a:srgbClr val="CFE0F8">
              <a:alpha val="92000"/>
            </a:srgbClr>
          </a:solidFill>
          <a:ln w="12700">
            <a:solidFill>
              <a:srgbClr val="CFE0F8">
                <a:alpha val="0"/>
              </a:srgbClr>
            </a:solidFill>
            <a:prstDash val="solid"/>
          </a:ln>
        </p:spPr>
      </p:sp>
      <p:sp>
        <p:nvSpPr>
          <p:cNvPr id="17" name="Shape 15"/>
          <p:cNvSpPr/>
          <p:nvPr/>
        </p:nvSpPr>
        <p:spPr>
          <a:xfrm>
            <a:off x="9957816" y="384048"/>
            <a:ext cx="22860" cy="22860"/>
          </a:xfrm>
          <a:prstGeom prst="ellipse">
            <a:avLst/>
          </a:prstGeom>
          <a:solidFill>
            <a:srgbClr val="CFE0F8">
              <a:alpha val="92000"/>
            </a:srgbClr>
          </a:solidFill>
          <a:ln w="12700">
            <a:solidFill>
              <a:srgbClr val="CFE0F8">
                <a:alpha val="0"/>
              </a:srgbClr>
            </a:solidFill>
            <a:prstDash val="solid"/>
          </a:ln>
        </p:spPr>
      </p:sp>
      <p:sp>
        <p:nvSpPr>
          <p:cNvPr id="18" name="Shape 16"/>
          <p:cNvSpPr/>
          <p:nvPr/>
        </p:nvSpPr>
        <p:spPr>
          <a:xfrm>
            <a:off x="10158984" y="384048"/>
            <a:ext cx="22860" cy="22860"/>
          </a:xfrm>
          <a:prstGeom prst="ellipse">
            <a:avLst/>
          </a:prstGeom>
          <a:solidFill>
            <a:srgbClr val="CFE0F8">
              <a:alpha val="92000"/>
            </a:srgbClr>
          </a:solidFill>
          <a:ln w="12700">
            <a:solidFill>
              <a:srgbClr val="CFE0F8">
                <a:alpha val="0"/>
              </a:srgbClr>
            </a:solidFill>
            <a:prstDash val="solid"/>
          </a:ln>
        </p:spPr>
      </p:sp>
      <p:sp>
        <p:nvSpPr>
          <p:cNvPr id="19" name="Shape 17"/>
          <p:cNvSpPr/>
          <p:nvPr/>
        </p:nvSpPr>
        <p:spPr>
          <a:xfrm>
            <a:off x="10360152" y="384048"/>
            <a:ext cx="22860" cy="22860"/>
          </a:xfrm>
          <a:prstGeom prst="ellipse">
            <a:avLst/>
          </a:prstGeom>
          <a:solidFill>
            <a:srgbClr val="CFE0F8">
              <a:alpha val="92000"/>
            </a:srgbClr>
          </a:solidFill>
          <a:ln w="12700">
            <a:solidFill>
              <a:srgbClr val="CFE0F8">
                <a:alpha val="0"/>
              </a:srgbClr>
            </a:solidFill>
            <a:prstDash val="solid"/>
          </a:ln>
        </p:spPr>
      </p:sp>
      <p:sp>
        <p:nvSpPr>
          <p:cNvPr id="20" name="Shape 18"/>
          <p:cNvSpPr/>
          <p:nvPr/>
        </p:nvSpPr>
        <p:spPr>
          <a:xfrm>
            <a:off x="10561320" y="384048"/>
            <a:ext cx="22860" cy="22860"/>
          </a:xfrm>
          <a:prstGeom prst="ellipse">
            <a:avLst/>
          </a:prstGeom>
          <a:solidFill>
            <a:srgbClr val="CFE0F8">
              <a:alpha val="92000"/>
            </a:srgbClr>
          </a:solidFill>
          <a:ln w="12700">
            <a:solidFill>
              <a:srgbClr val="CFE0F8">
                <a:alpha val="0"/>
              </a:srgbClr>
            </a:solidFill>
            <a:prstDash val="solid"/>
          </a:ln>
        </p:spPr>
      </p:sp>
      <p:sp>
        <p:nvSpPr>
          <p:cNvPr id="21" name="Shape 19"/>
          <p:cNvSpPr/>
          <p:nvPr/>
        </p:nvSpPr>
        <p:spPr>
          <a:xfrm>
            <a:off x="10762488" y="384048"/>
            <a:ext cx="22860" cy="22860"/>
          </a:xfrm>
          <a:prstGeom prst="ellipse">
            <a:avLst/>
          </a:prstGeom>
          <a:solidFill>
            <a:srgbClr val="CFE0F8">
              <a:alpha val="92000"/>
            </a:srgbClr>
          </a:solidFill>
          <a:ln w="12700">
            <a:solidFill>
              <a:srgbClr val="CFE0F8">
                <a:alpha val="0"/>
              </a:srgbClr>
            </a:solidFill>
            <a:prstDash val="solid"/>
          </a:ln>
        </p:spPr>
      </p:sp>
      <p:sp>
        <p:nvSpPr>
          <p:cNvPr id="22" name="Shape 20"/>
          <p:cNvSpPr/>
          <p:nvPr/>
        </p:nvSpPr>
        <p:spPr>
          <a:xfrm>
            <a:off x="10963656" y="384048"/>
            <a:ext cx="22860" cy="22860"/>
          </a:xfrm>
          <a:prstGeom prst="ellipse">
            <a:avLst/>
          </a:prstGeom>
          <a:solidFill>
            <a:srgbClr val="CFE0F8">
              <a:alpha val="92000"/>
            </a:srgbClr>
          </a:solidFill>
          <a:ln w="12700">
            <a:solidFill>
              <a:srgbClr val="CFE0F8">
                <a:alpha val="0"/>
              </a:srgbClr>
            </a:solidFill>
            <a:prstDash val="solid"/>
          </a:ln>
        </p:spPr>
      </p:sp>
      <p:sp>
        <p:nvSpPr>
          <p:cNvPr id="23" name="Shape 21"/>
          <p:cNvSpPr/>
          <p:nvPr/>
        </p:nvSpPr>
        <p:spPr>
          <a:xfrm>
            <a:off x="11164824" y="384048"/>
            <a:ext cx="22860" cy="22860"/>
          </a:xfrm>
          <a:prstGeom prst="ellipse">
            <a:avLst/>
          </a:prstGeom>
          <a:solidFill>
            <a:srgbClr val="CFE0F8">
              <a:alpha val="92000"/>
            </a:srgbClr>
          </a:solidFill>
          <a:ln w="12700">
            <a:solidFill>
              <a:srgbClr val="CFE0F8">
                <a:alpha val="0"/>
              </a:srgbClr>
            </a:solidFill>
            <a:prstDash val="solid"/>
          </a:ln>
        </p:spPr>
      </p:sp>
      <p:sp>
        <p:nvSpPr>
          <p:cNvPr id="24" name="Shape 22"/>
          <p:cNvSpPr/>
          <p:nvPr/>
        </p:nvSpPr>
        <p:spPr>
          <a:xfrm>
            <a:off x="11365992" y="384048"/>
            <a:ext cx="22860" cy="22860"/>
          </a:xfrm>
          <a:prstGeom prst="ellipse">
            <a:avLst/>
          </a:prstGeom>
          <a:solidFill>
            <a:srgbClr val="CFE0F8">
              <a:alpha val="92000"/>
            </a:srgbClr>
          </a:solidFill>
          <a:ln w="12700">
            <a:solidFill>
              <a:srgbClr val="CFE0F8">
                <a:alpha val="0"/>
              </a:srgbClr>
            </a:solidFill>
            <a:prstDash val="solid"/>
          </a:ln>
        </p:spPr>
      </p:sp>
      <p:sp>
        <p:nvSpPr>
          <p:cNvPr id="25" name="Shape 23"/>
          <p:cNvSpPr/>
          <p:nvPr/>
        </p:nvSpPr>
        <p:spPr>
          <a:xfrm>
            <a:off x="11567160" y="384048"/>
            <a:ext cx="22860" cy="22860"/>
          </a:xfrm>
          <a:prstGeom prst="ellipse">
            <a:avLst/>
          </a:prstGeom>
          <a:solidFill>
            <a:srgbClr val="CFE0F8">
              <a:alpha val="92000"/>
            </a:srgbClr>
          </a:solidFill>
          <a:ln w="12700">
            <a:solidFill>
              <a:srgbClr val="CFE0F8">
                <a:alpha val="0"/>
              </a:srgbClr>
            </a:solidFill>
            <a:prstDash val="solid"/>
          </a:ln>
        </p:spPr>
      </p:sp>
      <p:sp>
        <p:nvSpPr>
          <p:cNvPr id="26" name="Shape 24"/>
          <p:cNvSpPr/>
          <p:nvPr/>
        </p:nvSpPr>
        <p:spPr>
          <a:xfrm>
            <a:off x="11768328" y="384048"/>
            <a:ext cx="22860" cy="22860"/>
          </a:xfrm>
          <a:prstGeom prst="ellipse">
            <a:avLst/>
          </a:prstGeom>
          <a:solidFill>
            <a:srgbClr val="CFE0F8">
              <a:alpha val="92000"/>
            </a:srgbClr>
          </a:solidFill>
          <a:ln w="12700">
            <a:solidFill>
              <a:srgbClr val="CFE0F8">
                <a:alpha val="0"/>
              </a:srgbClr>
            </a:solidFill>
            <a:prstDash val="solid"/>
          </a:ln>
        </p:spPr>
      </p:sp>
      <p:sp>
        <p:nvSpPr>
          <p:cNvPr id="27" name="Shape 25"/>
          <p:cNvSpPr/>
          <p:nvPr/>
        </p:nvSpPr>
        <p:spPr>
          <a:xfrm>
            <a:off x="11969496" y="384048"/>
            <a:ext cx="22860" cy="22860"/>
          </a:xfrm>
          <a:prstGeom prst="ellipse">
            <a:avLst/>
          </a:prstGeom>
          <a:solidFill>
            <a:srgbClr val="CFE0F8">
              <a:alpha val="92000"/>
            </a:srgbClr>
          </a:solidFill>
          <a:ln w="12700">
            <a:solidFill>
              <a:srgbClr val="CFE0F8">
                <a:alpha val="0"/>
              </a:srgbClr>
            </a:solidFill>
            <a:prstDash val="solid"/>
          </a:ln>
        </p:spPr>
      </p:sp>
      <p:sp>
        <p:nvSpPr>
          <p:cNvPr id="28" name="Shape 26"/>
          <p:cNvSpPr/>
          <p:nvPr/>
        </p:nvSpPr>
        <p:spPr>
          <a:xfrm>
            <a:off x="9555480" y="566928"/>
            <a:ext cx="22860" cy="22860"/>
          </a:xfrm>
          <a:prstGeom prst="ellipse">
            <a:avLst/>
          </a:prstGeom>
          <a:solidFill>
            <a:srgbClr val="CFE0F8">
              <a:alpha val="92000"/>
            </a:srgbClr>
          </a:solidFill>
          <a:ln w="12700">
            <a:solidFill>
              <a:srgbClr val="CFE0F8">
                <a:alpha val="0"/>
              </a:srgbClr>
            </a:solidFill>
            <a:prstDash val="solid"/>
          </a:ln>
        </p:spPr>
      </p:sp>
      <p:sp>
        <p:nvSpPr>
          <p:cNvPr id="29" name="Shape 27"/>
          <p:cNvSpPr/>
          <p:nvPr/>
        </p:nvSpPr>
        <p:spPr>
          <a:xfrm>
            <a:off x="9756648" y="566928"/>
            <a:ext cx="22860" cy="22860"/>
          </a:xfrm>
          <a:prstGeom prst="ellipse">
            <a:avLst/>
          </a:prstGeom>
          <a:solidFill>
            <a:srgbClr val="CFE0F8">
              <a:alpha val="92000"/>
            </a:srgbClr>
          </a:solidFill>
          <a:ln w="12700">
            <a:solidFill>
              <a:srgbClr val="CFE0F8">
                <a:alpha val="0"/>
              </a:srgbClr>
            </a:solidFill>
            <a:prstDash val="solid"/>
          </a:ln>
        </p:spPr>
      </p:sp>
      <p:sp>
        <p:nvSpPr>
          <p:cNvPr id="30" name="Shape 28"/>
          <p:cNvSpPr/>
          <p:nvPr/>
        </p:nvSpPr>
        <p:spPr>
          <a:xfrm>
            <a:off x="9957816" y="566928"/>
            <a:ext cx="22860" cy="22860"/>
          </a:xfrm>
          <a:prstGeom prst="ellipse">
            <a:avLst/>
          </a:prstGeom>
          <a:solidFill>
            <a:srgbClr val="CFE0F8">
              <a:alpha val="92000"/>
            </a:srgbClr>
          </a:solidFill>
          <a:ln w="12700">
            <a:solidFill>
              <a:srgbClr val="CFE0F8">
                <a:alpha val="0"/>
              </a:srgbClr>
            </a:solidFill>
            <a:prstDash val="solid"/>
          </a:ln>
        </p:spPr>
      </p:sp>
      <p:sp>
        <p:nvSpPr>
          <p:cNvPr id="31" name="Shape 29"/>
          <p:cNvSpPr/>
          <p:nvPr/>
        </p:nvSpPr>
        <p:spPr>
          <a:xfrm>
            <a:off x="10158984" y="566928"/>
            <a:ext cx="22860" cy="22860"/>
          </a:xfrm>
          <a:prstGeom prst="ellipse">
            <a:avLst/>
          </a:prstGeom>
          <a:solidFill>
            <a:srgbClr val="CFE0F8">
              <a:alpha val="92000"/>
            </a:srgbClr>
          </a:solidFill>
          <a:ln w="12700">
            <a:solidFill>
              <a:srgbClr val="CFE0F8">
                <a:alpha val="0"/>
              </a:srgbClr>
            </a:solidFill>
            <a:prstDash val="solid"/>
          </a:ln>
        </p:spPr>
      </p:sp>
      <p:sp>
        <p:nvSpPr>
          <p:cNvPr id="32" name="Shape 30"/>
          <p:cNvSpPr/>
          <p:nvPr/>
        </p:nvSpPr>
        <p:spPr>
          <a:xfrm>
            <a:off x="10360152" y="566928"/>
            <a:ext cx="22860" cy="22860"/>
          </a:xfrm>
          <a:prstGeom prst="ellipse">
            <a:avLst/>
          </a:prstGeom>
          <a:solidFill>
            <a:srgbClr val="CFE0F8">
              <a:alpha val="92000"/>
            </a:srgbClr>
          </a:solidFill>
          <a:ln w="12700">
            <a:solidFill>
              <a:srgbClr val="CFE0F8">
                <a:alpha val="0"/>
              </a:srgbClr>
            </a:solidFill>
            <a:prstDash val="solid"/>
          </a:ln>
        </p:spPr>
      </p:sp>
      <p:sp>
        <p:nvSpPr>
          <p:cNvPr id="33" name="Shape 31"/>
          <p:cNvSpPr/>
          <p:nvPr/>
        </p:nvSpPr>
        <p:spPr>
          <a:xfrm>
            <a:off x="10561320" y="566928"/>
            <a:ext cx="22860" cy="22860"/>
          </a:xfrm>
          <a:prstGeom prst="ellipse">
            <a:avLst/>
          </a:prstGeom>
          <a:solidFill>
            <a:srgbClr val="CFE0F8">
              <a:alpha val="92000"/>
            </a:srgbClr>
          </a:solidFill>
          <a:ln w="12700">
            <a:solidFill>
              <a:srgbClr val="CFE0F8">
                <a:alpha val="0"/>
              </a:srgbClr>
            </a:solidFill>
            <a:prstDash val="solid"/>
          </a:ln>
        </p:spPr>
      </p:sp>
      <p:sp>
        <p:nvSpPr>
          <p:cNvPr id="34" name="Shape 32"/>
          <p:cNvSpPr/>
          <p:nvPr/>
        </p:nvSpPr>
        <p:spPr>
          <a:xfrm>
            <a:off x="10762488" y="566928"/>
            <a:ext cx="22860" cy="22860"/>
          </a:xfrm>
          <a:prstGeom prst="ellipse">
            <a:avLst/>
          </a:prstGeom>
          <a:solidFill>
            <a:srgbClr val="CFE0F8">
              <a:alpha val="92000"/>
            </a:srgbClr>
          </a:solidFill>
          <a:ln w="12700">
            <a:solidFill>
              <a:srgbClr val="CFE0F8">
                <a:alpha val="0"/>
              </a:srgbClr>
            </a:solidFill>
            <a:prstDash val="solid"/>
          </a:ln>
        </p:spPr>
      </p:sp>
      <p:sp>
        <p:nvSpPr>
          <p:cNvPr id="35" name="Shape 33"/>
          <p:cNvSpPr/>
          <p:nvPr/>
        </p:nvSpPr>
        <p:spPr>
          <a:xfrm>
            <a:off x="10963656" y="566928"/>
            <a:ext cx="22860" cy="22860"/>
          </a:xfrm>
          <a:prstGeom prst="ellipse">
            <a:avLst/>
          </a:prstGeom>
          <a:solidFill>
            <a:srgbClr val="CFE0F8">
              <a:alpha val="92000"/>
            </a:srgbClr>
          </a:solidFill>
          <a:ln w="12700">
            <a:solidFill>
              <a:srgbClr val="CFE0F8">
                <a:alpha val="0"/>
              </a:srgbClr>
            </a:solidFill>
            <a:prstDash val="solid"/>
          </a:ln>
        </p:spPr>
      </p:sp>
      <p:sp>
        <p:nvSpPr>
          <p:cNvPr id="36" name="Shape 34"/>
          <p:cNvSpPr/>
          <p:nvPr/>
        </p:nvSpPr>
        <p:spPr>
          <a:xfrm>
            <a:off x="11164824" y="566928"/>
            <a:ext cx="22860" cy="22860"/>
          </a:xfrm>
          <a:prstGeom prst="ellipse">
            <a:avLst/>
          </a:prstGeom>
          <a:solidFill>
            <a:srgbClr val="CFE0F8">
              <a:alpha val="92000"/>
            </a:srgbClr>
          </a:solidFill>
          <a:ln w="12700">
            <a:solidFill>
              <a:srgbClr val="CFE0F8">
                <a:alpha val="0"/>
              </a:srgbClr>
            </a:solidFill>
            <a:prstDash val="solid"/>
          </a:ln>
        </p:spPr>
      </p:sp>
      <p:sp>
        <p:nvSpPr>
          <p:cNvPr id="37" name="Shape 35"/>
          <p:cNvSpPr/>
          <p:nvPr/>
        </p:nvSpPr>
        <p:spPr>
          <a:xfrm>
            <a:off x="11365992" y="566928"/>
            <a:ext cx="22860" cy="22860"/>
          </a:xfrm>
          <a:prstGeom prst="ellipse">
            <a:avLst/>
          </a:prstGeom>
          <a:solidFill>
            <a:srgbClr val="CFE0F8">
              <a:alpha val="92000"/>
            </a:srgbClr>
          </a:solidFill>
          <a:ln w="12700">
            <a:solidFill>
              <a:srgbClr val="CFE0F8">
                <a:alpha val="0"/>
              </a:srgbClr>
            </a:solidFill>
            <a:prstDash val="solid"/>
          </a:ln>
        </p:spPr>
      </p:sp>
      <p:sp>
        <p:nvSpPr>
          <p:cNvPr id="38" name="Shape 36"/>
          <p:cNvSpPr/>
          <p:nvPr/>
        </p:nvSpPr>
        <p:spPr>
          <a:xfrm>
            <a:off x="11567160" y="566928"/>
            <a:ext cx="22860" cy="22860"/>
          </a:xfrm>
          <a:prstGeom prst="ellipse">
            <a:avLst/>
          </a:prstGeom>
          <a:solidFill>
            <a:srgbClr val="CFE0F8">
              <a:alpha val="92000"/>
            </a:srgbClr>
          </a:solidFill>
          <a:ln w="12700">
            <a:solidFill>
              <a:srgbClr val="CFE0F8">
                <a:alpha val="0"/>
              </a:srgbClr>
            </a:solidFill>
            <a:prstDash val="solid"/>
          </a:ln>
        </p:spPr>
      </p:sp>
      <p:sp>
        <p:nvSpPr>
          <p:cNvPr id="39" name="Shape 37"/>
          <p:cNvSpPr/>
          <p:nvPr/>
        </p:nvSpPr>
        <p:spPr>
          <a:xfrm>
            <a:off x="11768328" y="566928"/>
            <a:ext cx="22860" cy="22860"/>
          </a:xfrm>
          <a:prstGeom prst="ellipse">
            <a:avLst/>
          </a:prstGeom>
          <a:solidFill>
            <a:srgbClr val="CFE0F8">
              <a:alpha val="92000"/>
            </a:srgbClr>
          </a:solidFill>
          <a:ln w="12700">
            <a:solidFill>
              <a:srgbClr val="CFE0F8">
                <a:alpha val="0"/>
              </a:srgbClr>
            </a:solidFill>
            <a:prstDash val="solid"/>
          </a:ln>
        </p:spPr>
      </p:sp>
      <p:sp>
        <p:nvSpPr>
          <p:cNvPr id="40" name="Shape 38"/>
          <p:cNvSpPr/>
          <p:nvPr/>
        </p:nvSpPr>
        <p:spPr>
          <a:xfrm>
            <a:off x="11969496" y="566928"/>
            <a:ext cx="22860" cy="22860"/>
          </a:xfrm>
          <a:prstGeom prst="ellipse">
            <a:avLst/>
          </a:prstGeom>
          <a:solidFill>
            <a:srgbClr val="CFE0F8">
              <a:alpha val="92000"/>
            </a:srgbClr>
          </a:solidFill>
          <a:ln w="12700">
            <a:solidFill>
              <a:srgbClr val="CFE0F8">
                <a:alpha val="0"/>
              </a:srgbClr>
            </a:solidFill>
            <a:prstDash val="solid"/>
          </a:ln>
        </p:spPr>
      </p:sp>
      <p:sp>
        <p:nvSpPr>
          <p:cNvPr id="41" name="Shape 39"/>
          <p:cNvSpPr/>
          <p:nvPr/>
        </p:nvSpPr>
        <p:spPr>
          <a:xfrm>
            <a:off x="9555480" y="749808"/>
            <a:ext cx="22860" cy="22860"/>
          </a:xfrm>
          <a:prstGeom prst="ellipse">
            <a:avLst/>
          </a:prstGeom>
          <a:solidFill>
            <a:srgbClr val="CFE0F8">
              <a:alpha val="92000"/>
            </a:srgbClr>
          </a:solidFill>
          <a:ln w="12700">
            <a:solidFill>
              <a:srgbClr val="CFE0F8">
                <a:alpha val="0"/>
              </a:srgbClr>
            </a:solidFill>
            <a:prstDash val="solid"/>
          </a:ln>
        </p:spPr>
      </p:sp>
      <p:sp>
        <p:nvSpPr>
          <p:cNvPr id="42" name="Shape 40"/>
          <p:cNvSpPr/>
          <p:nvPr/>
        </p:nvSpPr>
        <p:spPr>
          <a:xfrm>
            <a:off x="9756648" y="749808"/>
            <a:ext cx="22860" cy="22860"/>
          </a:xfrm>
          <a:prstGeom prst="ellipse">
            <a:avLst/>
          </a:prstGeom>
          <a:solidFill>
            <a:srgbClr val="CFE0F8">
              <a:alpha val="92000"/>
            </a:srgbClr>
          </a:solidFill>
          <a:ln w="12700">
            <a:solidFill>
              <a:srgbClr val="CFE0F8">
                <a:alpha val="0"/>
              </a:srgbClr>
            </a:solidFill>
            <a:prstDash val="solid"/>
          </a:ln>
        </p:spPr>
      </p:sp>
      <p:sp>
        <p:nvSpPr>
          <p:cNvPr id="43" name="Shape 41"/>
          <p:cNvSpPr/>
          <p:nvPr/>
        </p:nvSpPr>
        <p:spPr>
          <a:xfrm>
            <a:off x="9957816" y="749808"/>
            <a:ext cx="22860" cy="22860"/>
          </a:xfrm>
          <a:prstGeom prst="ellipse">
            <a:avLst/>
          </a:prstGeom>
          <a:solidFill>
            <a:srgbClr val="CFE0F8">
              <a:alpha val="92000"/>
            </a:srgbClr>
          </a:solidFill>
          <a:ln w="12700">
            <a:solidFill>
              <a:srgbClr val="CFE0F8">
                <a:alpha val="0"/>
              </a:srgbClr>
            </a:solidFill>
            <a:prstDash val="solid"/>
          </a:ln>
        </p:spPr>
      </p:sp>
      <p:sp>
        <p:nvSpPr>
          <p:cNvPr id="44" name="Shape 42"/>
          <p:cNvSpPr/>
          <p:nvPr/>
        </p:nvSpPr>
        <p:spPr>
          <a:xfrm>
            <a:off x="10158984" y="749808"/>
            <a:ext cx="22860" cy="22860"/>
          </a:xfrm>
          <a:prstGeom prst="ellipse">
            <a:avLst/>
          </a:prstGeom>
          <a:solidFill>
            <a:srgbClr val="CFE0F8">
              <a:alpha val="92000"/>
            </a:srgbClr>
          </a:solidFill>
          <a:ln w="12700">
            <a:solidFill>
              <a:srgbClr val="CFE0F8">
                <a:alpha val="0"/>
              </a:srgbClr>
            </a:solidFill>
            <a:prstDash val="solid"/>
          </a:ln>
        </p:spPr>
      </p:sp>
      <p:sp>
        <p:nvSpPr>
          <p:cNvPr id="45" name="Shape 43"/>
          <p:cNvSpPr/>
          <p:nvPr/>
        </p:nvSpPr>
        <p:spPr>
          <a:xfrm>
            <a:off x="10360152" y="749808"/>
            <a:ext cx="22860" cy="22860"/>
          </a:xfrm>
          <a:prstGeom prst="ellipse">
            <a:avLst/>
          </a:prstGeom>
          <a:solidFill>
            <a:srgbClr val="CFE0F8">
              <a:alpha val="92000"/>
            </a:srgbClr>
          </a:solidFill>
          <a:ln w="12700">
            <a:solidFill>
              <a:srgbClr val="CFE0F8">
                <a:alpha val="0"/>
              </a:srgbClr>
            </a:solidFill>
            <a:prstDash val="solid"/>
          </a:ln>
        </p:spPr>
      </p:sp>
      <p:sp>
        <p:nvSpPr>
          <p:cNvPr id="46" name="Shape 44"/>
          <p:cNvSpPr/>
          <p:nvPr/>
        </p:nvSpPr>
        <p:spPr>
          <a:xfrm>
            <a:off x="10561320" y="749808"/>
            <a:ext cx="22860" cy="22860"/>
          </a:xfrm>
          <a:prstGeom prst="ellipse">
            <a:avLst/>
          </a:prstGeom>
          <a:solidFill>
            <a:srgbClr val="CFE0F8">
              <a:alpha val="92000"/>
            </a:srgbClr>
          </a:solidFill>
          <a:ln w="12700">
            <a:solidFill>
              <a:srgbClr val="CFE0F8">
                <a:alpha val="0"/>
              </a:srgbClr>
            </a:solidFill>
            <a:prstDash val="solid"/>
          </a:ln>
        </p:spPr>
      </p:sp>
      <p:sp>
        <p:nvSpPr>
          <p:cNvPr id="47" name="Shape 45"/>
          <p:cNvSpPr/>
          <p:nvPr/>
        </p:nvSpPr>
        <p:spPr>
          <a:xfrm>
            <a:off x="10762488" y="749808"/>
            <a:ext cx="22860" cy="22860"/>
          </a:xfrm>
          <a:prstGeom prst="ellipse">
            <a:avLst/>
          </a:prstGeom>
          <a:solidFill>
            <a:srgbClr val="CFE0F8">
              <a:alpha val="92000"/>
            </a:srgbClr>
          </a:solidFill>
          <a:ln w="12700">
            <a:solidFill>
              <a:srgbClr val="CFE0F8">
                <a:alpha val="0"/>
              </a:srgbClr>
            </a:solidFill>
            <a:prstDash val="solid"/>
          </a:ln>
        </p:spPr>
      </p:sp>
      <p:sp>
        <p:nvSpPr>
          <p:cNvPr id="48" name="Shape 46"/>
          <p:cNvSpPr/>
          <p:nvPr/>
        </p:nvSpPr>
        <p:spPr>
          <a:xfrm>
            <a:off x="10963656" y="749808"/>
            <a:ext cx="22860" cy="22860"/>
          </a:xfrm>
          <a:prstGeom prst="ellipse">
            <a:avLst/>
          </a:prstGeom>
          <a:solidFill>
            <a:srgbClr val="CFE0F8">
              <a:alpha val="92000"/>
            </a:srgbClr>
          </a:solidFill>
          <a:ln w="12700">
            <a:solidFill>
              <a:srgbClr val="CFE0F8">
                <a:alpha val="0"/>
              </a:srgbClr>
            </a:solidFill>
            <a:prstDash val="solid"/>
          </a:ln>
        </p:spPr>
      </p:sp>
      <p:sp>
        <p:nvSpPr>
          <p:cNvPr id="49" name="Shape 47"/>
          <p:cNvSpPr/>
          <p:nvPr/>
        </p:nvSpPr>
        <p:spPr>
          <a:xfrm>
            <a:off x="11164824" y="749808"/>
            <a:ext cx="22860" cy="22860"/>
          </a:xfrm>
          <a:prstGeom prst="ellipse">
            <a:avLst/>
          </a:prstGeom>
          <a:solidFill>
            <a:srgbClr val="CFE0F8">
              <a:alpha val="92000"/>
            </a:srgbClr>
          </a:solidFill>
          <a:ln w="12700">
            <a:solidFill>
              <a:srgbClr val="CFE0F8">
                <a:alpha val="0"/>
              </a:srgbClr>
            </a:solidFill>
            <a:prstDash val="solid"/>
          </a:ln>
        </p:spPr>
      </p:sp>
      <p:sp>
        <p:nvSpPr>
          <p:cNvPr id="50" name="Shape 48"/>
          <p:cNvSpPr/>
          <p:nvPr/>
        </p:nvSpPr>
        <p:spPr>
          <a:xfrm>
            <a:off x="11365992" y="749808"/>
            <a:ext cx="22860" cy="22860"/>
          </a:xfrm>
          <a:prstGeom prst="ellipse">
            <a:avLst/>
          </a:prstGeom>
          <a:solidFill>
            <a:srgbClr val="CFE0F8">
              <a:alpha val="92000"/>
            </a:srgbClr>
          </a:solidFill>
          <a:ln w="12700">
            <a:solidFill>
              <a:srgbClr val="CFE0F8">
                <a:alpha val="0"/>
              </a:srgbClr>
            </a:solidFill>
            <a:prstDash val="solid"/>
          </a:ln>
        </p:spPr>
      </p:sp>
      <p:sp>
        <p:nvSpPr>
          <p:cNvPr id="51" name="Shape 49"/>
          <p:cNvSpPr/>
          <p:nvPr/>
        </p:nvSpPr>
        <p:spPr>
          <a:xfrm>
            <a:off x="11567160" y="749808"/>
            <a:ext cx="22860" cy="22860"/>
          </a:xfrm>
          <a:prstGeom prst="ellipse">
            <a:avLst/>
          </a:prstGeom>
          <a:solidFill>
            <a:srgbClr val="CFE0F8">
              <a:alpha val="92000"/>
            </a:srgbClr>
          </a:solidFill>
          <a:ln w="12700">
            <a:solidFill>
              <a:srgbClr val="CFE0F8">
                <a:alpha val="0"/>
              </a:srgbClr>
            </a:solidFill>
            <a:prstDash val="solid"/>
          </a:ln>
        </p:spPr>
      </p:sp>
      <p:sp>
        <p:nvSpPr>
          <p:cNvPr id="52" name="Shape 50"/>
          <p:cNvSpPr/>
          <p:nvPr/>
        </p:nvSpPr>
        <p:spPr>
          <a:xfrm>
            <a:off x="11768328" y="749808"/>
            <a:ext cx="22860" cy="22860"/>
          </a:xfrm>
          <a:prstGeom prst="ellipse">
            <a:avLst/>
          </a:prstGeom>
          <a:solidFill>
            <a:srgbClr val="CFE0F8">
              <a:alpha val="92000"/>
            </a:srgbClr>
          </a:solidFill>
          <a:ln w="12700">
            <a:solidFill>
              <a:srgbClr val="CFE0F8">
                <a:alpha val="0"/>
              </a:srgbClr>
            </a:solidFill>
            <a:prstDash val="solid"/>
          </a:ln>
        </p:spPr>
      </p:sp>
      <p:sp>
        <p:nvSpPr>
          <p:cNvPr id="53" name="Shape 51"/>
          <p:cNvSpPr/>
          <p:nvPr/>
        </p:nvSpPr>
        <p:spPr>
          <a:xfrm>
            <a:off x="11969496" y="749808"/>
            <a:ext cx="22860" cy="22860"/>
          </a:xfrm>
          <a:prstGeom prst="ellipse">
            <a:avLst/>
          </a:prstGeom>
          <a:solidFill>
            <a:srgbClr val="CFE0F8">
              <a:alpha val="92000"/>
            </a:srgbClr>
          </a:solidFill>
          <a:ln w="12700">
            <a:solidFill>
              <a:srgbClr val="CFE0F8">
                <a:alpha val="0"/>
              </a:srgbClr>
            </a:solidFill>
            <a:prstDash val="solid"/>
          </a:ln>
        </p:spPr>
      </p:sp>
      <p:sp>
        <p:nvSpPr>
          <p:cNvPr id="54" name="Shape 52"/>
          <p:cNvSpPr/>
          <p:nvPr/>
        </p:nvSpPr>
        <p:spPr>
          <a:xfrm>
            <a:off x="9555480" y="932688"/>
            <a:ext cx="22860" cy="22860"/>
          </a:xfrm>
          <a:prstGeom prst="ellipse">
            <a:avLst/>
          </a:prstGeom>
          <a:solidFill>
            <a:srgbClr val="CFE0F8">
              <a:alpha val="92000"/>
            </a:srgbClr>
          </a:solidFill>
          <a:ln w="12700">
            <a:solidFill>
              <a:srgbClr val="CFE0F8">
                <a:alpha val="0"/>
              </a:srgbClr>
            </a:solidFill>
            <a:prstDash val="solid"/>
          </a:ln>
        </p:spPr>
      </p:sp>
      <p:sp>
        <p:nvSpPr>
          <p:cNvPr id="55" name="Shape 53"/>
          <p:cNvSpPr/>
          <p:nvPr/>
        </p:nvSpPr>
        <p:spPr>
          <a:xfrm>
            <a:off x="9756648" y="932688"/>
            <a:ext cx="22860" cy="22860"/>
          </a:xfrm>
          <a:prstGeom prst="ellipse">
            <a:avLst/>
          </a:prstGeom>
          <a:solidFill>
            <a:srgbClr val="CFE0F8">
              <a:alpha val="92000"/>
            </a:srgbClr>
          </a:solidFill>
          <a:ln w="12700">
            <a:solidFill>
              <a:srgbClr val="CFE0F8">
                <a:alpha val="0"/>
              </a:srgbClr>
            </a:solidFill>
            <a:prstDash val="solid"/>
          </a:ln>
        </p:spPr>
      </p:sp>
      <p:sp>
        <p:nvSpPr>
          <p:cNvPr id="56" name="Shape 54"/>
          <p:cNvSpPr/>
          <p:nvPr/>
        </p:nvSpPr>
        <p:spPr>
          <a:xfrm>
            <a:off x="9957816" y="932688"/>
            <a:ext cx="22860" cy="22860"/>
          </a:xfrm>
          <a:prstGeom prst="ellipse">
            <a:avLst/>
          </a:prstGeom>
          <a:solidFill>
            <a:srgbClr val="CFE0F8">
              <a:alpha val="92000"/>
            </a:srgbClr>
          </a:solidFill>
          <a:ln w="12700">
            <a:solidFill>
              <a:srgbClr val="CFE0F8">
                <a:alpha val="0"/>
              </a:srgbClr>
            </a:solidFill>
            <a:prstDash val="solid"/>
          </a:ln>
        </p:spPr>
      </p:sp>
      <p:sp>
        <p:nvSpPr>
          <p:cNvPr id="57" name="Shape 55"/>
          <p:cNvSpPr/>
          <p:nvPr/>
        </p:nvSpPr>
        <p:spPr>
          <a:xfrm>
            <a:off x="10158984" y="932688"/>
            <a:ext cx="22860" cy="22860"/>
          </a:xfrm>
          <a:prstGeom prst="ellipse">
            <a:avLst/>
          </a:prstGeom>
          <a:solidFill>
            <a:srgbClr val="CFE0F8">
              <a:alpha val="92000"/>
            </a:srgbClr>
          </a:solidFill>
          <a:ln w="12700">
            <a:solidFill>
              <a:srgbClr val="CFE0F8">
                <a:alpha val="0"/>
              </a:srgbClr>
            </a:solidFill>
            <a:prstDash val="solid"/>
          </a:ln>
        </p:spPr>
      </p:sp>
      <p:sp>
        <p:nvSpPr>
          <p:cNvPr id="58" name="Shape 56"/>
          <p:cNvSpPr/>
          <p:nvPr/>
        </p:nvSpPr>
        <p:spPr>
          <a:xfrm>
            <a:off x="10360152" y="932688"/>
            <a:ext cx="22860" cy="22860"/>
          </a:xfrm>
          <a:prstGeom prst="ellipse">
            <a:avLst/>
          </a:prstGeom>
          <a:solidFill>
            <a:srgbClr val="CFE0F8">
              <a:alpha val="92000"/>
            </a:srgbClr>
          </a:solidFill>
          <a:ln w="12700">
            <a:solidFill>
              <a:srgbClr val="CFE0F8">
                <a:alpha val="0"/>
              </a:srgbClr>
            </a:solidFill>
            <a:prstDash val="solid"/>
          </a:ln>
        </p:spPr>
      </p:sp>
      <p:sp>
        <p:nvSpPr>
          <p:cNvPr id="59" name="Shape 57"/>
          <p:cNvSpPr/>
          <p:nvPr/>
        </p:nvSpPr>
        <p:spPr>
          <a:xfrm>
            <a:off x="10561320" y="932688"/>
            <a:ext cx="22860" cy="22860"/>
          </a:xfrm>
          <a:prstGeom prst="ellipse">
            <a:avLst/>
          </a:prstGeom>
          <a:solidFill>
            <a:srgbClr val="CFE0F8">
              <a:alpha val="92000"/>
            </a:srgbClr>
          </a:solidFill>
          <a:ln w="12700">
            <a:solidFill>
              <a:srgbClr val="CFE0F8">
                <a:alpha val="0"/>
              </a:srgbClr>
            </a:solidFill>
            <a:prstDash val="solid"/>
          </a:ln>
        </p:spPr>
      </p:sp>
      <p:sp>
        <p:nvSpPr>
          <p:cNvPr id="60" name="Shape 58"/>
          <p:cNvSpPr/>
          <p:nvPr/>
        </p:nvSpPr>
        <p:spPr>
          <a:xfrm>
            <a:off x="10762488" y="932688"/>
            <a:ext cx="22860" cy="22860"/>
          </a:xfrm>
          <a:prstGeom prst="ellipse">
            <a:avLst/>
          </a:prstGeom>
          <a:solidFill>
            <a:srgbClr val="CFE0F8">
              <a:alpha val="92000"/>
            </a:srgbClr>
          </a:solidFill>
          <a:ln w="12700">
            <a:solidFill>
              <a:srgbClr val="CFE0F8">
                <a:alpha val="0"/>
              </a:srgbClr>
            </a:solidFill>
            <a:prstDash val="solid"/>
          </a:ln>
        </p:spPr>
      </p:sp>
      <p:sp>
        <p:nvSpPr>
          <p:cNvPr id="61" name="Shape 59"/>
          <p:cNvSpPr/>
          <p:nvPr/>
        </p:nvSpPr>
        <p:spPr>
          <a:xfrm>
            <a:off x="10963656" y="932688"/>
            <a:ext cx="22860" cy="22860"/>
          </a:xfrm>
          <a:prstGeom prst="ellipse">
            <a:avLst/>
          </a:prstGeom>
          <a:solidFill>
            <a:srgbClr val="CFE0F8">
              <a:alpha val="92000"/>
            </a:srgbClr>
          </a:solidFill>
          <a:ln w="12700">
            <a:solidFill>
              <a:srgbClr val="CFE0F8">
                <a:alpha val="0"/>
              </a:srgbClr>
            </a:solidFill>
            <a:prstDash val="solid"/>
          </a:ln>
        </p:spPr>
      </p:sp>
      <p:sp>
        <p:nvSpPr>
          <p:cNvPr id="62" name="Shape 60"/>
          <p:cNvSpPr/>
          <p:nvPr/>
        </p:nvSpPr>
        <p:spPr>
          <a:xfrm>
            <a:off x="11164824" y="932688"/>
            <a:ext cx="22860" cy="22860"/>
          </a:xfrm>
          <a:prstGeom prst="ellipse">
            <a:avLst/>
          </a:prstGeom>
          <a:solidFill>
            <a:srgbClr val="CFE0F8">
              <a:alpha val="92000"/>
            </a:srgbClr>
          </a:solidFill>
          <a:ln w="12700">
            <a:solidFill>
              <a:srgbClr val="CFE0F8">
                <a:alpha val="0"/>
              </a:srgbClr>
            </a:solidFill>
            <a:prstDash val="solid"/>
          </a:ln>
        </p:spPr>
      </p:sp>
      <p:sp>
        <p:nvSpPr>
          <p:cNvPr id="63" name="Shape 61"/>
          <p:cNvSpPr/>
          <p:nvPr/>
        </p:nvSpPr>
        <p:spPr>
          <a:xfrm>
            <a:off x="11365992" y="932688"/>
            <a:ext cx="22860" cy="22860"/>
          </a:xfrm>
          <a:prstGeom prst="ellipse">
            <a:avLst/>
          </a:prstGeom>
          <a:solidFill>
            <a:srgbClr val="CFE0F8">
              <a:alpha val="92000"/>
            </a:srgbClr>
          </a:solidFill>
          <a:ln w="12700">
            <a:solidFill>
              <a:srgbClr val="CFE0F8">
                <a:alpha val="0"/>
              </a:srgbClr>
            </a:solidFill>
            <a:prstDash val="solid"/>
          </a:ln>
        </p:spPr>
      </p:sp>
      <p:sp>
        <p:nvSpPr>
          <p:cNvPr id="64" name="Shape 62"/>
          <p:cNvSpPr/>
          <p:nvPr/>
        </p:nvSpPr>
        <p:spPr>
          <a:xfrm>
            <a:off x="11567160" y="932688"/>
            <a:ext cx="22860" cy="22860"/>
          </a:xfrm>
          <a:prstGeom prst="ellipse">
            <a:avLst/>
          </a:prstGeom>
          <a:solidFill>
            <a:srgbClr val="CFE0F8">
              <a:alpha val="92000"/>
            </a:srgbClr>
          </a:solidFill>
          <a:ln w="12700">
            <a:solidFill>
              <a:srgbClr val="CFE0F8">
                <a:alpha val="0"/>
              </a:srgbClr>
            </a:solidFill>
            <a:prstDash val="solid"/>
          </a:ln>
        </p:spPr>
      </p:sp>
      <p:sp>
        <p:nvSpPr>
          <p:cNvPr id="65" name="Shape 63"/>
          <p:cNvSpPr/>
          <p:nvPr/>
        </p:nvSpPr>
        <p:spPr>
          <a:xfrm>
            <a:off x="11768328" y="932688"/>
            <a:ext cx="22860" cy="22860"/>
          </a:xfrm>
          <a:prstGeom prst="ellipse">
            <a:avLst/>
          </a:prstGeom>
          <a:solidFill>
            <a:srgbClr val="CFE0F8">
              <a:alpha val="92000"/>
            </a:srgbClr>
          </a:solidFill>
          <a:ln w="12700">
            <a:solidFill>
              <a:srgbClr val="CFE0F8">
                <a:alpha val="0"/>
              </a:srgbClr>
            </a:solidFill>
            <a:prstDash val="solid"/>
          </a:ln>
        </p:spPr>
      </p:sp>
      <p:sp>
        <p:nvSpPr>
          <p:cNvPr id="66" name="Shape 64"/>
          <p:cNvSpPr/>
          <p:nvPr/>
        </p:nvSpPr>
        <p:spPr>
          <a:xfrm>
            <a:off x="11969496" y="932688"/>
            <a:ext cx="22860" cy="22860"/>
          </a:xfrm>
          <a:prstGeom prst="ellipse">
            <a:avLst/>
          </a:prstGeom>
          <a:solidFill>
            <a:srgbClr val="CFE0F8">
              <a:alpha val="92000"/>
            </a:srgbClr>
          </a:solidFill>
          <a:ln w="12700">
            <a:solidFill>
              <a:srgbClr val="CFE0F8">
                <a:alpha val="0"/>
              </a:srgbClr>
            </a:solidFill>
            <a:prstDash val="solid"/>
          </a:ln>
        </p:spPr>
      </p:sp>
      <p:sp>
        <p:nvSpPr>
          <p:cNvPr id="67" name="Shape 65"/>
          <p:cNvSpPr/>
          <p:nvPr/>
        </p:nvSpPr>
        <p:spPr>
          <a:xfrm>
            <a:off x="9555480" y="1115568"/>
            <a:ext cx="22860" cy="22860"/>
          </a:xfrm>
          <a:prstGeom prst="ellipse">
            <a:avLst/>
          </a:prstGeom>
          <a:solidFill>
            <a:srgbClr val="CFE0F8">
              <a:alpha val="92000"/>
            </a:srgbClr>
          </a:solidFill>
          <a:ln w="12700">
            <a:solidFill>
              <a:srgbClr val="CFE0F8">
                <a:alpha val="0"/>
              </a:srgbClr>
            </a:solidFill>
            <a:prstDash val="solid"/>
          </a:ln>
        </p:spPr>
      </p:sp>
      <p:sp>
        <p:nvSpPr>
          <p:cNvPr id="68" name="Shape 66"/>
          <p:cNvSpPr/>
          <p:nvPr/>
        </p:nvSpPr>
        <p:spPr>
          <a:xfrm>
            <a:off x="9756648" y="1115568"/>
            <a:ext cx="22860" cy="22860"/>
          </a:xfrm>
          <a:prstGeom prst="ellipse">
            <a:avLst/>
          </a:prstGeom>
          <a:solidFill>
            <a:srgbClr val="CFE0F8">
              <a:alpha val="92000"/>
            </a:srgbClr>
          </a:solidFill>
          <a:ln w="12700">
            <a:solidFill>
              <a:srgbClr val="CFE0F8">
                <a:alpha val="0"/>
              </a:srgbClr>
            </a:solidFill>
            <a:prstDash val="solid"/>
          </a:ln>
        </p:spPr>
      </p:sp>
      <p:sp>
        <p:nvSpPr>
          <p:cNvPr id="69" name="Shape 67"/>
          <p:cNvSpPr/>
          <p:nvPr/>
        </p:nvSpPr>
        <p:spPr>
          <a:xfrm>
            <a:off x="9957816" y="1115568"/>
            <a:ext cx="22860" cy="22860"/>
          </a:xfrm>
          <a:prstGeom prst="ellipse">
            <a:avLst/>
          </a:prstGeom>
          <a:solidFill>
            <a:srgbClr val="CFE0F8">
              <a:alpha val="92000"/>
            </a:srgbClr>
          </a:solidFill>
          <a:ln w="12700">
            <a:solidFill>
              <a:srgbClr val="CFE0F8">
                <a:alpha val="0"/>
              </a:srgbClr>
            </a:solidFill>
            <a:prstDash val="solid"/>
          </a:ln>
        </p:spPr>
      </p:sp>
      <p:sp>
        <p:nvSpPr>
          <p:cNvPr id="70" name="Shape 68"/>
          <p:cNvSpPr/>
          <p:nvPr/>
        </p:nvSpPr>
        <p:spPr>
          <a:xfrm>
            <a:off x="10158984" y="1115568"/>
            <a:ext cx="22860" cy="22860"/>
          </a:xfrm>
          <a:prstGeom prst="ellipse">
            <a:avLst/>
          </a:prstGeom>
          <a:solidFill>
            <a:srgbClr val="CFE0F8">
              <a:alpha val="92000"/>
            </a:srgbClr>
          </a:solidFill>
          <a:ln w="12700">
            <a:solidFill>
              <a:srgbClr val="CFE0F8">
                <a:alpha val="0"/>
              </a:srgbClr>
            </a:solidFill>
            <a:prstDash val="solid"/>
          </a:ln>
        </p:spPr>
      </p:sp>
      <p:sp>
        <p:nvSpPr>
          <p:cNvPr id="71" name="Shape 69"/>
          <p:cNvSpPr/>
          <p:nvPr/>
        </p:nvSpPr>
        <p:spPr>
          <a:xfrm>
            <a:off x="10360152" y="1115568"/>
            <a:ext cx="22860" cy="22860"/>
          </a:xfrm>
          <a:prstGeom prst="ellipse">
            <a:avLst/>
          </a:prstGeom>
          <a:solidFill>
            <a:srgbClr val="CFE0F8">
              <a:alpha val="92000"/>
            </a:srgbClr>
          </a:solidFill>
          <a:ln w="12700">
            <a:solidFill>
              <a:srgbClr val="CFE0F8">
                <a:alpha val="0"/>
              </a:srgbClr>
            </a:solidFill>
            <a:prstDash val="solid"/>
          </a:ln>
        </p:spPr>
      </p:sp>
      <p:sp>
        <p:nvSpPr>
          <p:cNvPr id="72" name="Shape 70"/>
          <p:cNvSpPr/>
          <p:nvPr/>
        </p:nvSpPr>
        <p:spPr>
          <a:xfrm>
            <a:off x="10561320" y="1115568"/>
            <a:ext cx="22860" cy="22860"/>
          </a:xfrm>
          <a:prstGeom prst="ellipse">
            <a:avLst/>
          </a:prstGeom>
          <a:solidFill>
            <a:srgbClr val="CFE0F8">
              <a:alpha val="92000"/>
            </a:srgbClr>
          </a:solidFill>
          <a:ln w="12700">
            <a:solidFill>
              <a:srgbClr val="CFE0F8">
                <a:alpha val="0"/>
              </a:srgbClr>
            </a:solidFill>
            <a:prstDash val="solid"/>
          </a:ln>
        </p:spPr>
      </p:sp>
      <p:sp>
        <p:nvSpPr>
          <p:cNvPr id="73" name="Shape 71"/>
          <p:cNvSpPr/>
          <p:nvPr/>
        </p:nvSpPr>
        <p:spPr>
          <a:xfrm>
            <a:off x="10762488" y="1115568"/>
            <a:ext cx="22860" cy="22860"/>
          </a:xfrm>
          <a:prstGeom prst="ellipse">
            <a:avLst/>
          </a:prstGeom>
          <a:solidFill>
            <a:srgbClr val="CFE0F8">
              <a:alpha val="92000"/>
            </a:srgbClr>
          </a:solidFill>
          <a:ln w="12700">
            <a:solidFill>
              <a:srgbClr val="CFE0F8">
                <a:alpha val="0"/>
              </a:srgbClr>
            </a:solidFill>
            <a:prstDash val="solid"/>
          </a:ln>
        </p:spPr>
      </p:sp>
      <p:sp>
        <p:nvSpPr>
          <p:cNvPr id="74" name="Shape 72"/>
          <p:cNvSpPr/>
          <p:nvPr/>
        </p:nvSpPr>
        <p:spPr>
          <a:xfrm>
            <a:off x="10963656" y="1115568"/>
            <a:ext cx="22860" cy="22860"/>
          </a:xfrm>
          <a:prstGeom prst="ellipse">
            <a:avLst/>
          </a:prstGeom>
          <a:solidFill>
            <a:srgbClr val="CFE0F8">
              <a:alpha val="92000"/>
            </a:srgbClr>
          </a:solidFill>
          <a:ln w="12700">
            <a:solidFill>
              <a:srgbClr val="CFE0F8">
                <a:alpha val="0"/>
              </a:srgbClr>
            </a:solidFill>
            <a:prstDash val="solid"/>
          </a:ln>
        </p:spPr>
      </p:sp>
      <p:sp>
        <p:nvSpPr>
          <p:cNvPr id="75" name="Shape 73"/>
          <p:cNvSpPr/>
          <p:nvPr/>
        </p:nvSpPr>
        <p:spPr>
          <a:xfrm>
            <a:off x="11164824" y="1115568"/>
            <a:ext cx="22860" cy="22860"/>
          </a:xfrm>
          <a:prstGeom prst="ellipse">
            <a:avLst/>
          </a:prstGeom>
          <a:solidFill>
            <a:srgbClr val="CFE0F8">
              <a:alpha val="92000"/>
            </a:srgbClr>
          </a:solidFill>
          <a:ln w="12700">
            <a:solidFill>
              <a:srgbClr val="CFE0F8">
                <a:alpha val="0"/>
              </a:srgbClr>
            </a:solidFill>
            <a:prstDash val="solid"/>
          </a:ln>
        </p:spPr>
      </p:sp>
      <p:sp>
        <p:nvSpPr>
          <p:cNvPr id="76" name="Shape 74"/>
          <p:cNvSpPr/>
          <p:nvPr/>
        </p:nvSpPr>
        <p:spPr>
          <a:xfrm>
            <a:off x="11365992" y="1115568"/>
            <a:ext cx="22860" cy="22860"/>
          </a:xfrm>
          <a:prstGeom prst="ellipse">
            <a:avLst/>
          </a:prstGeom>
          <a:solidFill>
            <a:srgbClr val="CFE0F8">
              <a:alpha val="92000"/>
            </a:srgbClr>
          </a:solidFill>
          <a:ln w="12700">
            <a:solidFill>
              <a:srgbClr val="CFE0F8">
                <a:alpha val="0"/>
              </a:srgbClr>
            </a:solidFill>
            <a:prstDash val="solid"/>
          </a:ln>
        </p:spPr>
      </p:sp>
      <p:sp>
        <p:nvSpPr>
          <p:cNvPr id="77" name="Shape 75"/>
          <p:cNvSpPr/>
          <p:nvPr/>
        </p:nvSpPr>
        <p:spPr>
          <a:xfrm>
            <a:off x="11567160" y="1115568"/>
            <a:ext cx="22860" cy="22860"/>
          </a:xfrm>
          <a:prstGeom prst="ellipse">
            <a:avLst/>
          </a:prstGeom>
          <a:solidFill>
            <a:srgbClr val="CFE0F8">
              <a:alpha val="92000"/>
            </a:srgbClr>
          </a:solidFill>
          <a:ln w="12700">
            <a:solidFill>
              <a:srgbClr val="CFE0F8">
                <a:alpha val="0"/>
              </a:srgbClr>
            </a:solidFill>
            <a:prstDash val="solid"/>
          </a:ln>
        </p:spPr>
      </p:sp>
      <p:sp>
        <p:nvSpPr>
          <p:cNvPr id="78" name="Shape 76"/>
          <p:cNvSpPr/>
          <p:nvPr/>
        </p:nvSpPr>
        <p:spPr>
          <a:xfrm>
            <a:off x="11768328" y="1115568"/>
            <a:ext cx="22860" cy="22860"/>
          </a:xfrm>
          <a:prstGeom prst="ellipse">
            <a:avLst/>
          </a:prstGeom>
          <a:solidFill>
            <a:srgbClr val="CFE0F8">
              <a:alpha val="92000"/>
            </a:srgbClr>
          </a:solidFill>
          <a:ln w="12700">
            <a:solidFill>
              <a:srgbClr val="CFE0F8">
                <a:alpha val="0"/>
              </a:srgbClr>
            </a:solidFill>
            <a:prstDash val="solid"/>
          </a:ln>
        </p:spPr>
      </p:sp>
      <p:sp>
        <p:nvSpPr>
          <p:cNvPr id="79" name="Shape 77"/>
          <p:cNvSpPr/>
          <p:nvPr/>
        </p:nvSpPr>
        <p:spPr>
          <a:xfrm>
            <a:off x="11969496" y="1115568"/>
            <a:ext cx="22860" cy="22860"/>
          </a:xfrm>
          <a:prstGeom prst="ellipse">
            <a:avLst/>
          </a:prstGeom>
          <a:solidFill>
            <a:srgbClr val="CFE0F8">
              <a:alpha val="92000"/>
            </a:srgbClr>
          </a:solidFill>
          <a:ln w="12700">
            <a:solidFill>
              <a:srgbClr val="CFE0F8">
                <a:alpha val="0"/>
              </a:srgbClr>
            </a:solidFill>
            <a:prstDash val="solid"/>
          </a:ln>
        </p:spPr>
      </p:sp>
      <p:sp>
        <p:nvSpPr>
          <p:cNvPr id="80" name="Shape 78"/>
          <p:cNvSpPr/>
          <p:nvPr/>
        </p:nvSpPr>
        <p:spPr>
          <a:xfrm>
            <a:off x="9555480" y="1298448"/>
            <a:ext cx="22860" cy="22860"/>
          </a:xfrm>
          <a:prstGeom prst="ellipse">
            <a:avLst/>
          </a:prstGeom>
          <a:solidFill>
            <a:srgbClr val="CFE0F8">
              <a:alpha val="92000"/>
            </a:srgbClr>
          </a:solidFill>
          <a:ln w="12700">
            <a:solidFill>
              <a:srgbClr val="CFE0F8">
                <a:alpha val="0"/>
              </a:srgbClr>
            </a:solidFill>
            <a:prstDash val="solid"/>
          </a:ln>
        </p:spPr>
      </p:sp>
      <p:sp>
        <p:nvSpPr>
          <p:cNvPr id="81" name="Shape 79"/>
          <p:cNvSpPr/>
          <p:nvPr/>
        </p:nvSpPr>
        <p:spPr>
          <a:xfrm>
            <a:off x="9756648" y="1298448"/>
            <a:ext cx="22860" cy="22860"/>
          </a:xfrm>
          <a:prstGeom prst="ellipse">
            <a:avLst/>
          </a:prstGeom>
          <a:solidFill>
            <a:srgbClr val="CFE0F8">
              <a:alpha val="92000"/>
            </a:srgbClr>
          </a:solidFill>
          <a:ln w="12700">
            <a:solidFill>
              <a:srgbClr val="CFE0F8">
                <a:alpha val="0"/>
              </a:srgbClr>
            </a:solidFill>
            <a:prstDash val="solid"/>
          </a:ln>
        </p:spPr>
      </p:sp>
      <p:sp>
        <p:nvSpPr>
          <p:cNvPr id="82" name="Shape 80"/>
          <p:cNvSpPr/>
          <p:nvPr/>
        </p:nvSpPr>
        <p:spPr>
          <a:xfrm>
            <a:off x="9957816" y="1298448"/>
            <a:ext cx="22860" cy="22860"/>
          </a:xfrm>
          <a:prstGeom prst="ellipse">
            <a:avLst/>
          </a:prstGeom>
          <a:solidFill>
            <a:srgbClr val="CFE0F8">
              <a:alpha val="92000"/>
            </a:srgbClr>
          </a:solidFill>
          <a:ln w="12700">
            <a:solidFill>
              <a:srgbClr val="CFE0F8">
                <a:alpha val="0"/>
              </a:srgbClr>
            </a:solidFill>
            <a:prstDash val="solid"/>
          </a:ln>
        </p:spPr>
      </p:sp>
      <p:sp>
        <p:nvSpPr>
          <p:cNvPr id="83" name="Shape 81"/>
          <p:cNvSpPr/>
          <p:nvPr/>
        </p:nvSpPr>
        <p:spPr>
          <a:xfrm>
            <a:off x="10158984" y="1298448"/>
            <a:ext cx="22860" cy="22860"/>
          </a:xfrm>
          <a:prstGeom prst="ellipse">
            <a:avLst/>
          </a:prstGeom>
          <a:solidFill>
            <a:srgbClr val="CFE0F8">
              <a:alpha val="92000"/>
            </a:srgbClr>
          </a:solidFill>
          <a:ln w="12700">
            <a:solidFill>
              <a:srgbClr val="CFE0F8">
                <a:alpha val="0"/>
              </a:srgbClr>
            </a:solidFill>
            <a:prstDash val="solid"/>
          </a:ln>
        </p:spPr>
      </p:sp>
      <p:sp>
        <p:nvSpPr>
          <p:cNvPr id="84" name="Shape 82"/>
          <p:cNvSpPr/>
          <p:nvPr/>
        </p:nvSpPr>
        <p:spPr>
          <a:xfrm>
            <a:off x="10360152" y="1298448"/>
            <a:ext cx="22860" cy="22860"/>
          </a:xfrm>
          <a:prstGeom prst="ellipse">
            <a:avLst/>
          </a:prstGeom>
          <a:solidFill>
            <a:srgbClr val="CFE0F8">
              <a:alpha val="92000"/>
            </a:srgbClr>
          </a:solidFill>
          <a:ln w="12700">
            <a:solidFill>
              <a:srgbClr val="CFE0F8">
                <a:alpha val="0"/>
              </a:srgbClr>
            </a:solidFill>
            <a:prstDash val="solid"/>
          </a:ln>
        </p:spPr>
      </p:sp>
      <p:sp>
        <p:nvSpPr>
          <p:cNvPr id="85" name="Shape 83"/>
          <p:cNvSpPr/>
          <p:nvPr/>
        </p:nvSpPr>
        <p:spPr>
          <a:xfrm>
            <a:off x="10561320" y="1298448"/>
            <a:ext cx="22860" cy="22860"/>
          </a:xfrm>
          <a:prstGeom prst="ellipse">
            <a:avLst/>
          </a:prstGeom>
          <a:solidFill>
            <a:srgbClr val="CFE0F8">
              <a:alpha val="92000"/>
            </a:srgbClr>
          </a:solidFill>
          <a:ln w="12700">
            <a:solidFill>
              <a:srgbClr val="CFE0F8">
                <a:alpha val="0"/>
              </a:srgbClr>
            </a:solidFill>
            <a:prstDash val="solid"/>
          </a:ln>
        </p:spPr>
      </p:sp>
      <p:sp>
        <p:nvSpPr>
          <p:cNvPr id="86" name="Shape 84"/>
          <p:cNvSpPr/>
          <p:nvPr/>
        </p:nvSpPr>
        <p:spPr>
          <a:xfrm>
            <a:off x="10762488" y="1298448"/>
            <a:ext cx="22860" cy="22860"/>
          </a:xfrm>
          <a:prstGeom prst="ellipse">
            <a:avLst/>
          </a:prstGeom>
          <a:solidFill>
            <a:srgbClr val="CFE0F8">
              <a:alpha val="92000"/>
            </a:srgbClr>
          </a:solidFill>
          <a:ln w="12700">
            <a:solidFill>
              <a:srgbClr val="CFE0F8">
                <a:alpha val="0"/>
              </a:srgbClr>
            </a:solidFill>
            <a:prstDash val="solid"/>
          </a:ln>
        </p:spPr>
      </p:sp>
      <p:sp>
        <p:nvSpPr>
          <p:cNvPr id="87" name="Shape 85"/>
          <p:cNvSpPr/>
          <p:nvPr/>
        </p:nvSpPr>
        <p:spPr>
          <a:xfrm>
            <a:off x="10963656" y="1298448"/>
            <a:ext cx="22860" cy="22860"/>
          </a:xfrm>
          <a:prstGeom prst="ellipse">
            <a:avLst/>
          </a:prstGeom>
          <a:solidFill>
            <a:srgbClr val="CFE0F8">
              <a:alpha val="92000"/>
            </a:srgbClr>
          </a:solidFill>
          <a:ln w="12700">
            <a:solidFill>
              <a:srgbClr val="CFE0F8">
                <a:alpha val="0"/>
              </a:srgbClr>
            </a:solidFill>
            <a:prstDash val="solid"/>
          </a:ln>
        </p:spPr>
      </p:sp>
      <p:sp>
        <p:nvSpPr>
          <p:cNvPr id="88" name="Shape 86"/>
          <p:cNvSpPr/>
          <p:nvPr/>
        </p:nvSpPr>
        <p:spPr>
          <a:xfrm>
            <a:off x="11164824" y="1298448"/>
            <a:ext cx="22860" cy="22860"/>
          </a:xfrm>
          <a:prstGeom prst="ellipse">
            <a:avLst/>
          </a:prstGeom>
          <a:solidFill>
            <a:srgbClr val="CFE0F8">
              <a:alpha val="92000"/>
            </a:srgbClr>
          </a:solidFill>
          <a:ln w="12700">
            <a:solidFill>
              <a:srgbClr val="CFE0F8">
                <a:alpha val="0"/>
              </a:srgbClr>
            </a:solidFill>
            <a:prstDash val="solid"/>
          </a:ln>
        </p:spPr>
      </p:sp>
      <p:sp>
        <p:nvSpPr>
          <p:cNvPr id="89" name="Shape 87"/>
          <p:cNvSpPr/>
          <p:nvPr/>
        </p:nvSpPr>
        <p:spPr>
          <a:xfrm>
            <a:off x="11365992" y="1298448"/>
            <a:ext cx="22860" cy="22860"/>
          </a:xfrm>
          <a:prstGeom prst="ellipse">
            <a:avLst/>
          </a:prstGeom>
          <a:solidFill>
            <a:srgbClr val="CFE0F8">
              <a:alpha val="92000"/>
            </a:srgbClr>
          </a:solidFill>
          <a:ln w="12700">
            <a:solidFill>
              <a:srgbClr val="CFE0F8">
                <a:alpha val="0"/>
              </a:srgbClr>
            </a:solidFill>
            <a:prstDash val="solid"/>
          </a:ln>
        </p:spPr>
      </p:sp>
      <p:sp>
        <p:nvSpPr>
          <p:cNvPr id="90" name="Shape 88"/>
          <p:cNvSpPr/>
          <p:nvPr/>
        </p:nvSpPr>
        <p:spPr>
          <a:xfrm>
            <a:off x="11567160" y="1298448"/>
            <a:ext cx="22860" cy="22860"/>
          </a:xfrm>
          <a:prstGeom prst="ellipse">
            <a:avLst/>
          </a:prstGeom>
          <a:solidFill>
            <a:srgbClr val="CFE0F8">
              <a:alpha val="92000"/>
            </a:srgbClr>
          </a:solidFill>
          <a:ln w="12700">
            <a:solidFill>
              <a:srgbClr val="CFE0F8">
                <a:alpha val="0"/>
              </a:srgbClr>
            </a:solidFill>
            <a:prstDash val="solid"/>
          </a:ln>
        </p:spPr>
      </p:sp>
      <p:sp>
        <p:nvSpPr>
          <p:cNvPr id="91" name="Shape 89"/>
          <p:cNvSpPr/>
          <p:nvPr/>
        </p:nvSpPr>
        <p:spPr>
          <a:xfrm>
            <a:off x="11768328" y="1298448"/>
            <a:ext cx="22860" cy="22860"/>
          </a:xfrm>
          <a:prstGeom prst="ellipse">
            <a:avLst/>
          </a:prstGeom>
          <a:solidFill>
            <a:srgbClr val="CFE0F8">
              <a:alpha val="92000"/>
            </a:srgbClr>
          </a:solidFill>
          <a:ln w="12700">
            <a:solidFill>
              <a:srgbClr val="CFE0F8">
                <a:alpha val="0"/>
              </a:srgbClr>
            </a:solidFill>
            <a:prstDash val="solid"/>
          </a:ln>
        </p:spPr>
      </p:sp>
      <p:sp>
        <p:nvSpPr>
          <p:cNvPr id="92" name="Shape 90"/>
          <p:cNvSpPr/>
          <p:nvPr/>
        </p:nvSpPr>
        <p:spPr>
          <a:xfrm>
            <a:off x="11969496" y="1298448"/>
            <a:ext cx="22860" cy="22860"/>
          </a:xfrm>
          <a:prstGeom prst="ellipse">
            <a:avLst/>
          </a:prstGeom>
          <a:solidFill>
            <a:srgbClr val="CFE0F8">
              <a:alpha val="92000"/>
            </a:srgbClr>
          </a:solidFill>
          <a:ln w="12700">
            <a:solidFill>
              <a:srgbClr val="CFE0F8">
                <a:alpha val="0"/>
              </a:srgbClr>
            </a:solidFill>
            <a:prstDash val="solid"/>
          </a:ln>
        </p:spPr>
      </p:sp>
      <p:sp>
        <p:nvSpPr>
          <p:cNvPr id="93" name="Shape 91"/>
          <p:cNvSpPr/>
          <p:nvPr/>
        </p:nvSpPr>
        <p:spPr>
          <a:xfrm>
            <a:off x="9555480" y="1481328"/>
            <a:ext cx="22860" cy="22860"/>
          </a:xfrm>
          <a:prstGeom prst="ellipse">
            <a:avLst/>
          </a:prstGeom>
          <a:solidFill>
            <a:srgbClr val="CFE0F8">
              <a:alpha val="92000"/>
            </a:srgbClr>
          </a:solidFill>
          <a:ln w="12700">
            <a:solidFill>
              <a:srgbClr val="CFE0F8">
                <a:alpha val="0"/>
              </a:srgbClr>
            </a:solidFill>
            <a:prstDash val="solid"/>
          </a:ln>
        </p:spPr>
      </p:sp>
      <p:sp>
        <p:nvSpPr>
          <p:cNvPr id="94" name="Shape 92"/>
          <p:cNvSpPr/>
          <p:nvPr/>
        </p:nvSpPr>
        <p:spPr>
          <a:xfrm>
            <a:off x="9756648" y="1481328"/>
            <a:ext cx="22860" cy="22860"/>
          </a:xfrm>
          <a:prstGeom prst="ellipse">
            <a:avLst/>
          </a:prstGeom>
          <a:solidFill>
            <a:srgbClr val="CFE0F8">
              <a:alpha val="92000"/>
            </a:srgbClr>
          </a:solidFill>
          <a:ln w="12700">
            <a:solidFill>
              <a:srgbClr val="CFE0F8">
                <a:alpha val="0"/>
              </a:srgbClr>
            </a:solidFill>
            <a:prstDash val="solid"/>
          </a:ln>
        </p:spPr>
      </p:sp>
      <p:sp>
        <p:nvSpPr>
          <p:cNvPr id="95" name="Shape 93"/>
          <p:cNvSpPr/>
          <p:nvPr/>
        </p:nvSpPr>
        <p:spPr>
          <a:xfrm>
            <a:off x="9957816" y="1481328"/>
            <a:ext cx="22860" cy="22860"/>
          </a:xfrm>
          <a:prstGeom prst="ellipse">
            <a:avLst/>
          </a:prstGeom>
          <a:solidFill>
            <a:srgbClr val="CFE0F8">
              <a:alpha val="92000"/>
            </a:srgbClr>
          </a:solidFill>
          <a:ln w="12700">
            <a:solidFill>
              <a:srgbClr val="CFE0F8">
                <a:alpha val="0"/>
              </a:srgbClr>
            </a:solidFill>
            <a:prstDash val="solid"/>
          </a:ln>
        </p:spPr>
      </p:sp>
      <p:sp>
        <p:nvSpPr>
          <p:cNvPr id="96" name="Shape 94"/>
          <p:cNvSpPr/>
          <p:nvPr/>
        </p:nvSpPr>
        <p:spPr>
          <a:xfrm>
            <a:off x="10158984" y="1481328"/>
            <a:ext cx="22860" cy="22860"/>
          </a:xfrm>
          <a:prstGeom prst="ellipse">
            <a:avLst/>
          </a:prstGeom>
          <a:solidFill>
            <a:srgbClr val="CFE0F8">
              <a:alpha val="92000"/>
            </a:srgbClr>
          </a:solidFill>
          <a:ln w="12700">
            <a:solidFill>
              <a:srgbClr val="CFE0F8">
                <a:alpha val="0"/>
              </a:srgbClr>
            </a:solidFill>
            <a:prstDash val="solid"/>
          </a:ln>
        </p:spPr>
      </p:sp>
      <p:sp>
        <p:nvSpPr>
          <p:cNvPr id="97" name="Shape 95"/>
          <p:cNvSpPr/>
          <p:nvPr/>
        </p:nvSpPr>
        <p:spPr>
          <a:xfrm>
            <a:off x="10360152" y="1481328"/>
            <a:ext cx="22860" cy="22860"/>
          </a:xfrm>
          <a:prstGeom prst="ellipse">
            <a:avLst/>
          </a:prstGeom>
          <a:solidFill>
            <a:srgbClr val="CFE0F8">
              <a:alpha val="92000"/>
            </a:srgbClr>
          </a:solidFill>
          <a:ln w="12700">
            <a:solidFill>
              <a:srgbClr val="CFE0F8">
                <a:alpha val="0"/>
              </a:srgbClr>
            </a:solidFill>
            <a:prstDash val="solid"/>
          </a:ln>
        </p:spPr>
      </p:sp>
      <p:sp>
        <p:nvSpPr>
          <p:cNvPr id="98" name="Shape 96"/>
          <p:cNvSpPr/>
          <p:nvPr/>
        </p:nvSpPr>
        <p:spPr>
          <a:xfrm>
            <a:off x="10561320" y="1481328"/>
            <a:ext cx="22860" cy="22860"/>
          </a:xfrm>
          <a:prstGeom prst="ellipse">
            <a:avLst/>
          </a:prstGeom>
          <a:solidFill>
            <a:srgbClr val="CFE0F8">
              <a:alpha val="92000"/>
            </a:srgbClr>
          </a:solidFill>
          <a:ln w="12700">
            <a:solidFill>
              <a:srgbClr val="CFE0F8">
                <a:alpha val="0"/>
              </a:srgbClr>
            </a:solidFill>
            <a:prstDash val="solid"/>
          </a:ln>
        </p:spPr>
      </p:sp>
      <p:sp>
        <p:nvSpPr>
          <p:cNvPr id="99" name="Shape 97"/>
          <p:cNvSpPr/>
          <p:nvPr/>
        </p:nvSpPr>
        <p:spPr>
          <a:xfrm>
            <a:off x="10762488" y="1481328"/>
            <a:ext cx="22860" cy="22860"/>
          </a:xfrm>
          <a:prstGeom prst="ellipse">
            <a:avLst/>
          </a:prstGeom>
          <a:solidFill>
            <a:srgbClr val="CFE0F8">
              <a:alpha val="92000"/>
            </a:srgbClr>
          </a:solidFill>
          <a:ln w="12700">
            <a:solidFill>
              <a:srgbClr val="CFE0F8">
                <a:alpha val="0"/>
              </a:srgbClr>
            </a:solidFill>
            <a:prstDash val="solid"/>
          </a:ln>
        </p:spPr>
      </p:sp>
      <p:sp>
        <p:nvSpPr>
          <p:cNvPr id="100" name="Shape 98"/>
          <p:cNvSpPr/>
          <p:nvPr/>
        </p:nvSpPr>
        <p:spPr>
          <a:xfrm>
            <a:off x="10963656" y="1481328"/>
            <a:ext cx="22860" cy="22860"/>
          </a:xfrm>
          <a:prstGeom prst="ellipse">
            <a:avLst/>
          </a:prstGeom>
          <a:solidFill>
            <a:srgbClr val="CFE0F8">
              <a:alpha val="92000"/>
            </a:srgbClr>
          </a:solidFill>
          <a:ln w="12700">
            <a:solidFill>
              <a:srgbClr val="CFE0F8">
                <a:alpha val="0"/>
              </a:srgbClr>
            </a:solidFill>
            <a:prstDash val="solid"/>
          </a:ln>
        </p:spPr>
      </p:sp>
      <p:sp>
        <p:nvSpPr>
          <p:cNvPr id="101" name="Shape 99"/>
          <p:cNvSpPr/>
          <p:nvPr/>
        </p:nvSpPr>
        <p:spPr>
          <a:xfrm>
            <a:off x="11164824" y="1481328"/>
            <a:ext cx="22860" cy="22860"/>
          </a:xfrm>
          <a:prstGeom prst="ellipse">
            <a:avLst/>
          </a:prstGeom>
          <a:solidFill>
            <a:srgbClr val="CFE0F8">
              <a:alpha val="92000"/>
            </a:srgbClr>
          </a:solidFill>
          <a:ln w="12700">
            <a:solidFill>
              <a:srgbClr val="CFE0F8">
                <a:alpha val="0"/>
              </a:srgbClr>
            </a:solidFill>
            <a:prstDash val="solid"/>
          </a:ln>
        </p:spPr>
      </p:sp>
      <p:sp>
        <p:nvSpPr>
          <p:cNvPr id="102" name="Shape 100"/>
          <p:cNvSpPr/>
          <p:nvPr/>
        </p:nvSpPr>
        <p:spPr>
          <a:xfrm>
            <a:off x="11365992" y="1481328"/>
            <a:ext cx="22860" cy="22860"/>
          </a:xfrm>
          <a:prstGeom prst="ellipse">
            <a:avLst/>
          </a:prstGeom>
          <a:solidFill>
            <a:srgbClr val="CFE0F8">
              <a:alpha val="92000"/>
            </a:srgbClr>
          </a:solidFill>
          <a:ln w="12700">
            <a:solidFill>
              <a:srgbClr val="CFE0F8">
                <a:alpha val="0"/>
              </a:srgbClr>
            </a:solidFill>
            <a:prstDash val="solid"/>
          </a:ln>
        </p:spPr>
      </p:sp>
      <p:sp>
        <p:nvSpPr>
          <p:cNvPr id="103" name="Shape 101"/>
          <p:cNvSpPr/>
          <p:nvPr/>
        </p:nvSpPr>
        <p:spPr>
          <a:xfrm>
            <a:off x="11567160" y="1481328"/>
            <a:ext cx="22860" cy="22860"/>
          </a:xfrm>
          <a:prstGeom prst="ellipse">
            <a:avLst/>
          </a:prstGeom>
          <a:solidFill>
            <a:srgbClr val="CFE0F8">
              <a:alpha val="92000"/>
            </a:srgbClr>
          </a:solidFill>
          <a:ln w="12700">
            <a:solidFill>
              <a:srgbClr val="CFE0F8">
                <a:alpha val="0"/>
              </a:srgbClr>
            </a:solidFill>
            <a:prstDash val="solid"/>
          </a:ln>
        </p:spPr>
      </p:sp>
      <p:sp>
        <p:nvSpPr>
          <p:cNvPr id="104" name="Shape 102"/>
          <p:cNvSpPr/>
          <p:nvPr/>
        </p:nvSpPr>
        <p:spPr>
          <a:xfrm>
            <a:off x="11768328" y="1481328"/>
            <a:ext cx="22860" cy="22860"/>
          </a:xfrm>
          <a:prstGeom prst="ellipse">
            <a:avLst/>
          </a:prstGeom>
          <a:solidFill>
            <a:srgbClr val="CFE0F8">
              <a:alpha val="92000"/>
            </a:srgbClr>
          </a:solidFill>
          <a:ln w="12700">
            <a:solidFill>
              <a:srgbClr val="CFE0F8">
                <a:alpha val="0"/>
              </a:srgbClr>
            </a:solidFill>
            <a:prstDash val="solid"/>
          </a:ln>
        </p:spPr>
      </p:sp>
      <p:sp>
        <p:nvSpPr>
          <p:cNvPr id="105" name="Shape 103"/>
          <p:cNvSpPr/>
          <p:nvPr/>
        </p:nvSpPr>
        <p:spPr>
          <a:xfrm>
            <a:off x="11969496" y="1481328"/>
            <a:ext cx="22860" cy="22860"/>
          </a:xfrm>
          <a:prstGeom prst="ellipse">
            <a:avLst/>
          </a:prstGeom>
          <a:solidFill>
            <a:srgbClr val="CFE0F8">
              <a:alpha val="92000"/>
            </a:srgbClr>
          </a:solidFill>
          <a:ln w="12700">
            <a:solidFill>
              <a:srgbClr val="CFE0F8">
                <a:alpha val="0"/>
              </a:srgbClr>
            </a:solidFill>
            <a:prstDash val="solid"/>
          </a:ln>
        </p:spPr>
      </p:sp>
      <p:sp>
        <p:nvSpPr>
          <p:cNvPr id="106" name="Text 104"/>
          <p:cNvSpPr/>
          <p:nvPr/>
        </p:nvSpPr>
        <p:spPr>
          <a:xfrm>
            <a:off x="457200" y="365760"/>
            <a:ext cx="11274552" cy="201168"/>
          </a:xfrm>
          <a:prstGeom prst="rect">
            <a:avLst/>
          </a:prstGeom>
          <a:noFill/>
          <a:ln/>
        </p:spPr>
        <p:txBody>
          <a:bodyPr wrap="square" lIns="0" tIns="0" rIns="0" bIns="0" rtlCol="0" anchor="ctr"/>
          <a:lstStyle/>
          <a:p>
            <a:pPr indent="0" marL="0">
              <a:buNone/>
            </a:pPr>
            <a:r>
              <a:rPr lang="en-US" sz="950" b="1" spc="150" kern="0" dirty="0">
                <a:solidFill>
                  <a:srgbClr val="0052CC"/>
                </a:solidFill>
                <a:latin typeface="Arial" pitchFamily="34" charset="0"/>
                <a:ea typeface="Arial" pitchFamily="34" charset="-122"/>
                <a:cs typeface="Arial" pitchFamily="34" charset="-120"/>
              </a:rPr>
              <a:t>PROCESS ADVISOR · AI OPPORTUNITIES</a:t>
            </a:r>
            <a:endParaRPr lang="en-US" sz="950" dirty="0"/>
          </a:p>
        </p:txBody>
      </p:sp>
      <p:sp>
        <p:nvSpPr>
          <p:cNvPr id="107" name="Text 105"/>
          <p:cNvSpPr/>
          <p:nvPr/>
        </p:nvSpPr>
        <p:spPr>
          <a:xfrm>
            <a:off x="457200" y="621792"/>
            <a:ext cx="11274552" cy="411480"/>
          </a:xfrm>
          <a:prstGeom prst="rect">
            <a:avLst/>
          </a:prstGeom>
          <a:noFill/>
          <a:ln/>
        </p:spPr>
        <p:txBody>
          <a:bodyPr wrap="square" lIns="0" tIns="0" rIns="0" bIns="0" rtlCol="0" anchor="t"/>
          <a:lstStyle/>
          <a:p>
            <a:pPr indent="0" marL="0">
              <a:buNone/>
            </a:pPr>
            <a:r>
              <a:rPr lang="en-US" sz="1850" b="1" dirty="0">
                <a:solidFill>
                  <a:srgbClr val="172B4D"/>
                </a:solidFill>
                <a:latin typeface="Arial" pitchFamily="34" charset="0"/>
                <a:ea typeface="Arial" pitchFamily="34" charset="-122"/>
                <a:cs typeface="Arial" pitchFamily="34" charset="-120"/>
              </a:rPr>
              <a:t>13. Target Workflow State</a:t>
            </a:r>
            <a:endParaRPr lang="en-US" sz="1850" dirty="0"/>
          </a:p>
        </p:txBody>
      </p:sp>
      <p:sp>
        <p:nvSpPr>
          <p:cNvPr id="108" name="Shape 106"/>
          <p:cNvSpPr/>
          <p:nvPr/>
        </p:nvSpPr>
        <p:spPr>
          <a:xfrm>
            <a:off x="457200" y="1115568"/>
            <a:ext cx="960120" cy="41148"/>
          </a:xfrm>
          <a:prstGeom prst="rect">
            <a:avLst/>
          </a:prstGeom>
          <a:solidFill>
            <a:srgbClr val="1D7AFC"/>
          </a:solidFill>
          <a:ln w="12700">
            <a:solidFill>
              <a:srgbClr val="1D7AFC"/>
            </a:solidFill>
            <a:prstDash val="solid"/>
          </a:ln>
        </p:spPr>
      </p:sp>
      <p:sp>
        <p:nvSpPr>
          <p:cNvPr id="109" name="Text 107"/>
          <p:cNvSpPr/>
          <p:nvPr/>
        </p:nvSpPr>
        <p:spPr>
          <a:xfrm>
            <a:off x="457200" y="1371600"/>
            <a:ext cx="11274552" cy="530352"/>
          </a:xfrm>
          <a:prstGeom prst="rect">
            <a:avLst/>
          </a:prstGeom>
          <a:noFill/>
          <a:ln/>
        </p:spPr>
        <p:txBody>
          <a:bodyPr wrap="square" lIns="0" tIns="0" rIns="0" bIns="0" rtlCol="0" anchor="t"/>
          <a:lstStyle/>
          <a:p>
            <a:pPr indent="0" marL="0">
              <a:lnSpc>
                <a:spcPts val="1300"/>
              </a:lnSpc>
              <a:buNone/>
            </a:pPr>
            <a:r>
              <a:rPr lang="en-US" sz="1020" dirty="0">
                <a:solidFill>
                  <a:srgbClr val="44546F"/>
                </a:solidFill>
                <a:latin typeface="Arial" pitchFamily="34" charset="0"/>
                <a:ea typeface="Arial" pitchFamily="34" charset="-122"/>
                <a:cs typeface="Arial" pitchFamily="34" charset="-120"/>
              </a:rPr>
              <a:t>The future-state workflow uses Rovo to automate triage and closure, freeing agents to focus on active resolution. Agents are supported during the 'Work in Progress' state by Rovo Search and Rovo Chat, which provide knowledge and summarization to reduce rework and speed up resolution.</a:t>
            </a:r>
            <a:endParaRPr lang="en-US" sz="1020" dirty="0"/>
          </a:p>
        </p:txBody>
      </p:sp>
      <p:sp>
        <p:nvSpPr>
          <p:cNvPr id="110" name="Shape 108"/>
          <p:cNvSpPr/>
          <p:nvPr/>
        </p:nvSpPr>
        <p:spPr>
          <a:xfrm>
            <a:off x="457200" y="2011680"/>
            <a:ext cx="11274552" cy="594360"/>
          </a:xfrm>
          <a:prstGeom prst="roundRect">
            <a:avLst>
              <a:gd name="adj" fmla="val 7692"/>
            </a:avLst>
          </a:prstGeom>
          <a:solidFill>
            <a:srgbClr val="E9F2FF"/>
          </a:solidFill>
          <a:ln w="10160">
            <a:solidFill>
              <a:srgbClr val="A6C5F2"/>
            </a:solidFill>
            <a:prstDash val="solid"/>
          </a:ln>
          <a:effectLst>
            <a:outerShdw sx="100000" sy="100000" kx="0" ky="0" algn="bl" rotWithShape="0" blurRad="76200" dist="19050" dir="5400000">
              <a:srgbClr val="122A35">
                <a:alpha val="6000"/>
              </a:srgbClr>
            </a:outerShdw>
          </a:effectLst>
        </p:spPr>
      </p:sp>
      <p:sp>
        <p:nvSpPr>
          <p:cNvPr id="111" name="Text 109"/>
          <p:cNvSpPr/>
          <p:nvPr/>
        </p:nvSpPr>
        <p:spPr>
          <a:xfrm>
            <a:off x="621792" y="2121408"/>
            <a:ext cx="1280160" cy="201168"/>
          </a:xfrm>
          <a:prstGeom prst="rect">
            <a:avLst/>
          </a:prstGeom>
          <a:noFill/>
          <a:ln/>
        </p:spPr>
        <p:txBody>
          <a:bodyPr wrap="square" lIns="0" tIns="0" rIns="0" bIns="0" rtlCol="0" anchor="ctr"/>
          <a:lstStyle/>
          <a:p>
            <a:pPr indent="0" marL="0">
              <a:buNone/>
            </a:pPr>
            <a:r>
              <a:rPr lang="en-US" sz="850" b="1" spc="120" kern="0" dirty="0">
                <a:solidFill>
                  <a:srgbClr val="0052CC"/>
                </a:solidFill>
                <a:latin typeface="Arial" pitchFamily="34" charset="0"/>
                <a:ea typeface="Arial" pitchFamily="34" charset="-122"/>
                <a:cs typeface="Arial" pitchFamily="34" charset="-120"/>
              </a:rPr>
              <a:t>PREFERRED FLOW</a:t>
            </a:r>
            <a:endParaRPr lang="en-US" sz="850" dirty="0"/>
          </a:p>
        </p:txBody>
      </p:sp>
      <p:sp>
        <p:nvSpPr>
          <p:cNvPr id="112" name="Text 110"/>
          <p:cNvSpPr/>
          <p:nvPr/>
        </p:nvSpPr>
        <p:spPr>
          <a:xfrm>
            <a:off x="1874520" y="2185416"/>
            <a:ext cx="9674352" cy="256032"/>
          </a:xfrm>
          <a:prstGeom prst="rect">
            <a:avLst/>
          </a:prstGeom>
          <a:noFill/>
          <a:ln/>
        </p:spPr>
        <p:txBody>
          <a:bodyPr wrap="square" lIns="0" tIns="0" rIns="0" bIns="0" rtlCol="0" anchor="ctr"/>
          <a:lstStyle/>
          <a:p>
            <a:pPr indent="0" marL="0">
              <a:buNone/>
            </a:pPr>
            <a:r>
              <a:rPr lang="en-US" sz="960" b="1" dirty="0">
                <a:solidFill>
                  <a:srgbClr val="09326C"/>
                </a:solidFill>
                <a:latin typeface="Arial" pitchFamily="34" charset="0"/>
                <a:ea typeface="Arial" pitchFamily="34" charset="-122"/>
                <a:cs typeface="Arial" pitchFamily="34" charset="-120"/>
              </a:rPr>
              <a:t>Open → Work in Progress → Completed → Closed</a:t>
            </a:r>
            <a:endParaRPr lang="en-US" sz="960" dirty="0"/>
          </a:p>
        </p:txBody>
      </p:sp>
      <p:sp>
        <p:nvSpPr>
          <p:cNvPr id="113" name="Shape 111"/>
          <p:cNvSpPr/>
          <p:nvPr/>
        </p:nvSpPr>
        <p:spPr>
          <a:xfrm>
            <a:off x="457200" y="2798064"/>
            <a:ext cx="3648456" cy="1696212"/>
          </a:xfrm>
          <a:prstGeom prst="roundRect">
            <a:avLst>
              <a:gd name="adj" fmla="val 2695"/>
            </a:avLst>
          </a:prstGeom>
          <a:solidFill>
            <a:srgbClr val="E9F2FF"/>
          </a:solidFill>
          <a:ln w="10160">
            <a:solidFill>
              <a:srgbClr val="A6C5F2"/>
            </a:solidFill>
            <a:prstDash val="solid"/>
          </a:ln>
          <a:effectLst>
            <a:outerShdw sx="100000" sy="100000" kx="0" ky="0" algn="bl" rotWithShape="0" blurRad="76200" dist="19050" dir="5400000">
              <a:srgbClr val="122A35">
                <a:alpha val="6000"/>
              </a:srgbClr>
            </a:outerShdw>
          </a:effectLst>
        </p:spPr>
      </p:sp>
      <p:sp>
        <p:nvSpPr>
          <p:cNvPr id="114" name="Text 112"/>
          <p:cNvSpPr/>
          <p:nvPr/>
        </p:nvSpPr>
        <p:spPr>
          <a:xfrm>
            <a:off x="594360" y="2907792"/>
            <a:ext cx="2505456" cy="228600"/>
          </a:xfrm>
          <a:prstGeom prst="rect">
            <a:avLst/>
          </a:prstGeom>
          <a:noFill/>
          <a:ln/>
        </p:spPr>
        <p:txBody>
          <a:bodyPr wrap="square" lIns="0" tIns="0" rIns="0" bIns="0" rtlCol="0" anchor="ctr"/>
          <a:lstStyle/>
          <a:p>
            <a:pPr indent="0" marL="0">
              <a:buNone/>
            </a:pPr>
            <a:r>
              <a:rPr lang="en-US" sz="1020" b="1" dirty="0">
                <a:solidFill>
                  <a:srgbClr val="172B4D"/>
                </a:solidFill>
                <a:latin typeface="Arial" pitchFamily="34" charset="0"/>
                <a:ea typeface="Arial" pitchFamily="34" charset="-122"/>
                <a:cs typeface="Arial" pitchFamily="34" charset="-120"/>
              </a:rPr>
              <a:t>Open</a:t>
            </a:r>
            <a:endParaRPr lang="en-US" sz="1020" dirty="0"/>
          </a:p>
        </p:txBody>
      </p:sp>
      <p:sp>
        <p:nvSpPr>
          <p:cNvPr id="115" name="Text 113"/>
          <p:cNvSpPr/>
          <p:nvPr/>
        </p:nvSpPr>
        <p:spPr>
          <a:xfrm>
            <a:off x="3099816" y="2889504"/>
            <a:ext cx="731520" cy="292608"/>
          </a:xfrm>
          <a:prstGeom prst="roundRect">
            <a:avLst>
              <a:gd name="adj" fmla="val 18750"/>
            </a:avLst>
          </a:prstGeom>
          <a:solidFill>
            <a:srgbClr val="FAFBFC"/>
          </a:solidFill>
          <a:ln w="10160">
            <a:solidFill>
              <a:srgbClr val="E1E5EA"/>
            </a:solidFill>
          </a:ln>
        </p:spPr>
        <p:txBody>
          <a:bodyPr wrap="square" lIns="0" tIns="0" rIns="0" bIns="0" rtlCol="0" anchor="ctr"/>
          <a:lstStyle/>
          <a:p>
            <a:pPr algn="ctr" indent="0" marL="0">
              <a:buNone/>
            </a:pPr>
            <a:r>
              <a:rPr lang="en-US" sz="950" b="1" dirty="0">
                <a:solidFill>
                  <a:srgbClr val="626F86"/>
                </a:solidFill>
                <a:latin typeface="Arial" pitchFamily="34" charset="0"/>
                <a:ea typeface="Arial" pitchFamily="34" charset="-122"/>
                <a:cs typeface="Arial" pitchFamily="34" charset="-120"/>
              </a:rPr>
              <a:t>Open</a:t>
            </a:r>
            <a:endParaRPr lang="en-US" sz="950" dirty="0"/>
          </a:p>
        </p:txBody>
      </p:sp>
      <p:sp>
        <p:nvSpPr>
          <p:cNvPr id="116" name="Text 114"/>
          <p:cNvSpPr/>
          <p:nvPr/>
        </p:nvSpPr>
        <p:spPr>
          <a:xfrm>
            <a:off x="594360" y="3218688"/>
            <a:ext cx="3374136" cy="384048"/>
          </a:xfrm>
          <a:prstGeom prst="rect">
            <a:avLst/>
          </a:prstGeom>
          <a:noFill/>
          <a:ln/>
        </p:spPr>
        <p:txBody>
          <a:bodyPr wrap="square" lIns="0" tIns="0" rIns="0" bIns="0" rtlCol="0" anchor="t"/>
          <a:lstStyle/>
          <a:p>
            <a:pPr indent="0" marL="0">
              <a:lnSpc>
                <a:spcPts val="1040"/>
              </a:lnSpc>
              <a:buNone/>
            </a:pPr>
            <a:r>
              <a:rPr lang="en-US" sz="820" dirty="0">
                <a:solidFill>
                  <a:srgbClr val="44546F"/>
                </a:solidFill>
                <a:latin typeface="Arial" pitchFamily="34" charset="0"/>
                <a:ea typeface="Arial" pitchFamily="34" charset="-122"/>
                <a:cs typeface="Arial" pitchFamily="34" charset="-120"/>
              </a:rPr>
              <a:t>New incident is captured and automatically triaged.</a:t>
            </a:r>
            <a:endParaRPr lang="en-US" sz="820" dirty="0"/>
          </a:p>
        </p:txBody>
      </p:sp>
      <p:sp>
        <p:nvSpPr>
          <p:cNvPr id="117" name="Text 115"/>
          <p:cNvSpPr/>
          <p:nvPr/>
        </p:nvSpPr>
        <p:spPr>
          <a:xfrm>
            <a:off x="594360" y="3639312"/>
            <a:ext cx="3374136" cy="429768"/>
          </a:xfrm>
          <a:prstGeom prst="rect">
            <a:avLst/>
          </a:prstGeom>
          <a:noFill/>
          <a:ln/>
        </p:spPr>
        <p:txBody>
          <a:bodyPr wrap="square" lIns="0" tIns="0" rIns="0" bIns="0" rtlCol="0" anchor="t"/>
          <a:lstStyle/>
          <a:p>
            <a:pPr indent="0" marL="0">
              <a:lnSpc>
                <a:spcPts val="960"/>
              </a:lnSpc>
              <a:buNone/>
            </a:pPr>
            <a:r>
              <a:rPr lang="en-US" sz="760" dirty="0">
                <a:solidFill>
                  <a:srgbClr val="626F86"/>
                </a:solidFill>
                <a:latin typeface="Arial" pitchFamily="34" charset="0"/>
                <a:ea typeface="Arial" pitchFamily="34" charset="-122"/>
                <a:cs typeface="Arial" pitchFamily="34" charset="-120"/>
              </a:rPr>
              <a:t>Enter: A new incident is created. Exit: The incident is assigned to the correct group and ready for work.</a:t>
            </a:r>
            <a:endParaRPr lang="en-US" sz="760" dirty="0"/>
          </a:p>
        </p:txBody>
      </p:sp>
      <p:sp>
        <p:nvSpPr>
          <p:cNvPr id="118" name="Text 116"/>
          <p:cNvSpPr/>
          <p:nvPr/>
        </p:nvSpPr>
        <p:spPr>
          <a:xfrm>
            <a:off x="594360" y="4183380"/>
            <a:ext cx="3374136" cy="201168"/>
          </a:xfrm>
          <a:prstGeom prst="rect">
            <a:avLst/>
          </a:prstGeom>
          <a:noFill/>
          <a:ln/>
        </p:spPr>
        <p:txBody>
          <a:bodyPr wrap="square" lIns="0" tIns="0" rIns="0" bIns="0" rtlCol="0" anchor="ctr"/>
          <a:lstStyle/>
          <a:p>
            <a:pPr indent="0" marL="0">
              <a:buNone/>
            </a:pPr>
            <a:r>
              <a:rPr lang="en-US" sz="760" b="1" dirty="0">
                <a:solidFill>
                  <a:srgbClr val="0052CC"/>
                </a:solidFill>
                <a:latin typeface="Arial" pitchFamily="34" charset="0"/>
                <a:ea typeface="Arial" pitchFamily="34" charset="-122"/>
                <a:cs typeface="Arial" pitchFamily="34" charset="-120"/>
              </a:rPr>
              <a:t>Rovo Agents: Rovo Agent analyzes the new issue, sets the 'Subcategory', 'Assignment…</a:t>
            </a:r>
            <a:endParaRPr lang="en-US" sz="760" dirty="0"/>
          </a:p>
        </p:txBody>
      </p:sp>
      <p:sp>
        <p:nvSpPr>
          <p:cNvPr id="119" name="Shape 117"/>
          <p:cNvSpPr/>
          <p:nvPr/>
        </p:nvSpPr>
        <p:spPr>
          <a:xfrm>
            <a:off x="4270248" y="2798064"/>
            <a:ext cx="3648456" cy="1696212"/>
          </a:xfrm>
          <a:prstGeom prst="roundRect">
            <a:avLst>
              <a:gd name="adj" fmla="val 2695"/>
            </a:avLst>
          </a:prstGeom>
          <a:solidFill>
            <a:srgbClr val="E9F2FF"/>
          </a:solidFill>
          <a:ln w="10160">
            <a:solidFill>
              <a:srgbClr val="A6C5F2"/>
            </a:solidFill>
            <a:prstDash val="solid"/>
          </a:ln>
          <a:effectLst>
            <a:outerShdw sx="100000" sy="100000" kx="0" ky="0" algn="bl" rotWithShape="0" blurRad="76200" dist="19050" dir="5400000">
              <a:srgbClr val="122A35">
                <a:alpha val="6000"/>
              </a:srgbClr>
            </a:outerShdw>
          </a:effectLst>
        </p:spPr>
      </p:sp>
      <p:sp>
        <p:nvSpPr>
          <p:cNvPr id="120" name="Text 118"/>
          <p:cNvSpPr/>
          <p:nvPr/>
        </p:nvSpPr>
        <p:spPr>
          <a:xfrm>
            <a:off x="4407408" y="2907792"/>
            <a:ext cx="2505456" cy="228600"/>
          </a:xfrm>
          <a:prstGeom prst="rect">
            <a:avLst/>
          </a:prstGeom>
          <a:noFill/>
          <a:ln/>
        </p:spPr>
        <p:txBody>
          <a:bodyPr wrap="square" lIns="0" tIns="0" rIns="0" bIns="0" rtlCol="0" anchor="ctr"/>
          <a:lstStyle/>
          <a:p>
            <a:pPr indent="0" marL="0">
              <a:buNone/>
            </a:pPr>
            <a:r>
              <a:rPr lang="en-US" sz="1020" b="1" dirty="0">
                <a:solidFill>
                  <a:srgbClr val="172B4D"/>
                </a:solidFill>
                <a:latin typeface="Arial" pitchFamily="34" charset="0"/>
                <a:ea typeface="Arial" pitchFamily="34" charset="-122"/>
                <a:cs typeface="Arial" pitchFamily="34" charset="-120"/>
              </a:rPr>
              <a:t>Work in Progress</a:t>
            </a:r>
            <a:endParaRPr lang="en-US" sz="1020" dirty="0"/>
          </a:p>
        </p:txBody>
      </p:sp>
      <p:sp>
        <p:nvSpPr>
          <p:cNvPr id="121" name="Text 119"/>
          <p:cNvSpPr/>
          <p:nvPr/>
        </p:nvSpPr>
        <p:spPr>
          <a:xfrm>
            <a:off x="6912864" y="2889504"/>
            <a:ext cx="786384" cy="292608"/>
          </a:xfrm>
          <a:prstGeom prst="roundRect">
            <a:avLst>
              <a:gd name="adj" fmla="val 18750"/>
            </a:avLst>
          </a:prstGeom>
          <a:solidFill>
            <a:srgbClr val="FAFBFC"/>
          </a:solidFill>
          <a:ln w="10160">
            <a:solidFill>
              <a:srgbClr val="E1E5EA"/>
            </a:solidFill>
          </a:ln>
        </p:spPr>
        <p:txBody>
          <a:bodyPr wrap="square" lIns="0" tIns="0" rIns="0" bIns="0" rtlCol="0" anchor="ctr"/>
          <a:lstStyle/>
          <a:p>
            <a:pPr algn="ctr" indent="0" marL="0">
              <a:buNone/>
            </a:pPr>
            <a:r>
              <a:rPr lang="en-US" sz="950" b="1" dirty="0">
                <a:solidFill>
                  <a:srgbClr val="626F86"/>
                </a:solidFill>
                <a:latin typeface="Arial" pitchFamily="34" charset="0"/>
                <a:ea typeface="Arial" pitchFamily="34" charset="-122"/>
                <a:cs typeface="Arial" pitchFamily="34" charset="-120"/>
              </a:rPr>
              <a:t>Active</a:t>
            </a:r>
            <a:endParaRPr lang="en-US" sz="950" dirty="0"/>
          </a:p>
        </p:txBody>
      </p:sp>
      <p:sp>
        <p:nvSpPr>
          <p:cNvPr id="122" name="Text 120"/>
          <p:cNvSpPr/>
          <p:nvPr/>
        </p:nvSpPr>
        <p:spPr>
          <a:xfrm>
            <a:off x="4407408" y="3218688"/>
            <a:ext cx="3374136" cy="384048"/>
          </a:xfrm>
          <a:prstGeom prst="rect">
            <a:avLst/>
          </a:prstGeom>
          <a:noFill/>
          <a:ln/>
        </p:spPr>
        <p:txBody>
          <a:bodyPr wrap="square" lIns="0" tIns="0" rIns="0" bIns="0" rtlCol="0" anchor="t"/>
          <a:lstStyle/>
          <a:p>
            <a:pPr indent="0" marL="0">
              <a:lnSpc>
                <a:spcPts val="1040"/>
              </a:lnSpc>
              <a:buNone/>
            </a:pPr>
            <a:r>
              <a:rPr lang="en-US" sz="820" dirty="0">
                <a:solidFill>
                  <a:srgbClr val="44546F"/>
                </a:solidFill>
                <a:latin typeface="Arial" pitchFamily="34" charset="0"/>
                <a:ea typeface="Arial" pitchFamily="34" charset="-122"/>
                <a:cs typeface="Arial" pitchFamily="34" charset="-120"/>
              </a:rPr>
              <a:t>An agent is actively investigating and resolving the incident.</a:t>
            </a:r>
            <a:endParaRPr lang="en-US" sz="820" dirty="0"/>
          </a:p>
        </p:txBody>
      </p:sp>
      <p:sp>
        <p:nvSpPr>
          <p:cNvPr id="123" name="Text 121"/>
          <p:cNvSpPr/>
          <p:nvPr/>
        </p:nvSpPr>
        <p:spPr>
          <a:xfrm>
            <a:off x="4407408" y="3639312"/>
            <a:ext cx="3374136" cy="429768"/>
          </a:xfrm>
          <a:prstGeom prst="rect">
            <a:avLst/>
          </a:prstGeom>
          <a:noFill/>
          <a:ln/>
        </p:spPr>
        <p:txBody>
          <a:bodyPr wrap="square" lIns="0" tIns="0" rIns="0" bIns="0" rtlCol="0" anchor="t"/>
          <a:lstStyle/>
          <a:p>
            <a:pPr indent="0" marL="0">
              <a:lnSpc>
                <a:spcPts val="960"/>
              </a:lnSpc>
              <a:buNone/>
            </a:pPr>
            <a:r>
              <a:rPr lang="en-US" sz="760" dirty="0">
                <a:solidFill>
                  <a:srgbClr val="626F86"/>
                </a:solidFill>
                <a:latin typeface="Arial" pitchFamily="34" charset="0"/>
                <a:ea typeface="Arial" pitchFamily="34" charset="-122"/>
                <a:cs typeface="Arial" pitchFamily="34" charset="-120"/>
              </a:rPr>
              <a:t>Enter: The incident is assigned to an agent. Exit: A solution has been implemented and documented.</a:t>
            </a:r>
            <a:endParaRPr lang="en-US" sz="760" dirty="0"/>
          </a:p>
        </p:txBody>
      </p:sp>
      <p:sp>
        <p:nvSpPr>
          <p:cNvPr id="124" name="Text 122"/>
          <p:cNvSpPr/>
          <p:nvPr/>
        </p:nvSpPr>
        <p:spPr>
          <a:xfrm>
            <a:off x="4407408" y="4183380"/>
            <a:ext cx="3374136" cy="201168"/>
          </a:xfrm>
          <a:prstGeom prst="rect">
            <a:avLst/>
          </a:prstGeom>
          <a:noFill/>
          <a:ln/>
        </p:spPr>
        <p:txBody>
          <a:bodyPr wrap="square" lIns="0" tIns="0" rIns="0" bIns="0" rtlCol="0" anchor="ctr"/>
          <a:lstStyle/>
          <a:p>
            <a:pPr indent="0" marL="0">
              <a:buNone/>
            </a:pPr>
            <a:r>
              <a:rPr lang="en-US" sz="760" b="1" dirty="0">
                <a:solidFill>
                  <a:srgbClr val="0052CC"/>
                </a:solidFill>
                <a:latin typeface="Arial" pitchFamily="34" charset="0"/>
                <a:ea typeface="Arial" pitchFamily="34" charset="-122"/>
                <a:cs typeface="Arial" pitchFamily="34" charset="-120"/>
              </a:rPr>
              <a:t>Rovo Search, Rovo Chat: Agent uses Rovo Search to find similar incidents and knowledge…</a:t>
            </a:r>
            <a:endParaRPr lang="en-US" sz="760" dirty="0"/>
          </a:p>
        </p:txBody>
      </p:sp>
      <p:sp>
        <p:nvSpPr>
          <p:cNvPr id="125" name="Shape 123"/>
          <p:cNvSpPr/>
          <p:nvPr/>
        </p:nvSpPr>
        <p:spPr>
          <a:xfrm>
            <a:off x="8083296" y="2798064"/>
            <a:ext cx="3648456" cy="1696212"/>
          </a:xfrm>
          <a:prstGeom prst="roundRect">
            <a:avLst>
              <a:gd name="adj" fmla="val 2695"/>
            </a:avLst>
          </a:prstGeom>
          <a:solidFill>
            <a:srgbClr val="FAFBFC"/>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26" name="Text 124"/>
          <p:cNvSpPr/>
          <p:nvPr/>
        </p:nvSpPr>
        <p:spPr>
          <a:xfrm>
            <a:off x="8220456" y="2907792"/>
            <a:ext cx="2505456" cy="228600"/>
          </a:xfrm>
          <a:prstGeom prst="rect">
            <a:avLst/>
          </a:prstGeom>
          <a:noFill/>
          <a:ln/>
        </p:spPr>
        <p:txBody>
          <a:bodyPr wrap="square" lIns="0" tIns="0" rIns="0" bIns="0" rtlCol="0" anchor="ctr"/>
          <a:lstStyle/>
          <a:p>
            <a:pPr indent="0" marL="0">
              <a:buNone/>
            </a:pPr>
            <a:r>
              <a:rPr lang="en-US" sz="1020" b="1" dirty="0">
                <a:solidFill>
                  <a:srgbClr val="172B4D"/>
                </a:solidFill>
                <a:latin typeface="Arial" pitchFamily="34" charset="0"/>
                <a:ea typeface="Arial" pitchFamily="34" charset="-122"/>
                <a:cs typeface="Arial" pitchFamily="34" charset="-120"/>
              </a:rPr>
              <a:t>Pending</a:t>
            </a:r>
            <a:endParaRPr lang="en-US" sz="1020" dirty="0"/>
          </a:p>
        </p:txBody>
      </p:sp>
      <p:sp>
        <p:nvSpPr>
          <p:cNvPr id="127" name="Text 125"/>
          <p:cNvSpPr/>
          <p:nvPr/>
        </p:nvSpPr>
        <p:spPr>
          <a:xfrm>
            <a:off x="10725912" y="2889504"/>
            <a:ext cx="864108" cy="292608"/>
          </a:xfrm>
          <a:prstGeom prst="roundRect">
            <a:avLst>
              <a:gd name="adj" fmla="val 18750"/>
            </a:avLst>
          </a:prstGeom>
          <a:solidFill>
            <a:srgbClr val="FAFBFC"/>
          </a:solidFill>
          <a:ln w="10160">
            <a:solidFill>
              <a:srgbClr val="E1E5EA"/>
            </a:solidFill>
          </a:ln>
        </p:spPr>
        <p:txBody>
          <a:bodyPr wrap="square" lIns="0" tIns="0" rIns="0" bIns="0" rtlCol="0" anchor="ctr"/>
          <a:lstStyle/>
          <a:p>
            <a:pPr algn="ctr" indent="0" marL="0">
              <a:buNone/>
            </a:pPr>
            <a:r>
              <a:rPr lang="en-US" sz="950" b="1" dirty="0">
                <a:solidFill>
                  <a:srgbClr val="626F86"/>
                </a:solidFill>
                <a:latin typeface="Arial" pitchFamily="34" charset="0"/>
                <a:ea typeface="Arial" pitchFamily="34" charset="-122"/>
                <a:cs typeface="Arial" pitchFamily="34" charset="-120"/>
              </a:rPr>
              <a:t>Waiting</a:t>
            </a:r>
            <a:endParaRPr lang="en-US" sz="950" dirty="0"/>
          </a:p>
        </p:txBody>
      </p:sp>
      <p:sp>
        <p:nvSpPr>
          <p:cNvPr id="128" name="Text 126"/>
          <p:cNvSpPr/>
          <p:nvPr/>
        </p:nvSpPr>
        <p:spPr>
          <a:xfrm>
            <a:off x="8220456" y="3218688"/>
            <a:ext cx="3374136" cy="384048"/>
          </a:xfrm>
          <a:prstGeom prst="rect">
            <a:avLst/>
          </a:prstGeom>
          <a:noFill/>
          <a:ln/>
        </p:spPr>
        <p:txBody>
          <a:bodyPr wrap="square" lIns="0" tIns="0" rIns="0" bIns="0" rtlCol="0" anchor="t"/>
          <a:lstStyle/>
          <a:p>
            <a:pPr indent="0" marL="0">
              <a:lnSpc>
                <a:spcPts val="1040"/>
              </a:lnSpc>
              <a:buNone/>
            </a:pPr>
            <a:r>
              <a:rPr lang="en-US" sz="820" dirty="0">
                <a:solidFill>
                  <a:srgbClr val="44546F"/>
                </a:solidFill>
                <a:latin typeface="Arial" pitchFamily="34" charset="0"/>
                <a:ea typeface="Arial" pitchFamily="34" charset="-122"/>
                <a:cs typeface="Arial" pitchFamily="34" charset="-120"/>
              </a:rPr>
              <a:t>Work is paused, awaiting information or action from the user or a third party.</a:t>
            </a:r>
            <a:endParaRPr lang="en-US" sz="820" dirty="0"/>
          </a:p>
        </p:txBody>
      </p:sp>
      <p:sp>
        <p:nvSpPr>
          <p:cNvPr id="129" name="Text 127"/>
          <p:cNvSpPr/>
          <p:nvPr/>
        </p:nvSpPr>
        <p:spPr>
          <a:xfrm>
            <a:off x="8220456" y="3639312"/>
            <a:ext cx="3374136" cy="429768"/>
          </a:xfrm>
          <a:prstGeom prst="rect">
            <a:avLst/>
          </a:prstGeom>
          <a:noFill/>
          <a:ln/>
        </p:spPr>
        <p:txBody>
          <a:bodyPr wrap="square" lIns="0" tIns="0" rIns="0" bIns="0" rtlCol="0" anchor="t"/>
          <a:lstStyle/>
          <a:p>
            <a:pPr indent="0" marL="0">
              <a:lnSpc>
                <a:spcPts val="960"/>
              </a:lnSpc>
              <a:buNone/>
            </a:pPr>
            <a:r>
              <a:rPr lang="en-US" sz="760" dirty="0">
                <a:solidFill>
                  <a:srgbClr val="626F86"/>
                </a:solidFill>
                <a:latin typeface="Arial" pitchFamily="34" charset="0"/>
                <a:ea typeface="Arial" pitchFamily="34" charset="-122"/>
                <a:cs typeface="Arial" pitchFamily="34" charset="-120"/>
              </a:rPr>
              <a:t>Enter: External input is required. Exit: The required input has been received.</a:t>
            </a:r>
            <a:endParaRPr lang="en-US" sz="760" dirty="0"/>
          </a:p>
        </p:txBody>
      </p:sp>
      <p:sp>
        <p:nvSpPr>
          <p:cNvPr id="130" name="Shape 128"/>
          <p:cNvSpPr/>
          <p:nvPr/>
        </p:nvSpPr>
        <p:spPr>
          <a:xfrm>
            <a:off x="457200" y="4658868"/>
            <a:ext cx="3648456" cy="1696212"/>
          </a:xfrm>
          <a:prstGeom prst="roundRect">
            <a:avLst>
              <a:gd name="adj" fmla="val 2695"/>
            </a:avLst>
          </a:prstGeom>
          <a:solidFill>
            <a:srgbClr val="E9F2FF"/>
          </a:solidFill>
          <a:ln w="10160">
            <a:solidFill>
              <a:srgbClr val="A6C5F2"/>
            </a:solidFill>
            <a:prstDash val="solid"/>
          </a:ln>
          <a:effectLst>
            <a:outerShdw sx="100000" sy="100000" kx="0" ky="0" algn="bl" rotWithShape="0" blurRad="76200" dist="19050" dir="5400000">
              <a:srgbClr val="122A35">
                <a:alpha val="6000"/>
              </a:srgbClr>
            </a:outerShdw>
          </a:effectLst>
        </p:spPr>
      </p:sp>
      <p:sp>
        <p:nvSpPr>
          <p:cNvPr id="131" name="Text 129"/>
          <p:cNvSpPr/>
          <p:nvPr/>
        </p:nvSpPr>
        <p:spPr>
          <a:xfrm>
            <a:off x="594360" y="4768596"/>
            <a:ext cx="2505456" cy="228600"/>
          </a:xfrm>
          <a:prstGeom prst="rect">
            <a:avLst/>
          </a:prstGeom>
          <a:noFill/>
          <a:ln/>
        </p:spPr>
        <p:txBody>
          <a:bodyPr wrap="square" lIns="0" tIns="0" rIns="0" bIns="0" rtlCol="0" anchor="ctr"/>
          <a:lstStyle/>
          <a:p>
            <a:pPr indent="0" marL="0">
              <a:buNone/>
            </a:pPr>
            <a:r>
              <a:rPr lang="en-US" sz="1020" b="1" dirty="0">
                <a:solidFill>
                  <a:srgbClr val="172B4D"/>
                </a:solidFill>
                <a:latin typeface="Arial" pitchFamily="34" charset="0"/>
                <a:ea typeface="Arial" pitchFamily="34" charset="-122"/>
                <a:cs typeface="Arial" pitchFamily="34" charset="-120"/>
              </a:rPr>
              <a:t>Completed</a:t>
            </a:r>
            <a:endParaRPr lang="en-US" sz="1020" dirty="0"/>
          </a:p>
        </p:txBody>
      </p:sp>
      <p:sp>
        <p:nvSpPr>
          <p:cNvPr id="132" name="Text 130"/>
          <p:cNvSpPr/>
          <p:nvPr/>
        </p:nvSpPr>
        <p:spPr>
          <a:xfrm>
            <a:off x="3099816" y="4750308"/>
            <a:ext cx="786384" cy="292608"/>
          </a:xfrm>
          <a:prstGeom prst="roundRect">
            <a:avLst>
              <a:gd name="adj" fmla="val 18750"/>
            </a:avLst>
          </a:prstGeom>
          <a:solidFill>
            <a:srgbClr val="FAFBFC"/>
          </a:solidFill>
          <a:ln w="10160">
            <a:solidFill>
              <a:srgbClr val="E1E5EA"/>
            </a:solidFill>
          </a:ln>
        </p:spPr>
        <p:txBody>
          <a:bodyPr wrap="square" lIns="0" tIns="0" rIns="0" bIns="0" rtlCol="0" anchor="ctr"/>
          <a:lstStyle/>
          <a:p>
            <a:pPr algn="ctr" indent="0" marL="0">
              <a:buNone/>
            </a:pPr>
            <a:r>
              <a:rPr lang="en-US" sz="950" b="1" dirty="0">
                <a:solidFill>
                  <a:srgbClr val="626F86"/>
                </a:solidFill>
                <a:latin typeface="Arial" pitchFamily="34" charset="0"/>
                <a:ea typeface="Arial" pitchFamily="34" charset="-122"/>
                <a:cs typeface="Arial" pitchFamily="34" charset="-120"/>
              </a:rPr>
              <a:t>Review</a:t>
            </a:r>
            <a:endParaRPr lang="en-US" sz="950" dirty="0"/>
          </a:p>
        </p:txBody>
      </p:sp>
      <p:sp>
        <p:nvSpPr>
          <p:cNvPr id="133" name="Text 131"/>
          <p:cNvSpPr/>
          <p:nvPr/>
        </p:nvSpPr>
        <p:spPr>
          <a:xfrm>
            <a:off x="594360" y="5079492"/>
            <a:ext cx="3374136" cy="384048"/>
          </a:xfrm>
          <a:prstGeom prst="rect">
            <a:avLst/>
          </a:prstGeom>
          <a:noFill/>
          <a:ln/>
        </p:spPr>
        <p:txBody>
          <a:bodyPr wrap="square" lIns="0" tIns="0" rIns="0" bIns="0" rtlCol="0" anchor="t"/>
          <a:lstStyle/>
          <a:p>
            <a:pPr indent="0" marL="0">
              <a:lnSpc>
                <a:spcPts val="1040"/>
              </a:lnSpc>
              <a:buNone/>
            </a:pPr>
            <a:r>
              <a:rPr lang="en-US" sz="820" dirty="0">
                <a:solidFill>
                  <a:srgbClr val="44546F"/>
                </a:solidFill>
                <a:latin typeface="Arial" pitchFamily="34" charset="0"/>
                <a:ea typeface="Arial" pitchFamily="34" charset="-122"/>
                <a:cs typeface="Arial" pitchFamily="34" charset="-120"/>
              </a:rPr>
              <a:t>The incident is resolved and awaiting final confirmation or automated closure.</a:t>
            </a:r>
            <a:endParaRPr lang="en-US" sz="820" dirty="0"/>
          </a:p>
        </p:txBody>
      </p:sp>
      <p:sp>
        <p:nvSpPr>
          <p:cNvPr id="134" name="Text 132"/>
          <p:cNvSpPr/>
          <p:nvPr/>
        </p:nvSpPr>
        <p:spPr>
          <a:xfrm>
            <a:off x="594360" y="5500116"/>
            <a:ext cx="3374136" cy="429768"/>
          </a:xfrm>
          <a:prstGeom prst="rect">
            <a:avLst/>
          </a:prstGeom>
          <a:noFill/>
          <a:ln/>
        </p:spPr>
        <p:txBody>
          <a:bodyPr wrap="square" lIns="0" tIns="0" rIns="0" bIns="0" rtlCol="0" anchor="t"/>
          <a:lstStyle/>
          <a:p>
            <a:pPr indent="0" marL="0">
              <a:lnSpc>
                <a:spcPts val="960"/>
              </a:lnSpc>
              <a:buNone/>
            </a:pPr>
            <a:r>
              <a:rPr lang="en-US" sz="760" dirty="0">
                <a:solidFill>
                  <a:srgbClr val="626F86"/>
                </a:solidFill>
                <a:latin typeface="Arial" pitchFamily="34" charset="0"/>
                <a:ea typeface="Arial" pitchFamily="34" charset="-122"/>
                <a:cs typeface="Arial" pitchFamily="34" charset="-120"/>
              </a:rPr>
              <a:t>Enter: The agent has resolved the issue. Exit: The ticket is automatically closed after a confirmation period.</a:t>
            </a:r>
            <a:endParaRPr lang="en-US" sz="760" dirty="0"/>
          </a:p>
        </p:txBody>
      </p:sp>
      <p:sp>
        <p:nvSpPr>
          <p:cNvPr id="135" name="Text 133"/>
          <p:cNvSpPr/>
          <p:nvPr/>
        </p:nvSpPr>
        <p:spPr>
          <a:xfrm>
            <a:off x="594360" y="6044184"/>
            <a:ext cx="3374136" cy="201168"/>
          </a:xfrm>
          <a:prstGeom prst="rect">
            <a:avLst/>
          </a:prstGeom>
          <a:noFill/>
          <a:ln/>
        </p:spPr>
        <p:txBody>
          <a:bodyPr wrap="square" lIns="0" tIns="0" rIns="0" bIns="0" rtlCol="0" anchor="ctr"/>
          <a:lstStyle/>
          <a:p>
            <a:pPr indent="0" marL="0">
              <a:buNone/>
            </a:pPr>
            <a:r>
              <a:rPr lang="en-US" sz="760" b="1" dirty="0">
                <a:solidFill>
                  <a:srgbClr val="0052CC"/>
                </a:solidFill>
                <a:latin typeface="Arial" pitchFamily="34" charset="0"/>
                <a:ea typeface="Arial" pitchFamily="34" charset="-122"/>
                <a:cs typeface="Arial" pitchFamily="34" charset="-120"/>
              </a:rPr>
              <a:t>Rovo Agents: A Rovo Agent monitors this state and automatically transitions the issue to…</a:t>
            </a:r>
            <a:endParaRPr lang="en-US" sz="760" dirty="0"/>
          </a:p>
        </p:txBody>
      </p:sp>
      <p:sp>
        <p:nvSpPr>
          <p:cNvPr id="136" name="Shape 134"/>
          <p:cNvSpPr/>
          <p:nvPr/>
        </p:nvSpPr>
        <p:spPr>
          <a:xfrm>
            <a:off x="4270248" y="4658868"/>
            <a:ext cx="3648456" cy="1696212"/>
          </a:xfrm>
          <a:prstGeom prst="roundRect">
            <a:avLst>
              <a:gd name="adj" fmla="val 2695"/>
            </a:avLst>
          </a:prstGeom>
          <a:solidFill>
            <a:srgbClr val="FAFBFC"/>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37" name="Text 135"/>
          <p:cNvSpPr/>
          <p:nvPr/>
        </p:nvSpPr>
        <p:spPr>
          <a:xfrm>
            <a:off x="4407408" y="4768596"/>
            <a:ext cx="2505456" cy="228600"/>
          </a:xfrm>
          <a:prstGeom prst="rect">
            <a:avLst/>
          </a:prstGeom>
          <a:noFill/>
          <a:ln/>
        </p:spPr>
        <p:txBody>
          <a:bodyPr wrap="square" lIns="0" tIns="0" rIns="0" bIns="0" rtlCol="0" anchor="ctr"/>
          <a:lstStyle/>
          <a:p>
            <a:pPr indent="0" marL="0">
              <a:buNone/>
            </a:pPr>
            <a:r>
              <a:rPr lang="en-US" sz="1020" b="1" dirty="0">
                <a:solidFill>
                  <a:srgbClr val="172B4D"/>
                </a:solidFill>
                <a:latin typeface="Arial" pitchFamily="34" charset="0"/>
                <a:ea typeface="Arial" pitchFamily="34" charset="-122"/>
                <a:cs typeface="Arial" pitchFamily="34" charset="-120"/>
              </a:rPr>
              <a:t>Closed</a:t>
            </a:r>
            <a:endParaRPr lang="en-US" sz="1020" dirty="0"/>
          </a:p>
        </p:txBody>
      </p:sp>
      <p:sp>
        <p:nvSpPr>
          <p:cNvPr id="138" name="Text 136"/>
          <p:cNvSpPr/>
          <p:nvPr/>
        </p:nvSpPr>
        <p:spPr>
          <a:xfrm>
            <a:off x="6912864" y="4750308"/>
            <a:ext cx="786384" cy="292608"/>
          </a:xfrm>
          <a:prstGeom prst="roundRect">
            <a:avLst>
              <a:gd name="adj" fmla="val 18750"/>
            </a:avLst>
          </a:prstGeom>
          <a:solidFill>
            <a:srgbClr val="FAFBFC"/>
          </a:solidFill>
          <a:ln w="10160">
            <a:solidFill>
              <a:srgbClr val="E1E5EA"/>
            </a:solidFill>
          </a:ln>
        </p:spPr>
        <p:txBody>
          <a:bodyPr wrap="square" lIns="0" tIns="0" rIns="0" bIns="0" rtlCol="0" anchor="ctr"/>
          <a:lstStyle/>
          <a:p>
            <a:pPr algn="ctr" indent="0" marL="0">
              <a:buNone/>
            </a:pPr>
            <a:r>
              <a:rPr lang="en-US" sz="950" b="1" dirty="0">
                <a:solidFill>
                  <a:srgbClr val="626F86"/>
                </a:solidFill>
                <a:latin typeface="Arial" pitchFamily="34" charset="0"/>
                <a:ea typeface="Arial" pitchFamily="34" charset="-122"/>
                <a:cs typeface="Arial" pitchFamily="34" charset="-120"/>
              </a:rPr>
              <a:t>Closed</a:t>
            </a:r>
            <a:endParaRPr lang="en-US" sz="950" dirty="0"/>
          </a:p>
        </p:txBody>
      </p:sp>
      <p:sp>
        <p:nvSpPr>
          <p:cNvPr id="139" name="Text 137"/>
          <p:cNvSpPr/>
          <p:nvPr/>
        </p:nvSpPr>
        <p:spPr>
          <a:xfrm>
            <a:off x="4407408" y="5079492"/>
            <a:ext cx="3374136" cy="384048"/>
          </a:xfrm>
          <a:prstGeom prst="rect">
            <a:avLst/>
          </a:prstGeom>
          <a:noFill/>
          <a:ln/>
        </p:spPr>
        <p:txBody>
          <a:bodyPr wrap="square" lIns="0" tIns="0" rIns="0" bIns="0" rtlCol="0" anchor="t"/>
          <a:lstStyle/>
          <a:p>
            <a:pPr indent="0" marL="0">
              <a:lnSpc>
                <a:spcPts val="1040"/>
              </a:lnSpc>
              <a:buNone/>
            </a:pPr>
            <a:r>
              <a:rPr lang="en-US" sz="820" dirty="0">
                <a:solidFill>
                  <a:srgbClr val="44546F"/>
                </a:solidFill>
                <a:latin typeface="Arial" pitchFamily="34" charset="0"/>
                <a:ea typeface="Arial" pitchFamily="34" charset="-122"/>
                <a:cs typeface="Arial" pitchFamily="34" charset="-120"/>
              </a:rPr>
              <a:t>The incident is fully resolved and closed.</a:t>
            </a:r>
            <a:endParaRPr lang="en-US" sz="820" dirty="0"/>
          </a:p>
        </p:txBody>
      </p:sp>
      <p:sp>
        <p:nvSpPr>
          <p:cNvPr id="140" name="Text 138"/>
          <p:cNvSpPr/>
          <p:nvPr/>
        </p:nvSpPr>
        <p:spPr>
          <a:xfrm>
            <a:off x="4407408" y="5500116"/>
            <a:ext cx="3374136" cy="429768"/>
          </a:xfrm>
          <a:prstGeom prst="rect">
            <a:avLst/>
          </a:prstGeom>
          <a:noFill/>
          <a:ln/>
        </p:spPr>
        <p:txBody>
          <a:bodyPr wrap="square" lIns="0" tIns="0" rIns="0" bIns="0" rtlCol="0" anchor="t"/>
          <a:lstStyle/>
          <a:p>
            <a:pPr indent="0" marL="0">
              <a:lnSpc>
                <a:spcPts val="960"/>
              </a:lnSpc>
              <a:buNone/>
            </a:pPr>
            <a:r>
              <a:rPr lang="en-US" sz="760" dirty="0">
                <a:solidFill>
                  <a:srgbClr val="626F86"/>
                </a:solidFill>
                <a:latin typeface="Arial" pitchFamily="34" charset="0"/>
                <a:ea typeface="Arial" pitchFamily="34" charset="-122"/>
                <a:cs typeface="Arial" pitchFamily="34" charset="-120"/>
              </a:rPr>
              <a:t>Enter: The resolution is confirmed, or the auto-closure period has elapsed. Exit: None.</a:t>
            </a:r>
            <a:endParaRPr lang="en-US" sz="760" dirty="0"/>
          </a:p>
        </p:txBody>
      </p:sp>
      <p:sp>
        <p:nvSpPr>
          <p:cNvPr id="25" name="Slide Number Placeholder 0"/>
          <p:cNvSpPr>
            <a:spLocks noGrp="1"/>
          </p:cNvSpPr>
          <p:nvPr>
            <p:ph type="sldNum" sz="quarter" idx="4294967295"/>
          </p:nvPr>
        </p:nvSpPr>
        <p:spPr>
          <a:xfrm>
            <a:off x="11521440" y="6537960"/>
            <a:ext cx="800000" cy="300000"/>
          </a:xfrm>
          <a:prstGeom prst="rect">
            <a:avLst/>
          </a:prstGeom>
          <a:extLst>
            <a:ext uri="{C572A759-6A51-4108-AA02-DFA0A04FC94B}">
              <ma14:wrappingTextBoxFlag xmlns:ma14="http://schemas.microsoft.com/office/mac/drawingml/2011/main" val="0"/>
            </a:ext>
          </a:extLst>
        </p:spPr>
        <p:txBody>
          <a:bodyPr/>
          <a:lstStyle>
            <a:lvl1pPr>
              <a:defRPr sz="850">
                <a:solidFill>
                  <a:srgbClr val="626F86"/>
                </a:solidFill>
                <a:latin typeface="Arial"/>
                <a:ea typeface="Arial"/>
                <a:cs typeface="Arial"/>
              </a:defRPr>
            </a:lvl1pPr>
          </a:lstStyle>
          <a:p>
            <a:pPr algn="l"/>
            <a:fld id="{F7021451-1387-4CA6-816F-3879F97B5CBC}" type="slidenum">
              <a:rPr b="0" lang="en-US"/>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Shape 0"/>
          <p:cNvSpPr/>
          <p:nvPr/>
        </p:nvSpPr>
        <p:spPr>
          <a:xfrm>
            <a:off x="9555480" y="201168"/>
            <a:ext cx="22860" cy="22860"/>
          </a:xfrm>
          <a:prstGeom prst="ellipse">
            <a:avLst/>
          </a:prstGeom>
          <a:solidFill>
            <a:srgbClr val="CFE0F8">
              <a:alpha val="92000"/>
            </a:srgbClr>
          </a:solidFill>
          <a:ln w="12700">
            <a:solidFill>
              <a:srgbClr val="CFE0F8">
                <a:alpha val="0"/>
              </a:srgbClr>
            </a:solidFill>
            <a:prstDash val="solid"/>
          </a:ln>
        </p:spPr>
      </p:sp>
      <p:sp>
        <p:nvSpPr>
          <p:cNvPr id="3" name="Shape 1"/>
          <p:cNvSpPr/>
          <p:nvPr/>
        </p:nvSpPr>
        <p:spPr>
          <a:xfrm>
            <a:off x="9756648" y="201168"/>
            <a:ext cx="22860" cy="22860"/>
          </a:xfrm>
          <a:prstGeom prst="ellipse">
            <a:avLst/>
          </a:prstGeom>
          <a:solidFill>
            <a:srgbClr val="CFE0F8">
              <a:alpha val="92000"/>
            </a:srgbClr>
          </a:solidFill>
          <a:ln w="12700">
            <a:solidFill>
              <a:srgbClr val="CFE0F8">
                <a:alpha val="0"/>
              </a:srgbClr>
            </a:solidFill>
            <a:prstDash val="solid"/>
          </a:ln>
        </p:spPr>
      </p:sp>
      <p:sp>
        <p:nvSpPr>
          <p:cNvPr id="4" name="Shape 2"/>
          <p:cNvSpPr/>
          <p:nvPr/>
        </p:nvSpPr>
        <p:spPr>
          <a:xfrm>
            <a:off x="9957816" y="201168"/>
            <a:ext cx="22860" cy="22860"/>
          </a:xfrm>
          <a:prstGeom prst="ellipse">
            <a:avLst/>
          </a:prstGeom>
          <a:solidFill>
            <a:srgbClr val="CFE0F8">
              <a:alpha val="92000"/>
            </a:srgbClr>
          </a:solidFill>
          <a:ln w="12700">
            <a:solidFill>
              <a:srgbClr val="CFE0F8">
                <a:alpha val="0"/>
              </a:srgbClr>
            </a:solidFill>
            <a:prstDash val="solid"/>
          </a:ln>
        </p:spPr>
      </p:sp>
      <p:sp>
        <p:nvSpPr>
          <p:cNvPr id="5" name="Shape 3"/>
          <p:cNvSpPr/>
          <p:nvPr/>
        </p:nvSpPr>
        <p:spPr>
          <a:xfrm>
            <a:off x="10158984" y="201168"/>
            <a:ext cx="22860" cy="22860"/>
          </a:xfrm>
          <a:prstGeom prst="ellipse">
            <a:avLst/>
          </a:prstGeom>
          <a:solidFill>
            <a:srgbClr val="CFE0F8">
              <a:alpha val="92000"/>
            </a:srgbClr>
          </a:solidFill>
          <a:ln w="12700">
            <a:solidFill>
              <a:srgbClr val="CFE0F8">
                <a:alpha val="0"/>
              </a:srgbClr>
            </a:solidFill>
            <a:prstDash val="solid"/>
          </a:ln>
        </p:spPr>
      </p:sp>
      <p:sp>
        <p:nvSpPr>
          <p:cNvPr id="6" name="Shape 4"/>
          <p:cNvSpPr/>
          <p:nvPr/>
        </p:nvSpPr>
        <p:spPr>
          <a:xfrm>
            <a:off x="10360152" y="201168"/>
            <a:ext cx="22860" cy="22860"/>
          </a:xfrm>
          <a:prstGeom prst="ellipse">
            <a:avLst/>
          </a:prstGeom>
          <a:solidFill>
            <a:srgbClr val="CFE0F8">
              <a:alpha val="92000"/>
            </a:srgbClr>
          </a:solidFill>
          <a:ln w="12700">
            <a:solidFill>
              <a:srgbClr val="CFE0F8">
                <a:alpha val="0"/>
              </a:srgbClr>
            </a:solidFill>
            <a:prstDash val="solid"/>
          </a:ln>
        </p:spPr>
      </p:sp>
      <p:sp>
        <p:nvSpPr>
          <p:cNvPr id="7" name="Shape 5"/>
          <p:cNvSpPr/>
          <p:nvPr/>
        </p:nvSpPr>
        <p:spPr>
          <a:xfrm>
            <a:off x="10561320" y="201168"/>
            <a:ext cx="22860" cy="22860"/>
          </a:xfrm>
          <a:prstGeom prst="ellipse">
            <a:avLst/>
          </a:prstGeom>
          <a:solidFill>
            <a:srgbClr val="CFE0F8">
              <a:alpha val="92000"/>
            </a:srgbClr>
          </a:solidFill>
          <a:ln w="12700">
            <a:solidFill>
              <a:srgbClr val="CFE0F8">
                <a:alpha val="0"/>
              </a:srgbClr>
            </a:solidFill>
            <a:prstDash val="solid"/>
          </a:ln>
        </p:spPr>
      </p:sp>
      <p:sp>
        <p:nvSpPr>
          <p:cNvPr id="8" name="Shape 6"/>
          <p:cNvSpPr/>
          <p:nvPr/>
        </p:nvSpPr>
        <p:spPr>
          <a:xfrm>
            <a:off x="10762488" y="201168"/>
            <a:ext cx="22860" cy="22860"/>
          </a:xfrm>
          <a:prstGeom prst="ellipse">
            <a:avLst/>
          </a:prstGeom>
          <a:solidFill>
            <a:srgbClr val="CFE0F8">
              <a:alpha val="92000"/>
            </a:srgbClr>
          </a:solidFill>
          <a:ln w="12700">
            <a:solidFill>
              <a:srgbClr val="CFE0F8">
                <a:alpha val="0"/>
              </a:srgbClr>
            </a:solidFill>
            <a:prstDash val="solid"/>
          </a:ln>
        </p:spPr>
      </p:sp>
      <p:sp>
        <p:nvSpPr>
          <p:cNvPr id="9" name="Shape 7"/>
          <p:cNvSpPr/>
          <p:nvPr/>
        </p:nvSpPr>
        <p:spPr>
          <a:xfrm>
            <a:off x="10963656" y="201168"/>
            <a:ext cx="22860" cy="22860"/>
          </a:xfrm>
          <a:prstGeom prst="ellipse">
            <a:avLst/>
          </a:prstGeom>
          <a:solidFill>
            <a:srgbClr val="CFE0F8">
              <a:alpha val="92000"/>
            </a:srgbClr>
          </a:solidFill>
          <a:ln w="12700">
            <a:solidFill>
              <a:srgbClr val="CFE0F8">
                <a:alpha val="0"/>
              </a:srgbClr>
            </a:solidFill>
            <a:prstDash val="solid"/>
          </a:ln>
        </p:spPr>
      </p:sp>
      <p:sp>
        <p:nvSpPr>
          <p:cNvPr id="10" name="Shape 8"/>
          <p:cNvSpPr/>
          <p:nvPr/>
        </p:nvSpPr>
        <p:spPr>
          <a:xfrm>
            <a:off x="11164824" y="201168"/>
            <a:ext cx="22860" cy="22860"/>
          </a:xfrm>
          <a:prstGeom prst="ellipse">
            <a:avLst/>
          </a:prstGeom>
          <a:solidFill>
            <a:srgbClr val="CFE0F8">
              <a:alpha val="92000"/>
            </a:srgbClr>
          </a:solidFill>
          <a:ln w="12700">
            <a:solidFill>
              <a:srgbClr val="CFE0F8">
                <a:alpha val="0"/>
              </a:srgbClr>
            </a:solidFill>
            <a:prstDash val="solid"/>
          </a:ln>
        </p:spPr>
      </p:sp>
      <p:sp>
        <p:nvSpPr>
          <p:cNvPr id="11" name="Shape 9"/>
          <p:cNvSpPr/>
          <p:nvPr/>
        </p:nvSpPr>
        <p:spPr>
          <a:xfrm>
            <a:off x="11365992" y="201168"/>
            <a:ext cx="22860" cy="22860"/>
          </a:xfrm>
          <a:prstGeom prst="ellipse">
            <a:avLst/>
          </a:prstGeom>
          <a:solidFill>
            <a:srgbClr val="CFE0F8">
              <a:alpha val="92000"/>
            </a:srgbClr>
          </a:solidFill>
          <a:ln w="12700">
            <a:solidFill>
              <a:srgbClr val="CFE0F8">
                <a:alpha val="0"/>
              </a:srgbClr>
            </a:solidFill>
            <a:prstDash val="solid"/>
          </a:ln>
        </p:spPr>
      </p:sp>
      <p:sp>
        <p:nvSpPr>
          <p:cNvPr id="12" name="Shape 10"/>
          <p:cNvSpPr/>
          <p:nvPr/>
        </p:nvSpPr>
        <p:spPr>
          <a:xfrm>
            <a:off x="11567160" y="201168"/>
            <a:ext cx="22860" cy="22860"/>
          </a:xfrm>
          <a:prstGeom prst="ellipse">
            <a:avLst/>
          </a:prstGeom>
          <a:solidFill>
            <a:srgbClr val="CFE0F8">
              <a:alpha val="92000"/>
            </a:srgbClr>
          </a:solidFill>
          <a:ln w="12700">
            <a:solidFill>
              <a:srgbClr val="CFE0F8">
                <a:alpha val="0"/>
              </a:srgbClr>
            </a:solidFill>
            <a:prstDash val="solid"/>
          </a:ln>
        </p:spPr>
      </p:sp>
      <p:sp>
        <p:nvSpPr>
          <p:cNvPr id="13" name="Shape 11"/>
          <p:cNvSpPr/>
          <p:nvPr/>
        </p:nvSpPr>
        <p:spPr>
          <a:xfrm>
            <a:off x="11768328" y="201168"/>
            <a:ext cx="22860" cy="22860"/>
          </a:xfrm>
          <a:prstGeom prst="ellipse">
            <a:avLst/>
          </a:prstGeom>
          <a:solidFill>
            <a:srgbClr val="CFE0F8">
              <a:alpha val="92000"/>
            </a:srgbClr>
          </a:solidFill>
          <a:ln w="12700">
            <a:solidFill>
              <a:srgbClr val="CFE0F8">
                <a:alpha val="0"/>
              </a:srgbClr>
            </a:solidFill>
            <a:prstDash val="solid"/>
          </a:ln>
        </p:spPr>
      </p:sp>
      <p:sp>
        <p:nvSpPr>
          <p:cNvPr id="14" name="Shape 12"/>
          <p:cNvSpPr/>
          <p:nvPr/>
        </p:nvSpPr>
        <p:spPr>
          <a:xfrm>
            <a:off x="11969496" y="201168"/>
            <a:ext cx="22860" cy="22860"/>
          </a:xfrm>
          <a:prstGeom prst="ellipse">
            <a:avLst/>
          </a:prstGeom>
          <a:solidFill>
            <a:srgbClr val="CFE0F8">
              <a:alpha val="92000"/>
            </a:srgbClr>
          </a:solidFill>
          <a:ln w="12700">
            <a:solidFill>
              <a:srgbClr val="CFE0F8">
                <a:alpha val="0"/>
              </a:srgbClr>
            </a:solidFill>
            <a:prstDash val="solid"/>
          </a:ln>
        </p:spPr>
      </p:sp>
      <p:sp>
        <p:nvSpPr>
          <p:cNvPr id="15" name="Shape 13"/>
          <p:cNvSpPr/>
          <p:nvPr/>
        </p:nvSpPr>
        <p:spPr>
          <a:xfrm>
            <a:off x="9555480" y="384048"/>
            <a:ext cx="22860" cy="22860"/>
          </a:xfrm>
          <a:prstGeom prst="ellipse">
            <a:avLst/>
          </a:prstGeom>
          <a:solidFill>
            <a:srgbClr val="CFE0F8">
              <a:alpha val="92000"/>
            </a:srgbClr>
          </a:solidFill>
          <a:ln w="12700">
            <a:solidFill>
              <a:srgbClr val="CFE0F8">
                <a:alpha val="0"/>
              </a:srgbClr>
            </a:solidFill>
            <a:prstDash val="solid"/>
          </a:ln>
        </p:spPr>
      </p:sp>
      <p:sp>
        <p:nvSpPr>
          <p:cNvPr id="16" name="Shape 14"/>
          <p:cNvSpPr/>
          <p:nvPr/>
        </p:nvSpPr>
        <p:spPr>
          <a:xfrm>
            <a:off x="9756648" y="384048"/>
            <a:ext cx="22860" cy="22860"/>
          </a:xfrm>
          <a:prstGeom prst="ellipse">
            <a:avLst/>
          </a:prstGeom>
          <a:solidFill>
            <a:srgbClr val="CFE0F8">
              <a:alpha val="92000"/>
            </a:srgbClr>
          </a:solidFill>
          <a:ln w="12700">
            <a:solidFill>
              <a:srgbClr val="CFE0F8">
                <a:alpha val="0"/>
              </a:srgbClr>
            </a:solidFill>
            <a:prstDash val="solid"/>
          </a:ln>
        </p:spPr>
      </p:sp>
      <p:sp>
        <p:nvSpPr>
          <p:cNvPr id="17" name="Shape 15"/>
          <p:cNvSpPr/>
          <p:nvPr/>
        </p:nvSpPr>
        <p:spPr>
          <a:xfrm>
            <a:off x="9957816" y="384048"/>
            <a:ext cx="22860" cy="22860"/>
          </a:xfrm>
          <a:prstGeom prst="ellipse">
            <a:avLst/>
          </a:prstGeom>
          <a:solidFill>
            <a:srgbClr val="CFE0F8">
              <a:alpha val="92000"/>
            </a:srgbClr>
          </a:solidFill>
          <a:ln w="12700">
            <a:solidFill>
              <a:srgbClr val="CFE0F8">
                <a:alpha val="0"/>
              </a:srgbClr>
            </a:solidFill>
            <a:prstDash val="solid"/>
          </a:ln>
        </p:spPr>
      </p:sp>
      <p:sp>
        <p:nvSpPr>
          <p:cNvPr id="18" name="Shape 16"/>
          <p:cNvSpPr/>
          <p:nvPr/>
        </p:nvSpPr>
        <p:spPr>
          <a:xfrm>
            <a:off x="10158984" y="384048"/>
            <a:ext cx="22860" cy="22860"/>
          </a:xfrm>
          <a:prstGeom prst="ellipse">
            <a:avLst/>
          </a:prstGeom>
          <a:solidFill>
            <a:srgbClr val="CFE0F8">
              <a:alpha val="92000"/>
            </a:srgbClr>
          </a:solidFill>
          <a:ln w="12700">
            <a:solidFill>
              <a:srgbClr val="CFE0F8">
                <a:alpha val="0"/>
              </a:srgbClr>
            </a:solidFill>
            <a:prstDash val="solid"/>
          </a:ln>
        </p:spPr>
      </p:sp>
      <p:sp>
        <p:nvSpPr>
          <p:cNvPr id="19" name="Shape 17"/>
          <p:cNvSpPr/>
          <p:nvPr/>
        </p:nvSpPr>
        <p:spPr>
          <a:xfrm>
            <a:off x="10360152" y="384048"/>
            <a:ext cx="22860" cy="22860"/>
          </a:xfrm>
          <a:prstGeom prst="ellipse">
            <a:avLst/>
          </a:prstGeom>
          <a:solidFill>
            <a:srgbClr val="CFE0F8">
              <a:alpha val="92000"/>
            </a:srgbClr>
          </a:solidFill>
          <a:ln w="12700">
            <a:solidFill>
              <a:srgbClr val="CFE0F8">
                <a:alpha val="0"/>
              </a:srgbClr>
            </a:solidFill>
            <a:prstDash val="solid"/>
          </a:ln>
        </p:spPr>
      </p:sp>
      <p:sp>
        <p:nvSpPr>
          <p:cNvPr id="20" name="Shape 18"/>
          <p:cNvSpPr/>
          <p:nvPr/>
        </p:nvSpPr>
        <p:spPr>
          <a:xfrm>
            <a:off x="10561320" y="384048"/>
            <a:ext cx="22860" cy="22860"/>
          </a:xfrm>
          <a:prstGeom prst="ellipse">
            <a:avLst/>
          </a:prstGeom>
          <a:solidFill>
            <a:srgbClr val="CFE0F8">
              <a:alpha val="92000"/>
            </a:srgbClr>
          </a:solidFill>
          <a:ln w="12700">
            <a:solidFill>
              <a:srgbClr val="CFE0F8">
                <a:alpha val="0"/>
              </a:srgbClr>
            </a:solidFill>
            <a:prstDash val="solid"/>
          </a:ln>
        </p:spPr>
      </p:sp>
      <p:sp>
        <p:nvSpPr>
          <p:cNvPr id="21" name="Shape 19"/>
          <p:cNvSpPr/>
          <p:nvPr/>
        </p:nvSpPr>
        <p:spPr>
          <a:xfrm>
            <a:off x="10762488" y="384048"/>
            <a:ext cx="22860" cy="22860"/>
          </a:xfrm>
          <a:prstGeom prst="ellipse">
            <a:avLst/>
          </a:prstGeom>
          <a:solidFill>
            <a:srgbClr val="CFE0F8">
              <a:alpha val="92000"/>
            </a:srgbClr>
          </a:solidFill>
          <a:ln w="12700">
            <a:solidFill>
              <a:srgbClr val="CFE0F8">
                <a:alpha val="0"/>
              </a:srgbClr>
            </a:solidFill>
            <a:prstDash val="solid"/>
          </a:ln>
        </p:spPr>
      </p:sp>
      <p:sp>
        <p:nvSpPr>
          <p:cNvPr id="22" name="Shape 20"/>
          <p:cNvSpPr/>
          <p:nvPr/>
        </p:nvSpPr>
        <p:spPr>
          <a:xfrm>
            <a:off x="10963656" y="384048"/>
            <a:ext cx="22860" cy="22860"/>
          </a:xfrm>
          <a:prstGeom prst="ellipse">
            <a:avLst/>
          </a:prstGeom>
          <a:solidFill>
            <a:srgbClr val="CFE0F8">
              <a:alpha val="92000"/>
            </a:srgbClr>
          </a:solidFill>
          <a:ln w="12700">
            <a:solidFill>
              <a:srgbClr val="CFE0F8">
                <a:alpha val="0"/>
              </a:srgbClr>
            </a:solidFill>
            <a:prstDash val="solid"/>
          </a:ln>
        </p:spPr>
      </p:sp>
      <p:sp>
        <p:nvSpPr>
          <p:cNvPr id="23" name="Shape 21"/>
          <p:cNvSpPr/>
          <p:nvPr/>
        </p:nvSpPr>
        <p:spPr>
          <a:xfrm>
            <a:off x="11164824" y="384048"/>
            <a:ext cx="22860" cy="22860"/>
          </a:xfrm>
          <a:prstGeom prst="ellipse">
            <a:avLst/>
          </a:prstGeom>
          <a:solidFill>
            <a:srgbClr val="CFE0F8">
              <a:alpha val="92000"/>
            </a:srgbClr>
          </a:solidFill>
          <a:ln w="12700">
            <a:solidFill>
              <a:srgbClr val="CFE0F8">
                <a:alpha val="0"/>
              </a:srgbClr>
            </a:solidFill>
            <a:prstDash val="solid"/>
          </a:ln>
        </p:spPr>
      </p:sp>
      <p:sp>
        <p:nvSpPr>
          <p:cNvPr id="24" name="Shape 22"/>
          <p:cNvSpPr/>
          <p:nvPr/>
        </p:nvSpPr>
        <p:spPr>
          <a:xfrm>
            <a:off x="11365992" y="384048"/>
            <a:ext cx="22860" cy="22860"/>
          </a:xfrm>
          <a:prstGeom prst="ellipse">
            <a:avLst/>
          </a:prstGeom>
          <a:solidFill>
            <a:srgbClr val="CFE0F8">
              <a:alpha val="92000"/>
            </a:srgbClr>
          </a:solidFill>
          <a:ln w="12700">
            <a:solidFill>
              <a:srgbClr val="CFE0F8">
                <a:alpha val="0"/>
              </a:srgbClr>
            </a:solidFill>
            <a:prstDash val="solid"/>
          </a:ln>
        </p:spPr>
      </p:sp>
      <p:sp>
        <p:nvSpPr>
          <p:cNvPr id="25" name="Shape 23"/>
          <p:cNvSpPr/>
          <p:nvPr/>
        </p:nvSpPr>
        <p:spPr>
          <a:xfrm>
            <a:off x="11567160" y="384048"/>
            <a:ext cx="22860" cy="22860"/>
          </a:xfrm>
          <a:prstGeom prst="ellipse">
            <a:avLst/>
          </a:prstGeom>
          <a:solidFill>
            <a:srgbClr val="CFE0F8">
              <a:alpha val="92000"/>
            </a:srgbClr>
          </a:solidFill>
          <a:ln w="12700">
            <a:solidFill>
              <a:srgbClr val="CFE0F8">
                <a:alpha val="0"/>
              </a:srgbClr>
            </a:solidFill>
            <a:prstDash val="solid"/>
          </a:ln>
        </p:spPr>
      </p:sp>
      <p:sp>
        <p:nvSpPr>
          <p:cNvPr id="26" name="Shape 24"/>
          <p:cNvSpPr/>
          <p:nvPr/>
        </p:nvSpPr>
        <p:spPr>
          <a:xfrm>
            <a:off x="11768328" y="384048"/>
            <a:ext cx="22860" cy="22860"/>
          </a:xfrm>
          <a:prstGeom prst="ellipse">
            <a:avLst/>
          </a:prstGeom>
          <a:solidFill>
            <a:srgbClr val="CFE0F8">
              <a:alpha val="92000"/>
            </a:srgbClr>
          </a:solidFill>
          <a:ln w="12700">
            <a:solidFill>
              <a:srgbClr val="CFE0F8">
                <a:alpha val="0"/>
              </a:srgbClr>
            </a:solidFill>
            <a:prstDash val="solid"/>
          </a:ln>
        </p:spPr>
      </p:sp>
      <p:sp>
        <p:nvSpPr>
          <p:cNvPr id="27" name="Shape 25"/>
          <p:cNvSpPr/>
          <p:nvPr/>
        </p:nvSpPr>
        <p:spPr>
          <a:xfrm>
            <a:off x="11969496" y="384048"/>
            <a:ext cx="22860" cy="22860"/>
          </a:xfrm>
          <a:prstGeom prst="ellipse">
            <a:avLst/>
          </a:prstGeom>
          <a:solidFill>
            <a:srgbClr val="CFE0F8">
              <a:alpha val="92000"/>
            </a:srgbClr>
          </a:solidFill>
          <a:ln w="12700">
            <a:solidFill>
              <a:srgbClr val="CFE0F8">
                <a:alpha val="0"/>
              </a:srgbClr>
            </a:solidFill>
            <a:prstDash val="solid"/>
          </a:ln>
        </p:spPr>
      </p:sp>
      <p:sp>
        <p:nvSpPr>
          <p:cNvPr id="28" name="Shape 26"/>
          <p:cNvSpPr/>
          <p:nvPr/>
        </p:nvSpPr>
        <p:spPr>
          <a:xfrm>
            <a:off x="9555480" y="566928"/>
            <a:ext cx="22860" cy="22860"/>
          </a:xfrm>
          <a:prstGeom prst="ellipse">
            <a:avLst/>
          </a:prstGeom>
          <a:solidFill>
            <a:srgbClr val="CFE0F8">
              <a:alpha val="92000"/>
            </a:srgbClr>
          </a:solidFill>
          <a:ln w="12700">
            <a:solidFill>
              <a:srgbClr val="CFE0F8">
                <a:alpha val="0"/>
              </a:srgbClr>
            </a:solidFill>
            <a:prstDash val="solid"/>
          </a:ln>
        </p:spPr>
      </p:sp>
      <p:sp>
        <p:nvSpPr>
          <p:cNvPr id="29" name="Shape 27"/>
          <p:cNvSpPr/>
          <p:nvPr/>
        </p:nvSpPr>
        <p:spPr>
          <a:xfrm>
            <a:off x="9756648" y="566928"/>
            <a:ext cx="22860" cy="22860"/>
          </a:xfrm>
          <a:prstGeom prst="ellipse">
            <a:avLst/>
          </a:prstGeom>
          <a:solidFill>
            <a:srgbClr val="CFE0F8">
              <a:alpha val="92000"/>
            </a:srgbClr>
          </a:solidFill>
          <a:ln w="12700">
            <a:solidFill>
              <a:srgbClr val="CFE0F8">
                <a:alpha val="0"/>
              </a:srgbClr>
            </a:solidFill>
            <a:prstDash val="solid"/>
          </a:ln>
        </p:spPr>
      </p:sp>
      <p:sp>
        <p:nvSpPr>
          <p:cNvPr id="30" name="Shape 28"/>
          <p:cNvSpPr/>
          <p:nvPr/>
        </p:nvSpPr>
        <p:spPr>
          <a:xfrm>
            <a:off x="9957816" y="566928"/>
            <a:ext cx="22860" cy="22860"/>
          </a:xfrm>
          <a:prstGeom prst="ellipse">
            <a:avLst/>
          </a:prstGeom>
          <a:solidFill>
            <a:srgbClr val="CFE0F8">
              <a:alpha val="92000"/>
            </a:srgbClr>
          </a:solidFill>
          <a:ln w="12700">
            <a:solidFill>
              <a:srgbClr val="CFE0F8">
                <a:alpha val="0"/>
              </a:srgbClr>
            </a:solidFill>
            <a:prstDash val="solid"/>
          </a:ln>
        </p:spPr>
      </p:sp>
      <p:sp>
        <p:nvSpPr>
          <p:cNvPr id="31" name="Shape 29"/>
          <p:cNvSpPr/>
          <p:nvPr/>
        </p:nvSpPr>
        <p:spPr>
          <a:xfrm>
            <a:off x="10158984" y="566928"/>
            <a:ext cx="22860" cy="22860"/>
          </a:xfrm>
          <a:prstGeom prst="ellipse">
            <a:avLst/>
          </a:prstGeom>
          <a:solidFill>
            <a:srgbClr val="CFE0F8">
              <a:alpha val="92000"/>
            </a:srgbClr>
          </a:solidFill>
          <a:ln w="12700">
            <a:solidFill>
              <a:srgbClr val="CFE0F8">
                <a:alpha val="0"/>
              </a:srgbClr>
            </a:solidFill>
            <a:prstDash val="solid"/>
          </a:ln>
        </p:spPr>
      </p:sp>
      <p:sp>
        <p:nvSpPr>
          <p:cNvPr id="32" name="Shape 30"/>
          <p:cNvSpPr/>
          <p:nvPr/>
        </p:nvSpPr>
        <p:spPr>
          <a:xfrm>
            <a:off x="10360152" y="566928"/>
            <a:ext cx="22860" cy="22860"/>
          </a:xfrm>
          <a:prstGeom prst="ellipse">
            <a:avLst/>
          </a:prstGeom>
          <a:solidFill>
            <a:srgbClr val="CFE0F8">
              <a:alpha val="92000"/>
            </a:srgbClr>
          </a:solidFill>
          <a:ln w="12700">
            <a:solidFill>
              <a:srgbClr val="CFE0F8">
                <a:alpha val="0"/>
              </a:srgbClr>
            </a:solidFill>
            <a:prstDash val="solid"/>
          </a:ln>
        </p:spPr>
      </p:sp>
      <p:sp>
        <p:nvSpPr>
          <p:cNvPr id="33" name="Shape 31"/>
          <p:cNvSpPr/>
          <p:nvPr/>
        </p:nvSpPr>
        <p:spPr>
          <a:xfrm>
            <a:off x="10561320" y="566928"/>
            <a:ext cx="22860" cy="22860"/>
          </a:xfrm>
          <a:prstGeom prst="ellipse">
            <a:avLst/>
          </a:prstGeom>
          <a:solidFill>
            <a:srgbClr val="CFE0F8">
              <a:alpha val="92000"/>
            </a:srgbClr>
          </a:solidFill>
          <a:ln w="12700">
            <a:solidFill>
              <a:srgbClr val="CFE0F8">
                <a:alpha val="0"/>
              </a:srgbClr>
            </a:solidFill>
            <a:prstDash val="solid"/>
          </a:ln>
        </p:spPr>
      </p:sp>
      <p:sp>
        <p:nvSpPr>
          <p:cNvPr id="34" name="Shape 32"/>
          <p:cNvSpPr/>
          <p:nvPr/>
        </p:nvSpPr>
        <p:spPr>
          <a:xfrm>
            <a:off x="10762488" y="566928"/>
            <a:ext cx="22860" cy="22860"/>
          </a:xfrm>
          <a:prstGeom prst="ellipse">
            <a:avLst/>
          </a:prstGeom>
          <a:solidFill>
            <a:srgbClr val="CFE0F8">
              <a:alpha val="92000"/>
            </a:srgbClr>
          </a:solidFill>
          <a:ln w="12700">
            <a:solidFill>
              <a:srgbClr val="CFE0F8">
                <a:alpha val="0"/>
              </a:srgbClr>
            </a:solidFill>
            <a:prstDash val="solid"/>
          </a:ln>
        </p:spPr>
      </p:sp>
      <p:sp>
        <p:nvSpPr>
          <p:cNvPr id="35" name="Shape 33"/>
          <p:cNvSpPr/>
          <p:nvPr/>
        </p:nvSpPr>
        <p:spPr>
          <a:xfrm>
            <a:off x="10963656" y="566928"/>
            <a:ext cx="22860" cy="22860"/>
          </a:xfrm>
          <a:prstGeom prst="ellipse">
            <a:avLst/>
          </a:prstGeom>
          <a:solidFill>
            <a:srgbClr val="CFE0F8">
              <a:alpha val="92000"/>
            </a:srgbClr>
          </a:solidFill>
          <a:ln w="12700">
            <a:solidFill>
              <a:srgbClr val="CFE0F8">
                <a:alpha val="0"/>
              </a:srgbClr>
            </a:solidFill>
            <a:prstDash val="solid"/>
          </a:ln>
        </p:spPr>
      </p:sp>
      <p:sp>
        <p:nvSpPr>
          <p:cNvPr id="36" name="Shape 34"/>
          <p:cNvSpPr/>
          <p:nvPr/>
        </p:nvSpPr>
        <p:spPr>
          <a:xfrm>
            <a:off x="11164824" y="566928"/>
            <a:ext cx="22860" cy="22860"/>
          </a:xfrm>
          <a:prstGeom prst="ellipse">
            <a:avLst/>
          </a:prstGeom>
          <a:solidFill>
            <a:srgbClr val="CFE0F8">
              <a:alpha val="92000"/>
            </a:srgbClr>
          </a:solidFill>
          <a:ln w="12700">
            <a:solidFill>
              <a:srgbClr val="CFE0F8">
                <a:alpha val="0"/>
              </a:srgbClr>
            </a:solidFill>
            <a:prstDash val="solid"/>
          </a:ln>
        </p:spPr>
      </p:sp>
      <p:sp>
        <p:nvSpPr>
          <p:cNvPr id="37" name="Shape 35"/>
          <p:cNvSpPr/>
          <p:nvPr/>
        </p:nvSpPr>
        <p:spPr>
          <a:xfrm>
            <a:off x="11365992" y="566928"/>
            <a:ext cx="22860" cy="22860"/>
          </a:xfrm>
          <a:prstGeom prst="ellipse">
            <a:avLst/>
          </a:prstGeom>
          <a:solidFill>
            <a:srgbClr val="CFE0F8">
              <a:alpha val="92000"/>
            </a:srgbClr>
          </a:solidFill>
          <a:ln w="12700">
            <a:solidFill>
              <a:srgbClr val="CFE0F8">
                <a:alpha val="0"/>
              </a:srgbClr>
            </a:solidFill>
            <a:prstDash val="solid"/>
          </a:ln>
        </p:spPr>
      </p:sp>
      <p:sp>
        <p:nvSpPr>
          <p:cNvPr id="38" name="Shape 36"/>
          <p:cNvSpPr/>
          <p:nvPr/>
        </p:nvSpPr>
        <p:spPr>
          <a:xfrm>
            <a:off x="11567160" y="566928"/>
            <a:ext cx="22860" cy="22860"/>
          </a:xfrm>
          <a:prstGeom prst="ellipse">
            <a:avLst/>
          </a:prstGeom>
          <a:solidFill>
            <a:srgbClr val="CFE0F8">
              <a:alpha val="92000"/>
            </a:srgbClr>
          </a:solidFill>
          <a:ln w="12700">
            <a:solidFill>
              <a:srgbClr val="CFE0F8">
                <a:alpha val="0"/>
              </a:srgbClr>
            </a:solidFill>
            <a:prstDash val="solid"/>
          </a:ln>
        </p:spPr>
      </p:sp>
      <p:sp>
        <p:nvSpPr>
          <p:cNvPr id="39" name="Shape 37"/>
          <p:cNvSpPr/>
          <p:nvPr/>
        </p:nvSpPr>
        <p:spPr>
          <a:xfrm>
            <a:off x="11768328" y="566928"/>
            <a:ext cx="22860" cy="22860"/>
          </a:xfrm>
          <a:prstGeom prst="ellipse">
            <a:avLst/>
          </a:prstGeom>
          <a:solidFill>
            <a:srgbClr val="CFE0F8">
              <a:alpha val="92000"/>
            </a:srgbClr>
          </a:solidFill>
          <a:ln w="12700">
            <a:solidFill>
              <a:srgbClr val="CFE0F8">
                <a:alpha val="0"/>
              </a:srgbClr>
            </a:solidFill>
            <a:prstDash val="solid"/>
          </a:ln>
        </p:spPr>
      </p:sp>
      <p:sp>
        <p:nvSpPr>
          <p:cNvPr id="40" name="Shape 38"/>
          <p:cNvSpPr/>
          <p:nvPr/>
        </p:nvSpPr>
        <p:spPr>
          <a:xfrm>
            <a:off x="11969496" y="566928"/>
            <a:ext cx="22860" cy="22860"/>
          </a:xfrm>
          <a:prstGeom prst="ellipse">
            <a:avLst/>
          </a:prstGeom>
          <a:solidFill>
            <a:srgbClr val="CFE0F8">
              <a:alpha val="92000"/>
            </a:srgbClr>
          </a:solidFill>
          <a:ln w="12700">
            <a:solidFill>
              <a:srgbClr val="CFE0F8">
                <a:alpha val="0"/>
              </a:srgbClr>
            </a:solidFill>
            <a:prstDash val="solid"/>
          </a:ln>
        </p:spPr>
      </p:sp>
      <p:sp>
        <p:nvSpPr>
          <p:cNvPr id="41" name="Shape 39"/>
          <p:cNvSpPr/>
          <p:nvPr/>
        </p:nvSpPr>
        <p:spPr>
          <a:xfrm>
            <a:off x="9555480" y="749808"/>
            <a:ext cx="22860" cy="22860"/>
          </a:xfrm>
          <a:prstGeom prst="ellipse">
            <a:avLst/>
          </a:prstGeom>
          <a:solidFill>
            <a:srgbClr val="CFE0F8">
              <a:alpha val="92000"/>
            </a:srgbClr>
          </a:solidFill>
          <a:ln w="12700">
            <a:solidFill>
              <a:srgbClr val="CFE0F8">
                <a:alpha val="0"/>
              </a:srgbClr>
            </a:solidFill>
            <a:prstDash val="solid"/>
          </a:ln>
        </p:spPr>
      </p:sp>
      <p:sp>
        <p:nvSpPr>
          <p:cNvPr id="42" name="Shape 40"/>
          <p:cNvSpPr/>
          <p:nvPr/>
        </p:nvSpPr>
        <p:spPr>
          <a:xfrm>
            <a:off x="9756648" y="749808"/>
            <a:ext cx="22860" cy="22860"/>
          </a:xfrm>
          <a:prstGeom prst="ellipse">
            <a:avLst/>
          </a:prstGeom>
          <a:solidFill>
            <a:srgbClr val="CFE0F8">
              <a:alpha val="92000"/>
            </a:srgbClr>
          </a:solidFill>
          <a:ln w="12700">
            <a:solidFill>
              <a:srgbClr val="CFE0F8">
                <a:alpha val="0"/>
              </a:srgbClr>
            </a:solidFill>
            <a:prstDash val="solid"/>
          </a:ln>
        </p:spPr>
      </p:sp>
      <p:sp>
        <p:nvSpPr>
          <p:cNvPr id="43" name="Shape 41"/>
          <p:cNvSpPr/>
          <p:nvPr/>
        </p:nvSpPr>
        <p:spPr>
          <a:xfrm>
            <a:off x="9957816" y="749808"/>
            <a:ext cx="22860" cy="22860"/>
          </a:xfrm>
          <a:prstGeom prst="ellipse">
            <a:avLst/>
          </a:prstGeom>
          <a:solidFill>
            <a:srgbClr val="CFE0F8">
              <a:alpha val="92000"/>
            </a:srgbClr>
          </a:solidFill>
          <a:ln w="12700">
            <a:solidFill>
              <a:srgbClr val="CFE0F8">
                <a:alpha val="0"/>
              </a:srgbClr>
            </a:solidFill>
            <a:prstDash val="solid"/>
          </a:ln>
        </p:spPr>
      </p:sp>
      <p:sp>
        <p:nvSpPr>
          <p:cNvPr id="44" name="Shape 42"/>
          <p:cNvSpPr/>
          <p:nvPr/>
        </p:nvSpPr>
        <p:spPr>
          <a:xfrm>
            <a:off x="10158984" y="749808"/>
            <a:ext cx="22860" cy="22860"/>
          </a:xfrm>
          <a:prstGeom prst="ellipse">
            <a:avLst/>
          </a:prstGeom>
          <a:solidFill>
            <a:srgbClr val="CFE0F8">
              <a:alpha val="92000"/>
            </a:srgbClr>
          </a:solidFill>
          <a:ln w="12700">
            <a:solidFill>
              <a:srgbClr val="CFE0F8">
                <a:alpha val="0"/>
              </a:srgbClr>
            </a:solidFill>
            <a:prstDash val="solid"/>
          </a:ln>
        </p:spPr>
      </p:sp>
      <p:sp>
        <p:nvSpPr>
          <p:cNvPr id="45" name="Shape 43"/>
          <p:cNvSpPr/>
          <p:nvPr/>
        </p:nvSpPr>
        <p:spPr>
          <a:xfrm>
            <a:off x="10360152" y="749808"/>
            <a:ext cx="22860" cy="22860"/>
          </a:xfrm>
          <a:prstGeom prst="ellipse">
            <a:avLst/>
          </a:prstGeom>
          <a:solidFill>
            <a:srgbClr val="CFE0F8">
              <a:alpha val="92000"/>
            </a:srgbClr>
          </a:solidFill>
          <a:ln w="12700">
            <a:solidFill>
              <a:srgbClr val="CFE0F8">
                <a:alpha val="0"/>
              </a:srgbClr>
            </a:solidFill>
            <a:prstDash val="solid"/>
          </a:ln>
        </p:spPr>
      </p:sp>
      <p:sp>
        <p:nvSpPr>
          <p:cNvPr id="46" name="Shape 44"/>
          <p:cNvSpPr/>
          <p:nvPr/>
        </p:nvSpPr>
        <p:spPr>
          <a:xfrm>
            <a:off x="10561320" y="749808"/>
            <a:ext cx="22860" cy="22860"/>
          </a:xfrm>
          <a:prstGeom prst="ellipse">
            <a:avLst/>
          </a:prstGeom>
          <a:solidFill>
            <a:srgbClr val="CFE0F8">
              <a:alpha val="92000"/>
            </a:srgbClr>
          </a:solidFill>
          <a:ln w="12700">
            <a:solidFill>
              <a:srgbClr val="CFE0F8">
                <a:alpha val="0"/>
              </a:srgbClr>
            </a:solidFill>
            <a:prstDash val="solid"/>
          </a:ln>
        </p:spPr>
      </p:sp>
      <p:sp>
        <p:nvSpPr>
          <p:cNvPr id="47" name="Shape 45"/>
          <p:cNvSpPr/>
          <p:nvPr/>
        </p:nvSpPr>
        <p:spPr>
          <a:xfrm>
            <a:off x="10762488" y="749808"/>
            <a:ext cx="22860" cy="22860"/>
          </a:xfrm>
          <a:prstGeom prst="ellipse">
            <a:avLst/>
          </a:prstGeom>
          <a:solidFill>
            <a:srgbClr val="CFE0F8">
              <a:alpha val="92000"/>
            </a:srgbClr>
          </a:solidFill>
          <a:ln w="12700">
            <a:solidFill>
              <a:srgbClr val="CFE0F8">
                <a:alpha val="0"/>
              </a:srgbClr>
            </a:solidFill>
            <a:prstDash val="solid"/>
          </a:ln>
        </p:spPr>
      </p:sp>
      <p:sp>
        <p:nvSpPr>
          <p:cNvPr id="48" name="Shape 46"/>
          <p:cNvSpPr/>
          <p:nvPr/>
        </p:nvSpPr>
        <p:spPr>
          <a:xfrm>
            <a:off x="10963656" y="749808"/>
            <a:ext cx="22860" cy="22860"/>
          </a:xfrm>
          <a:prstGeom prst="ellipse">
            <a:avLst/>
          </a:prstGeom>
          <a:solidFill>
            <a:srgbClr val="CFE0F8">
              <a:alpha val="92000"/>
            </a:srgbClr>
          </a:solidFill>
          <a:ln w="12700">
            <a:solidFill>
              <a:srgbClr val="CFE0F8">
                <a:alpha val="0"/>
              </a:srgbClr>
            </a:solidFill>
            <a:prstDash val="solid"/>
          </a:ln>
        </p:spPr>
      </p:sp>
      <p:sp>
        <p:nvSpPr>
          <p:cNvPr id="49" name="Shape 47"/>
          <p:cNvSpPr/>
          <p:nvPr/>
        </p:nvSpPr>
        <p:spPr>
          <a:xfrm>
            <a:off x="11164824" y="749808"/>
            <a:ext cx="22860" cy="22860"/>
          </a:xfrm>
          <a:prstGeom prst="ellipse">
            <a:avLst/>
          </a:prstGeom>
          <a:solidFill>
            <a:srgbClr val="CFE0F8">
              <a:alpha val="92000"/>
            </a:srgbClr>
          </a:solidFill>
          <a:ln w="12700">
            <a:solidFill>
              <a:srgbClr val="CFE0F8">
                <a:alpha val="0"/>
              </a:srgbClr>
            </a:solidFill>
            <a:prstDash val="solid"/>
          </a:ln>
        </p:spPr>
      </p:sp>
      <p:sp>
        <p:nvSpPr>
          <p:cNvPr id="50" name="Shape 48"/>
          <p:cNvSpPr/>
          <p:nvPr/>
        </p:nvSpPr>
        <p:spPr>
          <a:xfrm>
            <a:off x="11365992" y="749808"/>
            <a:ext cx="22860" cy="22860"/>
          </a:xfrm>
          <a:prstGeom prst="ellipse">
            <a:avLst/>
          </a:prstGeom>
          <a:solidFill>
            <a:srgbClr val="CFE0F8">
              <a:alpha val="92000"/>
            </a:srgbClr>
          </a:solidFill>
          <a:ln w="12700">
            <a:solidFill>
              <a:srgbClr val="CFE0F8">
                <a:alpha val="0"/>
              </a:srgbClr>
            </a:solidFill>
            <a:prstDash val="solid"/>
          </a:ln>
        </p:spPr>
      </p:sp>
      <p:sp>
        <p:nvSpPr>
          <p:cNvPr id="51" name="Shape 49"/>
          <p:cNvSpPr/>
          <p:nvPr/>
        </p:nvSpPr>
        <p:spPr>
          <a:xfrm>
            <a:off x="11567160" y="749808"/>
            <a:ext cx="22860" cy="22860"/>
          </a:xfrm>
          <a:prstGeom prst="ellipse">
            <a:avLst/>
          </a:prstGeom>
          <a:solidFill>
            <a:srgbClr val="CFE0F8">
              <a:alpha val="92000"/>
            </a:srgbClr>
          </a:solidFill>
          <a:ln w="12700">
            <a:solidFill>
              <a:srgbClr val="CFE0F8">
                <a:alpha val="0"/>
              </a:srgbClr>
            </a:solidFill>
            <a:prstDash val="solid"/>
          </a:ln>
        </p:spPr>
      </p:sp>
      <p:sp>
        <p:nvSpPr>
          <p:cNvPr id="52" name="Shape 50"/>
          <p:cNvSpPr/>
          <p:nvPr/>
        </p:nvSpPr>
        <p:spPr>
          <a:xfrm>
            <a:off x="11768328" y="749808"/>
            <a:ext cx="22860" cy="22860"/>
          </a:xfrm>
          <a:prstGeom prst="ellipse">
            <a:avLst/>
          </a:prstGeom>
          <a:solidFill>
            <a:srgbClr val="CFE0F8">
              <a:alpha val="92000"/>
            </a:srgbClr>
          </a:solidFill>
          <a:ln w="12700">
            <a:solidFill>
              <a:srgbClr val="CFE0F8">
                <a:alpha val="0"/>
              </a:srgbClr>
            </a:solidFill>
            <a:prstDash val="solid"/>
          </a:ln>
        </p:spPr>
      </p:sp>
      <p:sp>
        <p:nvSpPr>
          <p:cNvPr id="53" name="Shape 51"/>
          <p:cNvSpPr/>
          <p:nvPr/>
        </p:nvSpPr>
        <p:spPr>
          <a:xfrm>
            <a:off x="11969496" y="749808"/>
            <a:ext cx="22860" cy="22860"/>
          </a:xfrm>
          <a:prstGeom prst="ellipse">
            <a:avLst/>
          </a:prstGeom>
          <a:solidFill>
            <a:srgbClr val="CFE0F8">
              <a:alpha val="92000"/>
            </a:srgbClr>
          </a:solidFill>
          <a:ln w="12700">
            <a:solidFill>
              <a:srgbClr val="CFE0F8">
                <a:alpha val="0"/>
              </a:srgbClr>
            </a:solidFill>
            <a:prstDash val="solid"/>
          </a:ln>
        </p:spPr>
      </p:sp>
      <p:sp>
        <p:nvSpPr>
          <p:cNvPr id="54" name="Shape 52"/>
          <p:cNvSpPr/>
          <p:nvPr/>
        </p:nvSpPr>
        <p:spPr>
          <a:xfrm>
            <a:off x="9555480" y="932688"/>
            <a:ext cx="22860" cy="22860"/>
          </a:xfrm>
          <a:prstGeom prst="ellipse">
            <a:avLst/>
          </a:prstGeom>
          <a:solidFill>
            <a:srgbClr val="CFE0F8">
              <a:alpha val="92000"/>
            </a:srgbClr>
          </a:solidFill>
          <a:ln w="12700">
            <a:solidFill>
              <a:srgbClr val="CFE0F8">
                <a:alpha val="0"/>
              </a:srgbClr>
            </a:solidFill>
            <a:prstDash val="solid"/>
          </a:ln>
        </p:spPr>
      </p:sp>
      <p:sp>
        <p:nvSpPr>
          <p:cNvPr id="55" name="Shape 53"/>
          <p:cNvSpPr/>
          <p:nvPr/>
        </p:nvSpPr>
        <p:spPr>
          <a:xfrm>
            <a:off x="9756648" y="932688"/>
            <a:ext cx="22860" cy="22860"/>
          </a:xfrm>
          <a:prstGeom prst="ellipse">
            <a:avLst/>
          </a:prstGeom>
          <a:solidFill>
            <a:srgbClr val="CFE0F8">
              <a:alpha val="92000"/>
            </a:srgbClr>
          </a:solidFill>
          <a:ln w="12700">
            <a:solidFill>
              <a:srgbClr val="CFE0F8">
                <a:alpha val="0"/>
              </a:srgbClr>
            </a:solidFill>
            <a:prstDash val="solid"/>
          </a:ln>
        </p:spPr>
      </p:sp>
      <p:sp>
        <p:nvSpPr>
          <p:cNvPr id="56" name="Shape 54"/>
          <p:cNvSpPr/>
          <p:nvPr/>
        </p:nvSpPr>
        <p:spPr>
          <a:xfrm>
            <a:off x="9957816" y="932688"/>
            <a:ext cx="22860" cy="22860"/>
          </a:xfrm>
          <a:prstGeom prst="ellipse">
            <a:avLst/>
          </a:prstGeom>
          <a:solidFill>
            <a:srgbClr val="CFE0F8">
              <a:alpha val="92000"/>
            </a:srgbClr>
          </a:solidFill>
          <a:ln w="12700">
            <a:solidFill>
              <a:srgbClr val="CFE0F8">
                <a:alpha val="0"/>
              </a:srgbClr>
            </a:solidFill>
            <a:prstDash val="solid"/>
          </a:ln>
        </p:spPr>
      </p:sp>
      <p:sp>
        <p:nvSpPr>
          <p:cNvPr id="57" name="Shape 55"/>
          <p:cNvSpPr/>
          <p:nvPr/>
        </p:nvSpPr>
        <p:spPr>
          <a:xfrm>
            <a:off x="10158984" y="932688"/>
            <a:ext cx="22860" cy="22860"/>
          </a:xfrm>
          <a:prstGeom prst="ellipse">
            <a:avLst/>
          </a:prstGeom>
          <a:solidFill>
            <a:srgbClr val="CFE0F8">
              <a:alpha val="92000"/>
            </a:srgbClr>
          </a:solidFill>
          <a:ln w="12700">
            <a:solidFill>
              <a:srgbClr val="CFE0F8">
                <a:alpha val="0"/>
              </a:srgbClr>
            </a:solidFill>
            <a:prstDash val="solid"/>
          </a:ln>
        </p:spPr>
      </p:sp>
      <p:sp>
        <p:nvSpPr>
          <p:cNvPr id="58" name="Shape 56"/>
          <p:cNvSpPr/>
          <p:nvPr/>
        </p:nvSpPr>
        <p:spPr>
          <a:xfrm>
            <a:off x="10360152" y="932688"/>
            <a:ext cx="22860" cy="22860"/>
          </a:xfrm>
          <a:prstGeom prst="ellipse">
            <a:avLst/>
          </a:prstGeom>
          <a:solidFill>
            <a:srgbClr val="CFE0F8">
              <a:alpha val="92000"/>
            </a:srgbClr>
          </a:solidFill>
          <a:ln w="12700">
            <a:solidFill>
              <a:srgbClr val="CFE0F8">
                <a:alpha val="0"/>
              </a:srgbClr>
            </a:solidFill>
            <a:prstDash val="solid"/>
          </a:ln>
        </p:spPr>
      </p:sp>
      <p:sp>
        <p:nvSpPr>
          <p:cNvPr id="59" name="Shape 57"/>
          <p:cNvSpPr/>
          <p:nvPr/>
        </p:nvSpPr>
        <p:spPr>
          <a:xfrm>
            <a:off x="10561320" y="932688"/>
            <a:ext cx="22860" cy="22860"/>
          </a:xfrm>
          <a:prstGeom prst="ellipse">
            <a:avLst/>
          </a:prstGeom>
          <a:solidFill>
            <a:srgbClr val="CFE0F8">
              <a:alpha val="92000"/>
            </a:srgbClr>
          </a:solidFill>
          <a:ln w="12700">
            <a:solidFill>
              <a:srgbClr val="CFE0F8">
                <a:alpha val="0"/>
              </a:srgbClr>
            </a:solidFill>
            <a:prstDash val="solid"/>
          </a:ln>
        </p:spPr>
      </p:sp>
      <p:sp>
        <p:nvSpPr>
          <p:cNvPr id="60" name="Shape 58"/>
          <p:cNvSpPr/>
          <p:nvPr/>
        </p:nvSpPr>
        <p:spPr>
          <a:xfrm>
            <a:off x="10762488" y="932688"/>
            <a:ext cx="22860" cy="22860"/>
          </a:xfrm>
          <a:prstGeom prst="ellipse">
            <a:avLst/>
          </a:prstGeom>
          <a:solidFill>
            <a:srgbClr val="CFE0F8">
              <a:alpha val="92000"/>
            </a:srgbClr>
          </a:solidFill>
          <a:ln w="12700">
            <a:solidFill>
              <a:srgbClr val="CFE0F8">
                <a:alpha val="0"/>
              </a:srgbClr>
            </a:solidFill>
            <a:prstDash val="solid"/>
          </a:ln>
        </p:spPr>
      </p:sp>
      <p:sp>
        <p:nvSpPr>
          <p:cNvPr id="61" name="Shape 59"/>
          <p:cNvSpPr/>
          <p:nvPr/>
        </p:nvSpPr>
        <p:spPr>
          <a:xfrm>
            <a:off x="10963656" y="932688"/>
            <a:ext cx="22860" cy="22860"/>
          </a:xfrm>
          <a:prstGeom prst="ellipse">
            <a:avLst/>
          </a:prstGeom>
          <a:solidFill>
            <a:srgbClr val="CFE0F8">
              <a:alpha val="92000"/>
            </a:srgbClr>
          </a:solidFill>
          <a:ln w="12700">
            <a:solidFill>
              <a:srgbClr val="CFE0F8">
                <a:alpha val="0"/>
              </a:srgbClr>
            </a:solidFill>
            <a:prstDash val="solid"/>
          </a:ln>
        </p:spPr>
      </p:sp>
      <p:sp>
        <p:nvSpPr>
          <p:cNvPr id="62" name="Shape 60"/>
          <p:cNvSpPr/>
          <p:nvPr/>
        </p:nvSpPr>
        <p:spPr>
          <a:xfrm>
            <a:off x="11164824" y="932688"/>
            <a:ext cx="22860" cy="22860"/>
          </a:xfrm>
          <a:prstGeom prst="ellipse">
            <a:avLst/>
          </a:prstGeom>
          <a:solidFill>
            <a:srgbClr val="CFE0F8">
              <a:alpha val="92000"/>
            </a:srgbClr>
          </a:solidFill>
          <a:ln w="12700">
            <a:solidFill>
              <a:srgbClr val="CFE0F8">
                <a:alpha val="0"/>
              </a:srgbClr>
            </a:solidFill>
            <a:prstDash val="solid"/>
          </a:ln>
        </p:spPr>
      </p:sp>
      <p:sp>
        <p:nvSpPr>
          <p:cNvPr id="63" name="Shape 61"/>
          <p:cNvSpPr/>
          <p:nvPr/>
        </p:nvSpPr>
        <p:spPr>
          <a:xfrm>
            <a:off x="11365992" y="932688"/>
            <a:ext cx="22860" cy="22860"/>
          </a:xfrm>
          <a:prstGeom prst="ellipse">
            <a:avLst/>
          </a:prstGeom>
          <a:solidFill>
            <a:srgbClr val="CFE0F8">
              <a:alpha val="92000"/>
            </a:srgbClr>
          </a:solidFill>
          <a:ln w="12700">
            <a:solidFill>
              <a:srgbClr val="CFE0F8">
                <a:alpha val="0"/>
              </a:srgbClr>
            </a:solidFill>
            <a:prstDash val="solid"/>
          </a:ln>
        </p:spPr>
      </p:sp>
      <p:sp>
        <p:nvSpPr>
          <p:cNvPr id="64" name="Shape 62"/>
          <p:cNvSpPr/>
          <p:nvPr/>
        </p:nvSpPr>
        <p:spPr>
          <a:xfrm>
            <a:off x="11567160" y="932688"/>
            <a:ext cx="22860" cy="22860"/>
          </a:xfrm>
          <a:prstGeom prst="ellipse">
            <a:avLst/>
          </a:prstGeom>
          <a:solidFill>
            <a:srgbClr val="CFE0F8">
              <a:alpha val="92000"/>
            </a:srgbClr>
          </a:solidFill>
          <a:ln w="12700">
            <a:solidFill>
              <a:srgbClr val="CFE0F8">
                <a:alpha val="0"/>
              </a:srgbClr>
            </a:solidFill>
            <a:prstDash val="solid"/>
          </a:ln>
        </p:spPr>
      </p:sp>
      <p:sp>
        <p:nvSpPr>
          <p:cNvPr id="65" name="Shape 63"/>
          <p:cNvSpPr/>
          <p:nvPr/>
        </p:nvSpPr>
        <p:spPr>
          <a:xfrm>
            <a:off x="11768328" y="932688"/>
            <a:ext cx="22860" cy="22860"/>
          </a:xfrm>
          <a:prstGeom prst="ellipse">
            <a:avLst/>
          </a:prstGeom>
          <a:solidFill>
            <a:srgbClr val="CFE0F8">
              <a:alpha val="92000"/>
            </a:srgbClr>
          </a:solidFill>
          <a:ln w="12700">
            <a:solidFill>
              <a:srgbClr val="CFE0F8">
                <a:alpha val="0"/>
              </a:srgbClr>
            </a:solidFill>
            <a:prstDash val="solid"/>
          </a:ln>
        </p:spPr>
      </p:sp>
      <p:sp>
        <p:nvSpPr>
          <p:cNvPr id="66" name="Shape 64"/>
          <p:cNvSpPr/>
          <p:nvPr/>
        </p:nvSpPr>
        <p:spPr>
          <a:xfrm>
            <a:off x="11969496" y="932688"/>
            <a:ext cx="22860" cy="22860"/>
          </a:xfrm>
          <a:prstGeom prst="ellipse">
            <a:avLst/>
          </a:prstGeom>
          <a:solidFill>
            <a:srgbClr val="CFE0F8">
              <a:alpha val="92000"/>
            </a:srgbClr>
          </a:solidFill>
          <a:ln w="12700">
            <a:solidFill>
              <a:srgbClr val="CFE0F8">
                <a:alpha val="0"/>
              </a:srgbClr>
            </a:solidFill>
            <a:prstDash val="solid"/>
          </a:ln>
        </p:spPr>
      </p:sp>
      <p:sp>
        <p:nvSpPr>
          <p:cNvPr id="67" name="Shape 65"/>
          <p:cNvSpPr/>
          <p:nvPr/>
        </p:nvSpPr>
        <p:spPr>
          <a:xfrm>
            <a:off x="9555480" y="1115568"/>
            <a:ext cx="22860" cy="22860"/>
          </a:xfrm>
          <a:prstGeom prst="ellipse">
            <a:avLst/>
          </a:prstGeom>
          <a:solidFill>
            <a:srgbClr val="CFE0F8">
              <a:alpha val="92000"/>
            </a:srgbClr>
          </a:solidFill>
          <a:ln w="12700">
            <a:solidFill>
              <a:srgbClr val="CFE0F8">
                <a:alpha val="0"/>
              </a:srgbClr>
            </a:solidFill>
            <a:prstDash val="solid"/>
          </a:ln>
        </p:spPr>
      </p:sp>
      <p:sp>
        <p:nvSpPr>
          <p:cNvPr id="68" name="Shape 66"/>
          <p:cNvSpPr/>
          <p:nvPr/>
        </p:nvSpPr>
        <p:spPr>
          <a:xfrm>
            <a:off x="9756648" y="1115568"/>
            <a:ext cx="22860" cy="22860"/>
          </a:xfrm>
          <a:prstGeom prst="ellipse">
            <a:avLst/>
          </a:prstGeom>
          <a:solidFill>
            <a:srgbClr val="CFE0F8">
              <a:alpha val="92000"/>
            </a:srgbClr>
          </a:solidFill>
          <a:ln w="12700">
            <a:solidFill>
              <a:srgbClr val="CFE0F8">
                <a:alpha val="0"/>
              </a:srgbClr>
            </a:solidFill>
            <a:prstDash val="solid"/>
          </a:ln>
        </p:spPr>
      </p:sp>
      <p:sp>
        <p:nvSpPr>
          <p:cNvPr id="69" name="Shape 67"/>
          <p:cNvSpPr/>
          <p:nvPr/>
        </p:nvSpPr>
        <p:spPr>
          <a:xfrm>
            <a:off x="9957816" y="1115568"/>
            <a:ext cx="22860" cy="22860"/>
          </a:xfrm>
          <a:prstGeom prst="ellipse">
            <a:avLst/>
          </a:prstGeom>
          <a:solidFill>
            <a:srgbClr val="CFE0F8">
              <a:alpha val="92000"/>
            </a:srgbClr>
          </a:solidFill>
          <a:ln w="12700">
            <a:solidFill>
              <a:srgbClr val="CFE0F8">
                <a:alpha val="0"/>
              </a:srgbClr>
            </a:solidFill>
            <a:prstDash val="solid"/>
          </a:ln>
        </p:spPr>
      </p:sp>
      <p:sp>
        <p:nvSpPr>
          <p:cNvPr id="70" name="Shape 68"/>
          <p:cNvSpPr/>
          <p:nvPr/>
        </p:nvSpPr>
        <p:spPr>
          <a:xfrm>
            <a:off x="10158984" y="1115568"/>
            <a:ext cx="22860" cy="22860"/>
          </a:xfrm>
          <a:prstGeom prst="ellipse">
            <a:avLst/>
          </a:prstGeom>
          <a:solidFill>
            <a:srgbClr val="CFE0F8">
              <a:alpha val="92000"/>
            </a:srgbClr>
          </a:solidFill>
          <a:ln w="12700">
            <a:solidFill>
              <a:srgbClr val="CFE0F8">
                <a:alpha val="0"/>
              </a:srgbClr>
            </a:solidFill>
            <a:prstDash val="solid"/>
          </a:ln>
        </p:spPr>
      </p:sp>
      <p:sp>
        <p:nvSpPr>
          <p:cNvPr id="71" name="Shape 69"/>
          <p:cNvSpPr/>
          <p:nvPr/>
        </p:nvSpPr>
        <p:spPr>
          <a:xfrm>
            <a:off x="10360152" y="1115568"/>
            <a:ext cx="22860" cy="22860"/>
          </a:xfrm>
          <a:prstGeom prst="ellipse">
            <a:avLst/>
          </a:prstGeom>
          <a:solidFill>
            <a:srgbClr val="CFE0F8">
              <a:alpha val="92000"/>
            </a:srgbClr>
          </a:solidFill>
          <a:ln w="12700">
            <a:solidFill>
              <a:srgbClr val="CFE0F8">
                <a:alpha val="0"/>
              </a:srgbClr>
            </a:solidFill>
            <a:prstDash val="solid"/>
          </a:ln>
        </p:spPr>
      </p:sp>
      <p:sp>
        <p:nvSpPr>
          <p:cNvPr id="72" name="Shape 70"/>
          <p:cNvSpPr/>
          <p:nvPr/>
        </p:nvSpPr>
        <p:spPr>
          <a:xfrm>
            <a:off x="10561320" y="1115568"/>
            <a:ext cx="22860" cy="22860"/>
          </a:xfrm>
          <a:prstGeom prst="ellipse">
            <a:avLst/>
          </a:prstGeom>
          <a:solidFill>
            <a:srgbClr val="CFE0F8">
              <a:alpha val="92000"/>
            </a:srgbClr>
          </a:solidFill>
          <a:ln w="12700">
            <a:solidFill>
              <a:srgbClr val="CFE0F8">
                <a:alpha val="0"/>
              </a:srgbClr>
            </a:solidFill>
            <a:prstDash val="solid"/>
          </a:ln>
        </p:spPr>
      </p:sp>
      <p:sp>
        <p:nvSpPr>
          <p:cNvPr id="73" name="Shape 71"/>
          <p:cNvSpPr/>
          <p:nvPr/>
        </p:nvSpPr>
        <p:spPr>
          <a:xfrm>
            <a:off x="10762488" y="1115568"/>
            <a:ext cx="22860" cy="22860"/>
          </a:xfrm>
          <a:prstGeom prst="ellipse">
            <a:avLst/>
          </a:prstGeom>
          <a:solidFill>
            <a:srgbClr val="CFE0F8">
              <a:alpha val="92000"/>
            </a:srgbClr>
          </a:solidFill>
          <a:ln w="12700">
            <a:solidFill>
              <a:srgbClr val="CFE0F8">
                <a:alpha val="0"/>
              </a:srgbClr>
            </a:solidFill>
            <a:prstDash val="solid"/>
          </a:ln>
        </p:spPr>
      </p:sp>
      <p:sp>
        <p:nvSpPr>
          <p:cNvPr id="74" name="Shape 72"/>
          <p:cNvSpPr/>
          <p:nvPr/>
        </p:nvSpPr>
        <p:spPr>
          <a:xfrm>
            <a:off x="10963656" y="1115568"/>
            <a:ext cx="22860" cy="22860"/>
          </a:xfrm>
          <a:prstGeom prst="ellipse">
            <a:avLst/>
          </a:prstGeom>
          <a:solidFill>
            <a:srgbClr val="CFE0F8">
              <a:alpha val="92000"/>
            </a:srgbClr>
          </a:solidFill>
          <a:ln w="12700">
            <a:solidFill>
              <a:srgbClr val="CFE0F8">
                <a:alpha val="0"/>
              </a:srgbClr>
            </a:solidFill>
            <a:prstDash val="solid"/>
          </a:ln>
        </p:spPr>
      </p:sp>
      <p:sp>
        <p:nvSpPr>
          <p:cNvPr id="75" name="Shape 73"/>
          <p:cNvSpPr/>
          <p:nvPr/>
        </p:nvSpPr>
        <p:spPr>
          <a:xfrm>
            <a:off x="11164824" y="1115568"/>
            <a:ext cx="22860" cy="22860"/>
          </a:xfrm>
          <a:prstGeom prst="ellipse">
            <a:avLst/>
          </a:prstGeom>
          <a:solidFill>
            <a:srgbClr val="CFE0F8">
              <a:alpha val="92000"/>
            </a:srgbClr>
          </a:solidFill>
          <a:ln w="12700">
            <a:solidFill>
              <a:srgbClr val="CFE0F8">
                <a:alpha val="0"/>
              </a:srgbClr>
            </a:solidFill>
            <a:prstDash val="solid"/>
          </a:ln>
        </p:spPr>
      </p:sp>
      <p:sp>
        <p:nvSpPr>
          <p:cNvPr id="76" name="Shape 74"/>
          <p:cNvSpPr/>
          <p:nvPr/>
        </p:nvSpPr>
        <p:spPr>
          <a:xfrm>
            <a:off x="11365992" y="1115568"/>
            <a:ext cx="22860" cy="22860"/>
          </a:xfrm>
          <a:prstGeom prst="ellipse">
            <a:avLst/>
          </a:prstGeom>
          <a:solidFill>
            <a:srgbClr val="CFE0F8">
              <a:alpha val="92000"/>
            </a:srgbClr>
          </a:solidFill>
          <a:ln w="12700">
            <a:solidFill>
              <a:srgbClr val="CFE0F8">
                <a:alpha val="0"/>
              </a:srgbClr>
            </a:solidFill>
            <a:prstDash val="solid"/>
          </a:ln>
        </p:spPr>
      </p:sp>
      <p:sp>
        <p:nvSpPr>
          <p:cNvPr id="77" name="Shape 75"/>
          <p:cNvSpPr/>
          <p:nvPr/>
        </p:nvSpPr>
        <p:spPr>
          <a:xfrm>
            <a:off x="11567160" y="1115568"/>
            <a:ext cx="22860" cy="22860"/>
          </a:xfrm>
          <a:prstGeom prst="ellipse">
            <a:avLst/>
          </a:prstGeom>
          <a:solidFill>
            <a:srgbClr val="CFE0F8">
              <a:alpha val="92000"/>
            </a:srgbClr>
          </a:solidFill>
          <a:ln w="12700">
            <a:solidFill>
              <a:srgbClr val="CFE0F8">
                <a:alpha val="0"/>
              </a:srgbClr>
            </a:solidFill>
            <a:prstDash val="solid"/>
          </a:ln>
        </p:spPr>
      </p:sp>
      <p:sp>
        <p:nvSpPr>
          <p:cNvPr id="78" name="Shape 76"/>
          <p:cNvSpPr/>
          <p:nvPr/>
        </p:nvSpPr>
        <p:spPr>
          <a:xfrm>
            <a:off x="11768328" y="1115568"/>
            <a:ext cx="22860" cy="22860"/>
          </a:xfrm>
          <a:prstGeom prst="ellipse">
            <a:avLst/>
          </a:prstGeom>
          <a:solidFill>
            <a:srgbClr val="CFE0F8">
              <a:alpha val="92000"/>
            </a:srgbClr>
          </a:solidFill>
          <a:ln w="12700">
            <a:solidFill>
              <a:srgbClr val="CFE0F8">
                <a:alpha val="0"/>
              </a:srgbClr>
            </a:solidFill>
            <a:prstDash val="solid"/>
          </a:ln>
        </p:spPr>
      </p:sp>
      <p:sp>
        <p:nvSpPr>
          <p:cNvPr id="79" name="Shape 77"/>
          <p:cNvSpPr/>
          <p:nvPr/>
        </p:nvSpPr>
        <p:spPr>
          <a:xfrm>
            <a:off x="11969496" y="1115568"/>
            <a:ext cx="22860" cy="22860"/>
          </a:xfrm>
          <a:prstGeom prst="ellipse">
            <a:avLst/>
          </a:prstGeom>
          <a:solidFill>
            <a:srgbClr val="CFE0F8">
              <a:alpha val="92000"/>
            </a:srgbClr>
          </a:solidFill>
          <a:ln w="12700">
            <a:solidFill>
              <a:srgbClr val="CFE0F8">
                <a:alpha val="0"/>
              </a:srgbClr>
            </a:solidFill>
            <a:prstDash val="solid"/>
          </a:ln>
        </p:spPr>
      </p:sp>
      <p:sp>
        <p:nvSpPr>
          <p:cNvPr id="80" name="Shape 78"/>
          <p:cNvSpPr/>
          <p:nvPr/>
        </p:nvSpPr>
        <p:spPr>
          <a:xfrm>
            <a:off x="9555480" y="1298448"/>
            <a:ext cx="22860" cy="22860"/>
          </a:xfrm>
          <a:prstGeom prst="ellipse">
            <a:avLst/>
          </a:prstGeom>
          <a:solidFill>
            <a:srgbClr val="CFE0F8">
              <a:alpha val="92000"/>
            </a:srgbClr>
          </a:solidFill>
          <a:ln w="12700">
            <a:solidFill>
              <a:srgbClr val="CFE0F8">
                <a:alpha val="0"/>
              </a:srgbClr>
            </a:solidFill>
            <a:prstDash val="solid"/>
          </a:ln>
        </p:spPr>
      </p:sp>
      <p:sp>
        <p:nvSpPr>
          <p:cNvPr id="81" name="Shape 79"/>
          <p:cNvSpPr/>
          <p:nvPr/>
        </p:nvSpPr>
        <p:spPr>
          <a:xfrm>
            <a:off x="9756648" y="1298448"/>
            <a:ext cx="22860" cy="22860"/>
          </a:xfrm>
          <a:prstGeom prst="ellipse">
            <a:avLst/>
          </a:prstGeom>
          <a:solidFill>
            <a:srgbClr val="CFE0F8">
              <a:alpha val="92000"/>
            </a:srgbClr>
          </a:solidFill>
          <a:ln w="12700">
            <a:solidFill>
              <a:srgbClr val="CFE0F8">
                <a:alpha val="0"/>
              </a:srgbClr>
            </a:solidFill>
            <a:prstDash val="solid"/>
          </a:ln>
        </p:spPr>
      </p:sp>
      <p:sp>
        <p:nvSpPr>
          <p:cNvPr id="82" name="Shape 80"/>
          <p:cNvSpPr/>
          <p:nvPr/>
        </p:nvSpPr>
        <p:spPr>
          <a:xfrm>
            <a:off x="9957816" y="1298448"/>
            <a:ext cx="22860" cy="22860"/>
          </a:xfrm>
          <a:prstGeom prst="ellipse">
            <a:avLst/>
          </a:prstGeom>
          <a:solidFill>
            <a:srgbClr val="CFE0F8">
              <a:alpha val="92000"/>
            </a:srgbClr>
          </a:solidFill>
          <a:ln w="12700">
            <a:solidFill>
              <a:srgbClr val="CFE0F8">
                <a:alpha val="0"/>
              </a:srgbClr>
            </a:solidFill>
            <a:prstDash val="solid"/>
          </a:ln>
        </p:spPr>
      </p:sp>
      <p:sp>
        <p:nvSpPr>
          <p:cNvPr id="83" name="Shape 81"/>
          <p:cNvSpPr/>
          <p:nvPr/>
        </p:nvSpPr>
        <p:spPr>
          <a:xfrm>
            <a:off x="10158984" y="1298448"/>
            <a:ext cx="22860" cy="22860"/>
          </a:xfrm>
          <a:prstGeom prst="ellipse">
            <a:avLst/>
          </a:prstGeom>
          <a:solidFill>
            <a:srgbClr val="CFE0F8">
              <a:alpha val="92000"/>
            </a:srgbClr>
          </a:solidFill>
          <a:ln w="12700">
            <a:solidFill>
              <a:srgbClr val="CFE0F8">
                <a:alpha val="0"/>
              </a:srgbClr>
            </a:solidFill>
            <a:prstDash val="solid"/>
          </a:ln>
        </p:spPr>
      </p:sp>
      <p:sp>
        <p:nvSpPr>
          <p:cNvPr id="84" name="Shape 82"/>
          <p:cNvSpPr/>
          <p:nvPr/>
        </p:nvSpPr>
        <p:spPr>
          <a:xfrm>
            <a:off x="10360152" y="1298448"/>
            <a:ext cx="22860" cy="22860"/>
          </a:xfrm>
          <a:prstGeom prst="ellipse">
            <a:avLst/>
          </a:prstGeom>
          <a:solidFill>
            <a:srgbClr val="CFE0F8">
              <a:alpha val="92000"/>
            </a:srgbClr>
          </a:solidFill>
          <a:ln w="12700">
            <a:solidFill>
              <a:srgbClr val="CFE0F8">
                <a:alpha val="0"/>
              </a:srgbClr>
            </a:solidFill>
            <a:prstDash val="solid"/>
          </a:ln>
        </p:spPr>
      </p:sp>
      <p:sp>
        <p:nvSpPr>
          <p:cNvPr id="85" name="Shape 83"/>
          <p:cNvSpPr/>
          <p:nvPr/>
        </p:nvSpPr>
        <p:spPr>
          <a:xfrm>
            <a:off x="10561320" y="1298448"/>
            <a:ext cx="22860" cy="22860"/>
          </a:xfrm>
          <a:prstGeom prst="ellipse">
            <a:avLst/>
          </a:prstGeom>
          <a:solidFill>
            <a:srgbClr val="CFE0F8">
              <a:alpha val="92000"/>
            </a:srgbClr>
          </a:solidFill>
          <a:ln w="12700">
            <a:solidFill>
              <a:srgbClr val="CFE0F8">
                <a:alpha val="0"/>
              </a:srgbClr>
            </a:solidFill>
            <a:prstDash val="solid"/>
          </a:ln>
        </p:spPr>
      </p:sp>
      <p:sp>
        <p:nvSpPr>
          <p:cNvPr id="86" name="Shape 84"/>
          <p:cNvSpPr/>
          <p:nvPr/>
        </p:nvSpPr>
        <p:spPr>
          <a:xfrm>
            <a:off x="10762488" y="1298448"/>
            <a:ext cx="22860" cy="22860"/>
          </a:xfrm>
          <a:prstGeom prst="ellipse">
            <a:avLst/>
          </a:prstGeom>
          <a:solidFill>
            <a:srgbClr val="CFE0F8">
              <a:alpha val="92000"/>
            </a:srgbClr>
          </a:solidFill>
          <a:ln w="12700">
            <a:solidFill>
              <a:srgbClr val="CFE0F8">
                <a:alpha val="0"/>
              </a:srgbClr>
            </a:solidFill>
            <a:prstDash val="solid"/>
          </a:ln>
        </p:spPr>
      </p:sp>
      <p:sp>
        <p:nvSpPr>
          <p:cNvPr id="87" name="Shape 85"/>
          <p:cNvSpPr/>
          <p:nvPr/>
        </p:nvSpPr>
        <p:spPr>
          <a:xfrm>
            <a:off x="10963656" y="1298448"/>
            <a:ext cx="22860" cy="22860"/>
          </a:xfrm>
          <a:prstGeom prst="ellipse">
            <a:avLst/>
          </a:prstGeom>
          <a:solidFill>
            <a:srgbClr val="CFE0F8">
              <a:alpha val="92000"/>
            </a:srgbClr>
          </a:solidFill>
          <a:ln w="12700">
            <a:solidFill>
              <a:srgbClr val="CFE0F8">
                <a:alpha val="0"/>
              </a:srgbClr>
            </a:solidFill>
            <a:prstDash val="solid"/>
          </a:ln>
        </p:spPr>
      </p:sp>
      <p:sp>
        <p:nvSpPr>
          <p:cNvPr id="88" name="Shape 86"/>
          <p:cNvSpPr/>
          <p:nvPr/>
        </p:nvSpPr>
        <p:spPr>
          <a:xfrm>
            <a:off x="11164824" y="1298448"/>
            <a:ext cx="22860" cy="22860"/>
          </a:xfrm>
          <a:prstGeom prst="ellipse">
            <a:avLst/>
          </a:prstGeom>
          <a:solidFill>
            <a:srgbClr val="CFE0F8">
              <a:alpha val="92000"/>
            </a:srgbClr>
          </a:solidFill>
          <a:ln w="12700">
            <a:solidFill>
              <a:srgbClr val="CFE0F8">
                <a:alpha val="0"/>
              </a:srgbClr>
            </a:solidFill>
            <a:prstDash val="solid"/>
          </a:ln>
        </p:spPr>
      </p:sp>
      <p:sp>
        <p:nvSpPr>
          <p:cNvPr id="89" name="Shape 87"/>
          <p:cNvSpPr/>
          <p:nvPr/>
        </p:nvSpPr>
        <p:spPr>
          <a:xfrm>
            <a:off x="11365992" y="1298448"/>
            <a:ext cx="22860" cy="22860"/>
          </a:xfrm>
          <a:prstGeom prst="ellipse">
            <a:avLst/>
          </a:prstGeom>
          <a:solidFill>
            <a:srgbClr val="CFE0F8">
              <a:alpha val="92000"/>
            </a:srgbClr>
          </a:solidFill>
          <a:ln w="12700">
            <a:solidFill>
              <a:srgbClr val="CFE0F8">
                <a:alpha val="0"/>
              </a:srgbClr>
            </a:solidFill>
            <a:prstDash val="solid"/>
          </a:ln>
        </p:spPr>
      </p:sp>
      <p:sp>
        <p:nvSpPr>
          <p:cNvPr id="90" name="Shape 88"/>
          <p:cNvSpPr/>
          <p:nvPr/>
        </p:nvSpPr>
        <p:spPr>
          <a:xfrm>
            <a:off x="11567160" y="1298448"/>
            <a:ext cx="22860" cy="22860"/>
          </a:xfrm>
          <a:prstGeom prst="ellipse">
            <a:avLst/>
          </a:prstGeom>
          <a:solidFill>
            <a:srgbClr val="CFE0F8">
              <a:alpha val="92000"/>
            </a:srgbClr>
          </a:solidFill>
          <a:ln w="12700">
            <a:solidFill>
              <a:srgbClr val="CFE0F8">
                <a:alpha val="0"/>
              </a:srgbClr>
            </a:solidFill>
            <a:prstDash val="solid"/>
          </a:ln>
        </p:spPr>
      </p:sp>
      <p:sp>
        <p:nvSpPr>
          <p:cNvPr id="91" name="Shape 89"/>
          <p:cNvSpPr/>
          <p:nvPr/>
        </p:nvSpPr>
        <p:spPr>
          <a:xfrm>
            <a:off x="11768328" y="1298448"/>
            <a:ext cx="22860" cy="22860"/>
          </a:xfrm>
          <a:prstGeom prst="ellipse">
            <a:avLst/>
          </a:prstGeom>
          <a:solidFill>
            <a:srgbClr val="CFE0F8">
              <a:alpha val="92000"/>
            </a:srgbClr>
          </a:solidFill>
          <a:ln w="12700">
            <a:solidFill>
              <a:srgbClr val="CFE0F8">
                <a:alpha val="0"/>
              </a:srgbClr>
            </a:solidFill>
            <a:prstDash val="solid"/>
          </a:ln>
        </p:spPr>
      </p:sp>
      <p:sp>
        <p:nvSpPr>
          <p:cNvPr id="92" name="Shape 90"/>
          <p:cNvSpPr/>
          <p:nvPr/>
        </p:nvSpPr>
        <p:spPr>
          <a:xfrm>
            <a:off x="11969496" y="1298448"/>
            <a:ext cx="22860" cy="22860"/>
          </a:xfrm>
          <a:prstGeom prst="ellipse">
            <a:avLst/>
          </a:prstGeom>
          <a:solidFill>
            <a:srgbClr val="CFE0F8">
              <a:alpha val="92000"/>
            </a:srgbClr>
          </a:solidFill>
          <a:ln w="12700">
            <a:solidFill>
              <a:srgbClr val="CFE0F8">
                <a:alpha val="0"/>
              </a:srgbClr>
            </a:solidFill>
            <a:prstDash val="solid"/>
          </a:ln>
        </p:spPr>
      </p:sp>
      <p:sp>
        <p:nvSpPr>
          <p:cNvPr id="93" name="Shape 91"/>
          <p:cNvSpPr/>
          <p:nvPr/>
        </p:nvSpPr>
        <p:spPr>
          <a:xfrm>
            <a:off x="9555480" y="1481328"/>
            <a:ext cx="22860" cy="22860"/>
          </a:xfrm>
          <a:prstGeom prst="ellipse">
            <a:avLst/>
          </a:prstGeom>
          <a:solidFill>
            <a:srgbClr val="CFE0F8">
              <a:alpha val="92000"/>
            </a:srgbClr>
          </a:solidFill>
          <a:ln w="12700">
            <a:solidFill>
              <a:srgbClr val="CFE0F8">
                <a:alpha val="0"/>
              </a:srgbClr>
            </a:solidFill>
            <a:prstDash val="solid"/>
          </a:ln>
        </p:spPr>
      </p:sp>
      <p:sp>
        <p:nvSpPr>
          <p:cNvPr id="94" name="Shape 92"/>
          <p:cNvSpPr/>
          <p:nvPr/>
        </p:nvSpPr>
        <p:spPr>
          <a:xfrm>
            <a:off x="9756648" y="1481328"/>
            <a:ext cx="22860" cy="22860"/>
          </a:xfrm>
          <a:prstGeom prst="ellipse">
            <a:avLst/>
          </a:prstGeom>
          <a:solidFill>
            <a:srgbClr val="CFE0F8">
              <a:alpha val="92000"/>
            </a:srgbClr>
          </a:solidFill>
          <a:ln w="12700">
            <a:solidFill>
              <a:srgbClr val="CFE0F8">
                <a:alpha val="0"/>
              </a:srgbClr>
            </a:solidFill>
            <a:prstDash val="solid"/>
          </a:ln>
        </p:spPr>
      </p:sp>
      <p:sp>
        <p:nvSpPr>
          <p:cNvPr id="95" name="Shape 93"/>
          <p:cNvSpPr/>
          <p:nvPr/>
        </p:nvSpPr>
        <p:spPr>
          <a:xfrm>
            <a:off x="9957816" y="1481328"/>
            <a:ext cx="22860" cy="22860"/>
          </a:xfrm>
          <a:prstGeom prst="ellipse">
            <a:avLst/>
          </a:prstGeom>
          <a:solidFill>
            <a:srgbClr val="CFE0F8">
              <a:alpha val="92000"/>
            </a:srgbClr>
          </a:solidFill>
          <a:ln w="12700">
            <a:solidFill>
              <a:srgbClr val="CFE0F8">
                <a:alpha val="0"/>
              </a:srgbClr>
            </a:solidFill>
            <a:prstDash val="solid"/>
          </a:ln>
        </p:spPr>
      </p:sp>
      <p:sp>
        <p:nvSpPr>
          <p:cNvPr id="96" name="Shape 94"/>
          <p:cNvSpPr/>
          <p:nvPr/>
        </p:nvSpPr>
        <p:spPr>
          <a:xfrm>
            <a:off x="10158984" y="1481328"/>
            <a:ext cx="22860" cy="22860"/>
          </a:xfrm>
          <a:prstGeom prst="ellipse">
            <a:avLst/>
          </a:prstGeom>
          <a:solidFill>
            <a:srgbClr val="CFE0F8">
              <a:alpha val="92000"/>
            </a:srgbClr>
          </a:solidFill>
          <a:ln w="12700">
            <a:solidFill>
              <a:srgbClr val="CFE0F8">
                <a:alpha val="0"/>
              </a:srgbClr>
            </a:solidFill>
            <a:prstDash val="solid"/>
          </a:ln>
        </p:spPr>
      </p:sp>
      <p:sp>
        <p:nvSpPr>
          <p:cNvPr id="97" name="Shape 95"/>
          <p:cNvSpPr/>
          <p:nvPr/>
        </p:nvSpPr>
        <p:spPr>
          <a:xfrm>
            <a:off x="10360152" y="1481328"/>
            <a:ext cx="22860" cy="22860"/>
          </a:xfrm>
          <a:prstGeom prst="ellipse">
            <a:avLst/>
          </a:prstGeom>
          <a:solidFill>
            <a:srgbClr val="CFE0F8">
              <a:alpha val="92000"/>
            </a:srgbClr>
          </a:solidFill>
          <a:ln w="12700">
            <a:solidFill>
              <a:srgbClr val="CFE0F8">
                <a:alpha val="0"/>
              </a:srgbClr>
            </a:solidFill>
            <a:prstDash val="solid"/>
          </a:ln>
        </p:spPr>
      </p:sp>
      <p:sp>
        <p:nvSpPr>
          <p:cNvPr id="98" name="Shape 96"/>
          <p:cNvSpPr/>
          <p:nvPr/>
        </p:nvSpPr>
        <p:spPr>
          <a:xfrm>
            <a:off x="10561320" y="1481328"/>
            <a:ext cx="22860" cy="22860"/>
          </a:xfrm>
          <a:prstGeom prst="ellipse">
            <a:avLst/>
          </a:prstGeom>
          <a:solidFill>
            <a:srgbClr val="CFE0F8">
              <a:alpha val="92000"/>
            </a:srgbClr>
          </a:solidFill>
          <a:ln w="12700">
            <a:solidFill>
              <a:srgbClr val="CFE0F8">
                <a:alpha val="0"/>
              </a:srgbClr>
            </a:solidFill>
            <a:prstDash val="solid"/>
          </a:ln>
        </p:spPr>
      </p:sp>
      <p:sp>
        <p:nvSpPr>
          <p:cNvPr id="99" name="Shape 97"/>
          <p:cNvSpPr/>
          <p:nvPr/>
        </p:nvSpPr>
        <p:spPr>
          <a:xfrm>
            <a:off x="10762488" y="1481328"/>
            <a:ext cx="22860" cy="22860"/>
          </a:xfrm>
          <a:prstGeom prst="ellipse">
            <a:avLst/>
          </a:prstGeom>
          <a:solidFill>
            <a:srgbClr val="CFE0F8">
              <a:alpha val="92000"/>
            </a:srgbClr>
          </a:solidFill>
          <a:ln w="12700">
            <a:solidFill>
              <a:srgbClr val="CFE0F8">
                <a:alpha val="0"/>
              </a:srgbClr>
            </a:solidFill>
            <a:prstDash val="solid"/>
          </a:ln>
        </p:spPr>
      </p:sp>
      <p:sp>
        <p:nvSpPr>
          <p:cNvPr id="100" name="Shape 98"/>
          <p:cNvSpPr/>
          <p:nvPr/>
        </p:nvSpPr>
        <p:spPr>
          <a:xfrm>
            <a:off x="10963656" y="1481328"/>
            <a:ext cx="22860" cy="22860"/>
          </a:xfrm>
          <a:prstGeom prst="ellipse">
            <a:avLst/>
          </a:prstGeom>
          <a:solidFill>
            <a:srgbClr val="CFE0F8">
              <a:alpha val="92000"/>
            </a:srgbClr>
          </a:solidFill>
          <a:ln w="12700">
            <a:solidFill>
              <a:srgbClr val="CFE0F8">
                <a:alpha val="0"/>
              </a:srgbClr>
            </a:solidFill>
            <a:prstDash val="solid"/>
          </a:ln>
        </p:spPr>
      </p:sp>
      <p:sp>
        <p:nvSpPr>
          <p:cNvPr id="101" name="Shape 99"/>
          <p:cNvSpPr/>
          <p:nvPr/>
        </p:nvSpPr>
        <p:spPr>
          <a:xfrm>
            <a:off x="11164824" y="1481328"/>
            <a:ext cx="22860" cy="22860"/>
          </a:xfrm>
          <a:prstGeom prst="ellipse">
            <a:avLst/>
          </a:prstGeom>
          <a:solidFill>
            <a:srgbClr val="CFE0F8">
              <a:alpha val="92000"/>
            </a:srgbClr>
          </a:solidFill>
          <a:ln w="12700">
            <a:solidFill>
              <a:srgbClr val="CFE0F8">
                <a:alpha val="0"/>
              </a:srgbClr>
            </a:solidFill>
            <a:prstDash val="solid"/>
          </a:ln>
        </p:spPr>
      </p:sp>
      <p:sp>
        <p:nvSpPr>
          <p:cNvPr id="102" name="Shape 100"/>
          <p:cNvSpPr/>
          <p:nvPr/>
        </p:nvSpPr>
        <p:spPr>
          <a:xfrm>
            <a:off x="11365992" y="1481328"/>
            <a:ext cx="22860" cy="22860"/>
          </a:xfrm>
          <a:prstGeom prst="ellipse">
            <a:avLst/>
          </a:prstGeom>
          <a:solidFill>
            <a:srgbClr val="CFE0F8">
              <a:alpha val="92000"/>
            </a:srgbClr>
          </a:solidFill>
          <a:ln w="12700">
            <a:solidFill>
              <a:srgbClr val="CFE0F8">
                <a:alpha val="0"/>
              </a:srgbClr>
            </a:solidFill>
            <a:prstDash val="solid"/>
          </a:ln>
        </p:spPr>
      </p:sp>
      <p:sp>
        <p:nvSpPr>
          <p:cNvPr id="103" name="Shape 101"/>
          <p:cNvSpPr/>
          <p:nvPr/>
        </p:nvSpPr>
        <p:spPr>
          <a:xfrm>
            <a:off x="11567160" y="1481328"/>
            <a:ext cx="22860" cy="22860"/>
          </a:xfrm>
          <a:prstGeom prst="ellipse">
            <a:avLst/>
          </a:prstGeom>
          <a:solidFill>
            <a:srgbClr val="CFE0F8">
              <a:alpha val="92000"/>
            </a:srgbClr>
          </a:solidFill>
          <a:ln w="12700">
            <a:solidFill>
              <a:srgbClr val="CFE0F8">
                <a:alpha val="0"/>
              </a:srgbClr>
            </a:solidFill>
            <a:prstDash val="solid"/>
          </a:ln>
        </p:spPr>
      </p:sp>
      <p:sp>
        <p:nvSpPr>
          <p:cNvPr id="104" name="Shape 102"/>
          <p:cNvSpPr/>
          <p:nvPr/>
        </p:nvSpPr>
        <p:spPr>
          <a:xfrm>
            <a:off x="11768328" y="1481328"/>
            <a:ext cx="22860" cy="22860"/>
          </a:xfrm>
          <a:prstGeom prst="ellipse">
            <a:avLst/>
          </a:prstGeom>
          <a:solidFill>
            <a:srgbClr val="CFE0F8">
              <a:alpha val="92000"/>
            </a:srgbClr>
          </a:solidFill>
          <a:ln w="12700">
            <a:solidFill>
              <a:srgbClr val="CFE0F8">
                <a:alpha val="0"/>
              </a:srgbClr>
            </a:solidFill>
            <a:prstDash val="solid"/>
          </a:ln>
        </p:spPr>
      </p:sp>
      <p:sp>
        <p:nvSpPr>
          <p:cNvPr id="105" name="Shape 103"/>
          <p:cNvSpPr/>
          <p:nvPr/>
        </p:nvSpPr>
        <p:spPr>
          <a:xfrm>
            <a:off x="11969496" y="1481328"/>
            <a:ext cx="22860" cy="22860"/>
          </a:xfrm>
          <a:prstGeom prst="ellipse">
            <a:avLst/>
          </a:prstGeom>
          <a:solidFill>
            <a:srgbClr val="CFE0F8">
              <a:alpha val="92000"/>
            </a:srgbClr>
          </a:solidFill>
          <a:ln w="12700">
            <a:solidFill>
              <a:srgbClr val="CFE0F8">
                <a:alpha val="0"/>
              </a:srgbClr>
            </a:solidFill>
            <a:prstDash val="solid"/>
          </a:ln>
        </p:spPr>
      </p:sp>
      <p:sp>
        <p:nvSpPr>
          <p:cNvPr id="106" name="Text 104"/>
          <p:cNvSpPr/>
          <p:nvPr/>
        </p:nvSpPr>
        <p:spPr>
          <a:xfrm>
            <a:off x="457200" y="365760"/>
            <a:ext cx="11274552" cy="201168"/>
          </a:xfrm>
          <a:prstGeom prst="rect">
            <a:avLst/>
          </a:prstGeom>
          <a:noFill/>
          <a:ln/>
        </p:spPr>
        <p:txBody>
          <a:bodyPr wrap="square" lIns="0" tIns="0" rIns="0" bIns="0" rtlCol="0" anchor="ctr"/>
          <a:lstStyle/>
          <a:p>
            <a:pPr indent="0" marL="0">
              <a:buNone/>
            </a:pPr>
            <a:r>
              <a:rPr lang="en-US" sz="950" b="1" spc="150" kern="0" dirty="0">
                <a:solidFill>
                  <a:srgbClr val="0052CC"/>
                </a:solidFill>
                <a:latin typeface="Arial" pitchFamily="34" charset="0"/>
                <a:ea typeface="Arial" pitchFamily="34" charset="-122"/>
                <a:cs typeface="Arial" pitchFamily="34" charset="-120"/>
              </a:rPr>
              <a:t>PROCESS ADVISOR · AI OPPORTUNITIES</a:t>
            </a:r>
            <a:endParaRPr lang="en-US" sz="950" dirty="0"/>
          </a:p>
        </p:txBody>
      </p:sp>
      <p:sp>
        <p:nvSpPr>
          <p:cNvPr id="107" name="Text 105"/>
          <p:cNvSpPr/>
          <p:nvPr/>
        </p:nvSpPr>
        <p:spPr>
          <a:xfrm>
            <a:off x="457200" y="621792"/>
            <a:ext cx="11274552" cy="411480"/>
          </a:xfrm>
          <a:prstGeom prst="rect">
            <a:avLst/>
          </a:prstGeom>
          <a:noFill/>
          <a:ln/>
        </p:spPr>
        <p:txBody>
          <a:bodyPr wrap="square" lIns="0" tIns="0" rIns="0" bIns="0" rtlCol="0" anchor="t"/>
          <a:lstStyle/>
          <a:p>
            <a:pPr indent="0" marL="0">
              <a:buNone/>
            </a:pPr>
            <a:r>
              <a:rPr lang="en-US" sz="1850" b="1" dirty="0">
                <a:solidFill>
                  <a:srgbClr val="172B4D"/>
                </a:solidFill>
                <a:latin typeface="Arial" pitchFamily="34" charset="0"/>
                <a:ea typeface="Arial" pitchFamily="34" charset="-122"/>
                <a:cs typeface="Arial" pitchFamily="34" charset="-120"/>
              </a:rPr>
              <a:t>14. Data Coverage</a:t>
            </a:r>
            <a:endParaRPr lang="en-US" sz="1850" dirty="0"/>
          </a:p>
        </p:txBody>
      </p:sp>
      <p:sp>
        <p:nvSpPr>
          <p:cNvPr id="108" name="Shape 106"/>
          <p:cNvSpPr/>
          <p:nvPr/>
        </p:nvSpPr>
        <p:spPr>
          <a:xfrm>
            <a:off x="457200" y="1115568"/>
            <a:ext cx="960120" cy="41148"/>
          </a:xfrm>
          <a:prstGeom prst="rect">
            <a:avLst/>
          </a:prstGeom>
          <a:solidFill>
            <a:srgbClr val="1D7AFC"/>
          </a:solidFill>
          <a:ln w="12700">
            <a:solidFill>
              <a:srgbClr val="1D7AFC"/>
            </a:solidFill>
            <a:prstDash val="solid"/>
          </a:ln>
        </p:spPr>
      </p:sp>
      <p:graphicFrame>
        <p:nvGraphicFramePr>
          <p:cNvPr id="17" name="Table 0"/>
          <p:cNvGraphicFramePr>
            <a:graphicFrameLocks noGrp="1"/>
          </p:cNvGraphicFramePr>
          <p:nvPr>
            <p:extLst>
              <p:ext uri="{D42A27DB-BD31-4B8C-83A1-F6EECF244321}">
                <p14:modId xmlns:p14="http://schemas.microsoft.com/office/powerpoint/2010/main" val="1579011935"/>
              </p:ext>
            </p:extLst>
          </p:nvPr>
        </p:nvGraphicFramePr>
        <p:xfrm>
          <a:off x="457200" y="1417320"/>
          <a:ext cx="11274552" cy="914400"/>
        </p:xfrm>
        <a:graphic>
          <a:graphicData uri="http://schemas.openxmlformats.org/drawingml/2006/table">
            <a:tbl>
              <a:tblPr/>
              <a:tblGrid>
                <a:gridCol w="5637276"/>
                <a:gridCol w="5637276"/>
              </a:tblGrid>
              <a:tr h="292608">
                <a:tc>
                  <a:txBody>
                    <a:bodyPr/>
                    <a:lstStyle/>
                    <a:p>
                      <a:pPr indent="0" marL="0">
                        <a:buNone/>
                      </a:pPr>
                      <a:r>
                        <a:rPr lang="en-US" sz="850" b="1" dirty="0">
                          <a:solidFill>
                            <a:srgbClr val="FFFFFF"/>
                          </a:solidFill>
                          <a:latin typeface="Arial" pitchFamily="34" charset="0"/>
                          <a:ea typeface="Arial" pitchFamily="34" charset="-122"/>
                          <a:cs typeface="Arial" pitchFamily="34" charset="-120"/>
                        </a:rPr>
                        <a:t>EVIDENCE AREA</a:t>
                      </a:r>
                      <a:endParaRPr lang="en-US" sz="850" dirty="0">
                        <a:latin typeface="Arial" charset="0"/>
                        <a:ea typeface="Arial" charset="0"/>
                        <a:cs typeface="Arial" charset="0"/>
                      </a:endParaRPr>
                    </a:p>
                  </a:txBody>
                  <a:tcPr marL="36576" marR="36576" marT="36576" marB="36576" anchor="ctr">
                    <a:lnL w="6350" cap="flat" cmpd="sng" algn="ctr">
                      <a:solidFill>
                        <a:srgbClr val="E1E5EA"/>
                      </a:solidFill>
                      <a:prstDash val="solid"/>
                      <a:round/>
                      <a:headEnd type="none" w="med" len="med"/>
                      <a:tailEnd type="none" w="med" len="med"/>
                    </a:lnL>
                    <a:lnR w="6350" cap="flat" cmpd="sng" algn="ctr">
                      <a:solidFill>
                        <a:srgbClr val="E1E5EA"/>
                      </a:solidFill>
                      <a:prstDash val="solid"/>
                      <a:round/>
                      <a:headEnd type="none" w="med" len="med"/>
                      <a:tailEnd type="none" w="med" len="med"/>
                    </a:lnR>
                    <a:lnT w="6350" cap="flat" cmpd="sng" algn="ctr">
                      <a:solidFill>
                        <a:srgbClr val="E1E5EA"/>
                      </a:solidFill>
                      <a:prstDash val="solid"/>
                      <a:round/>
                      <a:headEnd type="none" w="med" len="med"/>
                      <a:tailEnd type="none" w="med" len="med"/>
                    </a:lnT>
                    <a:lnB w="6350" cap="flat" cmpd="sng" algn="ctr">
                      <a:solidFill>
                        <a:srgbClr val="E1E5EA"/>
                      </a:solidFill>
                      <a:prstDash val="solid"/>
                      <a:round/>
                      <a:headEnd type="none" w="med" len="med"/>
                      <a:tailEnd type="none" w="med" len="med"/>
                    </a:lnB>
                    <a:solidFill>
                      <a:srgbClr val="09326C"/>
                    </a:solidFill>
                  </a:tcPr>
                </a:tc>
                <a:tc>
                  <a:txBody>
                    <a:bodyPr/>
                    <a:lstStyle/>
                    <a:p>
                      <a:pPr indent="0" marL="0">
                        <a:buNone/>
                      </a:pPr>
                      <a:r>
                        <a:rPr lang="en-US" sz="850" b="1" dirty="0">
                          <a:solidFill>
                            <a:srgbClr val="FFFFFF"/>
                          </a:solidFill>
                          <a:latin typeface="Arial" pitchFamily="34" charset="0"/>
                          <a:ea typeface="Arial" pitchFamily="34" charset="-122"/>
                          <a:cs typeface="Arial" pitchFamily="34" charset="-120"/>
                        </a:rPr>
                        <a:t>INCLUDED</a:t>
                      </a:r>
                      <a:endParaRPr lang="en-US" sz="850" dirty="0">
                        <a:latin typeface="Arial" charset="0"/>
                        <a:ea typeface="Arial" charset="0"/>
                        <a:cs typeface="Arial" charset="0"/>
                      </a:endParaRPr>
                    </a:p>
                  </a:txBody>
                  <a:tcPr marL="36576" marR="36576" marT="36576" marB="36576" anchor="ctr">
                    <a:lnL w="6350" cap="flat" cmpd="sng" algn="ctr">
                      <a:solidFill>
                        <a:srgbClr val="E1E5EA"/>
                      </a:solidFill>
                      <a:prstDash val="solid"/>
                      <a:round/>
                      <a:headEnd type="none" w="med" len="med"/>
                      <a:tailEnd type="none" w="med" len="med"/>
                    </a:lnL>
                    <a:lnR w="6350" cap="flat" cmpd="sng" algn="ctr">
                      <a:solidFill>
                        <a:srgbClr val="E1E5EA"/>
                      </a:solidFill>
                      <a:prstDash val="solid"/>
                      <a:round/>
                      <a:headEnd type="none" w="med" len="med"/>
                      <a:tailEnd type="none" w="med" len="med"/>
                    </a:lnR>
                    <a:lnT w="6350" cap="flat" cmpd="sng" algn="ctr">
                      <a:solidFill>
                        <a:srgbClr val="E1E5EA"/>
                      </a:solidFill>
                      <a:prstDash val="solid"/>
                      <a:round/>
                      <a:headEnd type="none" w="med" len="med"/>
                      <a:tailEnd type="none" w="med" len="med"/>
                    </a:lnT>
                    <a:lnB w="6350" cap="flat" cmpd="sng" algn="ctr">
                      <a:solidFill>
                        <a:srgbClr val="E1E5EA"/>
                      </a:solidFill>
                      <a:prstDash val="solid"/>
                      <a:round/>
                      <a:headEnd type="none" w="med" len="med"/>
                      <a:tailEnd type="none" w="med" len="med"/>
                    </a:lnB>
                    <a:solidFill>
                      <a:srgbClr val="09326C"/>
                    </a:solidFill>
                  </a:tcPr>
                </a:tc>
              </a:tr>
              <a:tr h="292608">
                <a:tc>
                  <a:txBody>
                    <a:bodyPr/>
                    <a:lstStyle/>
                    <a:p>
                      <a:pPr indent="0" marL="0">
                        <a:buNone/>
                      </a:pPr>
                      <a:r>
                        <a:rPr lang="en-US" sz="880" dirty="0">
                          <a:solidFill>
                            <a:srgbClr val="44546F"/>
                          </a:solidFill>
                          <a:latin typeface="Arial" pitchFamily="34" charset="0"/>
                          <a:ea typeface="Arial" pitchFamily="34" charset="-122"/>
                          <a:cs typeface="Arial" pitchFamily="34" charset="-120"/>
                        </a:rPr>
                        <a:t>process metrics</a:t>
                      </a:r>
                      <a:endParaRPr lang="en-US" sz="880" dirty="0">
                        <a:latin typeface="Arial" charset="0"/>
                        <a:ea typeface="Arial" charset="0"/>
                        <a:cs typeface="Arial" charset="0"/>
                      </a:endParaRPr>
                    </a:p>
                  </a:txBody>
                  <a:tcPr marL="36576" marR="36576" marT="36576" marB="36576" anchor="ctr">
                    <a:lnL w="6350" cap="flat" cmpd="sng" algn="ctr">
                      <a:solidFill>
                        <a:srgbClr val="E1E5EA"/>
                      </a:solidFill>
                      <a:prstDash val="solid"/>
                      <a:round/>
                      <a:headEnd type="none" w="med" len="med"/>
                      <a:tailEnd type="none" w="med" len="med"/>
                    </a:lnL>
                    <a:lnR w="6350" cap="flat" cmpd="sng" algn="ctr">
                      <a:solidFill>
                        <a:srgbClr val="E1E5EA"/>
                      </a:solidFill>
                      <a:prstDash val="solid"/>
                      <a:round/>
                      <a:headEnd type="none" w="med" len="med"/>
                      <a:tailEnd type="none" w="med" len="med"/>
                    </a:lnR>
                    <a:lnT w="6350" cap="flat" cmpd="sng" algn="ctr">
                      <a:solidFill>
                        <a:srgbClr val="E1E5EA"/>
                      </a:solidFill>
                      <a:prstDash val="solid"/>
                      <a:round/>
                      <a:headEnd type="none" w="med" len="med"/>
                      <a:tailEnd type="none" w="med" len="med"/>
                    </a:lnT>
                    <a:lnB w="6350" cap="flat" cmpd="sng" algn="ctr">
                      <a:solidFill>
                        <a:srgbClr val="E1E5EA"/>
                      </a:solidFill>
                      <a:prstDash val="solid"/>
                      <a:round/>
                      <a:headEnd type="none" w="med" len="med"/>
                      <a:tailEnd type="none" w="med" len="med"/>
                    </a:lnB>
                    <a:solidFill>
                      <a:srgbClr val="FFFFFF"/>
                    </a:solidFill>
                  </a:tcPr>
                </a:tc>
                <a:tc>
                  <a:txBody>
                    <a:bodyPr/>
                    <a:lstStyle/>
                    <a:p>
                      <a:pPr indent="0" marL="0">
                        <a:buNone/>
                      </a:pPr>
                      <a:r>
                        <a:rPr lang="en-US" sz="880" dirty="0">
                          <a:solidFill>
                            <a:srgbClr val="44546F"/>
                          </a:solidFill>
                          <a:latin typeface="Arial" pitchFamily="34" charset="0"/>
                          <a:ea typeface="Arial" pitchFamily="34" charset="-122"/>
                          <a:cs typeface="Arial" pitchFamily="34" charset="-120"/>
                        </a:rPr>
                        <a:t>Yes</a:t>
                      </a:r>
                      <a:endParaRPr lang="en-US" sz="880" dirty="0">
                        <a:latin typeface="Arial" charset="0"/>
                        <a:ea typeface="Arial" charset="0"/>
                        <a:cs typeface="Arial" charset="0"/>
                      </a:endParaRPr>
                    </a:p>
                  </a:txBody>
                  <a:tcPr marL="36576" marR="36576" marT="36576" marB="36576" anchor="ctr">
                    <a:lnL w="6350" cap="flat" cmpd="sng" algn="ctr">
                      <a:solidFill>
                        <a:srgbClr val="E1E5EA"/>
                      </a:solidFill>
                      <a:prstDash val="solid"/>
                      <a:round/>
                      <a:headEnd type="none" w="med" len="med"/>
                      <a:tailEnd type="none" w="med" len="med"/>
                    </a:lnL>
                    <a:lnR w="6350" cap="flat" cmpd="sng" algn="ctr">
                      <a:solidFill>
                        <a:srgbClr val="E1E5EA"/>
                      </a:solidFill>
                      <a:prstDash val="solid"/>
                      <a:round/>
                      <a:headEnd type="none" w="med" len="med"/>
                      <a:tailEnd type="none" w="med" len="med"/>
                    </a:lnR>
                    <a:lnT w="6350" cap="flat" cmpd="sng" algn="ctr">
                      <a:solidFill>
                        <a:srgbClr val="E1E5EA"/>
                      </a:solidFill>
                      <a:prstDash val="solid"/>
                      <a:round/>
                      <a:headEnd type="none" w="med" len="med"/>
                      <a:tailEnd type="none" w="med" len="med"/>
                    </a:lnT>
                    <a:lnB w="6350" cap="flat" cmpd="sng" algn="ctr">
                      <a:solidFill>
                        <a:srgbClr val="E1E5EA"/>
                      </a:solidFill>
                      <a:prstDash val="solid"/>
                      <a:round/>
                      <a:headEnd type="none" w="med" len="med"/>
                      <a:tailEnd type="none" w="med" len="med"/>
                    </a:lnB>
                    <a:solidFill>
                      <a:srgbClr val="FFFFFF"/>
                    </a:solidFill>
                  </a:tcPr>
                </a:tc>
              </a:tr>
              <a:tr h="292608">
                <a:tc>
                  <a:txBody>
                    <a:bodyPr/>
                    <a:lstStyle/>
                    <a:p>
                      <a:pPr indent="0" marL="0">
                        <a:buNone/>
                      </a:pPr>
                      <a:r>
                        <a:rPr lang="en-US" sz="880" dirty="0">
                          <a:solidFill>
                            <a:srgbClr val="44546F"/>
                          </a:solidFill>
                          <a:latin typeface="Arial" pitchFamily="34" charset="0"/>
                          <a:ea typeface="Arial" pitchFamily="34" charset="-122"/>
                          <a:cs typeface="Arial" pitchFamily="34" charset="-120"/>
                        </a:rPr>
                        <a:t>transitions</a:t>
                      </a:r>
                      <a:endParaRPr lang="en-US" sz="880" dirty="0">
                        <a:latin typeface="Arial" charset="0"/>
                        <a:ea typeface="Arial" charset="0"/>
                        <a:cs typeface="Arial" charset="0"/>
                      </a:endParaRPr>
                    </a:p>
                  </a:txBody>
                  <a:tcPr marL="36576" marR="36576" marT="36576" marB="36576" anchor="ctr">
                    <a:lnL w="6350" cap="flat" cmpd="sng" algn="ctr">
                      <a:solidFill>
                        <a:srgbClr val="E1E5EA"/>
                      </a:solidFill>
                      <a:prstDash val="solid"/>
                      <a:round/>
                      <a:headEnd type="none" w="med" len="med"/>
                      <a:tailEnd type="none" w="med" len="med"/>
                    </a:lnL>
                    <a:lnR w="6350" cap="flat" cmpd="sng" algn="ctr">
                      <a:solidFill>
                        <a:srgbClr val="E1E5EA"/>
                      </a:solidFill>
                      <a:prstDash val="solid"/>
                      <a:round/>
                      <a:headEnd type="none" w="med" len="med"/>
                      <a:tailEnd type="none" w="med" len="med"/>
                    </a:lnR>
                    <a:lnT w="6350" cap="flat" cmpd="sng" algn="ctr">
                      <a:solidFill>
                        <a:srgbClr val="E1E5EA"/>
                      </a:solidFill>
                      <a:prstDash val="solid"/>
                      <a:round/>
                      <a:headEnd type="none" w="med" len="med"/>
                      <a:tailEnd type="none" w="med" len="med"/>
                    </a:lnT>
                    <a:lnB w="6350" cap="flat" cmpd="sng" algn="ctr">
                      <a:solidFill>
                        <a:srgbClr val="E1E5EA"/>
                      </a:solidFill>
                      <a:prstDash val="solid"/>
                      <a:round/>
                      <a:headEnd type="none" w="med" len="med"/>
                      <a:tailEnd type="none" w="med" len="med"/>
                    </a:lnB>
                    <a:solidFill>
                      <a:srgbClr val="FAFBFC"/>
                    </a:solidFill>
                  </a:tcPr>
                </a:tc>
                <a:tc>
                  <a:txBody>
                    <a:bodyPr/>
                    <a:lstStyle/>
                    <a:p>
                      <a:pPr indent="0" marL="0">
                        <a:buNone/>
                      </a:pPr>
                      <a:r>
                        <a:rPr lang="en-US" sz="880" dirty="0">
                          <a:solidFill>
                            <a:srgbClr val="44546F"/>
                          </a:solidFill>
                          <a:latin typeface="Arial" pitchFamily="34" charset="0"/>
                          <a:ea typeface="Arial" pitchFamily="34" charset="-122"/>
                          <a:cs typeface="Arial" pitchFamily="34" charset="-120"/>
                        </a:rPr>
                        <a:t>Yes</a:t>
                      </a:r>
                      <a:endParaRPr lang="en-US" sz="880" dirty="0">
                        <a:latin typeface="Arial" charset="0"/>
                        <a:ea typeface="Arial" charset="0"/>
                        <a:cs typeface="Arial" charset="0"/>
                      </a:endParaRPr>
                    </a:p>
                  </a:txBody>
                  <a:tcPr marL="36576" marR="36576" marT="36576" marB="36576" anchor="ctr">
                    <a:lnL w="6350" cap="flat" cmpd="sng" algn="ctr">
                      <a:solidFill>
                        <a:srgbClr val="E1E5EA"/>
                      </a:solidFill>
                      <a:prstDash val="solid"/>
                      <a:round/>
                      <a:headEnd type="none" w="med" len="med"/>
                      <a:tailEnd type="none" w="med" len="med"/>
                    </a:lnL>
                    <a:lnR w="6350" cap="flat" cmpd="sng" algn="ctr">
                      <a:solidFill>
                        <a:srgbClr val="E1E5EA"/>
                      </a:solidFill>
                      <a:prstDash val="solid"/>
                      <a:round/>
                      <a:headEnd type="none" w="med" len="med"/>
                      <a:tailEnd type="none" w="med" len="med"/>
                    </a:lnR>
                    <a:lnT w="6350" cap="flat" cmpd="sng" algn="ctr">
                      <a:solidFill>
                        <a:srgbClr val="E1E5EA"/>
                      </a:solidFill>
                      <a:prstDash val="solid"/>
                      <a:round/>
                      <a:headEnd type="none" w="med" len="med"/>
                      <a:tailEnd type="none" w="med" len="med"/>
                    </a:lnT>
                    <a:lnB w="6350" cap="flat" cmpd="sng" algn="ctr">
                      <a:solidFill>
                        <a:srgbClr val="E1E5EA"/>
                      </a:solidFill>
                      <a:prstDash val="solid"/>
                      <a:round/>
                      <a:headEnd type="none" w="med" len="med"/>
                      <a:tailEnd type="none" w="med" len="med"/>
                    </a:lnB>
                    <a:solidFill>
                      <a:srgbClr val="FAFBFC"/>
                    </a:solidFill>
                  </a:tcPr>
                </a:tc>
              </a:tr>
              <a:tr h="292608">
                <a:tc>
                  <a:txBody>
                    <a:bodyPr/>
                    <a:lstStyle/>
                    <a:p>
                      <a:pPr indent="0" marL="0">
                        <a:buNone/>
                      </a:pPr>
                      <a:r>
                        <a:rPr lang="en-US" sz="880" dirty="0">
                          <a:solidFill>
                            <a:srgbClr val="44546F"/>
                          </a:solidFill>
                          <a:latin typeface="Arial" pitchFamily="34" charset="0"/>
                          <a:ea typeface="Arial" pitchFamily="34" charset="-122"/>
                          <a:cs typeface="Arial" pitchFamily="34" charset="-120"/>
                        </a:rPr>
                        <a:t>variants</a:t>
                      </a:r>
                      <a:endParaRPr lang="en-US" sz="880" dirty="0">
                        <a:latin typeface="Arial" charset="0"/>
                        <a:ea typeface="Arial" charset="0"/>
                        <a:cs typeface="Arial" charset="0"/>
                      </a:endParaRPr>
                    </a:p>
                  </a:txBody>
                  <a:tcPr marL="36576" marR="36576" marT="36576" marB="36576" anchor="ctr">
                    <a:lnL w="6350" cap="flat" cmpd="sng" algn="ctr">
                      <a:solidFill>
                        <a:srgbClr val="E1E5EA"/>
                      </a:solidFill>
                      <a:prstDash val="solid"/>
                      <a:round/>
                      <a:headEnd type="none" w="med" len="med"/>
                      <a:tailEnd type="none" w="med" len="med"/>
                    </a:lnL>
                    <a:lnR w="6350" cap="flat" cmpd="sng" algn="ctr">
                      <a:solidFill>
                        <a:srgbClr val="E1E5EA"/>
                      </a:solidFill>
                      <a:prstDash val="solid"/>
                      <a:round/>
                      <a:headEnd type="none" w="med" len="med"/>
                      <a:tailEnd type="none" w="med" len="med"/>
                    </a:lnR>
                    <a:lnT w="6350" cap="flat" cmpd="sng" algn="ctr">
                      <a:solidFill>
                        <a:srgbClr val="E1E5EA"/>
                      </a:solidFill>
                      <a:prstDash val="solid"/>
                      <a:round/>
                      <a:headEnd type="none" w="med" len="med"/>
                      <a:tailEnd type="none" w="med" len="med"/>
                    </a:lnT>
                    <a:lnB w="6350" cap="flat" cmpd="sng" algn="ctr">
                      <a:solidFill>
                        <a:srgbClr val="E1E5EA"/>
                      </a:solidFill>
                      <a:prstDash val="solid"/>
                      <a:round/>
                      <a:headEnd type="none" w="med" len="med"/>
                      <a:tailEnd type="none" w="med" len="med"/>
                    </a:lnB>
                    <a:solidFill>
                      <a:srgbClr val="FFFFFF"/>
                    </a:solidFill>
                  </a:tcPr>
                </a:tc>
                <a:tc>
                  <a:txBody>
                    <a:bodyPr/>
                    <a:lstStyle/>
                    <a:p>
                      <a:pPr indent="0" marL="0">
                        <a:buNone/>
                      </a:pPr>
                      <a:r>
                        <a:rPr lang="en-US" sz="880" dirty="0">
                          <a:solidFill>
                            <a:srgbClr val="44546F"/>
                          </a:solidFill>
                          <a:latin typeface="Arial" pitchFamily="34" charset="0"/>
                          <a:ea typeface="Arial" pitchFamily="34" charset="-122"/>
                          <a:cs typeface="Arial" pitchFamily="34" charset="-120"/>
                        </a:rPr>
                        <a:t>Yes</a:t>
                      </a:r>
                      <a:endParaRPr lang="en-US" sz="880" dirty="0">
                        <a:latin typeface="Arial" charset="0"/>
                        <a:ea typeface="Arial" charset="0"/>
                        <a:cs typeface="Arial" charset="0"/>
                      </a:endParaRPr>
                    </a:p>
                  </a:txBody>
                  <a:tcPr marL="36576" marR="36576" marT="36576" marB="36576" anchor="ctr">
                    <a:lnL w="6350" cap="flat" cmpd="sng" algn="ctr">
                      <a:solidFill>
                        <a:srgbClr val="E1E5EA"/>
                      </a:solidFill>
                      <a:prstDash val="solid"/>
                      <a:round/>
                      <a:headEnd type="none" w="med" len="med"/>
                      <a:tailEnd type="none" w="med" len="med"/>
                    </a:lnL>
                    <a:lnR w="6350" cap="flat" cmpd="sng" algn="ctr">
                      <a:solidFill>
                        <a:srgbClr val="E1E5EA"/>
                      </a:solidFill>
                      <a:prstDash val="solid"/>
                      <a:round/>
                      <a:headEnd type="none" w="med" len="med"/>
                      <a:tailEnd type="none" w="med" len="med"/>
                    </a:lnR>
                    <a:lnT w="6350" cap="flat" cmpd="sng" algn="ctr">
                      <a:solidFill>
                        <a:srgbClr val="E1E5EA"/>
                      </a:solidFill>
                      <a:prstDash val="solid"/>
                      <a:round/>
                      <a:headEnd type="none" w="med" len="med"/>
                      <a:tailEnd type="none" w="med" len="med"/>
                    </a:lnT>
                    <a:lnB w="6350" cap="flat" cmpd="sng" algn="ctr">
                      <a:solidFill>
                        <a:srgbClr val="E1E5EA"/>
                      </a:solidFill>
                      <a:prstDash val="solid"/>
                      <a:round/>
                      <a:headEnd type="none" w="med" len="med"/>
                      <a:tailEnd type="none" w="med" len="med"/>
                    </a:lnB>
                    <a:solidFill>
                      <a:srgbClr val="FFFFFF"/>
                    </a:solidFill>
                  </a:tcPr>
                </a:tc>
              </a:tr>
              <a:tr h="292608">
                <a:tc>
                  <a:txBody>
                    <a:bodyPr/>
                    <a:lstStyle/>
                    <a:p>
                      <a:pPr indent="0" marL="0">
                        <a:buNone/>
                      </a:pPr>
                      <a:r>
                        <a:rPr lang="en-US" sz="880" dirty="0">
                          <a:solidFill>
                            <a:srgbClr val="44546F"/>
                          </a:solidFill>
                          <a:latin typeface="Arial" pitchFamily="34" charset="0"/>
                          <a:ea typeface="Arial" pitchFamily="34" charset="-122"/>
                          <a:cs typeface="Arial" pitchFamily="34" charset="-120"/>
                        </a:rPr>
                        <a:t>field usage</a:t>
                      </a:r>
                      <a:endParaRPr lang="en-US" sz="880" dirty="0">
                        <a:latin typeface="Arial" charset="0"/>
                        <a:ea typeface="Arial" charset="0"/>
                        <a:cs typeface="Arial" charset="0"/>
                      </a:endParaRPr>
                    </a:p>
                  </a:txBody>
                  <a:tcPr marL="36576" marR="36576" marT="36576" marB="36576" anchor="ctr">
                    <a:lnL w="6350" cap="flat" cmpd="sng" algn="ctr">
                      <a:solidFill>
                        <a:srgbClr val="E1E5EA"/>
                      </a:solidFill>
                      <a:prstDash val="solid"/>
                      <a:round/>
                      <a:headEnd type="none" w="med" len="med"/>
                      <a:tailEnd type="none" w="med" len="med"/>
                    </a:lnL>
                    <a:lnR w="6350" cap="flat" cmpd="sng" algn="ctr">
                      <a:solidFill>
                        <a:srgbClr val="E1E5EA"/>
                      </a:solidFill>
                      <a:prstDash val="solid"/>
                      <a:round/>
                      <a:headEnd type="none" w="med" len="med"/>
                      <a:tailEnd type="none" w="med" len="med"/>
                    </a:lnR>
                    <a:lnT w="6350" cap="flat" cmpd="sng" algn="ctr">
                      <a:solidFill>
                        <a:srgbClr val="E1E5EA"/>
                      </a:solidFill>
                      <a:prstDash val="solid"/>
                      <a:round/>
                      <a:headEnd type="none" w="med" len="med"/>
                      <a:tailEnd type="none" w="med" len="med"/>
                    </a:lnT>
                    <a:lnB w="6350" cap="flat" cmpd="sng" algn="ctr">
                      <a:solidFill>
                        <a:srgbClr val="E1E5EA"/>
                      </a:solidFill>
                      <a:prstDash val="solid"/>
                      <a:round/>
                      <a:headEnd type="none" w="med" len="med"/>
                      <a:tailEnd type="none" w="med" len="med"/>
                    </a:lnB>
                    <a:solidFill>
                      <a:srgbClr val="FAFBFC"/>
                    </a:solidFill>
                  </a:tcPr>
                </a:tc>
                <a:tc>
                  <a:txBody>
                    <a:bodyPr/>
                    <a:lstStyle/>
                    <a:p>
                      <a:pPr indent="0" marL="0">
                        <a:buNone/>
                      </a:pPr>
                      <a:r>
                        <a:rPr lang="en-US" sz="880" dirty="0">
                          <a:solidFill>
                            <a:srgbClr val="44546F"/>
                          </a:solidFill>
                          <a:latin typeface="Arial" pitchFamily="34" charset="0"/>
                          <a:ea typeface="Arial" pitchFamily="34" charset="-122"/>
                          <a:cs typeface="Arial" pitchFamily="34" charset="-120"/>
                        </a:rPr>
                        <a:t>Yes</a:t>
                      </a:r>
                      <a:endParaRPr lang="en-US" sz="880" dirty="0">
                        <a:latin typeface="Arial" charset="0"/>
                        <a:ea typeface="Arial" charset="0"/>
                        <a:cs typeface="Arial" charset="0"/>
                      </a:endParaRPr>
                    </a:p>
                  </a:txBody>
                  <a:tcPr marL="36576" marR="36576" marT="36576" marB="36576" anchor="ctr">
                    <a:lnL w="6350" cap="flat" cmpd="sng" algn="ctr">
                      <a:solidFill>
                        <a:srgbClr val="E1E5EA"/>
                      </a:solidFill>
                      <a:prstDash val="solid"/>
                      <a:round/>
                      <a:headEnd type="none" w="med" len="med"/>
                      <a:tailEnd type="none" w="med" len="med"/>
                    </a:lnL>
                    <a:lnR w="6350" cap="flat" cmpd="sng" algn="ctr">
                      <a:solidFill>
                        <a:srgbClr val="E1E5EA"/>
                      </a:solidFill>
                      <a:prstDash val="solid"/>
                      <a:round/>
                      <a:headEnd type="none" w="med" len="med"/>
                      <a:tailEnd type="none" w="med" len="med"/>
                    </a:lnR>
                    <a:lnT w="6350" cap="flat" cmpd="sng" algn="ctr">
                      <a:solidFill>
                        <a:srgbClr val="E1E5EA"/>
                      </a:solidFill>
                      <a:prstDash val="solid"/>
                      <a:round/>
                      <a:headEnd type="none" w="med" len="med"/>
                      <a:tailEnd type="none" w="med" len="med"/>
                    </a:lnT>
                    <a:lnB w="6350" cap="flat" cmpd="sng" algn="ctr">
                      <a:solidFill>
                        <a:srgbClr val="E1E5EA"/>
                      </a:solidFill>
                      <a:prstDash val="solid"/>
                      <a:round/>
                      <a:headEnd type="none" w="med" len="med"/>
                      <a:tailEnd type="none" w="med" len="med"/>
                    </a:lnB>
                    <a:solidFill>
                      <a:srgbClr val="FAFBFC"/>
                    </a:solidFill>
                  </a:tcPr>
                </a:tc>
              </a:tr>
              <a:tr h="292608">
                <a:tc>
                  <a:txBody>
                    <a:bodyPr/>
                    <a:lstStyle/>
                    <a:p>
                      <a:pPr indent="0" marL="0">
                        <a:buNone/>
                      </a:pPr>
                      <a:r>
                        <a:rPr lang="en-US" sz="880" dirty="0">
                          <a:solidFill>
                            <a:srgbClr val="44546F"/>
                          </a:solidFill>
                          <a:latin typeface="Arial" pitchFamily="34" charset="0"/>
                          <a:ea typeface="Arial" pitchFamily="34" charset="-122"/>
                          <a:cs typeface="Arial" pitchFamily="34" charset="-120"/>
                        </a:rPr>
                        <a:t>activity model</a:t>
                      </a:r>
                      <a:endParaRPr lang="en-US" sz="880" dirty="0">
                        <a:latin typeface="Arial" charset="0"/>
                        <a:ea typeface="Arial" charset="0"/>
                        <a:cs typeface="Arial" charset="0"/>
                      </a:endParaRPr>
                    </a:p>
                  </a:txBody>
                  <a:tcPr marL="36576" marR="36576" marT="36576" marB="36576" anchor="ctr">
                    <a:lnL w="6350" cap="flat" cmpd="sng" algn="ctr">
                      <a:solidFill>
                        <a:srgbClr val="E1E5EA"/>
                      </a:solidFill>
                      <a:prstDash val="solid"/>
                      <a:round/>
                      <a:headEnd type="none" w="med" len="med"/>
                      <a:tailEnd type="none" w="med" len="med"/>
                    </a:lnL>
                    <a:lnR w="6350" cap="flat" cmpd="sng" algn="ctr">
                      <a:solidFill>
                        <a:srgbClr val="E1E5EA"/>
                      </a:solidFill>
                      <a:prstDash val="solid"/>
                      <a:round/>
                      <a:headEnd type="none" w="med" len="med"/>
                      <a:tailEnd type="none" w="med" len="med"/>
                    </a:lnR>
                    <a:lnT w="6350" cap="flat" cmpd="sng" algn="ctr">
                      <a:solidFill>
                        <a:srgbClr val="E1E5EA"/>
                      </a:solidFill>
                      <a:prstDash val="solid"/>
                      <a:round/>
                      <a:headEnd type="none" w="med" len="med"/>
                      <a:tailEnd type="none" w="med" len="med"/>
                    </a:lnT>
                    <a:lnB w="6350" cap="flat" cmpd="sng" algn="ctr">
                      <a:solidFill>
                        <a:srgbClr val="E1E5EA"/>
                      </a:solidFill>
                      <a:prstDash val="solid"/>
                      <a:round/>
                      <a:headEnd type="none" w="med" len="med"/>
                      <a:tailEnd type="none" w="med" len="med"/>
                    </a:lnB>
                    <a:solidFill>
                      <a:srgbClr val="FFFFFF"/>
                    </a:solidFill>
                  </a:tcPr>
                </a:tc>
                <a:tc>
                  <a:txBody>
                    <a:bodyPr/>
                    <a:lstStyle/>
                    <a:p>
                      <a:pPr indent="0" marL="0">
                        <a:buNone/>
                      </a:pPr>
                      <a:r>
                        <a:rPr lang="en-US" sz="880" dirty="0">
                          <a:solidFill>
                            <a:srgbClr val="44546F"/>
                          </a:solidFill>
                          <a:latin typeface="Arial" pitchFamily="34" charset="0"/>
                          <a:ea typeface="Arial" pitchFamily="34" charset="-122"/>
                          <a:cs typeface="Arial" pitchFamily="34" charset="-120"/>
                        </a:rPr>
                        <a:t>Yes</a:t>
                      </a:r>
                      <a:endParaRPr lang="en-US" sz="880" dirty="0">
                        <a:latin typeface="Arial" charset="0"/>
                        <a:ea typeface="Arial" charset="0"/>
                        <a:cs typeface="Arial" charset="0"/>
                      </a:endParaRPr>
                    </a:p>
                  </a:txBody>
                  <a:tcPr marL="36576" marR="36576" marT="36576" marB="36576" anchor="ctr">
                    <a:lnL w="6350" cap="flat" cmpd="sng" algn="ctr">
                      <a:solidFill>
                        <a:srgbClr val="E1E5EA"/>
                      </a:solidFill>
                      <a:prstDash val="solid"/>
                      <a:round/>
                      <a:headEnd type="none" w="med" len="med"/>
                      <a:tailEnd type="none" w="med" len="med"/>
                    </a:lnL>
                    <a:lnR w="6350" cap="flat" cmpd="sng" algn="ctr">
                      <a:solidFill>
                        <a:srgbClr val="E1E5EA"/>
                      </a:solidFill>
                      <a:prstDash val="solid"/>
                      <a:round/>
                      <a:headEnd type="none" w="med" len="med"/>
                      <a:tailEnd type="none" w="med" len="med"/>
                    </a:lnR>
                    <a:lnT w="6350" cap="flat" cmpd="sng" algn="ctr">
                      <a:solidFill>
                        <a:srgbClr val="E1E5EA"/>
                      </a:solidFill>
                      <a:prstDash val="solid"/>
                      <a:round/>
                      <a:headEnd type="none" w="med" len="med"/>
                      <a:tailEnd type="none" w="med" len="med"/>
                    </a:lnT>
                    <a:lnB w="6350" cap="flat" cmpd="sng" algn="ctr">
                      <a:solidFill>
                        <a:srgbClr val="E1E5EA"/>
                      </a:solidFill>
                      <a:prstDash val="solid"/>
                      <a:round/>
                      <a:headEnd type="none" w="med" len="med"/>
                      <a:tailEnd type="none" w="med" len="med"/>
                    </a:lnB>
                    <a:solidFill>
                      <a:srgbClr val="FFFFFF"/>
                    </a:solidFill>
                  </a:tcPr>
                </a:tc>
              </a:tr>
              <a:tr h="292608">
                <a:tc>
                  <a:txBody>
                    <a:bodyPr/>
                    <a:lstStyle/>
                    <a:p>
                      <a:pPr indent="0" marL="0">
                        <a:buNone/>
                      </a:pPr>
                      <a:r>
                        <a:rPr lang="en-US" sz="880" dirty="0">
                          <a:solidFill>
                            <a:srgbClr val="44546F"/>
                          </a:solidFill>
                          <a:latin typeface="Arial" pitchFamily="34" charset="0"/>
                          <a:ea typeface="Arial" pitchFamily="34" charset="-122"/>
                          <a:cs typeface="Arial" pitchFamily="34" charset="-120"/>
                        </a:rPr>
                        <a:t>time intelligence</a:t>
                      </a:r>
                      <a:endParaRPr lang="en-US" sz="880" dirty="0">
                        <a:latin typeface="Arial" charset="0"/>
                        <a:ea typeface="Arial" charset="0"/>
                        <a:cs typeface="Arial" charset="0"/>
                      </a:endParaRPr>
                    </a:p>
                  </a:txBody>
                  <a:tcPr marL="36576" marR="36576" marT="36576" marB="36576" anchor="ctr">
                    <a:lnL w="6350" cap="flat" cmpd="sng" algn="ctr">
                      <a:solidFill>
                        <a:srgbClr val="E1E5EA"/>
                      </a:solidFill>
                      <a:prstDash val="solid"/>
                      <a:round/>
                      <a:headEnd type="none" w="med" len="med"/>
                      <a:tailEnd type="none" w="med" len="med"/>
                    </a:lnL>
                    <a:lnR w="6350" cap="flat" cmpd="sng" algn="ctr">
                      <a:solidFill>
                        <a:srgbClr val="E1E5EA"/>
                      </a:solidFill>
                      <a:prstDash val="solid"/>
                      <a:round/>
                      <a:headEnd type="none" w="med" len="med"/>
                      <a:tailEnd type="none" w="med" len="med"/>
                    </a:lnR>
                    <a:lnT w="6350" cap="flat" cmpd="sng" algn="ctr">
                      <a:solidFill>
                        <a:srgbClr val="E1E5EA"/>
                      </a:solidFill>
                      <a:prstDash val="solid"/>
                      <a:round/>
                      <a:headEnd type="none" w="med" len="med"/>
                      <a:tailEnd type="none" w="med" len="med"/>
                    </a:lnT>
                    <a:lnB w="6350" cap="flat" cmpd="sng" algn="ctr">
                      <a:solidFill>
                        <a:srgbClr val="E1E5EA"/>
                      </a:solidFill>
                      <a:prstDash val="solid"/>
                      <a:round/>
                      <a:headEnd type="none" w="med" len="med"/>
                      <a:tailEnd type="none" w="med" len="med"/>
                    </a:lnB>
                    <a:solidFill>
                      <a:srgbClr val="FAFBFC"/>
                    </a:solidFill>
                  </a:tcPr>
                </a:tc>
                <a:tc>
                  <a:txBody>
                    <a:bodyPr/>
                    <a:lstStyle/>
                    <a:p>
                      <a:pPr indent="0" marL="0">
                        <a:buNone/>
                      </a:pPr>
                      <a:r>
                        <a:rPr lang="en-US" sz="880" dirty="0">
                          <a:solidFill>
                            <a:srgbClr val="44546F"/>
                          </a:solidFill>
                          <a:latin typeface="Arial" pitchFamily="34" charset="0"/>
                          <a:ea typeface="Arial" pitchFamily="34" charset="-122"/>
                          <a:cs typeface="Arial" pitchFamily="34" charset="-120"/>
                        </a:rPr>
                        <a:t>No</a:t>
                      </a:r>
                      <a:endParaRPr lang="en-US" sz="880" dirty="0">
                        <a:latin typeface="Arial" charset="0"/>
                        <a:ea typeface="Arial" charset="0"/>
                        <a:cs typeface="Arial" charset="0"/>
                      </a:endParaRPr>
                    </a:p>
                  </a:txBody>
                  <a:tcPr marL="36576" marR="36576" marT="36576" marB="36576" anchor="ctr">
                    <a:lnL w="6350" cap="flat" cmpd="sng" algn="ctr">
                      <a:solidFill>
                        <a:srgbClr val="E1E5EA"/>
                      </a:solidFill>
                      <a:prstDash val="solid"/>
                      <a:round/>
                      <a:headEnd type="none" w="med" len="med"/>
                      <a:tailEnd type="none" w="med" len="med"/>
                    </a:lnL>
                    <a:lnR w="6350" cap="flat" cmpd="sng" algn="ctr">
                      <a:solidFill>
                        <a:srgbClr val="E1E5EA"/>
                      </a:solidFill>
                      <a:prstDash val="solid"/>
                      <a:round/>
                      <a:headEnd type="none" w="med" len="med"/>
                      <a:tailEnd type="none" w="med" len="med"/>
                    </a:lnR>
                    <a:lnT w="6350" cap="flat" cmpd="sng" algn="ctr">
                      <a:solidFill>
                        <a:srgbClr val="E1E5EA"/>
                      </a:solidFill>
                      <a:prstDash val="solid"/>
                      <a:round/>
                      <a:headEnd type="none" w="med" len="med"/>
                      <a:tailEnd type="none" w="med" len="med"/>
                    </a:lnT>
                    <a:lnB w="6350" cap="flat" cmpd="sng" algn="ctr">
                      <a:solidFill>
                        <a:srgbClr val="E1E5EA"/>
                      </a:solidFill>
                      <a:prstDash val="solid"/>
                      <a:round/>
                      <a:headEnd type="none" w="med" len="med"/>
                      <a:tailEnd type="none" w="med" len="med"/>
                    </a:lnB>
                    <a:solidFill>
                      <a:srgbClr val="FAFBFC"/>
                    </a:solidFill>
                  </a:tcPr>
                </a:tc>
              </a:tr>
              <a:tr h="292608">
                <a:tc>
                  <a:txBody>
                    <a:bodyPr/>
                    <a:lstStyle/>
                    <a:p>
                      <a:pPr indent="0" marL="0">
                        <a:buNone/>
                      </a:pPr>
                      <a:r>
                        <a:rPr lang="en-US" sz="880" dirty="0">
                          <a:solidFill>
                            <a:srgbClr val="44546F"/>
                          </a:solidFill>
                          <a:latin typeface="Arial" pitchFamily="34" charset="0"/>
                          <a:ea typeface="Arial" pitchFamily="34" charset="-122"/>
                          <a:cs typeface="Arial" pitchFamily="34" charset="-120"/>
                        </a:rPr>
                        <a:t>sample items</a:t>
                      </a:r>
                      <a:endParaRPr lang="en-US" sz="880" dirty="0">
                        <a:latin typeface="Arial" charset="0"/>
                        <a:ea typeface="Arial" charset="0"/>
                        <a:cs typeface="Arial" charset="0"/>
                      </a:endParaRPr>
                    </a:p>
                  </a:txBody>
                  <a:tcPr marL="36576" marR="36576" marT="36576" marB="36576" anchor="ctr">
                    <a:lnL w="6350" cap="flat" cmpd="sng" algn="ctr">
                      <a:solidFill>
                        <a:srgbClr val="E1E5EA"/>
                      </a:solidFill>
                      <a:prstDash val="solid"/>
                      <a:round/>
                      <a:headEnd type="none" w="med" len="med"/>
                      <a:tailEnd type="none" w="med" len="med"/>
                    </a:lnL>
                    <a:lnR w="6350" cap="flat" cmpd="sng" algn="ctr">
                      <a:solidFill>
                        <a:srgbClr val="E1E5EA"/>
                      </a:solidFill>
                      <a:prstDash val="solid"/>
                      <a:round/>
                      <a:headEnd type="none" w="med" len="med"/>
                      <a:tailEnd type="none" w="med" len="med"/>
                    </a:lnR>
                    <a:lnT w="6350" cap="flat" cmpd="sng" algn="ctr">
                      <a:solidFill>
                        <a:srgbClr val="E1E5EA"/>
                      </a:solidFill>
                      <a:prstDash val="solid"/>
                      <a:round/>
                      <a:headEnd type="none" w="med" len="med"/>
                      <a:tailEnd type="none" w="med" len="med"/>
                    </a:lnT>
                    <a:lnB w="6350" cap="flat" cmpd="sng" algn="ctr">
                      <a:solidFill>
                        <a:srgbClr val="E1E5EA"/>
                      </a:solidFill>
                      <a:prstDash val="solid"/>
                      <a:round/>
                      <a:headEnd type="none" w="med" len="med"/>
                      <a:tailEnd type="none" w="med" len="med"/>
                    </a:lnB>
                    <a:solidFill>
                      <a:srgbClr val="FFFFFF"/>
                    </a:solidFill>
                  </a:tcPr>
                </a:tc>
                <a:tc>
                  <a:txBody>
                    <a:bodyPr/>
                    <a:lstStyle/>
                    <a:p>
                      <a:pPr indent="0" marL="0">
                        <a:buNone/>
                      </a:pPr>
                      <a:r>
                        <a:rPr lang="en-US" sz="880" dirty="0">
                          <a:solidFill>
                            <a:srgbClr val="44546F"/>
                          </a:solidFill>
                          <a:latin typeface="Arial" pitchFamily="34" charset="0"/>
                          <a:ea typeface="Arial" pitchFamily="34" charset="-122"/>
                          <a:cs typeface="Arial" pitchFamily="34" charset="-120"/>
                        </a:rPr>
                        <a:t>No</a:t>
                      </a:r>
                      <a:endParaRPr lang="en-US" sz="880" dirty="0">
                        <a:latin typeface="Arial" charset="0"/>
                        <a:ea typeface="Arial" charset="0"/>
                        <a:cs typeface="Arial" charset="0"/>
                      </a:endParaRPr>
                    </a:p>
                  </a:txBody>
                  <a:tcPr marL="36576" marR="36576" marT="36576" marB="36576" anchor="ctr">
                    <a:lnL w="6350" cap="flat" cmpd="sng" algn="ctr">
                      <a:solidFill>
                        <a:srgbClr val="E1E5EA"/>
                      </a:solidFill>
                      <a:prstDash val="solid"/>
                      <a:round/>
                      <a:headEnd type="none" w="med" len="med"/>
                      <a:tailEnd type="none" w="med" len="med"/>
                    </a:lnL>
                    <a:lnR w="6350" cap="flat" cmpd="sng" algn="ctr">
                      <a:solidFill>
                        <a:srgbClr val="E1E5EA"/>
                      </a:solidFill>
                      <a:prstDash val="solid"/>
                      <a:round/>
                      <a:headEnd type="none" w="med" len="med"/>
                      <a:tailEnd type="none" w="med" len="med"/>
                    </a:lnR>
                    <a:lnT w="6350" cap="flat" cmpd="sng" algn="ctr">
                      <a:solidFill>
                        <a:srgbClr val="E1E5EA"/>
                      </a:solidFill>
                      <a:prstDash val="solid"/>
                      <a:round/>
                      <a:headEnd type="none" w="med" len="med"/>
                      <a:tailEnd type="none" w="med" len="med"/>
                    </a:lnT>
                    <a:lnB w="6350" cap="flat" cmpd="sng" algn="ctr">
                      <a:solidFill>
                        <a:srgbClr val="E1E5EA"/>
                      </a:solidFill>
                      <a:prstDash val="solid"/>
                      <a:round/>
                      <a:headEnd type="none" w="med" len="med"/>
                      <a:tailEnd type="none" w="med" len="med"/>
                    </a:lnB>
                    <a:solidFill>
                      <a:srgbClr val="FFFFFF"/>
                    </a:solidFill>
                  </a:tcPr>
                </a:tc>
              </a:tr>
            </a:tbl>
          </a:graphicData>
        </a:graphic>
      </p:graphicFrame>
      <p:sp>
        <p:nvSpPr>
          <p:cNvPr id="25" name="Slide Number Placeholder 0"/>
          <p:cNvSpPr>
            <a:spLocks noGrp="1"/>
          </p:cNvSpPr>
          <p:nvPr>
            <p:ph type="sldNum" sz="quarter" idx="4294967295"/>
          </p:nvPr>
        </p:nvSpPr>
        <p:spPr>
          <a:xfrm>
            <a:off x="11521440" y="6537960"/>
            <a:ext cx="800000" cy="300000"/>
          </a:xfrm>
          <a:prstGeom prst="rect">
            <a:avLst/>
          </a:prstGeom>
          <a:extLst>
            <a:ext uri="{C572A759-6A51-4108-AA02-DFA0A04FC94B}">
              <ma14:wrappingTextBoxFlag xmlns:ma14="http://schemas.microsoft.com/office/mac/drawingml/2011/main" val="0"/>
            </a:ext>
          </a:extLst>
        </p:spPr>
        <p:txBody>
          <a:bodyPr/>
          <a:lstStyle>
            <a:lvl1pPr>
              <a:defRPr sz="850">
                <a:solidFill>
                  <a:srgbClr val="626F86"/>
                </a:solidFill>
                <a:latin typeface="Arial"/>
                <a:ea typeface="Arial"/>
                <a:cs typeface="Arial"/>
              </a:defRPr>
            </a:lvl1pPr>
          </a:lstStyle>
          <a:p>
            <a:pPr algn="l"/>
            <a:fld id="{F7021451-1387-4CA6-816F-3879F97B5CBC}" type="slidenum">
              <a:rPr b="0" lang="en-US"/>
              <a:t>16</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9555480" y="201168"/>
            <a:ext cx="22860" cy="22860"/>
          </a:xfrm>
          <a:prstGeom prst="ellipse">
            <a:avLst/>
          </a:prstGeom>
          <a:solidFill>
            <a:srgbClr val="CFE0F8">
              <a:alpha val="92000"/>
            </a:srgbClr>
          </a:solidFill>
          <a:ln w="12700">
            <a:solidFill>
              <a:srgbClr val="CFE0F8">
                <a:alpha val="0"/>
              </a:srgbClr>
            </a:solidFill>
            <a:prstDash val="solid"/>
          </a:ln>
        </p:spPr>
      </p:sp>
      <p:sp>
        <p:nvSpPr>
          <p:cNvPr id="3" name="Shape 1"/>
          <p:cNvSpPr/>
          <p:nvPr/>
        </p:nvSpPr>
        <p:spPr>
          <a:xfrm>
            <a:off x="9756648" y="201168"/>
            <a:ext cx="22860" cy="22860"/>
          </a:xfrm>
          <a:prstGeom prst="ellipse">
            <a:avLst/>
          </a:prstGeom>
          <a:solidFill>
            <a:srgbClr val="CFE0F8">
              <a:alpha val="92000"/>
            </a:srgbClr>
          </a:solidFill>
          <a:ln w="12700">
            <a:solidFill>
              <a:srgbClr val="CFE0F8">
                <a:alpha val="0"/>
              </a:srgbClr>
            </a:solidFill>
            <a:prstDash val="solid"/>
          </a:ln>
        </p:spPr>
      </p:sp>
      <p:sp>
        <p:nvSpPr>
          <p:cNvPr id="4" name="Shape 2"/>
          <p:cNvSpPr/>
          <p:nvPr/>
        </p:nvSpPr>
        <p:spPr>
          <a:xfrm>
            <a:off x="9957816" y="201168"/>
            <a:ext cx="22860" cy="22860"/>
          </a:xfrm>
          <a:prstGeom prst="ellipse">
            <a:avLst/>
          </a:prstGeom>
          <a:solidFill>
            <a:srgbClr val="CFE0F8">
              <a:alpha val="92000"/>
            </a:srgbClr>
          </a:solidFill>
          <a:ln w="12700">
            <a:solidFill>
              <a:srgbClr val="CFE0F8">
                <a:alpha val="0"/>
              </a:srgbClr>
            </a:solidFill>
            <a:prstDash val="solid"/>
          </a:ln>
        </p:spPr>
      </p:sp>
      <p:sp>
        <p:nvSpPr>
          <p:cNvPr id="5" name="Shape 3"/>
          <p:cNvSpPr/>
          <p:nvPr/>
        </p:nvSpPr>
        <p:spPr>
          <a:xfrm>
            <a:off x="10158984" y="201168"/>
            <a:ext cx="22860" cy="22860"/>
          </a:xfrm>
          <a:prstGeom prst="ellipse">
            <a:avLst/>
          </a:prstGeom>
          <a:solidFill>
            <a:srgbClr val="CFE0F8">
              <a:alpha val="92000"/>
            </a:srgbClr>
          </a:solidFill>
          <a:ln w="12700">
            <a:solidFill>
              <a:srgbClr val="CFE0F8">
                <a:alpha val="0"/>
              </a:srgbClr>
            </a:solidFill>
            <a:prstDash val="solid"/>
          </a:ln>
        </p:spPr>
      </p:sp>
      <p:sp>
        <p:nvSpPr>
          <p:cNvPr id="6" name="Shape 4"/>
          <p:cNvSpPr/>
          <p:nvPr/>
        </p:nvSpPr>
        <p:spPr>
          <a:xfrm>
            <a:off x="10360152" y="201168"/>
            <a:ext cx="22860" cy="22860"/>
          </a:xfrm>
          <a:prstGeom prst="ellipse">
            <a:avLst/>
          </a:prstGeom>
          <a:solidFill>
            <a:srgbClr val="CFE0F8">
              <a:alpha val="92000"/>
            </a:srgbClr>
          </a:solidFill>
          <a:ln w="12700">
            <a:solidFill>
              <a:srgbClr val="CFE0F8">
                <a:alpha val="0"/>
              </a:srgbClr>
            </a:solidFill>
            <a:prstDash val="solid"/>
          </a:ln>
        </p:spPr>
      </p:sp>
      <p:sp>
        <p:nvSpPr>
          <p:cNvPr id="7" name="Shape 5"/>
          <p:cNvSpPr/>
          <p:nvPr/>
        </p:nvSpPr>
        <p:spPr>
          <a:xfrm>
            <a:off x="10561320" y="201168"/>
            <a:ext cx="22860" cy="22860"/>
          </a:xfrm>
          <a:prstGeom prst="ellipse">
            <a:avLst/>
          </a:prstGeom>
          <a:solidFill>
            <a:srgbClr val="CFE0F8">
              <a:alpha val="92000"/>
            </a:srgbClr>
          </a:solidFill>
          <a:ln w="12700">
            <a:solidFill>
              <a:srgbClr val="CFE0F8">
                <a:alpha val="0"/>
              </a:srgbClr>
            </a:solidFill>
            <a:prstDash val="solid"/>
          </a:ln>
        </p:spPr>
      </p:sp>
      <p:sp>
        <p:nvSpPr>
          <p:cNvPr id="8" name="Shape 6"/>
          <p:cNvSpPr/>
          <p:nvPr/>
        </p:nvSpPr>
        <p:spPr>
          <a:xfrm>
            <a:off x="10762488" y="201168"/>
            <a:ext cx="22860" cy="22860"/>
          </a:xfrm>
          <a:prstGeom prst="ellipse">
            <a:avLst/>
          </a:prstGeom>
          <a:solidFill>
            <a:srgbClr val="CFE0F8">
              <a:alpha val="92000"/>
            </a:srgbClr>
          </a:solidFill>
          <a:ln w="12700">
            <a:solidFill>
              <a:srgbClr val="CFE0F8">
                <a:alpha val="0"/>
              </a:srgbClr>
            </a:solidFill>
            <a:prstDash val="solid"/>
          </a:ln>
        </p:spPr>
      </p:sp>
      <p:sp>
        <p:nvSpPr>
          <p:cNvPr id="9" name="Shape 7"/>
          <p:cNvSpPr/>
          <p:nvPr/>
        </p:nvSpPr>
        <p:spPr>
          <a:xfrm>
            <a:off x="10963656" y="201168"/>
            <a:ext cx="22860" cy="22860"/>
          </a:xfrm>
          <a:prstGeom prst="ellipse">
            <a:avLst/>
          </a:prstGeom>
          <a:solidFill>
            <a:srgbClr val="CFE0F8">
              <a:alpha val="92000"/>
            </a:srgbClr>
          </a:solidFill>
          <a:ln w="12700">
            <a:solidFill>
              <a:srgbClr val="CFE0F8">
                <a:alpha val="0"/>
              </a:srgbClr>
            </a:solidFill>
            <a:prstDash val="solid"/>
          </a:ln>
        </p:spPr>
      </p:sp>
      <p:sp>
        <p:nvSpPr>
          <p:cNvPr id="10" name="Shape 8"/>
          <p:cNvSpPr/>
          <p:nvPr/>
        </p:nvSpPr>
        <p:spPr>
          <a:xfrm>
            <a:off x="11164824" y="201168"/>
            <a:ext cx="22860" cy="22860"/>
          </a:xfrm>
          <a:prstGeom prst="ellipse">
            <a:avLst/>
          </a:prstGeom>
          <a:solidFill>
            <a:srgbClr val="CFE0F8">
              <a:alpha val="92000"/>
            </a:srgbClr>
          </a:solidFill>
          <a:ln w="12700">
            <a:solidFill>
              <a:srgbClr val="CFE0F8">
                <a:alpha val="0"/>
              </a:srgbClr>
            </a:solidFill>
            <a:prstDash val="solid"/>
          </a:ln>
        </p:spPr>
      </p:sp>
      <p:sp>
        <p:nvSpPr>
          <p:cNvPr id="11" name="Shape 9"/>
          <p:cNvSpPr/>
          <p:nvPr/>
        </p:nvSpPr>
        <p:spPr>
          <a:xfrm>
            <a:off x="11365992" y="201168"/>
            <a:ext cx="22860" cy="22860"/>
          </a:xfrm>
          <a:prstGeom prst="ellipse">
            <a:avLst/>
          </a:prstGeom>
          <a:solidFill>
            <a:srgbClr val="CFE0F8">
              <a:alpha val="92000"/>
            </a:srgbClr>
          </a:solidFill>
          <a:ln w="12700">
            <a:solidFill>
              <a:srgbClr val="CFE0F8">
                <a:alpha val="0"/>
              </a:srgbClr>
            </a:solidFill>
            <a:prstDash val="solid"/>
          </a:ln>
        </p:spPr>
      </p:sp>
      <p:sp>
        <p:nvSpPr>
          <p:cNvPr id="12" name="Shape 10"/>
          <p:cNvSpPr/>
          <p:nvPr/>
        </p:nvSpPr>
        <p:spPr>
          <a:xfrm>
            <a:off x="11567160" y="201168"/>
            <a:ext cx="22860" cy="22860"/>
          </a:xfrm>
          <a:prstGeom prst="ellipse">
            <a:avLst/>
          </a:prstGeom>
          <a:solidFill>
            <a:srgbClr val="CFE0F8">
              <a:alpha val="92000"/>
            </a:srgbClr>
          </a:solidFill>
          <a:ln w="12700">
            <a:solidFill>
              <a:srgbClr val="CFE0F8">
                <a:alpha val="0"/>
              </a:srgbClr>
            </a:solidFill>
            <a:prstDash val="solid"/>
          </a:ln>
        </p:spPr>
      </p:sp>
      <p:sp>
        <p:nvSpPr>
          <p:cNvPr id="13" name="Shape 11"/>
          <p:cNvSpPr/>
          <p:nvPr/>
        </p:nvSpPr>
        <p:spPr>
          <a:xfrm>
            <a:off x="11768328" y="201168"/>
            <a:ext cx="22860" cy="22860"/>
          </a:xfrm>
          <a:prstGeom prst="ellipse">
            <a:avLst/>
          </a:prstGeom>
          <a:solidFill>
            <a:srgbClr val="CFE0F8">
              <a:alpha val="92000"/>
            </a:srgbClr>
          </a:solidFill>
          <a:ln w="12700">
            <a:solidFill>
              <a:srgbClr val="CFE0F8">
                <a:alpha val="0"/>
              </a:srgbClr>
            </a:solidFill>
            <a:prstDash val="solid"/>
          </a:ln>
        </p:spPr>
      </p:sp>
      <p:sp>
        <p:nvSpPr>
          <p:cNvPr id="14" name="Shape 12"/>
          <p:cNvSpPr/>
          <p:nvPr/>
        </p:nvSpPr>
        <p:spPr>
          <a:xfrm>
            <a:off x="11969496" y="201168"/>
            <a:ext cx="22860" cy="22860"/>
          </a:xfrm>
          <a:prstGeom prst="ellipse">
            <a:avLst/>
          </a:prstGeom>
          <a:solidFill>
            <a:srgbClr val="CFE0F8">
              <a:alpha val="92000"/>
            </a:srgbClr>
          </a:solidFill>
          <a:ln w="12700">
            <a:solidFill>
              <a:srgbClr val="CFE0F8">
                <a:alpha val="0"/>
              </a:srgbClr>
            </a:solidFill>
            <a:prstDash val="solid"/>
          </a:ln>
        </p:spPr>
      </p:sp>
      <p:sp>
        <p:nvSpPr>
          <p:cNvPr id="15" name="Shape 13"/>
          <p:cNvSpPr/>
          <p:nvPr/>
        </p:nvSpPr>
        <p:spPr>
          <a:xfrm>
            <a:off x="9555480" y="384048"/>
            <a:ext cx="22860" cy="22860"/>
          </a:xfrm>
          <a:prstGeom prst="ellipse">
            <a:avLst/>
          </a:prstGeom>
          <a:solidFill>
            <a:srgbClr val="CFE0F8">
              <a:alpha val="92000"/>
            </a:srgbClr>
          </a:solidFill>
          <a:ln w="12700">
            <a:solidFill>
              <a:srgbClr val="CFE0F8">
                <a:alpha val="0"/>
              </a:srgbClr>
            </a:solidFill>
            <a:prstDash val="solid"/>
          </a:ln>
        </p:spPr>
      </p:sp>
      <p:sp>
        <p:nvSpPr>
          <p:cNvPr id="16" name="Shape 14"/>
          <p:cNvSpPr/>
          <p:nvPr/>
        </p:nvSpPr>
        <p:spPr>
          <a:xfrm>
            <a:off x="9756648" y="384048"/>
            <a:ext cx="22860" cy="22860"/>
          </a:xfrm>
          <a:prstGeom prst="ellipse">
            <a:avLst/>
          </a:prstGeom>
          <a:solidFill>
            <a:srgbClr val="CFE0F8">
              <a:alpha val="92000"/>
            </a:srgbClr>
          </a:solidFill>
          <a:ln w="12700">
            <a:solidFill>
              <a:srgbClr val="CFE0F8">
                <a:alpha val="0"/>
              </a:srgbClr>
            </a:solidFill>
            <a:prstDash val="solid"/>
          </a:ln>
        </p:spPr>
      </p:sp>
      <p:sp>
        <p:nvSpPr>
          <p:cNvPr id="17" name="Shape 15"/>
          <p:cNvSpPr/>
          <p:nvPr/>
        </p:nvSpPr>
        <p:spPr>
          <a:xfrm>
            <a:off x="9957816" y="384048"/>
            <a:ext cx="22860" cy="22860"/>
          </a:xfrm>
          <a:prstGeom prst="ellipse">
            <a:avLst/>
          </a:prstGeom>
          <a:solidFill>
            <a:srgbClr val="CFE0F8">
              <a:alpha val="92000"/>
            </a:srgbClr>
          </a:solidFill>
          <a:ln w="12700">
            <a:solidFill>
              <a:srgbClr val="CFE0F8">
                <a:alpha val="0"/>
              </a:srgbClr>
            </a:solidFill>
            <a:prstDash val="solid"/>
          </a:ln>
        </p:spPr>
      </p:sp>
      <p:sp>
        <p:nvSpPr>
          <p:cNvPr id="18" name="Shape 16"/>
          <p:cNvSpPr/>
          <p:nvPr/>
        </p:nvSpPr>
        <p:spPr>
          <a:xfrm>
            <a:off x="10158984" y="384048"/>
            <a:ext cx="22860" cy="22860"/>
          </a:xfrm>
          <a:prstGeom prst="ellipse">
            <a:avLst/>
          </a:prstGeom>
          <a:solidFill>
            <a:srgbClr val="CFE0F8">
              <a:alpha val="92000"/>
            </a:srgbClr>
          </a:solidFill>
          <a:ln w="12700">
            <a:solidFill>
              <a:srgbClr val="CFE0F8">
                <a:alpha val="0"/>
              </a:srgbClr>
            </a:solidFill>
            <a:prstDash val="solid"/>
          </a:ln>
        </p:spPr>
      </p:sp>
      <p:sp>
        <p:nvSpPr>
          <p:cNvPr id="19" name="Shape 17"/>
          <p:cNvSpPr/>
          <p:nvPr/>
        </p:nvSpPr>
        <p:spPr>
          <a:xfrm>
            <a:off x="10360152" y="384048"/>
            <a:ext cx="22860" cy="22860"/>
          </a:xfrm>
          <a:prstGeom prst="ellipse">
            <a:avLst/>
          </a:prstGeom>
          <a:solidFill>
            <a:srgbClr val="CFE0F8">
              <a:alpha val="92000"/>
            </a:srgbClr>
          </a:solidFill>
          <a:ln w="12700">
            <a:solidFill>
              <a:srgbClr val="CFE0F8">
                <a:alpha val="0"/>
              </a:srgbClr>
            </a:solidFill>
            <a:prstDash val="solid"/>
          </a:ln>
        </p:spPr>
      </p:sp>
      <p:sp>
        <p:nvSpPr>
          <p:cNvPr id="20" name="Shape 18"/>
          <p:cNvSpPr/>
          <p:nvPr/>
        </p:nvSpPr>
        <p:spPr>
          <a:xfrm>
            <a:off x="10561320" y="384048"/>
            <a:ext cx="22860" cy="22860"/>
          </a:xfrm>
          <a:prstGeom prst="ellipse">
            <a:avLst/>
          </a:prstGeom>
          <a:solidFill>
            <a:srgbClr val="CFE0F8">
              <a:alpha val="92000"/>
            </a:srgbClr>
          </a:solidFill>
          <a:ln w="12700">
            <a:solidFill>
              <a:srgbClr val="CFE0F8">
                <a:alpha val="0"/>
              </a:srgbClr>
            </a:solidFill>
            <a:prstDash val="solid"/>
          </a:ln>
        </p:spPr>
      </p:sp>
      <p:sp>
        <p:nvSpPr>
          <p:cNvPr id="21" name="Shape 19"/>
          <p:cNvSpPr/>
          <p:nvPr/>
        </p:nvSpPr>
        <p:spPr>
          <a:xfrm>
            <a:off x="10762488" y="384048"/>
            <a:ext cx="22860" cy="22860"/>
          </a:xfrm>
          <a:prstGeom prst="ellipse">
            <a:avLst/>
          </a:prstGeom>
          <a:solidFill>
            <a:srgbClr val="CFE0F8">
              <a:alpha val="92000"/>
            </a:srgbClr>
          </a:solidFill>
          <a:ln w="12700">
            <a:solidFill>
              <a:srgbClr val="CFE0F8">
                <a:alpha val="0"/>
              </a:srgbClr>
            </a:solidFill>
            <a:prstDash val="solid"/>
          </a:ln>
        </p:spPr>
      </p:sp>
      <p:sp>
        <p:nvSpPr>
          <p:cNvPr id="22" name="Shape 20"/>
          <p:cNvSpPr/>
          <p:nvPr/>
        </p:nvSpPr>
        <p:spPr>
          <a:xfrm>
            <a:off x="10963656" y="384048"/>
            <a:ext cx="22860" cy="22860"/>
          </a:xfrm>
          <a:prstGeom prst="ellipse">
            <a:avLst/>
          </a:prstGeom>
          <a:solidFill>
            <a:srgbClr val="CFE0F8">
              <a:alpha val="92000"/>
            </a:srgbClr>
          </a:solidFill>
          <a:ln w="12700">
            <a:solidFill>
              <a:srgbClr val="CFE0F8">
                <a:alpha val="0"/>
              </a:srgbClr>
            </a:solidFill>
            <a:prstDash val="solid"/>
          </a:ln>
        </p:spPr>
      </p:sp>
      <p:sp>
        <p:nvSpPr>
          <p:cNvPr id="23" name="Shape 21"/>
          <p:cNvSpPr/>
          <p:nvPr/>
        </p:nvSpPr>
        <p:spPr>
          <a:xfrm>
            <a:off x="11164824" y="384048"/>
            <a:ext cx="22860" cy="22860"/>
          </a:xfrm>
          <a:prstGeom prst="ellipse">
            <a:avLst/>
          </a:prstGeom>
          <a:solidFill>
            <a:srgbClr val="CFE0F8">
              <a:alpha val="92000"/>
            </a:srgbClr>
          </a:solidFill>
          <a:ln w="12700">
            <a:solidFill>
              <a:srgbClr val="CFE0F8">
                <a:alpha val="0"/>
              </a:srgbClr>
            </a:solidFill>
            <a:prstDash val="solid"/>
          </a:ln>
        </p:spPr>
      </p:sp>
      <p:sp>
        <p:nvSpPr>
          <p:cNvPr id="24" name="Shape 22"/>
          <p:cNvSpPr/>
          <p:nvPr/>
        </p:nvSpPr>
        <p:spPr>
          <a:xfrm>
            <a:off x="11365992" y="384048"/>
            <a:ext cx="22860" cy="22860"/>
          </a:xfrm>
          <a:prstGeom prst="ellipse">
            <a:avLst/>
          </a:prstGeom>
          <a:solidFill>
            <a:srgbClr val="CFE0F8">
              <a:alpha val="92000"/>
            </a:srgbClr>
          </a:solidFill>
          <a:ln w="12700">
            <a:solidFill>
              <a:srgbClr val="CFE0F8">
                <a:alpha val="0"/>
              </a:srgbClr>
            </a:solidFill>
            <a:prstDash val="solid"/>
          </a:ln>
        </p:spPr>
      </p:sp>
      <p:sp>
        <p:nvSpPr>
          <p:cNvPr id="25" name="Shape 23"/>
          <p:cNvSpPr/>
          <p:nvPr/>
        </p:nvSpPr>
        <p:spPr>
          <a:xfrm>
            <a:off x="11567160" y="384048"/>
            <a:ext cx="22860" cy="22860"/>
          </a:xfrm>
          <a:prstGeom prst="ellipse">
            <a:avLst/>
          </a:prstGeom>
          <a:solidFill>
            <a:srgbClr val="CFE0F8">
              <a:alpha val="92000"/>
            </a:srgbClr>
          </a:solidFill>
          <a:ln w="12700">
            <a:solidFill>
              <a:srgbClr val="CFE0F8">
                <a:alpha val="0"/>
              </a:srgbClr>
            </a:solidFill>
            <a:prstDash val="solid"/>
          </a:ln>
        </p:spPr>
      </p:sp>
      <p:sp>
        <p:nvSpPr>
          <p:cNvPr id="26" name="Shape 24"/>
          <p:cNvSpPr/>
          <p:nvPr/>
        </p:nvSpPr>
        <p:spPr>
          <a:xfrm>
            <a:off x="11768328" y="384048"/>
            <a:ext cx="22860" cy="22860"/>
          </a:xfrm>
          <a:prstGeom prst="ellipse">
            <a:avLst/>
          </a:prstGeom>
          <a:solidFill>
            <a:srgbClr val="CFE0F8">
              <a:alpha val="92000"/>
            </a:srgbClr>
          </a:solidFill>
          <a:ln w="12700">
            <a:solidFill>
              <a:srgbClr val="CFE0F8">
                <a:alpha val="0"/>
              </a:srgbClr>
            </a:solidFill>
            <a:prstDash val="solid"/>
          </a:ln>
        </p:spPr>
      </p:sp>
      <p:sp>
        <p:nvSpPr>
          <p:cNvPr id="27" name="Shape 25"/>
          <p:cNvSpPr/>
          <p:nvPr/>
        </p:nvSpPr>
        <p:spPr>
          <a:xfrm>
            <a:off x="11969496" y="384048"/>
            <a:ext cx="22860" cy="22860"/>
          </a:xfrm>
          <a:prstGeom prst="ellipse">
            <a:avLst/>
          </a:prstGeom>
          <a:solidFill>
            <a:srgbClr val="CFE0F8">
              <a:alpha val="92000"/>
            </a:srgbClr>
          </a:solidFill>
          <a:ln w="12700">
            <a:solidFill>
              <a:srgbClr val="CFE0F8">
                <a:alpha val="0"/>
              </a:srgbClr>
            </a:solidFill>
            <a:prstDash val="solid"/>
          </a:ln>
        </p:spPr>
      </p:sp>
      <p:sp>
        <p:nvSpPr>
          <p:cNvPr id="28" name="Shape 26"/>
          <p:cNvSpPr/>
          <p:nvPr/>
        </p:nvSpPr>
        <p:spPr>
          <a:xfrm>
            <a:off x="9555480" y="566928"/>
            <a:ext cx="22860" cy="22860"/>
          </a:xfrm>
          <a:prstGeom prst="ellipse">
            <a:avLst/>
          </a:prstGeom>
          <a:solidFill>
            <a:srgbClr val="CFE0F8">
              <a:alpha val="92000"/>
            </a:srgbClr>
          </a:solidFill>
          <a:ln w="12700">
            <a:solidFill>
              <a:srgbClr val="CFE0F8">
                <a:alpha val="0"/>
              </a:srgbClr>
            </a:solidFill>
            <a:prstDash val="solid"/>
          </a:ln>
        </p:spPr>
      </p:sp>
      <p:sp>
        <p:nvSpPr>
          <p:cNvPr id="29" name="Shape 27"/>
          <p:cNvSpPr/>
          <p:nvPr/>
        </p:nvSpPr>
        <p:spPr>
          <a:xfrm>
            <a:off x="9756648" y="566928"/>
            <a:ext cx="22860" cy="22860"/>
          </a:xfrm>
          <a:prstGeom prst="ellipse">
            <a:avLst/>
          </a:prstGeom>
          <a:solidFill>
            <a:srgbClr val="CFE0F8">
              <a:alpha val="92000"/>
            </a:srgbClr>
          </a:solidFill>
          <a:ln w="12700">
            <a:solidFill>
              <a:srgbClr val="CFE0F8">
                <a:alpha val="0"/>
              </a:srgbClr>
            </a:solidFill>
            <a:prstDash val="solid"/>
          </a:ln>
        </p:spPr>
      </p:sp>
      <p:sp>
        <p:nvSpPr>
          <p:cNvPr id="30" name="Shape 28"/>
          <p:cNvSpPr/>
          <p:nvPr/>
        </p:nvSpPr>
        <p:spPr>
          <a:xfrm>
            <a:off x="9957816" y="566928"/>
            <a:ext cx="22860" cy="22860"/>
          </a:xfrm>
          <a:prstGeom prst="ellipse">
            <a:avLst/>
          </a:prstGeom>
          <a:solidFill>
            <a:srgbClr val="CFE0F8">
              <a:alpha val="92000"/>
            </a:srgbClr>
          </a:solidFill>
          <a:ln w="12700">
            <a:solidFill>
              <a:srgbClr val="CFE0F8">
                <a:alpha val="0"/>
              </a:srgbClr>
            </a:solidFill>
            <a:prstDash val="solid"/>
          </a:ln>
        </p:spPr>
      </p:sp>
      <p:sp>
        <p:nvSpPr>
          <p:cNvPr id="31" name="Shape 29"/>
          <p:cNvSpPr/>
          <p:nvPr/>
        </p:nvSpPr>
        <p:spPr>
          <a:xfrm>
            <a:off x="10158984" y="566928"/>
            <a:ext cx="22860" cy="22860"/>
          </a:xfrm>
          <a:prstGeom prst="ellipse">
            <a:avLst/>
          </a:prstGeom>
          <a:solidFill>
            <a:srgbClr val="CFE0F8">
              <a:alpha val="92000"/>
            </a:srgbClr>
          </a:solidFill>
          <a:ln w="12700">
            <a:solidFill>
              <a:srgbClr val="CFE0F8">
                <a:alpha val="0"/>
              </a:srgbClr>
            </a:solidFill>
            <a:prstDash val="solid"/>
          </a:ln>
        </p:spPr>
      </p:sp>
      <p:sp>
        <p:nvSpPr>
          <p:cNvPr id="32" name="Shape 30"/>
          <p:cNvSpPr/>
          <p:nvPr/>
        </p:nvSpPr>
        <p:spPr>
          <a:xfrm>
            <a:off x="10360152" y="566928"/>
            <a:ext cx="22860" cy="22860"/>
          </a:xfrm>
          <a:prstGeom prst="ellipse">
            <a:avLst/>
          </a:prstGeom>
          <a:solidFill>
            <a:srgbClr val="CFE0F8">
              <a:alpha val="92000"/>
            </a:srgbClr>
          </a:solidFill>
          <a:ln w="12700">
            <a:solidFill>
              <a:srgbClr val="CFE0F8">
                <a:alpha val="0"/>
              </a:srgbClr>
            </a:solidFill>
            <a:prstDash val="solid"/>
          </a:ln>
        </p:spPr>
      </p:sp>
      <p:sp>
        <p:nvSpPr>
          <p:cNvPr id="33" name="Shape 31"/>
          <p:cNvSpPr/>
          <p:nvPr/>
        </p:nvSpPr>
        <p:spPr>
          <a:xfrm>
            <a:off x="10561320" y="566928"/>
            <a:ext cx="22860" cy="22860"/>
          </a:xfrm>
          <a:prstGeom prst="ellipse">
            <a:avLst/>
          </a:prstGeom>
          <a:solidFill>
            <a:srgbClr val="CFE0F8">
              <a:alpha val="92000"/>
            </a:srgbClr>
          </a:solidFill>
          <a:ln w="12700">
            <a:solidFill>
              <a:srgbClr val="CFE0F8">
                <a:alpha val="0"/>
              </a:srgbClr>
            </a:solidFill>
            <a:prstDash val="solid"/>
          </a:ln>
        </p:spPr>
      </p:sp>
      <p:sp>
        <p:nvSpPr>
          <p:cNvPr id="34" name="Shape 32"/>
          <p:cNvSpPr/>
          <p:nvPr/>
        </p:nvSpPr>
        <p:spPr>
          <a:xfrm>
            <a:off x="10762488" y="566928"/>
            <a:ext cx="22860" cy="22860"/>
          </a:xfrm>
          <a:prstGeom prst="ellipse">
            <a:avLst/>
          </a:prstGeom>
          <a:solidFill>
            <a:srgbClr val="CFE0F8">
              <a:alpha val="92000"/>
            </a:srgbClr>
          </a:solidFill>
          <a:ln w="12700">
            <a:solidFill>
              <a:srgbClr val="CFE0F8">
                <a:alpha val="0"/>
              </a:srgbClr>
            </a:solidFill>
            <a:prstDash val="solid"/>
          </a:ln>
        </p:spPr>
      </p:sp>
      <p:sp>
        <p:nvSpPr>
          <p:cNvPr id="35" name="Shape 33"/>
          <p:cNvSpPr/>
          <p:nvPr/>
        </p:nvSpPr>
        <p:spPr>
          <a:xfrm>
            <a:off x="10963656" y="566928"/>
            <a:ext cx="22860" cy="22860"/>
          </a:xfrm>
          <a:prstGeom prst="ellipse">
            <a:avLst/>
          </a:prstGeom>
          <a:solidFill>
            <a:srgbClr val="CFE0F8">
              <a:alpha val="92000"/>
            </a:srgbClr>
          </a:solidFill>
          <a:ln w="12700">
            <a:solidFill>
              <a:srgbClr val="CFE0F8">
                <a:alpha val="0"/>
              </a:srgbClr>
            </a:solidFill>
            <a:prstDash val="solid"/>
          </a:ln>
        </p:spPr>
      </p:sp>
      <p:sp>
        <p:nvSpPr>
          <p:cNvPr id="36" name="Shape 34"/>
          <p:cNvSpPr/>
          <p:nvPr/>
        </p:nvSpPr>
        <p:spPr>
          <a:xfrm>
            <a:off x="11164824" y="566928"/>
            <a:ext cx="22860" cy="22860"/>
          </a:xfrm>
          <a:prstGeom prst="ellipse">
            <a:avLst/>
          </a:prstGeom>
          <a:solidFill>
            <a:srgbClr val="CFE0F8">
              <a:alpha val="92000"/>
            </a:srgbClr>
          </a:solidFill>
          <a:ln w="12700">
            <a:solidFill>
              <a:srgbClr val="CFE0F8">
                <a:alpha val="0"/>
              </a:srgbClr>
            </a:solidFill>
            <a:prstDash val="solid"/>
          </a:ln>
        </p:spPr>
      </p:sp>
      <p:sp>
        <p:nvSpPr>
          <p:cNvPr id="37" name="Shape 35"/>
          <p:cNvSpPr/>
          <p:nvPr/>
        </p:nvSpPr>
        <p:spPr>
          <a:xfrm>
            <a:off x="11365992" y="566928"/>
            <a:ext cx="22860" cy="22860"/>
          </a:xfrm>
          <a:prstGeom prst="ellipse">
            <a:avLst/>
          </a:prstGeom>
          <a:solidFill>
            <a:srgbClr val="CFE0F8">
              <a:alpha val="92000"/>
            </a:srgbClr>
          </a:solidFill>
          <a:ln w="12700">
            <a:solidFill>
              <a:srgbClr val="CFE0F8">
                <a:alpha val="0"/>
              </a:srgbClr>
            </a:solidFill>
            <a:prstDash val="solid"/>
          </a:ln>
        </p:spPr>
      </p:sp>
      <p:sp>
        <p:nvSpPr>
          <p:cNvPr id="38" name="Shape 36"/>
          <p:cNvSpPr/>
          <p:nvPr/>
        </p:nvSpPr>
        <p:spPr>
          <a:xfrm>
            <a:off x="11567160" y="566928"/>
            <a:ext cx="22860" cy="22860"/>
          </a:xfrm>
          <a:prstGeom prst="ellipse">
            <a:avLst/>
          </a:prstGeom>
          <a:solidFill>
            <a:srgbClr val="CFE0F8">
              <a:alpha val="92000"/>
            </a:srgbClr>
          </a:solidFill>
          <a:ln w="12700">
            <a:solidFill>
              <a:srgbClr val="CFE0F8">
                <a:alpha val="0"/>
              </a:srgbClr>
            </a:solidFill>
            <a:prstDash val="solid"/>
          </a:ln>
        </p:spPr>
      </p:sp>
      <p:sp>
        <p:nvSpPr>
          <p:cNvPr id="39" name="Shape 37"/>
          <p:cNvSpPr/>
          <p:nvPr/>
        </p:nvSpPr>
        <p:spPr>
          <a:xfrm>
            <a:off x="11768328" y="566928"/>
            <a:ext cx="22860" cy="22860"/>
          </a:xfrm>
          <a:prstGeom prst="ellipse">
            <a:avLst/>
          </a:prstGeom>
          <a:solidFill>
            <a:srgbClr val="CFE0F8">
              <a:alpha val="92000"/>
            </a:srgbClr>
          </a:solidFill>
          <a:ln w="12700">
            <a:solidFill>
              <a:srgbClr val="CFE0F8">
                <a:alpha val="0"/>
              </a:srgbClr>
            </a:solidFill>
            <a:prstDash val="solid"/>
          </a:ln>
        </p:spPr>
      </p:sp>
      <p:sp>
        <p:nvSpPr>
          <p:cNvPr id="40" name="Shape 38"/>
          <p:cNvSpPr/>
          <p:nvPr/>
        </p:nvSpPr>
        <p:spPr>
          <a:xfrm>
            <a:off x="11969496" y="566928"/>
            <a:ext cx="22860" cy="22860"/>
          </a:xfrm>
          <a:prstGeom prst="ellipse">
            <a:avLst/>
          </a:prstGeom>
          <a:solidFill>
            <a:srgbClr val="CFE0F8">
              <a:alpha val="92000"/>
            </a:srgbClr>
          </a:solidFill>
          <a:ln w="12700">
            <a:solidFill>
              <a:srgbClr val="CFE0F8">
                <a:alpha val="0"/>
              </a:srgbClr>
            </a:solidFill>
            <a:prstDash val="solid"/>
          </a:ln>
        </p:spPr>
      </p:sp>
      <p:sp>
        <p:nvSpPr>
          <p:cNvPr id="41" name="Shape 39"/>
          <p:cNvSpPr/>
          <p:nvPr/>
        </p:nvSpPr>
        <p:spPr>
          <a:xfrm>
            <a:off x="9555480" y="749808"/>
            <a:ext cx="22860" cy="22860"/>
          </a:xfrm>
          <a:prstGeom prst="ellipse">
            <a:avLst/>
          </a:prstGeom>
          <a:solidFill>
            <a:srgbClr val="CFE0F8">
              <a:alpha val="92000"/>
            </a:srgbClr>
          </a:solidFill>
          <a:ln w="12700">
            <a:solidFill>
              <a:srgbClr val="CFE0F8">
                <a:alpha val="0"/>
              </a:srgbClr>
            </a:solidFill>
            <a:prstDash val="solid"/>
          </a:ln>
        </p:spPr>
      </p:sp>
      <p:sp>
        <p:nvSpPr>
          <p:cNvPr id="42" name="Shape 40"/>
          <p:cNvSpPr/>
          <p:nvPr/>
        </p:nvSpPr>
        <p:spPr>
          <a:xfrm>
            <a:off x="9756648" y="749808"/>
            <a:ext cx="22860" cy="22860"/>
          </a:xfrm>
          <a:prstGeom prst="ellipse">
            <a:avLst/>
          </a:prstGeom>
          <a:solidFill>
            <a:srgbClr val="CFE0F8">
              <a:alpha val="92000"/>
            </a:srgbClr>
          </a:solidFill>
          <a:ln w="12700">
            <a:solidFill>
              <a:srgbClr val="CFE0F8">
                <a:alpha val="0"/>
              </a:srgbClr>
            </a:solidFill>
            <a:prstDash val="solid"/>
          </a:ln>
        </p:spPr>
      </p:sp>
      <p:sp>
        <p:nvSpPr>
          <p:cNvPr id="43" name="Shape 41"/>
          <p:cNvSpPr/>
          <p:nvPr/>
        </p:nvSpPr>
        <p:spPr>
          <a:xfrm>
            <a:off x="9957816" y="749808"/>
            <a:ext cx="22860" cy="22860"/>
          </a:xfrm>
          <a:prstGeom prst="ellipse">
            <a:avLst/>
          </a:prstGeom>
          <a:solidFill>
            <a:srgbClr val="CFE0F8">
              <a:alpha val="92000"/>
            </a:srgbClr>
          </a:solidFill>
          <a:ln w="12700">
            <a:solidFill>
              <a:srgbClr val="CFE0F8">
                <a:alpha val="0"/>
              </a:srgbClr>
            </a:solidFill>
            <a:prstDash val="solid"/>
          </a:ln>
        </p:spPr>
      </p:sp>
      <p:sp>
        <p:nvSpPr>
          <p:cNvPr id="44" name="Shape 42"/>
          <p:cNvSpPr/>
          <p:nvPr/>
        </p:nvSpPr>
        <p:spPr>
          <a:xfrm>
            <a:off x="10158984" y="749808"/>
            <a:ext cx="22860" cy="22860"/>
          </a:xfrm>
          <a:prstGeom prst="ellipse">
            <a:avLst/>
          </a:prstGeom>
          <a:solidFill>
            <a:srgbClr val="CFE0F8">
              <a:alpha val="92000"/>
            </a:srgbClr>
          </a:solidFill>
          <a:ln w="12700">
            <a:solidFill>
              <a:srgbClr val="CFE0F8">
                <a:alpha val="0"/>
              </a:srgbClr>
            </a:solidFill>
            <a:prstDash val="solid"/>
          </a:ln>
        </p:spPr>
      </p:sp>
      <p:sp>
        <p:nvSpPr>
          <p:cNvPr id="45" name="Shape 43"/>
          <p:cNvSpPr/>
          <p:nvPr/>
        </p:nvSpPr>
        <p:spPr>
          <a:xfrm>
            <a:off x="10360152" y="749808"/>
            <a:ext cx="22860" cy="22860"/>
          </a:xfrm>
          <a:prstGeom prst="ellipse">
            <a:avLst/>
          </a:prstGeom>
          <a:solidFill>
            <a:srgbClr val="CFE0F8">
              <a:alpha val="92000"/>
            </a:srgbClr>
          </a:solidFill>
          <a:ln w="12700">
            <a:solidFill>
              <a:srgbClr val="CFE0F8">
                <a:alpha val="0"/>
              </a:srgbClr>
            </a:solidFill>
            <a:prstDash val="solid"/>
          </a:ln>
        </p:spPr>
      </p:sp>
      <p:sp>
        <p:nvSpPr>
          <p:cNvPr id="46" name="Shape 44"/>
          <p:cNvSpPr/>
          <p:nvPr/>
        </p:nvSpPr>
        <p:spPr>
          <a:xfrm>
            <a:off x="10561320" y="749808"/>
            <a:ext cx="22860" cy="22860"/>
          </a:xfrm>
          <a:prstGeom prst="ellipse">
            <a:avLst/>
          </a:prstGeom>
          <a:solidFill>
            <a:srgbClr val="CFE0F8">
              <a:alpha val="92000"/>
            </a:srgbClr>
          </a:solidFill>
          <a:ln w="12700">
            <a:solidFill>
              <a:srgbClr val="CFE0F8">
                <a:alpha val="0"/>
              </a:srgbClr>
            </a:solidFill>
            <a:prstDash val="solid"/>
          </a:ln>
        </p:spPr>
      </p:sp>
      <p:sp>
        <p:nvSpPr>
          <p:cNvPr id="47" name="Shape 45"/>
          <p:cNvSpPr/>
          <p:nvPr/>
        </p:nvSpPr>
        <p:spPr>
          <a:xfrm>
            <a:off x="10762488" y="749808"/>
            <a:ext cx="22860" cy="22860"/>
          </a:xfrm>
          <a:prstGeom prst="ellipse">
            <a:avLst/>
          </a:prstGeom>
          <a:solidFill>
            <a:srgbClr val="CFE0F8">
              <a:alpha val="92000"/>
            </a:srgbClr>
          </a:solidFill>
          <a:ln w="12700">
            <a:solidFill>
              <a:srgbClr val="CFE0F8">
                <a:alpha val="0"/>
              </a:srgbClr>
            </a:solidFill>
            <a:prstDash val="solid"/>
          </a:ln>
        </p:spPr>
      </p:sp>
      <p:sp>
        <p:nvSpPr>
          <p:cNvPr id="48" name="Shape 46"/>
          <p:cNvSpPr/>
          <p:nvPr/>
        </p:nvSpPr>
        <p:spPr>
          <a:xfrm>
            <a:off x="10963656" y="749808"/>
            <a:ext cx="22860" cy="22860"/>
          </a:xfrm>
          <a:prstGeom prst="ellipse">
            <a:avLst/>
          </a:prstGeom>
          <a:solidFill>
            <a:srgbClr val="CFE0F8">
              <a:alpha val="92000"/>
            </a:srgbClr>
          </a:solidFill>
          <a:ln w="12700">
            <a:solidFill>
              <a:srgbClr val="CFE0F8">
                <a:alpha val="0"/>
              </a:srgbClr>
            </a:solidFill>
            <a:prstDash val="solid"/>
          </a:ln>
        </p:spPr>
      </p:sp>
      <p:sp>
        <p:nvSpPr>
          <p:cNvPr id="49" name="Shape 47"/>
          <p:cNvSpPr/>
          <p:nvPr/>
        </p:nvSpPr>
        <p:spPr>
          <a:xfrm>
            <a:off x="11164824" y="749808"/>
            <a:ext cx="22860" cy="22860"/>
          </a:xfrm>
          <a:prstGeom prst="ellipse">
            <a:avLst/>
          </a:prstGeom>
          <a:solidFill>
            <a:srgbClr val="CFE0F8">
              <a:alpha val="92000"/>
            </a:srgbClr>
          </a:solidFill>
          <a:ln w="12700">
            <a:solidFill>
              <a:srgbClr val="CFE0F8">
                <a:alpha val="0"/>
              </a:srgbClr>
            </a:solidFill>
            <a:prstDash val="solid"/>
          </a:ln>
        </p:spPr>
      </p:sp>
      <p:sp>
        <p:nvSpPr>
          <p:cNvPr id="50" name="Shape 48"/>
          <p:cNvSpPr/>
          <p:nvPr/>
        </p:nvSpPr>
        <p:spPr>
          <a:xfrm>
            <a:off x="11365992" y="749808"/>
            <a:ext cx="22860" cy="22860"/>
          </a:xfrm>
          <a:prstGeom prst="ellipse">
            <a:avLst/>
          </a:prstGeom>
          <a:solidFill>
            <a:srgbClr val="CFE0F8">
              <a:alpha val="92000"/>
            </a:srgbClr>
          </a:solidFill>
          <a:ln w="12700">
            <a:solidFill>
              <a:srgbClr val="CFE0F8">
                <a:alpha val="0"/>
              </a:srgbClr>
            </a:solidFill>
            <a:prstDash val="solid"/>
          </a:ln>
        </p:spPr>
      </p:sp>
      <p:sp>
        <p:nvSpPr>
          <p:cNvPr id="51" name="Shape 49"/>
          <p:cNvSpPr/>
          <p:nvPr/>
        </p:nvSpPr>
        <p:spPr>
          <a:xfrm>
            <a:off x="11567160" y="749808"/>
            <a:ext cx="22860" cy="22860"/>
          </a:xfrm>
          <a:prstGeom prst="ellipse">
            <a:avLst/>
          </a:prstGeom>
          <a:solidFill>
            <a:srgbClr val="CFE0F8">
              <a:alpha val="92000"/>
            </a:srgbClr>
          </a:solidFill>
          <a:ln w="12700">
            <a:solidFill>
              <a:srgbClr val="CFE0F8">
                <a:alpha val="0"/>
              </a:srgbClr>
            </a:solidFill>
            <a:prstDash val="solid"/>
          </a:ln>
        </p:spPr>
      </p:sp>
      <p:sp>
        <p:nvSpPr>
          <p:cNvPr id="52" name="Shape 50"/>
          <p:cNvSpPr/>
          <p:nvPr/>
        </p:nvSpPr>
        <p:spPr>
          <a:xfrm>
            <a:off x="11768328" y="749808"/>
            <a:ext cx="22860" cy="22860"/>
          </a:xfrm>
          <a:prstGeom prst="ellipse">
            <a:avLst/>
          </a:prstGeom>
          <a:solidFill>
            <a:srgbClr val="CFE0F8">
              <a:alpha val="92000"/>
            </a:srgbClr>
          </a:solidFill>
          <a:ln w="12700">
            <a:solidFill>
              <a:srgbClr val="CFE0F8">
                <a:alpha val="0"/>
              </a:srgbClr>
            </a:solidFill>
            <a:prstDash val="solid"/>
          </a:ln>
        </p:spPr>
      </p:sp>
      <p:sp>
        <p:nvSpPr>
          <p:cNvPr id="53" name="Shape 51"/>
          <p:cNvSpPr/>
          <p:nvPr/>
        </p:nvSpPr>
        <p:spPr>
          <a:xfrm>
            <a:off x="11969496" y="749808"/>
            <a:ext cx="22860" cy="22860"/>
          </a:xfrm>
          <a:prstGeom prst="ellipse">
            <a:avLst/>
          </a:prstGeom>
          <a:solidFill>
            <a:srgbClr val="CFE0F8">
              <a:alpha val="92000"/>
            </a:srgbClr>
          </a:solidFill>
          <a:ln w="12700">
            <a:solidFill>
              <a:srgbClr val="CFE0F8">
                <a:alpha val="0"/>
              </a:srgbClr>
            </a:solidFill>
            <a:prstDash val="solid"/>
          </a:ln>
        </p:spPr>
      </p:sp>
      <p:sp>
        <p:nvSpPr>
          <p:cNvPr id="54" name="Shape 52"/>
          <p:cNvSpPr/>
          <p:nvPr/>
        </p:nvSpPr>
        <p:spPr>
          <a:xfrm>
            <a:off x="9555480" y="932688"/>
            <a:ext cx="22860" cy="22860"/>
          </a:xfrm>
          <a:prstGeom prst="ellipse">
            <a:avLst/>
          </a:prstGeom>
          <a:solidFill>
            <a:srgbClr val="CFE0F8">
              <a:alpha val="92000"/>
            </a:srgbClr>
          </a:solidFill>
          <a:ln w="12700">
            <a:solidFill>
              <a:srgbClr val="CFE0F8">
                <a:alpha val="0"/>
              </a:srgbClr>
            </a:solidFill>
            <a:prstDash val="solid"/>
          </a:ln>
        </p:spPr>
      </p:sp>
      <p:sp>
        <p:nvSpPr>
          <p:cNvPr id="55" name="Shape 53"/>
          <p:cNvSpPr/>
          <p:nvPr/>
        </p:nvSpPr>
        <p:spPr>
          <a:xfrm>
            <a:off x="9756648" y="932688"/>
            <a:ext cx="22860" cy="22860"/>
          </a:xfrm>
          <a:prstGeom prst="ellipse">
            <a:avLst/>
          </a:prstGeom>
          <a:solidFill>
            <a:srgbClr val="CFE0F8">
              <a:alpha val="92000"/>
            </a:srgbClr>
          </a:solidFill>
          <a:ln w="12700">
            <a:solidFill>
              <a:srgbClr val="CFE0F8">
                <a:alpha val="0"/>
              </a:srgbClr>
            </a:solidFill>
            <a:prstDash val="solid"/>
          </a:ln>
        </p:spPr>
      </p:sp>
      <p:sp>
        <p:nvSpPr>
          <p:cNvPr id="56" name="Shape 54"/>
          <p:cNvSpPr/>
          <p:nvPr/>
        </p:nvSpPr>
        <p:spPr>
          <a:xfrm>
            <a:off x="9957816" y="932688"/>
            <a:ext cx="22860" cy="22860"/>
          </a:xfrm>
          <a:prstGeom prst="ellipse">
            <a:avLst/>
          </a:prstGeom>
          <a:solidFill>
            <a:srgbClr val="CFE0F8">
              <a:alpha val="92000"/>
            </a:srgbClr>
          </a:solidFill>
          <a:ln w="12700">
            <a:solidFill>
              <a:srgbClr val="CFE0F8">
                <a:alpha val="0"/>
              </a:srgbClr>
            </a:solidFill>
            <a:prstDash val="solid"/>
          </a:ln>
        </p:spPr>
      </p:sp>
      <p:sp>
        <p:nvSpPr>
          <p:cNvPr id="57" name="Shape 55"/>
          <p:cNvSpPr/>
          <p:nvPr/>
        </p:nvSpPr>
        <p:spPr>
          <a:xfrm>
            <a:off x="10158984" y="932688"/>
            <a:ext cx="22860" cy="22860"/>
          </a:xfrm>
          <a:prstGeom prst="ellipse">
            <a:avLst/>
          </a:prstGeom>
          <a:solidFill>
            <a:srgbClr val="CFE0F8">
              <a:alpha val="92000"/>
            </a:srgbClr>
          </a:solidFill>
          <a:ln w="12700">
            <a:solidFill>
              <a:srgbClr val="CFE0F8">
                <a:alpha val="0"/>
              </a:srgbClr>
            </a:solidFill>
            <a:prstDash val="solid"/>
          </a:ln>
        </p:spPr>
      </p:sp>
      <p:sp>
        <p:nvSpPr>
          <p:cNvPr id="58" name="Shape 56"/>
          <p:cNvSpPr/>
          <p:nvPr/>
        </p:nvSpPr>
        <p:spPr>
          <a:xfrm>
            <a:off x="10360152" y="932688"/>
            <a:ext cx="22860" cy="22860"/>
          </a:xfrm>
          <a:prstGeom prst="ellipse">
            <a:avLst/>
          </a:prstGeom>
          <a:solidFill>
            <a:srgbClr val="CFE0F8">
              <a:alpha val="92000"/>
            </a:srgbClr>
          </a:solidFill>
          <a:ln w="12700">
            <a:solidFill>
              <a:srgbClr val="CFE0F8">
                <a:alpha val="0"/>
              </a:srgbClr>
            </a:solidFill>
            <a:prstDash val="solid"/>
          </a:ln>
        </p:spPr>
      </p:sp>
      <p:sp>
        <p:nvSpPr>
          <p:cNvPr id="59" name="Shape 57"/>
          <p:cNvSpPr/>
          <p:nvPr/>
        </p:nvSpPr>
        <p:spPr>
          <a:xfrm>
            <a:off x="10561320" y="932688"/>
            <a:ext cx="22860" cy="22860"/>
          </a:xfrm>
          <a:prstGeom prst="ellipse">
            <a:avLst/>
          </a:prstGeom>
          <a:solidFill>
            <a:srgbClr val="CFE0F8">
              <a:alpha val="92000"/>
            </a:srgbClr>
          </a:solidFill>
          <a:ln w="12700">
            <a:solidFill>
              <a:srgbClr val="CFE0F8">
                <a:alpha val="0"/>
              </a:srgbClr>
            </a:solidFill>
            <a:prstDash val="solid"/>
          </a:ln>
        </p:spPr>
      </p:sp>
      <p:sp>
        <p:nvSpPr>
          <p:cNvPr id="60" name="Shape 58"/>
          <p:cNvSpPr/>
          <p:nvPr/>
        </p:nvSpPr>
        <p:spPr>
          <a:xfrm>
            <a:off x="10762488" y="932688"/>
            <a:ext cx="22860" cy="22860"/>
          </a:xfrm>
          <a:prstGeom prst="ellipse">
            <a:avLst/>
          </a:prstGeom>
          <a:solidFill>
            <a:srgbClr val="CFE0F8">
              <a:alpha val="92000"/>
            </a:srgbClr>
          </a:solidFill>
          <a:ln w="12700">
            <a:solidFill>
              <a:srgbClr val="CFE0F8">
                <a:alpha val="0"/>
              </a:srgbClr>
            </a:solidFill>
            <a:prstDash val="solid"/>
          </a:ln>
        </p:spPr>
      </p:sp>
      <p:sp>
        <p:nvSpPr>
          <p:cNvPr id="61" name="Shape 59"/>
          <p:cNvSpPr/>
          <p:nvPr/>
        </p:nvSpPr>
        <p:spPr>
          <a:xfrm>
            <a:off x="10963656" y="932688"/>
            <a:ext cx="22860" cy="22860"/>
          </a:xfrm>
          <a:prstGeom prst="ellipse">
            <a:avLst/>
          </a:prstGeom>
          <a:solidFill>
            <a:srgbClr val="CFE0F8">
              <a:alpha val="92000"/>
            </a:srgbClr>
          </a:solidFill>
          <a:ln w="12700">
            <a:solidFill>
              <a:srgbClr val="CFE0F8">
                <a:alpha val="0"/>
              </a:srgbClr>
            </a:solidFill>
            <a:prstDash val="solid"/>
          </a:ln>
        </p:spPr>
      </p:sp>
      <p:sp>
        <p:nvSpPr>
          <p:cNvPr id="62" name="Shape 60"/>
          <p:cNvSpPr/>
          <p:nvPr/>
        </p:nvSpPr>
        <p:spPr>
          <a:xfrm>
            <a:off x="11164824" y="932688"/>
            <a:ext cx="22860" cy="22860"/>
          </a:xfrm>
          <a:prstGeom prst="ellipse">
            <a:avLst/>
          </a:prstGeom>
          <a:solidFill>
            <a:srgbClr val="CFE0F8">
              <a:alpha val="92000"/>
            </a:srgbClr>
          </a:solidFill>
          <a:ln w="12700">
            <a:solidFill>
              <a:srgbClr val="CFE0F8">
                <a:alpha val="0"/>
              </a:srgbClr>
            </a:solidFill>
            <a:prstDash val="solid"/>
          </a:ln>
        </p:spPr>
      </p:sp>
      <p:sp>
        <p:nvSpPr>
          <p:cNvPr id="63" name="Shape 61"/>
          <p:cNvSpPr/>
          <p:nvPr/>
        </p:nvSpPr>
        <p:spPr>
          <a:xfrm>
            <a:off x="11365992" y="932688"/>
            <a:ext cx="22860" cy="22860"/>
          </a:xfrm>
          <a:prstGeom prst="ellipse">
            <a:avLst/>
          </a:prstGeom>
          <a:solidFill>
            <a:srgbClr val="CFE0F8">
              <a:alpha val="92000"/>
            </a:srgbClr>
          </a:solidFill>
          <a:ln w="12700">
            <a:solidFill>
              <a:srgbClr val="CFE0F8">
                <a:alpha val="0"/>
              </a:srgbClr>
            </a:solidFill>
            <a:prstDash val="solid"/>
          </a:ln>
        </p:spPr>
      </p:sp>
      <p:sp>
        <p:nvSpPr>
          <p:cNvPr id="64" name="Shape 62"/>
          <p:cNvSpPr/>
          <p:nvPr/>
        </p:nvSpPr>
        <p:spPr>
          <a:xfrm>
            <a:off x="11567160" y="932688"/>
            <a:ext cx="22860" cy="22860"/>
          </a:xfrm>
          <a:prstGeom prst="ellipse">
            <a:avLst/>
          </a:prstGeom>
          <a:solidFill>
            <a:srgbClr val="CFE0F8">
              <a:alpha val="92000"/>
            </a:srgbClr>
          </a:solidFill>
          <a:ln w="12700">
            <a:solidFill>
              <a:srgbClr val="CFE0F8">
                <a:alpha val="0"/>
              </a:srgbClr>
            </a:solidFill>
            <a:prstDash val="solid"/>
          </a:ln>
        </p:spPr>
      </p:sp>
      <p:sp>
        <p:nvSpPr>
          <p:cNvPr id="65" name="Shape 63"/>
          <p:cNvSpPr/>
          <p:nvPr/>
        </p:nvSpPr>
        <p:spPr>
          <a:xfrm>
            <a:off x="11768328" y="932688"/>
            <a:ext cx="22860" cy="22860"/>
          </a:xfrm>
          <a:prstGeom prst="ellipse">
            <a:avLst/>
          </a:prstGeom>
          <a:solidFill>
            <a:srgbClr val="CFE0F8">
              <a:alpha val="92000"/>
            </a:srgbClr>
          </a:solidFill>
          <a:ln w="12700">
            <a:solidFill>
              <a:srgbClr val="CFE0F8">
                <a:alpha val="0"/>
              </a:srgbClr>
            </a:solidFill>
            <a:prstDash val="solid"/>
          </a:ln>
        </p:spPr>
      </p:sp>
      <p:sp>
        <p:nvSpPr>
          <p:cNvPr id="66" name="Shape 64"/>
          <p:cNvSpPr/>
          <p:nvPr/>
        </p:nvSpPr>
        <p:spPr>
          <a:xfrm>
            <a:off x="11969496" y="932688"/>
            <a:ext cx="22860" cy="22860"/>
          </a:xfrm>
          <a:prstGeom prst="ellipse">
            <a:avLst/>
          </a:prstGeom>
          <a:solidFill>
            <a:srgbClr val="CFE0F8">
              <a:alpha val="92000"/>
            </a:srgbClr>
          </a:solidFill>
          <a:ln w="12700">
            <a:solidFill>
              <a:srgbClr val="CFE0F8">
                <a:alpha val="0"/>
              </a:srgbClr>
            </a:solidFill>
            <a:prstDash val="solid"/>
          </a:ln>
        </p:spPr>
      </p:sp>
      <p:sp>
        <p:nvSpPr>
          <p:cNvPr id="67" name="Shape 65"/>
          <p:cNvSpPr/>
          <p:nvPr/>
        </p:nvSpPr>
        <p:spPr>
          <a:xfrm>
            <a:off x="9555480" y="1115568"/>
            <a:ext cx="22860" cy="22860"/>
          </a:xfrm>
          <a:prstGeom prst="ellipse">
            <a:avLst/>
          </a:prstGeom>
          <a:solidFill>
            <a:srgbClr val="CFE0F8">
              <a:alpha val="92000"/>
            </a:srgbClr>
          </a:solidFill>
          <a:ln w="12700">
            <a:solidFill>
              <a:srgbClr val="CFE0F8">
                <a:alpha val="0"/>
              </a:srgbClr>
            </a:solidFill>
            <a:prstDash val="solid"/>
          </a:ln>
        </p:spPr>
      </p:sp>
      <p:sp>
        <p:nvSpPr>
          <p:cNvPr id="68" name="Shape 66"/>
          <p:cNvSpPr/>
          <p:nvPr/>
        </p:nvSpPr>
        <p:spPr>
          <a:xfrm>
            <a:off x="9756648" y="1115568"/>
            <a:ext cx="22860" cy="22860"/>
          </a:xfrm>
          <a:prstGeom prst="ellipse">
            <a:avLst/>
          </a:prstGeom>
          <a:solidFill>
            <a:srgbClr val="CFE0F8">
              <a:alpha val="92000"/>
            </a:srgbClr>
          </a:solidFill>
          <a:ln w="12700">
            <a:solidFill>
              <a:srgbClr val="CFE0F8">
                <a:alpha val="0"/>
              </a:srgbClr>
            </a:solidFill>
            <a:prstDash val="solid"/>
          </a:ln>
        </p:spPr>
      </p:sp>
      <p:sp>
        <p:nvSpPr>
          <p:cNvPr id="69" name="Shape 67"/>
          <p:cNvSpPr/>
          <p:nvPr/>
        </p:nvSpPr>
        <p:spPr>
          <a:xfrm>
            <a:off x="9957816" y="1115568"/>
            <a:ext cx="22860" cy="22860"/>
          </a:xfrm>
          <a:prstGeom prst="ellipse">
            <a:avLst/>
          </a:prstGeom>
          <a:solidFill>
            <a:srgbClr val="CFE0F8">
              <a:alpha val="92000"/>
            </a:srgbClr>
          </a:solidFill>
          <a:ln w="12700">
            <a:solidFill>
              <a:srgbClr val="CFE0F8">
                <a:alpha val="0"/>
              </a:srgbClr>
            </a:solidFill>
            <a:prstDash val="solid"/>
          </a:ln>
        </p:spPr>
      </p:sp>
      <p:sp>
        <p:nvSpPr>
          <p:cNvPr id="70" name="Shape 68"/>
          <p:cNvSpPr/>
          <p:nvPr/>
        </p:nvSpPr>
        <p:spPr>
          <a:xfrm>
            <a:off x="10158984" y="1115568"/>
            <a:ext cx="22860" cy="22860"/>
          </a:xfrm>
          <a:prstGeom prst="ellipse">
            <a:avLst/>
          </a:prstGeom>
          <a:solidFill>
            <a:srgbClr val="CFE0F8">
              <a:alpha val="92000"/>
            </a:srgbClr>
          </a:solidFill>
          <a:ln w="12700">
            <a:solidFill>
              <a:srgbClr val="CFE0F8">
                <a:alpha val="0"/>
              </a:srgbClr>
            </a:solidFill>
            <a:prstDash val="solid"/>
          </a:ln>
        </p:spPr>
      </p:sp>
      <p:sp>
        <p:nvSpPr>
          <p:cNvPr id="71" name="Shape 69"/>
          <p:cNvSpPr/>
          <p:nvPr/>
        </p:nvSpPr>
        <p:spPr>
          <a:xfrm>
            <a:off x="10360152" y="1115568"/>
            <a:ext cx="22860" cy="22860"/>
          </a:xfrm>
          <a:prstGeom prst="ellipse">
            <a:avLst/>
          </a:prstGeom>
          <a:solidFill>
            <a:srgbClr val="CFE0F8">
              <a:alpha val="92000"/>
            </a:srgbClr>
          </a:solidFill>
          <a:ln w="12700">
            <a:solidFill>
              <a:srgbClr val="CFE0F8">
                <a:alpha val="0"/>
              </a:srgbClr>
            </a:solidFill>
            <a:prstDash val="solid"/>
          </a:ln>
        </p:spPr>
      </p:sp>
      <p:sp>
        <p:nvSpPr>
          <p:cNvPr id="72" name="Shape 70"/>
          <p:cNvSpPr/>
          <p:nvPr/>
        </p:nvSpPr>
        <p:spPr>
          <a:xfrm>
            <a:off x="10561320" y="1115568"/>
            <a:ext cx="22860" cy="22860"/>
          </a:xfrm>
          <a:prstGeom prst="ellipse">
            <a:avLst/>
          </a:prstGeom>
          <a:solidFill>
            <a:srgbClr val="CFE0F8">
              <a:alpha val="92000"/>
            </a:srgbClr>
          </a:solidFill>
          <a:ln w="12700">
            <a:solidFill>
              <a:srgbClr val="CFE0F8">
                <a:alpha val="0"/>
              </a:srgbClr>
            </a:solidFill>
            <a:prstDash val="solid"/>
          </a:ln>
        </p:spPr>
      </p:sp>
      <p:sp>
        <p:nvSpPr>
          <p:cNvPr id="73" name="Shape 71"/>
          <p:cNvSpPr/>
          <p:nvPr/>
        </p:nvSpPr>
        <p:spPr>
          <a:xfrm>
            <a:off x="10762488" y="1115568"/>
            <a:ext cx="22860" cy="22860"/>
          </a:xfrm>
          <a:prstGeom prst="ellipse">
            <a:avLst/>
          </a:prstGeom>
          <a:solidFill>
            <a:srgbClr val="CFE0F8">
              <a:alpha val="92000"/>
            </a:srgbClr>
          </a:solidFill>
          <a:ln w="12700">
            <a:solidFill>
              <a:srgbClr val="CFE0F8">
                <a:alpha val="0"/>
              </a:srgbClr>
            </a:solidFill>
            <a:prstDash val="solid"/>
          </a:ln>
        </p:spPr>
      </p:sp>
      <p:sp>
        <p:nvSpPr>
          <p:cNvPr id="74" name="Shape 72"/>
          <p:cNvSpPr/>
          <p:nvPr/>
        </p:nvSpPr>
        <p:spPr>
          <a:xfrm>
            <a:off x="10963656" y="1115568"/>
            <a:ext cx="22860" cy="22860"/>
          </a:xfrm>
          <a:prstGeom prst="ellipse">
            <a:avLst/>
          </a:prstGeom>
          <a:solidFill>
            <a:srgbClr val="CFE0F8">
              <a:alpha val="92000"/>
            </a:srgbClr>
          </a:solidFill>
          <a:ln w="12700">
            <a:solidFill>
              <a:srgbClr val="CFE0F8">
                <a:alpha val="0"/>
              </a:srgbClr>
            </a:solidFill>
            <a:prstDash val="solid"/>
          </a:ln>
        </p:spPr>
      </p:sp>
      <p:sp>
        <p:nvSpPr>
          <p:cNvPr id="75" name="Shape 73"/>
          <p:cNvSpPr/>
          <p:nvPr/>
        </p:nvSpPr>
        <p:spPr>
          <a:xfrm>
            <a:off x="11164824" y="1115568"/>
            <a:ext cx="22860" cy="22860"/>
          </a:xfrm>
          <a:prstGeom prst="ellipse">
            <a:avLst/>
          </a:prstGeom>
          <a:solidFill>
            <a:srgbClr val="CFE0F8">
              <a:alpha val="92000"/>
            </a:srgbClr>
          </a:solidFill>
          <a:ln w="12700">
            <a:solidFill>
              <a:srgbClr val="CFE0F8">
                <a:alpha val="0"/>
              </a:srgbClr>
            </a:solidFill>
            <a:prstDash val="solid"/>
          </a:ln>
        </p:spPr>
      </p:sp>
      <p:sp>
        <p:nvSpPr>
          <p:cNvPr id="76" name="Shape 74"/>
          <p:cNvSpPr/>
          <p:nvPr/>
        </p:nvSpPr>
        <p:spPr>
          <a:xfrm>
            <a:off x="11365992" y="1115568"/>
            <a:ext cx="22860" cy="22860"/>
          </a:xfrm>
          <a:prstGeom prst="ellipse">
            <a:avLst/>
          </a:prstGeom>
          <a:solidFill>
            <a:srgbClr val="CFE0F8">
              <a:alpha val="92000"/>
            </a:srgbClr>
          </a:solidFill>
          <a:ln w="12700">
            <a:solidFill>
              <a:srgbClr val="CFE0F8">
                <a:alpha val="0"/>
              </a:srgbClr>
            </a:solidFill>
            <a:prstDash val="solid"/>
          </a:ln>
        </p:spPr>
      </p:sp>
      <p:sp>
        <p:nvSpPr>
          <p:cNvPr id="77" name="Shape 75"/>
          <p:cNvSpPr/>
          <p:nvPr/>
        </p:nvSpPr>
        <p:spPr>
          <a:xfrm>
            <a:off x="11567160" y="1115568"/>
            <a:ext cx="22860" cy="22860"/>
          </a:xfrm>
          <a:prstGeom prst="ellipse">
            <a:avLst/>
          </a:prstGeom>
          <a:solidFill>
            <a:srgbClr val="CFE0F8">
              <a:alpha val="92000"/>
            </a:srgbClr>
          </a:solidFill>
          <a:ln w="12700">
            <a:solidFill>
              <a:srgbClr val="CFE0F8">
                <a:alpha val="0"/>
              </a:srgbClr>
            </a:solidFill>
            <a:prstDash val="solid"/>
          </a:ln>
        </p:spPr>
      </p:sp>
      <p:sp>
        <p:nvSpPr>
          <p:cNvPr id="78" name="Shape 76"/>
          <p:cNvSpPr/>
          <p:nvPr/>
        </p:nvSpPr>
        <p:spPr>
          <a:xfrm>
            <a:off x="11768328" y="1115568"/>
            <a:ext cx="22860" cy="22860"/>
          </a:xfrm>
          <a:prstGeom prst="ellipse">
            <a:avLst/>
          </a:prstGeom>
          <a:solidFill>
            <a:srgbClr val="CFE0F8">
              <a:alpha val="92000"/>
            </a:srgbClr>
          </a:solidFill>
          <a:ln w="12700">
            <a:solidFill>
              <a:srgbClr val="CFE0F8">
                <a:alpha val="0"/>
              </a:srgbClr>
            </a:solidFill>
            <a:prstDash val="solid"/>
          </a:ln>
        </p:spPr>
      </p:sp>
      <p:sp>
        <p:nvSpPr>
          <p:cNvPr id="79" name="Shape 77"/>
          <p:cNvSpPr/>
          <p:nvPr/>
        </p:nvSpPr>
        <p:spPr>
          <a:xfrm>
            <a:off x="11969496" y="1115568"/>
            <a:ext cx="22860" cy="22860"/>
          </a:xfrm>
          <a:prstGeom prst="ellipse">
            <a:avLst/>
          </a:prstGeom>
          <a:solidFill>
            <a:srgbClr val="CFE0F8">
              <a:alpha val="92000"/>
            </a:srgbClr>
          </a:solidFill>
          <a:ln w="12700">
            <a:solidFill>
              <a:srgbClr val="CFE0F8">
                <a:alpha val="0"/>
              </a:srgbClr>
            </a:solidFill>
            <a:prstDash val="solid"/>
          </a:ln>
        </p:spPr>
      </p:sp>
      <p:sp>
        <p:nvSpPr>
          <p:cNvPr id="80" name="Shape 78"/>
          <p:cNvSpPr/>
          <p:nvPr/>
        </p:nvSpPr>
        <p:spPr>
          <a:xfrm>
            <a:off x="9555480" y="1298448"/>
            <a:ext cx="22860" cy="22860"/>
          </a:xfrm>
          <a:prstGeom prst="ellipse">
            <a:avLst/>
          </a:prstGeom>
          <a:solidFill>
            <a:srgbClr val="CFE0F8">
              <a:alpha val="92000"/>
            </a:srgbClr>
          </a:solidFill>
          <a:ln w="12700">
            <a:solidFill>
              <a:srgbClr val="CFE0F8">
                <a:alpha val="0"/>
              </a:srgbClr>
            </a:solidFill>
            <a:prstDash val="solid"/>
          </a:ln>
        </p:spPr>
      </p:sp>
      <p:sp>
        <p:nvSpPr>
          <p:cNvPr id="81" name="Shape 79"/>
          <p:cNvSpPr/>
          <p:nvPr/>
        </p:nvSpPr>
        <p:spPr>
          <a:xfrm>
            <a:off x="9756648" y="1298448"/>
            <a:ext cx="22860" cy="22860"/>
          </a:xfrm>
          <a:prstGeom prst="ellipse">
            <a:avLst/>
          </a:prstGeom>
          <a:solidFill>
            <a:srgbClr val="CFE0F8">
              <a:alpha val="92000"/>
            </a:srgbClr>
          </a:solidFill>
          <a:ln w="12700">
            <a:solidFill>
              <a:srgbClr val="CFE0F8">
                <a:alpha val="0"/>
              </a:srgbClr>
            </a:solidFill>
            <a:prstDash val="solid"/>
          </a:ln>
        </p:spPr>
      </p:sp>
      <p:sp>
        <p:nvSpPr>
          <p:cNvPr id="82" name="Shape 80"/>
          <p:cNvSpPr/>
          <p:nvPr/>
        </p:nvSpPr>
        <p:spPr>
          <a:xfrm>
            <a:off x="9957816" y="1298448"/>
            <a:ext cx="22860" cy="22860"/>
          </a:xfrm>
          <a:prstGeom prst="ellipse">
            <a:avLst/>
          </a:prstGeom>
          <a:solidFill>
            <a:srgbClr val="CFE0F8">
              <a:alpha val="92000"/>
            </a:srgbClr>
          </a:solidFill>
          <a:ln w="12700">
            <a:solidFill>
              <a:srgbClr val="CFE0F8">
                <a:alpha val="0"/>
              </a:srgbClr>
            </a:solidFill>
            <a:prstDash val="solid"/>
          </a:ln>
        </p:spPr>
      </p:sp>
      <p:sp>
        <p:nvSpPr>
          <p:cNvPr id="83" name="Shape 81"/>
          <p:cNvSpPr/>
          <p:nvPr/>
        </p:nvSpPr>
        <p:spPr>
          <a:xfrm>
            <a:off x="10158984" y="1298448"/>
            <a:ext cx="22860" cy="22860"/>
          </a:xfrm>
          <a:prstGeom prst="ellipse">
            <a:avLst/>
          </a:prstGeom>
          <a:solidFill>
            <a:srgbClr val="CFE0F8">
              <a:alpha val="92000"/>
            </a:srgbClr>
          </a:solidFill>
          <a:ln w="12700">
            <a:solidFill>
              <a:srgbClr val="CFE0F8">
                <a:alpha val="0"/>
              </a:srgbClr>
            </a:solidFill>
            <a:prstDash val="solid"/>
          </a:ln>
        </p:spPr>
      </p:sp>
      <p:sp>
        <p:nvSpPr>
          <p:cNvPr id="84" name="Shape 82"/>
          <p:cNvSpPr/>
          <p:nvPr/>
        </p:nvSpPr>
        <p:spPr>
          <a:xfrm>
            <a:off x="10360152" y="1298448"/>
            <a:ext cx="22860" cy="22860"/>
          </a:xfrm>
          <a:prstGeom prst="ellipse">
            <a:avLst/>
          </a:prstGeom>
          <a:solidFill>
            <a:srgbClr val="CFE0F8">
              <a:alpha val="92000"/>
            </a:srgbClr>
          </a:solidFill>
          <a:ln w="12700">
            <a:solidFill>
              <a:srgbClr val="CFE0F8">
                <a:alpha val="0"/>
              </a:srgbClr>
            </a:solidFill>
            <a:prstDash val="solid"/>
          </a:ln>
        </p:spPr>
      </p:sp>
      <p:sp>
        <p:nvSpPr>
          <p:cNvPr id="85" name="Shape 83"/>
          <p:cNvSpPr/>
          <p:nvPr/>
        </p:nvSpPr>
        <p:spPr>
          <a:xfrm>
            <a:off x="10561320" y="1298448"/>
            <a:ext cx="22860" cy="22860"/>
          </a:xfrm>
          <a:prstGeom prst="ellipse">
            <a:avLst/>
          </a:prstGeom>
          <a:solidFill>
            <a:srgbClr val="CFE0F8">
              <a:alpha val="92000"/>
            </a:srgbClr>
          </a:solidFill>
          <a:ln w="12700">
            <a:solidFill>
              <a:srgbClr val="CFE0F8">
                <a:alpha val="0"/>
              </a:srgbClr>
            </a:solidFill>
            <a:prstDash val="solid"/>
          </a:ln>
        </p:spPr>
      </p:sp>
      <p:sp>
        <p:nvSpPr>
          <p:cNvPr id="86" name="Shape 84"/>
          <p:cNvSpPr/>
          <p:nvPr/>
        </p:nvSpPr>
        <p:spPr>
          <a:xfrm>
            <a:off x="10762488" y="1298448"/>
            <a:ext cx="22860" cy="22860"/>
          </a:xfrm>
          <a:prstGeom prst="ellipse">
            <a:avLst/>
          </a:prstGeom>
          <a:solidFill>
            <a:srgbClr val="CFE0F8">
              <a:alpha val="92000"/>
            </a:srgbClr>
          </a:solidFill>
          <a:ln w="12700">
            <a:solidFill>
              <a:srgbClr val="CFE0F8">
                <a:alpha val="0"/>
              </a:srgbClr>
            </a:solidFill>
            <a:prstDash val="solid"/>
          </a:ln>
        </p:spPr>
      </p:sp>
      <p:sp>
        <p:nvSpPr>
          <p:cNvPr id="87" name="Shape 85"/>
          <p:cNvSpPr/>
          <p:nvPr/>
        </p:nvSpPr>
        <p:spPr>
          <a:xfrm>
            <a:off x="10963656" y="1298448"/>
            <a:ext cx="22860" cy="22860"/>
          </a:xfrm>
          <a:prstGeom prst="ellipse">
            <a:avLst/>
          </a:prstGeom>
          <a:solidFill>
            <a:srgbClr val="CFE0F8">
              <a:alpha val="92000"/>
            </a:srgbClr>
          </a:solidFill>
          <a:ln w="12700">
            <a:solidFill>
              <a:srgbClr val="CFE0F8">
                <a:alpha val="0"/>
              </a:srgbClr>
            </a:solidFill>
            <a:prstDash val="solid"/>
          </a:ln>
        </p:spPr>
      </p:sp>
      <p:sp>
        <p:nvSpPr>
          <p:cNvPr id="88" name="Shape 86"/>
          <p:cNvSpPr/>
          <p:nvPr/>
        </p:nvSpPr>
        <p:spPr>
          <a:xfrm>
            <a:off x="11164824" y="1298448"/>
            <a:ext cx="22860" cy="22860"/>
          </a:xfrm>
          <a:prstGeom prst="ellipse">
            <a:avLst/>
          </a:prstGeom>
          <a:solidFill>
            <a:srgbClr val="CFE0F8">
              <a:alpha val="92000"/>
            </a:srgbClr>
          </a:solidFill>
          <a:ln w="12700">
            <a:solidFill>
              <a:srgbClr val="CFE0F8">
                <a:alpha val="0"/>
              </a:srgbClr>
            </a:solidFill>
            <a:prstDash val="solid"/>
          </a:ln>
        </p:spPr>
      </p:sp>
      <p:sp>
        <p:nvSpPr>
          <p:cNvPr id="89" name="Shape 87"/>
          <p:cNvSpPr/>
          <p:nvPr/>
        </p:nvSpPr>
        <p:spPr>
          <a:xfrm>
            <a:off x="11365992" y="1298448"/>
            <a:ext cx="22860" cy="22860"/>
          </a:xfrm>
          <a:prstGeom prst="ellipse">
            <a:avLst/>
          </a:prstGeom>
          <a:solidFill>
            <a:srgbClr val="CFE0F8">
              <a:alpha val="92000"/>
            </a:srgbClr>
          </a:solidFill>
          <a:ln w="12700">
            <a:solidFill>
              <a:srgbClr val="CFE0F8">
                <a:alpha val="0"/>
              </a:srgbClr>
            </a:solidFill>
            <a:prstDash val="solid"/>
          </a:ln>
        </p:spPr>
      </p:sp>
      <p:sp>
        <p:nvSpPr>
          <p:cNvPr id="90" name="Shape 88"/>
          <p:cNvSpPr/>
          <p:nvPr/>
        </p:nvSpPr>
        <p:spPr>
          <a:xfrm>
            <a:off x="11567160" y="1298448"/>
            <a:ext cx="22860" cy="22860"/>
          </a:xfrm>
          <a:prstGeom prst="ellipse">
            <a:avLst/>
          </a:prstGeom>
          <a:solidFill>
            <a:srgbClr val="CFE0F8">
              <a:alpha val="92000"/>
            </a:srgbClr>
          </a:solidFill>
          <a:ln w="12700">
            <a:solidFill>
              <a:srgbClr val="CFE0F8">
                <a:alpha val="0"/>
              </a:srgbClr>
            </a:solidFill>
            <a:prstDash val="solid"/>
          </a:ln>
        </p:spPr>
      </p:sp>
      <p:sp>
        <p:nvSpPr>
          <p:cNvPr id="91" name="Shape 89"/>
          <p:cNvSpPr/>
          <p:nvPr/>
        </p:nvSpPr>
        <p:spPr>
          <a:xfrm>
            <a:off x="11768328" y="1298448"/>
            <a:ext cx="22860" cy="22860"/>
          </a:xfrm>
          <a:prstGeom prst="ellipse">
            <a:avLst/>
          </a:prstGeom>
          <a:solidFill>
            <a:srgbClr val="CFE0F8">
              <a:alpha val="92000"/>
            </a:srgbClr>
          </a:solidFill>
          <a:ln w="12700">
            <a:solidFill>
              <a:srgbClr val="CFE0F8">
                <a:alpha val="0"/>
              </a:srgbClr>
            </a:solidFill>
            <a:prstDash val="solid"/>
          </a:ln>
        </p:spPr>
      </p:sp>
      <p:sp>
        <p:nvSpPr>
          <p:cNvPr id="92" name="Shape 90"/>
          <p:cNvSpPr/>
          <p:nvPr/>
        </p:nvSpPr>
        <p:spPr>
          <a:xfrm>
            <a:off x="11969496" y="1298448"/>
            <a:ext cx="22860" cy="22860"/>
          </a:xfrm>
          <a:prstGeom prst="ellipse">
            <a:avLst/>
          </a:prstGeom>
          <a:solidFill>
            <a:srgbClr val="CFE0F8">
              <a:alpha val="92000"/>
            </a:srgbClr>
          </a:solidFill>
          <a:ln w="12700">
            <a:solidFill>
              <a:srgbClr val="CFE0F8">
                <a:alpha val="0"/>
              </a:srgbClr>
            </a:solidFill>
            <a:prstDash val="solid"/>
          </a:ln>
        </p:spPr>
      </p:sp>
      <p:sp>
        <p:nvSpPr>
          <p:cNvPr id="93" name="Shape 91"/>
          <p:cNvSpPr/>
          <p:nvPr/>
        </p:nvSpPr>
        <p:spPr>
          <a:xfrm>
            <a:off x="9555480" y="1481328"/>
            <a:ext cx="22860" cy="22860"/>
          </a:xfrm>
          <a:prstGeom prst="ellipse">
            <a:avLst/>
          </a:prstGeom>
          <a:solidFill>
            <a:srgbClr val="CFE0F8">
              <a:alpha val="92000"/>
            </a:srgbClr>
          </a:solidFill>
          <a:ln w="12700">
            <a:solidFill>
              <a:srgbClr val="CFE0F8">
                <a:alpha val="0"/>
              </a:srgbClr>
            </a:solidFill>
            <a:prstDash val="solid"/>
          </a:ln>
        </p:spPr>
      </p:sp>
      <p:sp>
        <p:nvSpPr>
          <p:cNvPr id="94" name="Shape 92"/>
          <p:cNvSpPr/>
          <p:nvPr/>
        </p:nvSpPr>
        <p:spPr>
          <a:xfrm>
            <a:off x="9756648" y="1481328"/>
            <a:ext cx="22860" cy="22860"/>
          </a:xfrm>
          <a:prstGeom prst="ellipse">
            <a:avLst/>
          </a:prstGeom>
          <a:solidFill>
            <a:srgbClr val="CFE0F8">
              <a:alpha val="92000"/>
            </a:srgbClr>
          </a:solidFill>
          <a:ln w="12700">
            <a:solidFill>
              <a:srgbClr val="CFE0F8">
                <a:alpha val="0"/>
              </a:srgbClr>
            </a:solidFill>
            <a:prstDash val="solid"/>
          </a:ln>
        </p:spPr>
      </p:sp>
      <p:sp>
        <p:nvSpPr>
          <p:cNvPr id="95" name="Shape 93"/>
          <p:cNvSpPr/>
          <p:nvPr/>
        </p:nvSpPr>
        <p:spPr>
          <a:xfrm>
            <a:off x="9957816" y="1481328"/>
            <a:ext cx="22860" cy="22860"/>
          </a:xfrm>
          <a:prstGeom prst="ellipse">
            <a:avLst/>
          </a:prstGeom>
          <a:solidFill>
            <a:srgbClr val="CFE0F8">
              <a:alpha val="92000"/>
            </a:srgbClr>
          </a:solidFill>
          <a:ln w="12700">
            <a:solidFill>
              <a:srgbClr val="CFE0F8">
                <a:alpha val="0"/>
              </a:srgbClr>
            </a:solidFill>
            <a:prstDash val="solid"/>
          </a:ln>
        </p:spPr>
      </p:sp>
      <p:sp>
        <p:nvSpPr>
          <p:cNvPr id="96" name="Shape 94"/>
          <p:cNvSpPr/>
          <p:nvPr/>
        </p:nvSpPr>
        <p:spPr>
          <a:xfrm>
            <a:off x="10158984" y="1481328"/>
            <a:ext cx="22860" cy="22860"/>
          </a:xfrm>
          <a:prstGeom prst="ellipse">
            <a:avLst/>
          </a:prstGeom>
          <a:solidFill>
            <a:srgbClr val="CFE0F8">
              <a:alpha val="92000"/>
            </a:srgbClr>
          </a:solidFill>
          <a:ln w="12700">
            <a:solidFill>
              <a:srgbClr val="CFE0F8">
                <a:alpha val="0"/>
              </a:srgbClr>
            </a:solidFill>
            <a:prstDash val="solid"/>
          </a:ln>
        </p:spPr>
      </p:sp>
      <p:sp>
        <p:nvSpPr>
          <p:cNvPr id="97" name="Shape 95"/>
          <p:cNvSpPr/>
          <p:nvPr/>
        </p:nvSpPr>
        <p:spPr>
          <a:xfrm>
            <a:off x="10360152" y="1481328"/>
            <a:ext cx="22860" cy="22860"/>
          </a:xfrm>
          <a:prstGeom prst="ellipse">
            <a:avLst/>
          </a:prstGeom>
          <a:solidFill>
            <a:srgbClr val="CFE0F8">
              <a:alpha val="92000"/>
            </a:srgbClr>
          </a:solidFill>
          <a:ln w="12700">
            <a:solidFill>
              <a:srgbClr val="CFE0F8">
                <a:alpha val="0"/>
              </a:srgbClr>
            </a:solidFill>
            <a:prstDash val="solid"/>
          </a:ln>
        </p:spPr>
      </p:sp>
      <p:sp>
        <p:nvSpPr>
          <p:cNvPr id="98" name="Shape 96"/>
          <p:cNvSpPr/>
          <p:nvPr/>
        </p:nvSpPr>
        <p:spPr>
          <a:xfrm>
            <a:off x="10561320" y="1481328"/>
            <a:ext cx="22860" cy="22860"/>
          </a:xfrm>
          <a:prstGeom prst="ellipse">
            <a:avLst/>
          </a:prstGeom>
          <a:solidFill>
            <a:srgbClr val="CFE0F8">
              <a:alpha val="92000"/>
            </a:srgbClr>
          </a:solidFill>
          <a:ln w="12700">
            <a:solidFill>
              <a:srgbClr val="CFE0F8">
                <a:alpha val="0"/>
              </a:srgbClr>
            </a:solidFill>
            <a:prstDash val="solid"/>
          </a:ln>
        </p:spPr>
      </p:sp>
      <p:sp>
        <p:nvSpPr>
          <p:cNvPr id="99" name="Shape 97"/>
          <p:cNvSpPr/>
          <p:nvPr/>
        </p:nvSpPr>
        <p:spPr>
          <a:xfrm>
            <a:off x="10762488" y="1481328"/>
            <a:ext cx="22860" cy="22860"/>
          </a:xfrm>
          <a:prstGeom prst="ellipse">
            <a:avLst/>
          </a:prstGeom>
          <a:solidFill>
            <a:srgbClr val="CFE0F8">
              <a:alpha val="92000"/>
            </a:srgbClr>
          </a:solidFill>
          <a:ln w="12700">
            <a:solidFill>
              <a:srgbClr val="CFE0F8">
                <a:alpha val="0"/>
              </a:srgbClr>
            </a:solidFill>
            <a:prstDash val="solid"/>
          </a:ln>
        </p:spPr>
      </p:sp>
      <p:sp>
        <p:nvSpPr>
          <p:cNvPr id="100" name="Shape 98"/>
          <p:cNvSpPr/>
          <p:nvPr/>
        </p:nvSpPr>
        <p:spPr>
          <a:xfrm>
            <a:off x="10963656" y="1481328"/>
            <a:ext cx="22860" cy="22860"/>
          </a:xfrm>
          <a:prstGeom prst="ellipse">
            <a:avLst/>
          </a:prstGeom>
          <a:solidFill>
            <a:srgbClr val="CFE0F8">
              <a:alpha val="92000"/>
            </a:srgbClr>
          </a:solidFill>
          <a:ln w="12700">
            <a:solidFill>
              <a:srgbClr val="CFE0F8">
                <a:alpha val="0"/>
              </a:srgbClr>
            </a:solidFill>
            <a:prstDash val="solid"/>
          </a:ln>
        </p:spPr>
      </p:sp>
      <p:sp>
        <p:nvSpPr>
          <p:cNvPr id="101" name="Shape 99"/>
          <p:cNvSpPr/>
          <p:nvPr/>
        </p:nvSpPr>
        <p:spPr>
          <a:xfrm>
            <a:off x="11164824" y="1481328"/>
            <a:ext cx="22860" cy="22860"/>
          </a:xfrm>
          <a:prstGeom prst="ellipse">
            <a:avLst/>
          </a:prstGeom>
          <a:solidFill>
            <a:srgbClr val="CFE0F8">
              <a:alpha val="92000"/>
            </a:srgbClr>
          </a:solidFill>
          <a:ln w="12700">
            <a:solidFill>
              <a:srgbClr val="CFE0F8">
                <a:alpha val="0"/>
              </a:srgbClr>
            </a:solidFill>
            <a:prstDash val="solid"/>
          </a:ln>
        </p:spPr>
      </p:sp>
      <p:sp>
        <p:nvSpPr>
          <p:cNvPr id="102" name="Shape 100"/>
          <p:cNvSpPr/>
          <p:nvPr/>
        </p:nvSpPr>
        <p:spPr>
          <a:xfrm>
            <a:off x="11365992" y="1481328"/>
            <a:ext cx="22860" cy="22860"/>
          </a:xfrm>
          <a:prstGeom prst="ellipse">
            <a:avLst/>
          </a:prstGeom>
          <a:solidFill>
            <a:srgbClr val="CFE0F8">
              <a:alpha val="92000"/>
            </a:srgbClr>
          </a:solidFill>
          <a:ln w="12700">
            <a:solidFill>
              <a:srgbClr val="CFE0F8">
                <a:alpha val="0"/>
              </a:srgbClr>
            </a:solidFill>
            <a:prstDash val="solid"/>
          </a:ln>
        </p:spPr>
      </p:sp>
      <p:sp>
        <p:nvSpPr>
          <p:cNvPr id="103" name="Shape 101"/>
          <p:cNvSpPr/>
          <p:nvPr/>
        </p:nvSpPr>
        <p:spPr>
          <a:xfrm>
            <a:off x="11567160" y="1481328"/>
            <a:ext cx="22860" cy="22860"/>
          </a:xfrm>
          <a:prstGeom prst="ellipse">
            <a:avLst/>
          </a:prstGeom>
          <a:solidFill>
            <a:srgbClr val="CFE0F8">
              <a:alpha val="92000"/>
            </a:srgbClr>
          </a:solidFill>
          <a:ln w="12700">
            <a:solidFill>
              <a:srgbClr val="CFE0F8">
                <a:alpha val="0"/>
              </a:srgbClr>
            </a:solidFill>
            <a:prstDash val="solid"/>
          </a:ln>
        </p:spPr>
      </p:sp>
      <p:sp>
        <p:nvSpPr>
          <p:cNvPr id="104" name="Shape 102"/>
          <p:cNvSpPr/>
          <p:nvPr/>
        </p:nvSpPr>
        <p:spPr>
          <a:xfrm>
            <a:off x="11768328" y="1481328"/>
            <a:ext cx="22860" cy="22860"/>
          </a:xfrm>
          <a:prstGeom prst="ellipse">
            <a:avLst/>
          </a:prstGeom>
          <a:solidFill>
            <a:srgbClr val="CFE0F8">
              <a:alpha val="92000"/>
            </a:srgbClr>
          </a:solidFill>
          <a:ln w="12700">
            <a:solidFill>
              <a:srgbClr val="CFE0F8">
                <a:alpha val="0"/>
              </a:srgbClr>
            </a:solidFill>
            <a:prstDash val="solid"/>
          </a:ln>
        </p:spPr>
      </p:sp>
      <p:sp>
        <p:nvSpPr>
          <p:cNvPr id="105" name="Shape 103"/>
          <p:cNvSpPr/>
          <p:nvPr/>
        </p:nvSpPr>
        <p:spPr>
          <a:xfrm>
            <a:off x="11969496" y="1481328"/>
            <a:ext cx="22860" cy="22860"/>
          </a:xfrm>
          <a:prstGeom prst="ellipse">
            <a:avLst/>
          </a:prstGeom>
          <a:solidFill>
            <a:srgbClr val="CFE0F8">
              <a:alpha val="92000"/>
            </a:srgbClr>
          </a:solidFill>
          <a:ln w="12700">
            <a:solidFill>
              <a:srgbClr val="CFE0F8">
                <a:alpha val="0"/>
              </a:srgbClr>
            </a:solidFill>
            <a:prstDash val="solid"/>
          </a:ln>
        </p:spPr>
      </p:sp>
      <p:sp>
        <p:nvSpPr>
          <p:cNvPr id="106" name="Text 104"/>
          <p:cNvSpPr/>
          <p:nvPr/>
        </p:nvSpPr>
        <p:spPr>
          <a:xfrm>
            <a:off x="457200" y="365760"/>
            <a:ext cx="11274552" cy="201168"/>
          </a:xfrm>
          <a:prstGeom prst="rect">
            <a:avLst/>
          </a:prstGeom>
          <a:noFill/>
          <a:ln/>
        </p:spPr>
        <p:txBody>
          <a:bodyPr wrap="square" lIns="0" tIns="0" rIns="0" bIns="0" rtlCol="0" anchor="ctr"/>
          <a:lstStyle/>
          <a:p>
            <a:pPr indent="0" marL="0">
              <a:buNone/>
            </a:pPr>
            <a:r>
              <a:rPr lang="en-US" sz="950" b="1" spc="150" kern="0" dirty="0">
                <a:solidFill>
                  <a:srgbClr val="0052CC"/>
                </a:solidFill>
                <a:latin typeface="Arial" pitchFamily="34" charset="0"/>
                <a:ea typeface="Arial" pitchFamily="34" charset="-122"/>
                <a:cs typeface="Arial" pitchFamily="34" charset="-120"/>
              </a:rPr>
              <a:t>PROCESS ADVISOR · AI OPPORTUNITIES</a:t>
            </a:r>
            <a:endParaRPr lang="en-US" sz="950" dirty="0"/>
          </a:p>
        </p:txBody>
      </p:sp>
      <p:sp>
        <p:nvSpPr>
          <p:cNvPr id="107" name="Text 105"/>
          <p:cNvSpPr/>
          <p:nvPr/>
        </p:nvSpPr>
        <p:spPr>
          <a:xfrm>
            <a:off x="457200" y="621792"/>
            <a:ext cx="11274552" cy="411480"/>
          </a:xfrm>
          <a:prstGeom prst="rect">
            <a:avLst/>
          </a:prstGeom>
          <a:noFill/>
          <a:ln/>
        </p:spPr>
        <p:txBody>
          <a:bodyPr wrap="square" lIns="0" tIns="0" rIns="0" bIns="0" rtlCol="0" anchor="t"/>
          <a:lstStyle/>
          <a:p>
            <a:pPr indent="0" marL="0">
              <a:buNone/>
            </a:pPr>
            <a:r>
              <a:rPr lang="en-US" sz="1850" b="1" dirty="0">
                <a:solidFill>
                  <a:srgbClr val="172B4D"/>
                </a:solidFill>
                <a:latin typeface="Arial" pitchFamily="34" charset="0"/>
                <a:ea typeface="Arial" pitchFamily="34" charset="-122"/>
                <a:cs typeface="Arial" pitchFamily="34" charset="-120"/>
              </a:rPr>
              <a:t>1. Rovo Opportunities (1/2)</a:t>
            </a:r>
            <a:endParaRPr lang="en-US" sz="1850" dirty="0"/>
          </a:p>
        </p:txBody>
      </p:sp>
      <p:sp>
        <p:nvSpPr>
          <p:cNvPr id="108" name="Shape 106"/>
          <p:cNvSpPr/>
          <p:nvPr/>
        </p:nvSpPr>
        <p:spPr>
          <a:xfrm>
            <a:off x="457200" y="1115568"/>
            <a:ext cx="960120" cy="41148"/>
          </a:xfrm>
          <a:prstGeom prst="rect">
            <a:avLst/>
          </a:prstGeom>
          <a:solidFill>
            <a:srgbClr val="1D7AFC"/>
          </a:solidFill>
          <a:ln w="12700">
            <a:solidFill>
              <a:srgbClr val="1D7AFC"/>
            </a:solidFill>
            <a:prstDash val="solid"/>
          </a:ln>
        </p:spPr>
      </p:sp>
      <p:sp>
        <p:nvSpPr>
          <p:cNvPr id="109" name="Shape 107"/>
          <p:cNvSpPr/>
          <p:nvPr/>
        </p:nvSpPr>
        <p:spPr>
          <a:xfrm>
            <a:off x="457200" y="1417320"/>
            <a:ext cx="5536692" cy="2368296"/>
          </a:xfrm>
          <a:prstGeom prst="roundRect">
            <a:avLst>
              <a:gd name="adj" fmla="val 1931"/>
            </a:avLst>
          </a:prstGeom>
          <a:solidFill>
            <a:srgbClr val="FAFBFC"/>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10" name="Shape 108"/>
          <p:cNvSpPr/>
          <p:nvPr/>
        </p:nvSpPr>
        <p:spPr>
          <a:xfrm>
            <a:off x="457200" y="1508760"/>
            <a:ext cx="41148" cy="2185416"/>
          </a:xfrm>
          <a:prstGeom prst="rect">
            <a:avLst/>
          </a:prstGeom>
          <a:solidFill>
            <a:srgbClr val="0052CC"/>
          </a:solidFill>
          <a:ln/>
        </p:spPr>
      </p:sp>
      <p:sp>
        <p:nvSpPr>
          <p:cNvPr id="111" name="Text 109"/>
          <p:cNvSpPr/>
          <p:nvPr/>
        </p:nvSpPr>
        <p:spPr>
          <a:xfrm>
            <a:off x="621792" y="1536192"/>
            <a:ext cx="3936492" cy="457200"/>
          </a:xfrm>
          <a:prstGeom prst="rect">
            <a:avLst/>
          </a:prstGeom>
          <a:noFill/>
          <a:ln/>
        </p:spPr>
        <p:txBody>
          <a:bodyPr wrap="square" lIns="0" tIns="0" rIns="0" bIns="0" rtlCol="0" anchor="t"/>
          <a:lstStyle/>
          <a:p>
            <a:pPr indent="0" marL="0">
              <a:lnSpc>
                <a:spcPts val="1250"/>
              </a:lnSpc>
              <a:buNone/>
            </a:pPr>
            <a:r>
              <a:rPr lang="en-US" sz="1100" b="1" dirty="0">
                <a:solidFill>
                  <a:srgbClr val="172B4D"/>
                </a:solidFill>
                <a:latin typeface="Arial" pitchFamily="34" charset="0"/>
                <a:ea typeface="Arial" pitchFamily="34" charset="-122"/>
                <a:cs typeface="Arial" pitchFamily="34" charset="-120"/>
              </a:rPr>
              <a:t>Automate Ticket Closure to Eliminate Administrative Delay</a:t>
            </a:r>
            <a:endParaRPr lang="en-US" sz="1100" dirty="0"/>
          </a:p>
        </p:txBody>
      </p:sp>
      <p:sp>
        <p:nvSpPr>
          <p:cNvPr id="112" name="Text 110"/>
          <p:cNvSpPr/>
          <p:nvPr/>
        </p:nvSpPr>
        <p:spPr>
          <a:xfrm>
            <a:off x="4668012" y="1545336"/>
            <a:ext cx="1175004" cy="292608"/>
          </a:xfrm>
          <a:prstGeom prst="roundRect">
            <a:avLst>
              <a:gd name="adj" fmla="val 18750"/>
            </a:avLst>
          </a:prstGeom>
          <a:solidFill>
            <a:srgbClr val="E9F2FF"/>
          </a:solidFill>
          <a:ln w="10160">
            <a:solidFill>
              <a:srgbClr val="A6C5F2"/>
            </a:solidFill>
          </a:ln>
        </p:spPr>
        <p:txBody>
          <a:bodyPr wrap="square" lIns="0" tIns="0" rIns="0" bIns="0" rtlCol="0" anchor="ctr"/>
          <a:lstStyle/>
          <a:p>
            <a:pPr algn="ctr" indent="0" marL="0">
              <a:buNone/>
            </a:pPr>
            <a:r>
              <a:rPr lang="en-US" sz="950" b="1" dirty="0">
                <a:solidFill>
                  <a:srgbClr val="0052CC"/>
                </a:solidFill>
                <a:latin typeface="Arial" pitchFamily="34" charset="0"/>
                <a:ea typeface="Arial" pitchFamily="34" charset="-122"/>
                <a:cs typeface="Arial" pitchFamily="34" charset="-120"/>
              </a:rPr>
              <a:t>Rovo Agents</a:t>
            </a:r>
            <a:endParaRPr lang="en-US" sz="950" dirty="0"/>
          </a:p>
        </p:txBody>
      </p:sp>
      <p:sp>
        <p:nvSpPr>
          <p:cNvPr id="113" name="Text 111"/>
          <p:cNvSpPr/>
          <p:nvPr/>
        </p:nvSpPr>
        <p:spPr>
          <a:xfrm>
            <a:off x="621792" y="2039112"/>
            <a:ext cx="5207508" cy="1380744"/>
          </a:xfrm>
          <a:prstGeom prst="rect">
            <a:avLst/>
          </a:prstGeom>
          <a:noFill/>
          <a:ln/>
        </p:spPr>
        <p:txBody>
          <a:bodyPr wrap="square" lIns="0" tIns="0" rIns="0" bIns="0" rtlCol="0" anchor="t"/>
          <a:lstStyle/>
          <a:p>
            <a:pPr indent="0" marL="0">
              <a:lnSpc>
                <a:spcPts val="1230"/>
              </a:lnSpc>
              <a:buNone/>
            </a:pPr>
            <a:r>
              <a:rPr lang="en-US" sz="930" dirty="0">
                <a:solidFill>
                  <a:srgbClr val="44546F"/>
                </a:solidFill>
                <a:latin typeface="Arial" pitchFamily="34" charset="0"/>
                <a:ea typeface="Arial" pitchFamily="34" charset="-122"/>
                <a:cs typeface="Arial" pitchFamily="34" charset="-120"/>
              </a:rPr>
              <a:t>The transition from 'Completed' to 'Closed' is the single largest delay in the process, averaging 168.87 hours.</a:t>
            </a:r>
            <a:endParaRPr lang="en-US" sz="930" dirty="0"/>
          </a:p>
        </p:txBody>
      </p:sp>
      <p:sp>
        <p:nvSpPr>
          <p:cNvPr id="114" name="Text 112"/>
          <p:cNvSpPr/>
          <p:nvPr/>
        </p:nvSpPr>
        <p:spPr>
          <a:xfrm>
            <a:off x="621792" y="3456432"/>
            <a:ext cx="5207508" cy="237744"/>
          </a:xfrm>
          <a:prstGeom prst="rect">
            <a:avLst/>
          </a:prstGeom>
          <a:noFill/>
          <a:ln/>
        </p:spPr>
        <p:txBody>
          <a:bodyPr wrap="square" lIns="0" tIns="0" rIns="0" bIns="0" rtlCol="0" anchor="t"/>
          <a:lstStyle/>
          <a:p>
            <a:pPr indent="0" marL="0">
              <a:buNone/>
            </a:pPr>
            <a:r>
              <a:rPr lang="en-US" sz="850" b="1" dirty="0">
                <a:solidFill>
                  <a:srgbClr val="0052CC"/>
                </a:solidFill>
                <a:latin typeface="Arial" pitchFamily="34" charset="0"/>
                <a:ea typeface="Arial" pitchFamily="34" charset="-122"/>
                <a:cs typeface="Arial" pitchFamily="34" charset="-120"/>
              </a:rPr>
              <a:t>Impact: Very High · Effort: Low · Confidence: High</a:t>
            </a:r>
            <a:endParaRPr lang="en-US" sz="850" dirty="0"/>
          </a:p>
        </p:txBody>
      </p:sp>
      <p:sp>
        <p:nvSpPr>
          <p:cNvPr id="115" name="Shape 113"/>
          <p:cNvSpPr/>
          <p:nvPr/>
        </p:nvSpPr>
        <p:spPr>
          <a:xfrm>
            <a:off x="6195060" y="1417320"/>
            <a:ext cx="5536692" cy="2368296"/>
          </a:xfrm>
          <a:prstGeom prst="roundRect">
            <a:avLst>
              <a:gd name="adj" fmla="val 1931"/>
            </a:avLst>
          </a:prstGeom>
          <a:solidFill>
            <a:srgbClr val="FAFBFC"/>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16" name="Shape 114"/>
          <p:cNvSpPr/>
          <p:nvPr/>
        </p:nvSpPr>
        <p:spPr>
          <a:xfrm>
            <a:off x="6195060" y="1508760"/>
            <a:ext cx="41148" cy="2185416"/>
          </a:xfrm>
          <a:prstGeom prst="rect">
            <a:avLst/>
          </a:prstGeom>
          <a:solidFill>
            <a:srgbClr val="A54800"/>
          </a:solidFill>
          <a:ln/>
        </p:spPr>
      </p:sp>
      <p:sp>
        <p:nvSpPr>
          <p:cNvPr id="117" name="Text 115"/>
          <p:cNvSpPr/>
          <p:nvPr/>
        </p:nvSpPr>
        <p:spPr>
          <a:xfrm>
            <a:off x="6359652" y="1536192"/>
            <a:ext cx="3936492" cy="457200"/>
          </a:xfrm>
          <a:prstGeom prst="rect">
            <a:avLst/>
          </a:prstGeom>
          <a:noFill/>
          <a:ln/>
        </p:spPr>
        <p:txBody>
          <a:bodyPr wrap="square" lIns="0" tIns="0" rIns="0" bIns="0" rtlCol="0" anchor="t"/>
          <a:lstStyle/>
          <a:p>
            <a:pPr indent="0" marL="0">
              <a:lnSpc>
                <a:spcPts val="1250"/>
              </a:lnSpc>
              <a:buNone/>
            </a:pPr>
            <a:r>
              <a:rPr lang="en-US" sz="1100" b="1" dirty="0">
                <a:solidFill>
                  <a:srgbClr val="172B4D"/>
                </a:solidFill>
                <a:latin typeface="Arial" pitchFamily="34" charset="0"/>
                <a:ea typeface="Arial" pitchFamily="34" charset="-122"/>
                <a:cs typeface="Arial" pitchFamily="34" charset="-120"/>
              </a:rPr>
              <a:t>Implement AI-Powered Routing to Accelerate Triage</a:t>
            </a:r>
            <a:endParaRPr lang="en-US" sz="1100" dirty="0"/>
          </a:p>
        </p:txBody>
      </p:sp>
      <p:sp>
        <p:nvSpPr>
          <p:cNvPr id="118" name="Text 116"/>
          <p:cNvSpPr/>
          <p:nvPr/>
        </p:nvSpPr>
        <p:spPr>
          <a:xfrm>
            <a:off x="10405872" y="1545336"/>
            <a:ext cx="1175004" cy="292608"/>
          </a:xfrm>
          <a:prstGeom prst="roundRect">
            <a:avLst>
              <a:gd name="adj" fmla="val 18750"/>
            </a:avLst>
          </a:prstGeom>
          <a:solidFill>
            <a:srgbClr val="FFF3EB"/>
          </a:solidFill>
          <a:ln w="10160">
            <a:solidFill>
              <a:srgbClr val="FEDEC8"/>
            </a:solidFill>
          </a:ln>
        </p:spPr>
        <p:txBody>
          <a:bodyPr wrap="square" lIns="0" tIns="0" rIns="0" bIns="0" rtlCol="0" anchor="ctr"/>
          <a:lstStyle/>
          <a:p>
            <a:pPr algn="ctr" indent="0" marL="0">
              <a:buNone/>
            </a:pPr>
            <a:r>
              <a:rPr lang="en-US" sz="950" b="1" dirty="0">
                <a:solidFill>
                  <a:srgbClr val="A54800"/>
                </a:solidFill>
                <a:latin typeface="Arial" pitchFamily="34" charset="0"/>
                <a:ea typeface="Arial" pitchFamily="34" charset="-122"/>
                <a:cs typeface="Arial" pitchFamily="34" charset="-120"/>
              </a:rPr>
              <a:t>Rovo Agents</a:t>
            </a:r>
            <a:endParaRPr lang="en-US" sz="950" dirty="0"/>
          </a:p>
        </p:txBody>
      </p:sp>
      <p:sp>
        <p:nvSpPr>
          <p:cNvPr id="119" name="Text 117"/>
          <p:cNvSpPr/>
          <p:nvPr/>
        </p:nvSpPr>
        <p:spPr>
          <a:xfrm>
            <a:off x="6359652" y="2039112"/>
            <a:ext cx="5207508" cy="1380744"/>
          </a:xfrm>
          <a:prstGeom prst="rect">
            <a:avLst/>
          </a:prstGeom>
          <a:noFill/>
          <a:ln/>
        </p:spPr>
        <p:txBody>
          <a:bodyPr wrap="square" lIns="0" tIns="0" rIns="0" bIns="0" rtlCol="0" anchor="t"/>
          <a:lstStyle/>
          <a:p>
            <a:pPr indent="0" marL="0">
              <a:lnSpc>
                <a:spcPts val="1230"/>
              </a:lnSpc>
              <a:buNone/>
            </a:pPr>
            <a:r>
              <a:rPr lang="en-US" sz="930" dirty="0">
                <a:solidFill>
                  <a:srgbClr val="44546F"/>
                </a:solidFill>
                <a:latin typeface="Arial" pitchFamily="34" charset="0"/>
                <a:ea typeface="Arial" pitchFamily="34" charset="-122"/>
                <a:cs typeface="Arial" pitchFamily="34" charset="-120"/>
              </a:rPr>
              <a:t>Tickets spend an average of 62.99 hours waiting in the 'Open' status before moving to 'Work in Progress', indicating a significant triage and assignment bottleneck.</a:t>
            </a:r>
            <a:endParaRPr lang="en-US" sz="930" dirty="0"/>
          </a:p>
        </p:txBody>
      </p:sp>
      <p:sp>
        <p:nvSpPr>
          <p:cNvPr id="120" name="Text 118"/>
          <p:cNvSpPr/>
          <p:nvPr/>
        </p:nvSpPr>
        <p:spPr>
          <a:xfrm>
            <a:off x="6359652" y="3456432"/>
            <a:ext cx="5207508" cy="237744"/>
          </a:xfrm>
          <a:prstGeom prst="rect">
            <a:avLst/>
          </a:prstGeom>
          <a:noFill/>
          <a:ln/>
        </p:spPr>
        <p:txBody>
          <a:bodyPr wrap="square" lIns="0" tIns="0" rIns="0" bIns="0" rtlCol="0" anchor="t"/>
          <a:lstStyle/>
          <a:p>
            <a:pPr indent="0" marL="0">
              <a:buNone/>
            </a:pPr>
            <a:r>
              <a:rPr lang="en-US" sz="850" b="1" dirty="0">
                <a:solidFill>
                  <a:srgbClr val="0052CC"/>
                </a:solidFill>
                <a:latin typeface="Arial" pitchFamily="34" charset="0"/>
                <a:ea typeface="Arial" pitchFamily="34" charset="-122"/>
                <a:cs typeface="Arial" pitchFamily="34" charset="-120"/>
              </a:rPr>
              <a:t>Impact: High · Effort: Medium · Confidence: High</a:t>
            </a:r>
            <a:endParaRPr lang="en-US" sz="850" dirty="0"/>
          </a:p>
        </p:txBody>
      </p:sp>
      <p:sp>
        <p:nvSpPr>
          <p:cNvPr id="121" name="Shape 119"/>
          <p:cNvSpPr/>
          <p:nvPr/>
        </p:nvSpPr>
        <p:spPr>
          <a:xfrm>
            <a:off x="457200" y="3986784"/>
            <a:ext cx="5536692" cy="2368296"/>
          </a:xfrm>
          <a:prstGeom prst="roundRect">
            <a:avLst>
              <a:gd name="adj" fmla="val 1931"/>
            </a:avLst>
          </a:prstGeom>
          <a:solidFill>
            <a:srgbClr val="FAFBFC"/>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22" name="Shape 120"/>
          <p:cNvSpPr/>
          <p:nvPr/>
        </p:nvSpPr>
        <p:spPr>
          <a:xfrm>
            <a:off x="457200" y="4078224"/>
            <a:ext cx="41148" cy="2185416"/>
          </a:xfrm>
          <a:prstGeom prst="rect">
            <a:avLst/>
          </a:prstGeom>
          <a:solidFill>
            <a:srgbClr val="A54800"/>
          </a:solidFill>
          <a:ln/>
        </p:spPr>
      </p:sp>
      <p:sp>
        <p:nvSpPr>
          <p:cNvPr id="123" name="Text 121"/>
          <p:cNvSpPr/>
          <p:nvPr/>
        </p:nvSpPr>
        <p:spPr>
          <a:xfrm>
            <a:off x="621792" y="4105656"/>
            <a:ext cx="3936492" cy="457200"/>
          </a:xfrm>
          <a:prstGeom prst="rect">
            <a:avLst/>
          </a:prstGeom>
          <a:noFill/>
          <a:ln/>
        </p:spPr>
        <p:txBody>
          <a:bodyPr wrap="square" lIns="0" tIns="0" rIns="0" bIns="0" rtlCol="0" anchor="t"/>
          <a:lstStyle/>
          <a:p>
            <a:pPr indent="0" marL="0">
              <a:lnSpc>
                <a:spcPts val="1250"/>
              </a:lnSpc>
              <a:buNone/>
            </a:pPr>
            <a:r>
              <a:rPr lang="en-US" sz="1100" b="1" dirty="0">
                <a:solidFill>
                  <a:srgbClr val="172B4D"/>
                </a:solidFill>
                <a:latin typeface="Arial" pitchFamily="34" charset="0"/>
                <a:ea typeface="Arial" pitchFamily="34" charset="-122"/>
                <a:cs typeface="Arial" pitchFamily="34" charset="-120"/>
              </a:rPr>
              <a:t>Reduce Rework by Surfacing Relevant Knowledge at Point-of-Work</a:t>
            </a:r>
            <a:endParaRPr lang="en-US" sz="1100" dirty="0"/>
          </a:p>
        </p:txBody>
      </p:sp>
      <p:sp>
        <p:nvSpPr>
          <p:cNvPr id="124" name="Text 122"/>
          <p:cNvSpPr/>
          <p:nvPr/>
        </p:nvSpPr>
        <p:spPr>
          <a:xfrm>
            <a:off x="4668012" y="4114800"/>
            <a:ext cx="1175004" cy="292608"/>
          </a:xfrm>
          <a:prstGeom prst="roundRect">
            <a:avLst>
              <a:gd name="adj" fmla="val 18750"/>
            </a:avLst>
          </a:prstGeom>
          <a:solidFill>
            <a:srgbClr val="FFF3EB"/>
          </a:solidFill>
          <a:ln w="10160">
            <a:solidFill>
              <a:srgbClr val="FEDEC8"/>
            </a:solidFill>
          </a:ln>
        </p:spPr>
        <p:txBody>
          <a:bodyPr wrap="square" lIns="0" tIns="0" rIns="0" bIns="0" rtlCol="0" anchor="ctr"/>
          <a:lstStyle/>
          <a:p>
            <a:pPr algn="ctr" indent="0" marL="0">
              <a:buNone/>
            </a:pPr>
            <a:r>
              <a:rPr lang="en-US" sz="950" b="1" dirty="0">
                <a:solidFill>
                  <a:srgbClr val="A54800"/>
                </a:solidFill>
                <a:latin typeface="Arial" pitchFamily="34" charset="0"/>
                <a:ea typeface="Arial" pitchFamily="34" charset="-122"/>
                <a:cs typeface="Arial" pitchFamily="34" charset="-120"/>
              </a:rPr>
              <a:t>Rovo Search</a:t>
            </a:r>
            <a:endParaRPr lang="en-US" sz="950" dirty="0"/>
          </a:p>
        </p:txBody>
      </p:sp>
      <p:sp>
        <p:nvSpPr>
          <p:cNvPr id="125" name="Text 123"/>
          <p:cNvSpPr/>
          <p:nvPr/>
        </p:nvSpPr>
        <p:spPr>
          <a:xfrm>
            <a:off x="621792" y="4608576"/>
            <a:ext cx="5207508" cy="1380744"/>
          </a:xfrm>
          <a:prstGeom prst="rect">
            <a:avLst/>
          </a:prstGeom>
          <a:noFill/>
          <a:ln/>
        </p:spPr>
        <p:txBody>
          <a:bodyPr wrap="square" lIns="0" tIns="0" rIns="0" bIns="0" rtlCol="0" anchor="t"/>
          <a:lstStyle/>
          <a:p>
            <a:pPr indent="0" marL="0">
              <a:lnSpc>
                <a:spcPts val="1230"/>
              </a:lnSpc>
              <a:buNone/>
            </a:pPr>
            <a:r>
              <a:rPr lang="en-US" sz="930" dirty="0">
                <a:solidFill>
                  <a:srgbClr val="44546F"/>
                </a:solidFill>
                <a:latin typeface="Arial" pitchFamily="34" charset="0"/>
                <a:ea typeface="Arial" pitchFamily="34" charset="-122"/>
                <a:cs typeface="Arial" pitchFamily="34" charset="-120"/>
              </a:rPr>
              <a:t>The process has a 60% rework rate, with frequent loops like 'Work in Progress -&gt; Open' and 'Work in Progress -&gt; Pending', suggesting agents often lack the right information for a first-touch resolution.</a:t>
            </a:r>
            <a:endParaRPr lang="en-US" sz="930" dirty="0"/>
          </a:p>
        </p:txBody>
      </p:sp>
      <p:sp>
        <p:nvSpPr>
          <p:cNvPr id="126" name="Text 124"/>
          <p:cNvSpPr/>
          <p:nvPr/>
        </p:nvSpPr>
        <p:spPr>
          <a:xfrm>
            <a:off x="621792" y="6025896"/>
            <a:ext cx="5207508" cy="237744"/>
          </a:xfrm>
          <a:prstGeom prst="rect">
            <a:avLst/>
          </a:prstGeom>
          <a:noFill/>
          <a:ln/>
        </p:spPr>
        <p:txBody>
          <a:bodyPr wrap="square" lIns="0" tIns="0" rIns="0" bIns="0" rtlCol="0" anchor="t"/>
          <a:lstStyle/>
          <a:p>
            <a:pPr indent="0" marL="0">
              <a:buNone/>
            </a:pPr>
            <a:r>
              <a:rPr lang="en-US" sz="850" b="1" dirty="0">
                <a:solidFill>
                  <a:srgbClr val="0052CC"/>
                </a:solidFill>
                <a:latin typeface="Arial" pitchFamily="34" charset="0"/>
                <a:ea typeface="Arial" pitchFamily="34" charset="-122"/>
                <a:cs typeface="Arial" pitchFamily="34" charset="-120"/>
              </a:rPr>
              <a:t>Impact: High · Effort: Low · Confidence: High</a:t>
            </a:r>
            <a:endParaRPr lang="en-US" sz="850" dirty="0"/>
          </a:p>
        </p:txBody>
      </p:sp>
      <p:sp>
        <p:nvSpPr>
          <p:cNvPr id="127" name="Shape 125"/>
          <p:cNvSpPr/>
          <p:nvPr/>
        </p:nvSpPr>
        <p:spPr>
          <a:xfrm>
            <a:off x="6195060" y="3986784"/>
            <a:ext cx="5536692" cy="2368296"/>
          </a:xfrm>
          <a:prstGeom prst="roundRect">
            <a:avLst>
              <a:gd name="adj" fmla="val 1931"/>
            </a:avLst>
          </a:prstGeom>
          <a:solidFill>
            <a:srgbClr val="FAFBFC"/>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28" name="Shape 126"/>
          <p:cNvSpPr/>
          <p:nvPr/>
        </p:nvSpPr>
        <p:spPr>
          <a:xfrm>
            <a:off x="6195060" y="4078224"/>
            <a:ext cx="41148" cy="2185416"/>
          </a:xfrm>
          <a:prstGeom prst="rect">
            <a:avLst/>
          </a:prstGeom>
          <a:solidFill>
            <a:srgbClr val="A54800"/>
          </a:solidFill>
          <a:ln/>
        </p:spPr>
      </p:sp>
      <p:sp>
        <p:nvSpPr>
          <p:cNvPr id="129" name="Text 127"/>
          <p:cNvSpPr/>
          <p:nvPr/>
        </p:nvSpPr>
        <p:spPr>
          <a:xfrm>
            <a:off x="6359652" y="4105656"/>
            <a:ext cx="3936492" cy="457200"/>
          </a:xfrm>
          <a:prstGeom prst="rect">
            <a:avLst/>
          </a:prstGeom>
          <a:noFill/>
          <a:ln/>
        </p:spPr>
        <p:txBody>
          <a:bodyPr wrap="square" lIns="0" tIns="0" rIns="0" bIns="0" rtlCol="0" anchor="t"/>
          <a:lstStyle/>
          <a:p>
            <a:pPr indent="0" marL="0">
              <a:lnSpc>
                <a:spcPts val="1250"/>
              </a:lnSpc>
              <a:buNone/>
            </a:pPr>
            <a:r>
              <a:rPr lang="en-US" sz="1100" b="1" dirty="0">
                <a:solidFill>
                  <a:srgbClr val="172B4D"/>
                </a:solidFill>
                <a:latin typeface="Arial" pitchFamily="34" charset="0"/>
                <a:ea typeface="Arial" pitchFamily="34" charset="-122"/>
                <a:cs typeface="Arial" pitchFamily="34" charset="-120"/>
              </a:rPr>
              <a:t>Accelerate Agent Work with AI-Powered Summaries and Drafts</a:t>
            </a:r>
            <a:endParaRPr lang="en-US" sz="1100" dirty="0"/>
          </a:p>
        </p:txBody>
      </p:sp>
      <p:sp>
        <p:nvSpPr>
          <p:cNvPr id="130" name="Text 128"/>
          <p:cNvSpPr/>
          <p:nvPr/>
        </p:nvSpPr>
        <p:spPr>
          <a:xfrm>
            <a:off x="10405872" y="4114800"/>
            <a:ext cx="1019556" cy="292608"/>
          </a:xfrm>
          <a:prstGeom prst="roundRect">
            <a:avLst>
              <a:gd name="adj" fmla="val 18750"/>
            </a:avLst>
          </a:prstGeom>
          <a:solidFill>
            <a:srgbClr val="FFF3EB"/>
          </a:solidFill>
          <a:ln w="10160">
            <a:solidFill>
              <a:srgbClr val="FEDEC8"/>
            </a:solidFill>
          </a:ln>
        </p:spPr>
        <p:txBody>
          <a:bodyPr wrap="square" lIns="0" tIns="0" rIns="0" bIns="0" rtlCol="0" anchor="ctr"/>
          <a:lstStyle/>
          <a:p>
            <a:pPr algn="ctr" indent="0" marL="0">
              <a:buNone/>
            </a:pPr>
            <a:r>
              <a:rPr lang="en-US" sz="950" b="1" dirty="0">
                <a:solidFill>
                  <a:srgbClr val="A54800"/>
                </a:solidFill>
                <a:latin typeface="Arial" pitchFamily="34" charset="0"/>
                <a:ea typeface="Arial" pitchFamily="34" charset="-122"/>
                <a:cs typeface="Arial" pitchFamily="34" charset="-120"/>
              </a:rPr>
              <a:t>Rovo Chat</a:t>
            </a:r>
            <a:endParaRPr lang="en-US" sz="950" dirty="0"/>
          </a:p>
        </p:txBody>
      </p:sp>
      <p:sp>
        <p:nvSpPr>
          <p:cNvPr id="131" name="Text 129"/>
          <p:cNvSpPr/>
          <p:nvPr/>
        </p:nvSpPr>
        <p:spPr>
          <a:xfrm>
            <a:off x="6359652" y="4608576"/>
            <a:ext cx="5207508" cy="1380744"/>
          </a:xfrm>
          <a:prstGeom prst="rect">
            <a:avLst/>
          </a:prstGeom>
          <a:noFill/>
          <a:ln/>
        </p:spPr>
        <p:txBody>
          <a:bodyPr wrap="square" lIns="0" tIns="0" rIns="0" bIns="0" rtlCol="0" anchor="t"/>
          <a:lstStyle/>
          <a:p>
            <a:pPr indent="0" marL="0">
              <a:lnSpc>
                <a:spcPts val="1230"/>
              </a:lnSpc>
              <a:buNone/>
            </a:pPr>
            <a:r>
              <a:rPr lang="en-US" sz="930" dirty="0">
                <a:solidFill>
                  <a:srgbClr val="44546F"/>
                </a:solidFill>
                <a:latin typeface="Arial" pitchFamily="34" charset="0"/>
                <a:ea typeface="Arial" pitchFamily="34" charset="-122"/>
                <a:cs typeface="Arial" pitchFamily="34" charset="-120"/>
              </a:rPr>
              <a:t>Complex rework loops, seen in variants like 'Work in Progress -&gt; Pending -&gt; Work in Progress', mean agents spend significant time reading long comment threads to understand the ticket history.</a:t>
            </a:r>
            <a:endParaRPr lang="en-US" sz="930" dirty="0"/>
          </a:p>
        </p:txBody>
      </p:sp>
      <p:sp>
        <p:nvSpPr>
          <p:cNvPr id="132" name="Text 130"/>
          <p:cNvSpPr/>
          <p:nvPr/>
        </p:nvSpPr>
        <p:spPr>
          <a:xfrm>
            <a:off x="6359652" y="6025896"/>
            <a:ext cx="5207508" cy="237744"/>
          </a:xfrm>
          <a:prstGeom prst="rect">
            <a:avLst/>
          </a:prstGeom>
          <a:noFill/>
          <a:ln/>
        </p:spPr>
        <p:txBody>
          <a:bodyPr wrap="square" lIns="0" tIns="0" rIns="0" bIns="0" rtlCol="0" anchor="t"/>
          <a:lstStyle/>
          <a:p>
            <a:pPr indent="0" marL="0">
              <a:buNone/>
            </a:pPr>
            <a:r>
              <a:rPr lang="en-US" sz="850" b="1" dirty="0">
                <a:solidFill>
                  <a:srgbClr val="0052CC"/>
                </a:solidFill>
                <a:latin typeface="Arial" pitchFamily="34" charset="0"/>
                <a:ea typeface="Arial" pitchFamily="34" charset="-122"/>
                <a:cs typeface="Arial" pitchFamily="34" charset="-120"/>
              </a:rPr>
              <a:t>Impact: Medium · Effort: Low · Confidence: High</a:t>
            </a:r>
            <a:endParaRPr lang="en-US" sz="850" dirty="0"/>
          </a:p>
        </p:txBody>
      </p:sp>
      <p:sp>
        <p:nvSpPr>
          <p:cNvPr id="25" name="Slide Number Placeholder 0"/>
          <p:cNvSpPr>
            <a:spLocks noGrp="1"/>
          </p:cNvSpPr>
          <p:nvPr>
            <p:ph type="sldNum" sz="quarter" idx="4294967295"/>
          </p:nvPr>
        </p:nvSpPr>
        <p:spPr>
          <a:xfrm>
            <a:off x="11521440" y="6537960"/>
            <a:ext cx="800000" cy="300000"/>
          </a:xfrm>
          <a:prstGeom prst="rect">
            <a:avLst/>
          </a:prstGeom>
          <a:extLst>
            <a:ext uri="{C572A759-6A51-4108-AA02-DFA0A04FC94B}">
              <ma14:wrappingTextBoxFlag xmlns:ma14="http://schemas.microsoft.com/office/mac/drawingml/2011/main" val="0"/>
            </a:ext>
          </a:extLst>
        </p:spPr>
        <p:txBody>
          <a:bodyPr/>
          <a:lstStyle>
            <a:lvl1pPr>
              <a:defRPr sz="850">
                <a:solidFill>
                  <a:srgbClr val="626F86"/>
                </a:solidFill>
                <a:latin typeface="Arial"/>
                <a:ea typeface="Arial"/>
                <a:cs typeface="Arial"/>
              </a:defRPr>
            </a:lvl1pPr>
          </a:lstStyle>
          <a:p>
            <a:pPr algn="l"/>
            <a:fld id="{F7021451-1387-4CA6-816F-3879F97B5CBC}" type="slidenum">
              <a:rPr b="0" lang="en-US"/>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9555480" y="201168"/>
            <a:ext cx="22860" cy="22860"/>
          </a:xfrm>
          <a:prstGeom prst="ellipse">
            <a:avLst/>
          </a:prstGeom>
          <a:solidFill>
            <a:srgbClr val="CFE0F8">
              <a:alpha val="92000"/>
            </a:srgbClr>
          </a:solidFill>
          <a:ln w="12700">
            <a:solidFill>
              <a:srgbClr val="CFE0F8">
                <a:alpha val="0"/>
              </a:srgbClr>
            </a:solidFill>
            <a:prstDash val="solid"/>
          </a:ln>
        </p:spPr>
      </p:sp>
      <p:sp>
        <p:nvSpPr>
          <p:cNvPr id="3" name="Shape 1"/>
          <p:cNvSpPr/>
          <p:nvPr/>
        </p:nvSpPr>
        <p:spPr>
          <a:xfrm>
            <a:off x="9756648" y="201168"/>
            <a:ext cx="22860" cy="22860"/>
          </a:xfrm>
          <a:prstGeom prst="ellipse">
            <a:avLst/>
          </a:prstGeom>
          <a:solidFill>
            <a:srgbClr val="CFE0F8">
              <a:alpha val="92000"/>
            </a:srgbClr>
          </a:solidFill>
          <a:ln w="12700">
            <a:solidFill>
              <a:srgbClr val="CFE0F8">
                <a:alpha val="0"/>
              </a:srgbClr>
            </a:solidFill>
            <a:prstDash val="solid"/>
          </a:ln>
        </p:spPr>
      </p:sp>
      <p:sp>
        <p:nvSpPr>
          <p:cNvPr id="4" name="Shape 2"/>
          <p:cNvSpPr/>
          <p:nvPr/>
        </p:nvSpPr>
        <p:spPr>
          <a:xfrm>
            <a:off x="9957816" y="201168"/>
            <a:ext cx="22860" cy="22860"/>
          </a:xfrm>
          <a:prstGeom prst="ellipse">
            <a:avLst/>
          </a:prstGeom>
          <a:solidFill>
            <a:srgbClr val="CFE0F8">
              <a:alpha val="92000"/>
            </a:srgbClr>
          </a:solidFill>
          <a:ln w="12700">
            <a:solidFill>
              <a:srgbClr val="CFE0F8">
                <a:alpha val="0"/>
              </a:srgbClr>
            </a:solidFill>
            <a:prstDash val="solid"/>
          </a:ln>
        </p:spPr>
      </p:sp>
      <p:sp>
        <p:nvSpPr>
          <p:cNvPr id="5" name="Shape 3"/>
          <p:cNvSpPr/>
          <p:nvPr/>
        </p:nvSpPr>
        <p:spPr>
          <a:xfrm>
            <a:off x="10158984" y="201168"/>
            <a:ext cx="22860" cy="22860"/>
          </a:xfrm>
          <a:prstGeom prst="ellipse">
            <a:avLst/>
          </a:prstGeom>
          <a:solidFill>
            <a:srgbClr val="CFE0F8">
              <a:alpha val="92000"/>
            </a:srgbClr>
          </a:solidFill>
          <a:ln w="12700">
            <a:solidFill>
              <a:srgbClr val="CFE0F8">
                <a:alpha val="0"/>
              </a:srgbClr>
            </a:solidFill>
            <a:prstDash val="solid"/>
          </a:ln>
        </p:spPr>
      </p:sp>
      <p:sp>
        <p:nvSpPr>
          <p:cNvPr id="6" name="Shape 4"/>
          <p:cNvSpPr/>
          <p:nvPr/>
        </p:nvSpPr>
        <p:spPr>
          <a:xfrm>
            <a:off x="10360152" y="201168"/>
            <a:ext cx="22860" cy="22860"/>
          </a:xfrm>
          <a:prstGeom prst="ellipse">
            <a:avLst/>
          </a:prstGeom>
          <a:solidFill>
            <a:srgbClr val="CFE0F8">
              <a:alpha val="92000"/>
            </a:srgbClr>
          </a:solidFill>
          <a:ln w="12700">
            <a:solidFill>
              <a:srgbClr val="CFE0F8">
                <a:alpha val="0"/>
              </a:srgbClr>
            </a:solidFill>
            <a:prstDash val="solid"/>
          </a:ln>
        </p:spPr>
      </p:sp>
      <p:sp>
        <p:nvSpPr>
          <p:cNvPr id="7" name="Shape 5"/>
          <p:cNvSpPr/>
          <p:nvPr/>
        </p:nvSpPr>
        <p:spPr>
          <a:xfrm>
            <a:off x="10561320" y="201168"/>
            <a:ext cx="22860" cy="22860"/>
          </a:xfrm>
          <a:prstGeom prst="ellipse">
            <a:avLst/>
          </a:prstGeom>
          <a:solidFill>
            <a:srgbClr val="CFE0F8">
              <a:alpha val="92000"/>
            </a:srgbClr>
          </a:solidFill>
          <a:ln w="12700">
            <a:solidFill>
              <a:srgbClr val="CFE0F8">
                <a:alpha val="0"/>
              </a:srgbClr>
            </a:solidFill>
            <a:prstDash val="solid"/>
          </a:ln>
        </p:spPr>
      </p:sp>
      <p:sp>
        <p:nvSpPr>
          <p:cNvPr id="8" name="Shape 6"/>
          <p:cNvSpPr/>
          <p:nvPr/>
        </p:nvSpPr>
        <p:spPr>
          <a:xfrm>
            <a:off x="10762488" y="201168"/>
            <a:ext cx="22860" cy="22860"/>
          </a:xfrm>
          <a:prstGeom prst="ellipse">
            <a:avLst/>
          </a:prstGeom>
          <a:solidFill>
            <a:srgbClr val="CFE0F8">
              <a:alpha val="92000"/>
            </a:srgbClr>
          </a:solidFill>
          <a:ln w="12700">
            <a:solidFill>
              <a:srgbClr val="CFE0F8">
                <a:alpha val="0"/>
              </a:srgbClr>
            </a:solidFill>
            <a:prstDash val="solid"/>
          </a:ln>
        </p:spPr>
      </p:sp>
      <p:sp>
        <p:nvSpPr>
          <p:cNvPr id="9" name="Shape 7"/>
          <p:cNvSpPr/>
          <p:nvPr/>
        </p:nvSpPr>
        <p:spPr>
          <a:xfrm>
            <a:off x="10963656" y="201168"/>
            <a:ext cx="22860" cy="22860"/>
          </a:xfrm>
          <a:prstGeom prst="ellipse">
            <a:avLst/>
          </a:prstGeom>
          <a:solidFill>
            <a:srgbClr val="CFE0F8">
              <a:alpha val="92000"/>
            </a:srgbClr>
          </a:solidFill>
          <a:ln w="12700">
            <a:solidFill>
              <a:srgbClr val="CFE0F8">
                <a:alpha val="0"/>
              </a:srgbClr>
            </a:solidFill>
            <a:prstDash val="solid"/>
          </a:ln>
        </p:spPr>
      </p:sp>
      <p:sp>
        <p:nvSpPr>
          <p:cNvPr id="10" name="Shape 8"/>
          <p:cNvSpPr/>
          <p:nvPr/>
        </p:nvSpPr>
        <p:spPr>
          <a:xfrm>
            <a:off x="11164824" y="201168"/>
            <a:ext cx="22860" cy="22860"/>
          </a:xfrm>
          <a:prstGeom prst="ellipse">
            <a:avLst/>
          </a:prstGeom>
          <a:solidFill>
            <a:srgbClr val="CFE0F8">
              <a:alpha val="92000"/>
            </a:srgbClr>
          </a:solidFill>
          <a:ln w="12700">
            <a:solidFill>
              <a:srgbClr val="CFE0F8">
                <a:alpha val="0"/>
              </a:srgbClr>
            </a:solidFill>
            <a:prstDash val="solid"/>
          </a:ln>
        </p:spPr>
      </p:sp>
      <p:sp>
        <p:nvSpPr>
          <p:cNvPr id="11" name="Shape 9"/>
          <p:cNvSpPr/>
          <p:nvPr/>
        </p:nvSpPr>
        <p:spPr>
          <a:xfrm>
            <a:off x="11365992" y="201168"/>
            <a:ext cx="22860" cy="22860"/>
          </a:xfrm>
          <a:prstGeom prst="ellipse">
            <a:avLst/>
          </a:prstGeom>
          <a:solidFill>
            <a:srgbClr val="CFE0F8">
              <a:alpha val="92000"/>
            </a:srgbClr>
          </a:solidFill>
          <a:ln w="12700">
            <a:solidFill>
              <a:srgbClr val="CFE0F8">
                <a:alpha val="0"/>
              </a:srgbClr>
            </a:solidFill>
            <a:prstDash val="solid"/>
          </a:ln>
        </p:spPr>
      </p:sp>
      <p:sp>
        <p:nvSpPr>
          <p:cNvPr id="12" name="Shape 10"/>
          <p:cNvSpPr/>
          <p:nvPr/>
        </p:nvSpPr>
        <p:spPr>
          <a:xfrm>
            <a:off x="11567160" y="201168"/>
            <a:ext cx="22860" cy="22860"/>
          </a:xfrm>
          <a:prstGeom prst="ellipse">
            <a:avLst/>
          </a:prstGeom>
          <a:solidFill>
            <a:srgbClr val="CFE0F8">
              <a:alpha val="92000"/>
            </a:srgbClr>
          </a:solidFill>
          <a:ln w="12700">
            <a:solidFill>
              <a:srgbClr val="CFE0F8">
                <a:alpha val="0"/>
              </a:srgbClr>
            </a:solidFill>
            <a:prstDash val="solid"/>
          </a:ln>
        </p:spPr>
      </p:sp>
      <p:sp>
        <p:nvSpPr>
          <p:cNvPr id="13" name="Shape 11"/>
          <p:cNvSpPr/>
          <p:nvPr/>
        </p:nvSpPr>
        <p:spPr>
          <a:xfrm>
            <a:off x="11768328" y="201168"/>
            <a:ext cx="22860" cy="22860"/>
          </a:xfrm>
          <a:prstGeom prst="ellipse">
            <a:avLst/>
          </a:prstGeom>
          <a:solidFill>
            <a:srgbClr val="CFE0F8">
              <a:alpha val="92000"/>
            </a:srgbClr>
          </a:solidFill>
          <a:ln w="12700">
            <a:solidFill>
              <a:srgbClr val="CFE0F8">
                <a:alpha val="0"/>
              </a:srgbClr>
            </a:solidFill>
            <a:prstDash val="solid"/>
          </a:ln>
        </p:spPr>
      </p:sp>
      <p:sp>
        <p:nvSpPr>
          <p:cNvPr id="14" name="Shape 12"/>
          <p:cNvSpPr/>
          <p:nvPr/>
        </p:nvSpPr>
        <p:spPr>
          <a:xfrm>
            <a:off x="11969496" y="201168"/>
            <a:ext cx="22860" cy="22860"/>
          </a:xfrm>
          <a:prstGeom prst="ellipse">
            <a:avLst/>
          </a:prstGeom>
          <a:solidFill>
            <a:srgbClr val="CFE0F8">
              <a:alpha val="92000"/>
            </a:srgbClr>
          </a:solidFill>
          <a:ln w="12700">
            <a:solidFill>
              <a:srgbClr val="CFE0F8">
                <a:alpha val="0"/>
              </a:srgbClr>
            </a:solidFill>
            <a:prstDash val="solid"/>
          </a:ln>
        </p:spPr>
      </p:sp>
      <p:sp>
        <p:nvSpPr>
          <p:cNvPr id="15" name="Shape 13"/>
          <p:cNvSpPr/>
          <p:nvPr/>
        </p:nvSpPr>
        <p:spPr>
          <a:xfrm>
            <a:off x="9555480" y="384048"/>
            <a:ext cx="22860" cy="22860"/>
          </a:xfrm>
          <a:prstGeom prst="ellipse">
            <a:avLst/>
          </a:prstGeom>
          <a:solidFill>
            <a:srgbClr val="CFE0F8">
              <a:alpha val="92000"/>
            </a:srgbClr>
          </a:solidFill>
          <a:ln w="12700">
            <a:solidFill>
              <a:srgbClr val="CFE0F8">
                <a:alpha val="0"/>
              </a:srgbClr>
            </a:solidFill>
            <a:prstDash val="solid"/>
          </a:ln>
        </p:spPr>
      </p:sp>
      <p:sp>
        <p:nvSpPr>
          <p:cNvPr id="16" name="Shape 14"/>
          <p:cNvSpPr/>
          <p:nvPr/>
        </p:nvSpPr>
        <p:spPr>
          <a:xfrm>
            <a:off x="9756648" y="384048"/>
            <a:ext cx="22860" cy="22860"/>
          </a:xfrm>
          <a:prstGeom prst="ellipse">
            <a:avLst/>
          </a:prstGeom>
          <a:solidFill>
            <a:srgbClr val="CFE0F8">
              <a:alpha val="92000"/>
            </a:srgbClr>
          </a:solidFill>
          <a:ln w="12700">
            <a:solidFill>
              <a:srgbClr val="CFE0F8">
                <a:alpha val="0"/>
              </a:srgbClr>
            </a:solidFill>
            <a:prstDash val="solid"/>
          </a:ln>
        </p:spPr>
      </p:sp>
      <p:sp>
        <p:nvSpPr>
          <p:cNvPr id="17" name="Shape 15"/>
          <p:cNvSpPr/>
          <p:nvPr/>
        </p:nvSpPr>
        <p:spPr>
          <a:xfrm>
            <a:off x="9957816" y="384048"/>
            <a:ext cx="22860" cy="22860"/>
          </a:xfrm>
          <a:prstGeom prst="ellipse">
            <a:avLst/>
          </a:prstGeom>
          <a:solidFill>
            <a:srgbClr val="CFE0F8">
              <a:alpha val="92000"/>
            </a:srgbClr>
          </a:solidFill>
          <a:ln w="12700">
            <a:solidFill>
              <a:srgbClr val="CFE0F8">
                <a:alpha val="0"/>
              </a:srgbClr>
            </a:solidFill>
            <a:prstDash val="solid"/>
          </a:ln>
        </p:spPr>
      </p:sp>
      <p:sp>
        <p:nvSpPr>
          <p:cNvPr id="18" name="Shape 16"/>
          <p:cNvSpPr/>
          <p:nvPr/>
        </p:nvSpPr>
        <p:spPr>
          <a:xfrm>
            <a:off x="10158984" y="384048"/>
            <a:ext cx="22860" cy="22860"/>
          </a:xfrm>
          <a:prstGeom prst="ellipse">
            <a:avLst/>
          </a:prstGeom>
          <a:solidFill>
            <a:srgbClr val="CFE0F8">
              <a:alpha val="92000"/>
            </a:srgbClr>
          </a:solidFill>
          <a:ln w="12700">
            <a:solidFill>
              <a:srgbClr val="CFE0F8">
                <a:alpha val="0"/>
              </a:srgbClr>
            </a:solidFill>
            <a:prstDash val="solid"/>
          </a:ln>
        </p:spPr>
      </p:sp>
      <p:sp>
        <p:nvSpPr>
          <p:cNvPr id="19" name="Shape 17"/>
          <p:cNvSpPr/>
          <p:nvPr/>
        </p:nvSpPr>
        <p:spPr>
          <a:xfrm>
            <a:off x="10360152" y="384048"/>
            <a:ext cx="22860" cy="22860"/>
          </a:xfrm>
          <a:prstGeom prst="ellipse">
            <a:avLst/>
          </a:prstGeom>
          <a:solidFill>
            <a:srgbClr val="CFE0F8">
              <a:alpha val="92000"/>
            </a:srgbClr>
          </a:solidFill>
          <a:ln w="12700">
            <a:solidFill>
              <a:srgbClr val="CFE0F8">
                <a:alpha val="0"/>
              </a:srgbClr>
            </a:solidFill>
            <a:prstDash val="solid"/>
          </a:ln>
        </p:spPr>
      </p:sp>
      <p:sp>
        <p:nvSpPr>
          <p:cNvPr id="20" name="Shape 18"/>
          <p:cNvSpPr/>
          <p:nvPr/>
        </p:nvSpPr>
        <p:spPr>
          <a:xfrm>
            <a:off x="10561320" y="384048"/>
            <a:ext cx="22860" cy="22860"/>
          </a:xfrm>
          <a:prstGeom prst="ellipse">
            <a:avLst/>
          </a:prstGeom>
          <a:solidFill>
            <a:srgbClr val="CFE0F8">
              <a:alpha val="92000"/>
            </a:srgbClr>
          </a:solidFill>
          <a:ln w="12700">
            <a:solidFill>
              <a:srgbClr val="CFE0F8">
                <a:alpha val="0"/>
              </a:srgbClr>
            </a:solidFill>
            <a:prstDash val="solid"/>
          </a:ln>
        </p:spPr>
      </p:sp>
      <p:sp>
        <p:nvSpPr>
          <p:cNvPr id="21" name="Shape 19"/>
          <p:cNvSpPr/>
          <p:nvPr/>
        </p:nvSpPr>
        <p:spPr>
          <a:xfrm>
            <a:off x="10762488" y="384048"/>
            <a:ext cx="22860" cy="22860"/>
          </a:xfrm>
          <a:prstGeom prst="ellipse">
            <a:avLst/>
          </a:prstGeom>
          <a:solidFill>
            <a:srgbClr val="CFE0F8">
              <a:alpha val="92000"/>
            </a:srgbClr>
          </a:solidFill>
          <a:ln w="12700">
            <a:solidFill>
              <a:srgbClr val="CFE0F8">
                <a:alpha val="0"/>
              </a:srgbClr>
            </a:solidFill>
            <a:prstDash val="solid"/>
          </a:ln>
        </p:spPr>
      </p:sp>
      <p:sp>
        <p:nvSpPr>
          <p:cNvPr id="22" name="Shape 20"/>
          <p:cNvSpPr/>
          <p:nvPr/>
        </p:nvSpPr>
        <p:spPr>
          <a:xfrm>
            <a:off x="10963656" y="384048"/>
            <a:ext cx="22860" cy="22860"/>
          </a:xfrm>
          <a:prstGeom prst="ellipse">
            <a:avLst/>
          </a:prstGeom>
          <a:solidFill>
            <a:srgbClr val="CFE0F8">
              <a:alpha val="92000"/>
            </a:srgbClr>
          </a:solidFill>
          <a:ln w="12700">
            <a:solidFill>
              <a:srgbClr val="CFE0F8">
                <a:alpha val="0"/>
              </a:srgbClr>
            </a:solidFill>
            <a:prstDash val="solid"/>
          </a:ln>
        </p:spPr>
      </p:sp>
      <p:sp>
        <p:nvSpPr>
          <p:cNvPr id="23" name="Shape 21"/>
          <p:cNvSpPr/>
          <p:nvPr/>
        </p:nvSpPr>
        <p:spPr>
          <a:xfrm>
            <a:off x="11164824" y="384048"/>
            <a:ext cx="22860" cy="22860"/>
          </a:xfrm>
          <a:prstGeom prst="ellipse">
            <a:avLst/>
          </a:prstGeom>
          <a:solidFill>
            <a:srgbClr val="CFE0F8">
              <a:alpha val="92000"/>
            </a:srgbClr>
          </a:solidFill>
          <a:ln w="12700">
            <a:solidFill>
              <a:srgbClr val="CFE0F8">
                <a:alpha val="0"/>
              </a:srgbClr>
            </a:solidFill>
            <a:prstDash val="solid"/>
          </a:ln>
        </p:spPr>
      </p:sp>
      <p:sp>
        <p:nvSpPr>
          <p:cNvPr id="24" name="Shape 22"/>
          <p:cNvSpPr/>
          <p:nvPr/>
        </p:nvSpPr>
        <p:spPr>
          <a:xfrm>
            <a:off x="11365992" y="384048"/>
            <a:ext cx="22860" cy="22860"/>
          </a:xfrm>
          <a:prstGeom prst="ellipse">
            <a:avLst/>
          </a:prstGeom>
          <a:solidFill>
            <a:srgbClr val="CFE0F8">
              <a:alpha val="92000"/>
            </a:srgbClr>
          </a:solidFill>
          <a:ln w="12700">
            <a:solidFill>
              <a:srgbClr val="CFE0F8">
                <a:alpha val="0"/>
              </a:srgbClr>
            </a:solidFill>
            <a:prstDash val="solid"/>
          </a:ln>
        </p:spPr>
      </p:sp>
      <p:sp>
        <p:nvSpPr>
          <p:cNvPr id="25" name="Shape 23"/>
          <p:cNvSpPr/>
          <p:nvPr/>
        </p:nvSpPr>
        <p:spPr>
          <a:xfrm>
            <a:off x="11567160" y="384048"/>
            <a:ext cx="22860" cy="22860"/>
          </a:xfrm>
          <a:prstGeom prst="ellipse">
            <a:avLst/>
          </a:prstGeom>
          <a:solidFill>
            <a:srgbClr val="CFE0F8">
              <a:alpha val="92000"/>
            </a:srgbClr>
          </a:solidFill>
          <a:ln w="12700">
            <a:solidFill>
              <a:srgbClr val="CFE0F8">
                <a:alpha val="0"/>
              </a:srgbClr>
            </a:solidFill>
            <a:prstDash val="solid"/>
          </a:ln>
        </p:spPr>
      </p:sp>
      <p:sp>
        <p:nvSpPr>
          <p:cNvPr id="26" name="Shape 24"/>
          <p:cNvSpPr/>
          <p:nvPr/>
        </p:nvSpPr>
        <p:spPr>
          <a:xfrm>
            <a:off x="11768328" y="384048"/>
            <a:ext cx="22860" cy="22860"/>
          </a:xfrm>
          <a:prstGeom prst="ellipse">
            <a:avLst/>
          </a:prstGeom>
          <a:solidFill>
            <a:srgbClr val="CFE0F8">
              <a:alpha val="92000"/>
            </a:srgbClr>
          </a:solidFill>
          <a:ln w="12700">
            <a:solidFill>
              <a:srgbClr val="CFE0F8">
                <a:alpha val="0"/>
              </a:srgbClr>
            </a:solidFill>
            <a:prstDash val="solid"/>
          </a:ln>
        </p:spPr>
      </p:sp>
      <p:sp>
        <p:nvSpPr>
          <p:cNvPr id="27" name="Shape 25"/>
          <p:cNvSpPr/>
          <p:nvPr/>
        </p:nvSpPr>
        <p:spPr>
          <a:xfrm>
            <a:off x="11969496" y="384048"/>
            <a:ext cx="22860" cy="22860"/>
          </a:xfrm>
          <a:prstGeom prst="ellipse">
            <a:avLst/>
          </a:prstGeom>
          <a:solidFill>
            <a:srgbClr val="CFE0F8">
              <a:alpha val="92000"/>
            </a:srgbClr>
          </a:solidFill>
          <a:ln w="12700">
            <a:solidFill>
              <a:srgbClr val="CFE0F8">
                <a:alpha val="0"/>
              </a:srgbClr>
            </a:solidFill>
            <a:prstDash val="solid"/>
          </a:ln>
        </p:spPr>
      </p:sp>
      <p:sp>
        <p:nvSpPr>
          <p:cNvPr id="28" name="Shape 26"/>
          <p:cNvSpPr/>
          <p:nvPr/>
        </p:nvSpPr>
        <p:spPr>
          <a:xfrm>
            <a:off x="9555480" y="566928"/>
            <a:ext cx="22860" cy="22860"/>
          </a:xfrm>
          <a:prstGeom prst="ellipse">
            <a:avLst/>
          </a:prstGeom>
          <a:solidFill>
            <a:srgbClr val="CFE0F8">
              <a:alpha val="92000"/>
            </a:srgbClr>
          </a:solidFill>
          <a:ln w="12700">
            <a:solidFill>
              <a:srgbClr val="CFE0F8">
                <a:alpha val="0"/>
              </a:srgbClr>
            </a:solidFill>
            <a:prstDash val="solid"/>
          </a:ln>
        </p:spPr>
      </p:sp>
      <p:sp>
        <p:nvSpPr>
          <p:cNvPr id="29" name="Shape 27"/>
          <p:cNvSpPr/>
          <p:nvPr/>
        </p:nvSpPr>
        <p:spPr>
          <a:xfrm>
            <a:off x="9756648" y="566928"/>
            <a:ext cx="22860" cy="22860"/>
          </a:xfrm>
          <a:prstGeom prst="ellipse">
            <a:avLst/>
          </a:prstGeom>
          <a:solidFill>
            <a:srgbClr val="CFE0F8">
              <a:alpha val="92000"/>
            </a:srgbClr>
          </a:solidFill>
          <a:ln w="12700">
            <a:solidFill>
              <a:srgbClr val="CFE0F8">
                <a:alpha val="0"/>
              </a:srgbClr>
            </a:solidFill>
            <a:prstDash val="solid"/>
          </a:ln>
        </p:spPr>
      </p:sp>
      <p:sp>
        <p:nvSpPr>
          <p:cNvPr id="30" name="Shape 28"/>
          <p:cNvSpPr/>
          <p:nvPr/>
        </p:nvSpPr>
        <p:spPr>
          <a:xfrm>
            <a:off x="9957816" y="566928"/>
            <a:ext cx="22860" cy="22860"/>
          </a:xfrm>
          <a:prstGeom prst="ellipse">
            <a:avLst/>
          </a:prstGeom>
          <a:solidFill>
            <a:srgbClr val="CFE0F8">
              <a:alpha val="92000"/>
            </a:srgbClr>
          </a:solidFill>
          <a:ln w="12700">
            <a:solidFill>
              <a:srgbClr val="CFE0F8">
                <a:alpha val="0"/>
              </a:srgbClr>
            </a:solidFill>
            <a:prstDash val="solid"/>
          </a:ln>
        </p:spPr>
      </p:sp>
      <p:sp>
        <p:nvSpPr>
          <p:cNvPr id="31" name="Shape 29"/>
          <p:cNvSpPr/>
          <p:nvPr/>
        </p:nvSpPr>
        <p:spPr>
          <a:xfrm>
            <a:off x="10158984" y="566928"/>
            <a:ext cx="22860" cy="22860"/>
          </a:xfrm>
          <a:prstGeom prst="ellipse">
            <a:avLst/>
          </a:prstGeom>
          <a:solidFill>
            <a:srgbClr val="CFE0F8">
              <a:alpha val="92000"/>
            </a:srgbClr>
          </a:solidFill>
          <a:ln w="12700">
            <a:solidFill>
              <a:srgbClr val="CFE0F8">
                <a:alpha val="0"/>
              </a:srgbClr>
            </a:solidFill>
            <a:prstDash val="solid"/>
          </a:ln>
        </p:spPr>
      </p:sp>
      <p:sp>
        <p:nvSpPr>
          <p:cNvPr id="32" name="Shape 30"/>
          <p:cNvSpPr/>
          <p:nvPr/>
        </p:nvSpPr>
        <p:spPr>
          <a:xfrm>
            <a:off x="10360152" y="566928"/>
            <a:ext cx="22860" cy="22860"/>
          </a:xfrm>
          <a:prstGeom prst="ellipse">
            <a:avLst/>
          </a:prstGeom>
          <a:solidFill>
            <a:srgbClr val="CFE0F8">
              <a:alpha val="92000"/>
            </a:srgbClr>
          </a:solidFill>
          <a:ln w="12700">
            <a:solidFill>
              <a:srgbClr val="CFE0F8">
                <a:alpha val="0"/>
              </a:srgbClr>
            </a:solidFill>
            <a:prstDash val="solid"/>
          </a:ln>
        </p:spPr>
      </p:sp>
      <p:sp>
        <p:nvSpPr>
          <p:cNvPr id="33" name="Shape 31"/>
          <p:cNvSpPr/>
          <p:nvPr/>
        </p:nvSpPr>
        <p:spPr>
          <a:xfrm>
            <a:off x="10561320" y="566928"/>
            <a:ext cx="22860" cy="22860"/>
          </a:xfrm>
          <a:prstGeom prst="ellipse">
            <a:avLst/>
          </a:prstGeom>
          <a:solidFill>
            <a:srgbClr val="CFE0F8">
              <a:alpha val="92000"/>
            </a:srgbClr>
          </a:solidFill>
          <a:ln w="12700">
            <a:solidFill>
              <a:srgbClr val="CFE0F8">
                <a:alpha val="0"/>
              </a:srgbClr>
            </a:solidFill>
            <a:prstDash val="solid"/>
          </a:ln>
        </p:spPr>
      </p:sp>
      <p:sp>
        <p:nvSpPr>
          <p:cNvPr id="34" name="Shape 32"/>
          <p:cNvSpPr/>
          <p:nvPr/>
        </p:nvSpPr>
        <p:spPr>
          <a:xfrm>
            <a:off x="10762488" y="566928"/>
            <a:ext cx="22860" cy="22860"/>
          </a:xfrm>
          <a:prstGeom prst="ellipse">
            <a:avLst/>
          </a:prstGeom>
          <a:solidFill>
            <a:srgbClr val="CFE0F8">
              <a:alpha val="92000"/>
            </a:srgbClr>
          </a:solidFill>
          <a:ln w="12700">
            <a:solidFill>
              <a:srgbClr val="CFE0F8">
                <a:alpha val="0"/>
              </a:srgbClr>
            </a:solidFill>
            <a:prstDash val="solid"/>
          </a:ln>
        </p:spPr>
      </p:sp>
      <p:sp>
        <p:nvSpPr>
          <p:cNvPr id="35" name="Shape 33"/>
          <p:cNvSpPr/>
          <p:nvPr/>
        </p:nvSpPr>
        <p:spPr>
          <a:xfrm>
            <a:off x="10963656" y="566928"/>
            <a:ext cx="22860" cy="22860"/>
          </a:xfrm>
          <a:prstGeom prst="ellipse">
            <a:avLst/>
          </a:prstGeom>
          <a:solidFill>
            <a:srgbClr val="CFE0F8">
              <a:alpha val="92000"/>
            </a:srgbClr>
          </a:solidFill>
          <a:ln w="12700">
            <a:solidFill>
              <a:srgbClr val="CFE0F8">
                <a:alpha val="0"/>
              </a:srgbClr>
            </a:solidFill>
            <a:prstDash val="solid"/>
          </a:ln>
        </p:spPr>
      </p:sp>
      <p:sp>
        <p:nvSpPr>
          <p:cNvPr id="36" name="Shape 34"/>
          <p:cNvSpPr/>
          <p:nvPr/>
        </p:nvSpPr>
        <p:spPr>
          <a:xfrm>
            <a:off x="11164824" y="566928"/>
            <a:ext cx="22860" cy="22860"/>
          </a:xfrm>
          <a:prstGeom prst="ellipse">
            <a:avLst/>
          </a:prstGeom>
          <a:solidFill>
            <a:srgbClr val="CFE0F8">
              <a:alpha val="92000"/>
            </a:srgbClr>
          </a:solidFill>
          <a:ln w="12700">
            <a:solidFill>
              <a:srgbClr val="CFE0F8">
                <a:alpha val="0"/>
              </a:srgbClr>
            </a:solidFill>
            <a:prstDash val="solid"/>
          </a:ln>
        </p:spPr>
      </p:sp>
      <p:sp>
        <p:nvSpPr>
          <p:cNvPr id="37" name="Shape 35"/>
          <p:cNvSpPr/>
          <p:nvPr/>
        </p:nvSpPr>
        <p:spPr>
          <a:xfrm>
            <a:off x="11365992" y="566928"/>
            <a:ext cx="22860" cy="22860"/>
          </a:xfrm>
          <a:prstGeom prst="ellipse">
            <a:avLst/>
          </a:prstGeom>
          <a:solidFill>
            <a:srgbClr val="CFE0F8">
              <a:alpha val="92000"/>
            </a:srgbClr>
          </a:solidFill>
          <a:ln w="12700">
            <a:solidFill>
              <a:srgbClr val="CFE0F8">
                <a:alpha val="0"/>
              </a:srgbClr>
            </a:solidFill>
            <a:prstDash val="solid"/>
          </a:ln>
        </p:spPr>
      </p:sp>
      <p:sp>
        <p:nvSpPr>
          <p:cNvPr id="38" name="Shape 36"/>
          <p:cNvSpPr/>
          <p:nvPr/>
        </p:nvSpPr>
        <p:spPr>
          <a:xfrm>
            <a:off x="11567160" y="566928"/>
            <a:ext cx="22860" cy="22860"/>
          </a:xfrm>
          <a:prstGeom prst="ellipse">
            <a:avLst/>
          </a:prstGeom>
          <a:solidFill>
            <a:srgbClr val="CFE0F8">
              <a:alpha val="92000"/>
            </a:srgbClr>
          </a:solidFill>
          <a:ln w="12700">
            <a:solidFill>
              <a:srgbClr val="CFE0F8">
                <a:alpha val="0"/>
              </a:srgbClr>
            </a:solidFill>
            <a:prstDash val="solid"/>
          </a:ln>
        </p:spPr>
      </p:sp>
      <p:sp>
        <p:nvSpPr>
          <p:cNvPr id="39" name="Shape 37"/>
          <p:cNvSpPr/>
          <p:nvPr/>
        </p:nvSpPr>
        <p:spPr>
          <a:xfrm>
            <a:off x="11768328" y="566928"/>
            <a:ext cx="22860" cy="22860"/>
          </a:xfrm>
          <a:prstGeom prst="ellipse">
            <a:avLst/>
          </a:prstGeom>
          <a:solidFill>
            <a:srgbClr val="CFE0F8">
              <a:alpha val="92000"/>
            </a:srgbClr>
          </a:solidFill>
          <a:ln w="12700">
            <a:solidFill>
              <a:srgbClr val="CFE0F8">
                <a:alpha val="0"/>
              </a:srgbClr>
            </a:solidFill>
            <a:prstDash val="solid"/>
          </a:ln>
        </p:spPr>
      </p:sp>
      <p:sp>
        <p:nvSpPr>
          <p:cNvPr id="40" name="Shape 38"/>
          <p:cNvSpPr/>
          <p:nvPr/>
        </p:nvSpPr>
        <p:spPr>
          <a:xfrm>
            <a:off x="11969496" y="566928"/>
            <a:ext cx="22860" cy="22860"/>
          </a:xfrm>
          <a:prstGeom prst="ellipse">
            <a:avLst/>
          </a:prstGeom>
          <a:solidFill>
            <a:srgbClr val="CFE0F8">
              <a:alpha val="92000"/>
            </a:srgbClr>
          </a:solidFill>
          <a:ln w="12700">
            <a:solidFill>
              <a:srgbClr val="CFE0F8">
                <a:alpha val="0"/>
              </a:srgbClr>
            </a:solidFill>
            <a:prstDash val="solid"/>
          </a:ln>
        </p:spPr>
      </p:sp>
      <p:sp>
        <p:nvSpPr>
          <p:cNvPr id="41" name="Shape 39"/>
          <p:cNvSpPr/>
          <p:nvPr/>
        </p:nvSpPr>
        <p:spPr>
          <a:xfrm>
            <a:off x="9555480" y="749808"/>
            <a:ext cx="22860" cy="22860"/>
          </a:xfrm>
          <a:prstGeom prst="ellipse">
            <a:avLst/>
          </a:prstGeom>
          <a:solidFill>
            <a:srgbClr val="CFE0F8">
              <a:alpha val="92000"/>
            </a:srgbClr>
          </a:solidFill>
          <a:ln w="12700">
            <a:solidFill>
              <a:srgbClr val="CFE0F8">
                <a:alpha val="0"/>
              </a:srgbClr>
            </a:solidFill>
            <a:prstDash val="solid"/>
          </a:ln>
        </p:spPr>
      </p:sp>
      <p:sp>
        <p:nvSpPr>
          <p:cNvPr id="42" name="Shape 40"/>
          <p:cNvSpPr/>
          <p:nvPr/>
        </p:nvSpPr>
        <p:spPr>
          <a:xfrm>
            <a:off x="9756648" y="749808"/>
            <a:ext cx="22860" cy="22860"/>
          </a:xfrm>
          <a:prstGeom prst="ellipse">
            <a:avLst/>
          </a:prstGeom>
          <a:solidFill>
            <a:srgbClr val="CFE0F8">
              <a:alpha val="92000"/>
            </a:srgbClr>
          </a:solidFill>
          <a:ln w="12700">
            <a:solidFill>
              <a:srgbClr val="CFE0F8">
                <a:alpha val="0"/>
              </a:srgbClr>
            </a:solidFill>
            <a:prstDash val="solid"/>
          </a:ln>
        </p:spPr>
      </p:sp>
      <p:sp>
        <p:nvSpPr>
          <p:cNvPr id="43" name="Shape 41"/>
          <p:cNvSpPr/>
          <p:nvPr/>
        </p:nvSpPr>
        <p:spPr>
          <a:xfrm>
            <a:off x="9957816" y="749808"/>
            <a:ext cx="22860" cy="22860"/>
          </a:xfrm>
          <a:prstGeom prst="ellipse">
            <a:avLst/>
          </a:prstGeom>
          <a:solidFill>
            <a:srgbClr val="CFE0F8">
              <a:alpha val="92000"/>
            </a:srgbClr>
          </a:solidFill>
          <a:ln w="12700">
            <a:solidFill>
              <a:srgbClr val="CFE0F8">
                <a:alpha val="0"/>
              </a:srgbClr>
            </a:solidFill>
            <a:prstDash val="solid"/>
          </a:ln>
        </p:spPr>
      </p:sp>
      <p:sp>
        <p:nvSpPr>
          <p:cNvPr id="44" name="Shape 42"/>
          <p:cNvSpPr/>
          <p:nvPr/>
        </p:nvSpPr>
        <p:spPr>
          <a:xfrm>
            <a:off x="10158984" y="749808"/>
            <a:ext cx="22860" cy="22860"/>
          </a:xfrm>
          <a:prstGeom prst="ellipse">
            <a:avLst/>
          </a:prstGeom>
          <a:solidFill>
            <a:srgbClr val="CFE0F8">
              <a:alpha val="92000"/>
            </a:srgbClr>
          </a:solidFill>
          <a:ln w="12700">
            <a:solidFill>
              <a:srgbClr val="CFE0F8">
                <a:alpha val="0"/>
              </a:srgbClr>
            </a:solidFill>
            <a:prstDash val="solid"/>
          </a:ln>
        </p:spPr>
      </p:sp>
      <p:sp>
        <p:nvSpPr>
          <p:cNvPr id="45" name="Shape 43"/>
          <p:cNvSpPr/>
          <p:nvPr/>
        </p:nvSpPr>
        <p:spPr>
          <a:xfrm>
            <a:off x="10360152" y="749808"/>
            <a:ext cx="22860" cy="22860"/>
          </a:xfrm>
          <a:prstGeom prst="ellipse">
            <a:avLst/>
          </a:prstGeom>
          <a:solidFill>
            <a:srgbClr val="CFE0F8">
              <a:alpha val="92000"/>
            </a:srgbClr>
          </a:solidFill>
          <a:ln w="12700">
            <a:solidFill>
              <a:srgbClr val="CFE0F8">
                <a:alpha val="0"/>
              </a:srgbClr>
            </a:solidFill>
            <a:prstDash val="solid"/>
          </a:ln>
        </p:spPr>
      </p:sp>
      <p:sp>
        <p:nvSpPr>
          <p:cNvPr id="46" name="Shape 44"/>
          <p:cNvSpPr/>
          <p:nvPr/>
        </p:nvSpPr>
        <p:spPr>
          <a:xfrm>
            <a:off x="10561320" y="749808"/>
            <a:ext cx="22860" cy="22860"/>
          </a:xfrm>
          <a:prstGeom prst="ellipse">
            <a:avLst/>
          </a:prstGeom>
          <a:solidFill>
            <a:srgbClr val="CFE0F8">
              <a:alpha val="92000"/>
            </a:srgbClr>
          </a:solidFill>
          <a:ln w="12700">
            <a:solidFill>
              <a:srgbClr val="CFE0F8">
                <a:alpha val="0"/>
              </a:srgbClr>
            </a:solidFill>
            <a:prstDash val="solid"/>
          </a:ln>
        </p:spPr>
      </p:sp>
      <p:sp>
        <p:nvSpPr>
          <p:cNvPr id="47" name="Shape 45"/>
          <p:cNvSpPr/>
          <p:nvPr/>
        </p:nvSpPr>
        <p:spPr>
          <a:xfrm>
            <a:off x="10762488" y="749808"/>
            <a:ext cx="22860" cy="22860"/>
          </a:xfrm>
          <a:prstGeom prst="ellipse">
            <a:avLst/>
          </a:prstGeom>
          <a:solidFill>
            <a:srgbClr val="CFE0F8">
              <a:alpha val="92000"/>
            </a:srgbClr>
          </a:solidFill>
          <a:ln w="12700">
            <a:solidFill>
              <a:srgbClr val="CFE0F8">
                <a:alpha val="0"/>
              </a:srgbClr>
            </a:solidFill>
            <a:prstDash val="solid"/>
          </a:ln>
        </p:spPr>
      </p:sp>
      <p:sp>
        <p:nvSpPr>
          <p:cNvPr id="48" name="Shape 46"/>
          <p:cNvSpPr/>
          <p:nvPr/>
        </p:nvSpPr>
        <p:spPr>
          <a:xfrm>
            <a:off x="10963656" y="749808"/>
            <a:ext cx="22860" cy="22860"/>
          </a:xfrm>
          <a:prstGeom prst="ellipse">
            <a:avLst/>
          </a:prstGeom>
          <a:solidFill>
            <a:srgbClr val="CFE0F8">
              <a:alpha val="92000"/>
            </a:srgbClr>
          </a:solidFill>
          <a:ln w="12700">
            <a:solidFill>
              <a:srgbClr val="CFE0F8">
                <a:alpha val="0"/>
              </a:srgbClr>
            </a:solidFill>
            <a:prstDash val="solid"/>
          </a:ln>
        </p:spPr>
      </p:sp>
      <p:sp>
        <p:nvSpPr>
          <p:cNvPr id="49" name="Shape 47"/>
          <p:cNvSpPr/>
          <p:nvPr/>
        </p:nvSpPr>
        <p:spPr>
          <a:xfrm>
            <a:off x="11164824" y="749808"/>
            <a:ext cx="22860" cy="22860"/>
          </a:xfrm>
          <a:prstGeom prst="ellipse">
            <a:avLst/>
          </a:prstGeom>
          <a:solidFill>
            <a:srgbClr val="CFE0F8">
              <a:alpha val="92000"/>
            </a:srgbClr>
          </a:solidFill>
          <a:ln w="12700">
            <a:solidFill>
              <a:srgbClr val="CFE0F8">
                <a:alpha val="0"/>
              </a:srgbClr>
            </a:solidFill>
            <a:prstDash val="solid"/>
          </a:ln>
        </p:spPr>
      </p:sp>
      <p:sp>
        <p:nvSpPr>
          <p:cNvPr id="50" name="Shape 48"/>
          <p:cNvSpPr/>
          <p:nvPr/>
        </p:nvSpPr>
        <p:spPr>
          <a:xfrm>
            <a:off x="11365992" y="749808"/>
            <a:ext cx="22860" cy="22860"/>
          </a:xfrm>
          <a:prstGeom prst="ellipse">
            <a:avLst/>
          </a:prstGeom>
          <a:solidFill>
            <a:srgbClr val="CFE0F8">
              <a:alpha val="92000"/>
            </a:srgbClr>
          </a:solidFill>
          <a:ln w="12700">
            <a:solidFill>
              <a:srgbClr val="CFE0F8">
                <a:alpha val="0"/>
              </a:srgbClr>
            </a:solidFill>
            <a:prstDash val="solid"/>
          </a:ln>
        </p:spPr>
      </p:sp>
      <p:sp>
        <p:nvSpPr>
          <p:cNvPr id="51" name="Shape 49"/>
          <p:cNvSpPr/>
          <p:nvPr/>
        </p:nvSpPr>
        <p:spPr>
          <a:xfrm>
            <a:off x="11567160" y="749808"/>
            <a:ext cx="22860" cy="22860"/>
          </a:xfrm>
          <a:prstGeom prst="ellipse">
            <a:avLst/>
          </a:prstGeom>
          <a:solidFill>
            <a:srgbClr val="CFE0F8">
              <a:alpha val="92000"/>
            </a:srgbClr>
          </a:solidFill>
          <a:ln w="12700">
            <a:solidFill>
              <a:srgbClr val="CFE0F8">
                <a:alpha val="0"/>
              </a:srgbClr>
            </a:solidFill>
            <a:prstDash val="solid"/>
          </a:ln>
        </p:spPr>
      </p:sp>
      <p:sp>
        <p:nvSpPr>
          <p:cNvPr id="52" name="Shape 50"/>
          <p:cNvSpPr/>
          <p:nvPr/>
        </p:nvSpPr>
        <p:spPr>
          <a:xfrm>
            <a:off x="11768328" y="749808"/>
            <a:ext cx="22860" cy="22860"/>
          </a:xfrm>
          <a:prstGeom prst="ellipse">
            <a:avLst/>
          </a:prstGeom>
          <a:solidFill>
            <a:srgbClr val="CFE0F8">
              <a:alpha val="92000"/>
            </a:srgbClr>
          </a:solidFill>
          <a:ln w="12700">
            <a:solidFill>
              <a:srgbClr val="CFE0F8">
                <a:alpha val="0"/>
              </a:srgbClr>
            </a:solidFill>
            <a:prstDash val="solid"/>
          </a:ln>
        </p:spPr>
      </p:sp>
      <p:sp>
        <p:nvSpPr>
          <p:cNvPr id="53" name="Shape 51"/>
          <p:cNvSpPr/>
          <p:nvPr/>
        </p:nvSpPr>
        <p:spPr>
          <a:xfrm>
            <a:off x="11969496" y="749808"/>
            <a:ext cx="22860" cy="22860"/>
          </a:xfrm>
          <a:prstGeom prst="ellipse">
            <a:avLst/>
          </a:prstGeom>
          <a:solidFill>
            <a:srgbClr val="CFE0F8">
              <a:alpha val="92000"/>
            </a:srgbClr>
          </a:solidFill>
          <a:ln w="12700">
            <a:solidFill>
              <a:srgbClr val="CFE0F8">
                <a:alpha val="0"/>
              </a:srgbClr>
            </a:solidFill>
            <a:prstDash val="solid"/>
          </a:ln>
        </p:spPr>
      </p:sp>
      <p:sp>
        <p:nvSpPr>
          <p:cNvPr id="54" name="Shape 52"/>
          <p:cNvSpPr/>
          <p:nvPr/>
        </p:nvSpPr>
        <p:spPr>
          <a:xfrm>
            <a:off x="9555480" y="932688"/>
            <a:ext cx="22860" cy="22860"/>
          </a:xfrm>
          <a:prstGeom prst="ellipse">
            <a:avLst/>
          </a:prstGeom>
          <a:solidFill>
            <a:srgbClr val="CFE0F8">
              <a:alpha val="92000"/>
            </a:srgbClr>
          </a:solidFill>
          <a:ln w="12700">
            <a:solidFill>
              <a:srgbClr val="CFE0F8">
                <a:alpha val="0"/>
              </a:srgbClr>
            </a:solidFill>
            <a:prstDash val="solid"/>
          </a:ln>
        </p:spPr>
      </p:sp>
      <p:sp>
        <p:nvSpPr>
          <p:cNvPr id="55" name="Shape 53"/>
          <p:cNvSpPr/>
          <p:nvPr/>
        </p:nvSpPr>
        <p:spPr>
          <a:xfrm>
            <a:off x="9756648" y="932688"/>
            <a:ext cx="22860" cy="22860"/>
          </a:xfrm>
          <a:prstGeom prst="ellipse">
            <a:avLst/>
          </a:prstGeom>
          <a:solidFill>
            <a:srgbClr val="CFE0F8">
              <a:alpha val="92000"/>
            </a:srgbClr>
          </a:solidFill>
          <a:ln w="12700">
            <a:solidFill>
              <a:srgbClr val="CFE0F8">
                <a:alpha val="0"/>
              </a:srgbClr>
            </a:solidFill>
            <a:prstDash val="solid"/>
          </a:ln>
        </p:spPr>
      </p:sp>
      <p:sp>
        <p:nvSpPr>
          <p:cNvPr id="56" name="Shape 54"/>
          <p:cNvSpPr/>
          <p:nvPr/>
        </p:nvSpPr>
        <p:spPr>
          <a:xfrm>
            <a:off x="9957816" y="932688"/>
            <a:ext cx="22860" cy="22860"/>
          </a:xfrm>
          <a:prstGeom prst="ellipse">
            <a:avLst/>
          </a:prstGeom>
          <a:solidFill>
            <a:srgbClr val="CFE0F8">
              <a:alpha val="92000"/>
            </a:srgbClr>
          </a:solidFill>
          <a:ln w="12700">
            <a:solidFill>
              <a:srgbClr val="CFE0F8">
                <a:alpha val="0"/>
              </a:srgbClr>
            </a:solidFill>
            <a:prstDash val="solid"/>
          </a:ln>
        </p:spPr>
      </p:sp>
      <p:sp>
        <p:nvSpPr>
          <p:cNvPr id="57" name="Shape 55"/>
          <p:cNvSpPr/>
          <p:nvPr/>
        </p:nvSpPr>
        <p:spPr>
          <a:xfrm>
            <a:off x="10158984" y="932688"/>
            <a:ext cx="22860" cy="22860"/>
          </a:xfrm>
          <a:prstGeom prst="ellipse">
            <a:avLst/>
          </a:prstGeom>
          <a:solidFill>
            <a:srgbClr val="CFE0F8">
              <a:alpha val="92000"/>
            </a:srgbClr>
          </a:solidFill>
          <a:ln w="12700">
            <a:solidFill>
              <a:srgbClr val="CFE0F8">
                <a:alpha val="0"/>
              </a:srgbClr>
            </a:solidFill>
            <a:prstDash val="solid"/>
          </a:ln>
        </p:spPr>
      </p:sp>
      <p:sp>
        <p:nvSpPr>
          <p:cNvPr id="58" name="Shape 56"/>
          <p:cNvSpPr/>
          <p:nvPr/>
        </p:nvSpPr>
        <p:spPr>
          <a:xfrm>
            <a:off x="10360152" y="932688"/>
            <a:ext cx="22860" cy="22860"/>
          </a:xfrm>
          <a:prstGeom prst="ellipse">
            <a:avLst/>
          </a:prstGeom>
          <a:solidFill>
            <a:srgbClr val="CFE0F8">
              <a:alpha val="92000"/>
            </a:srgbClr>
          </a:solidFill>
          <a:ln w="12700">
            <a:solidFill>
              <a:srgbClr val="CFE0F8">
                <a:alpha val="0"/>
              </a:srgbClr>
            </a:solidFill>
            <a:prstDash val="solid"/>
          </a:ln>
        </p:spPr>
      </p:sp>
      <p:sp>
        <p:nvSpPr>
          <p:cNvPr id="59" name="Shape 57"/>
          <p:cNvSpPr/>
          <p:nvPr/>
        </p:nvSpPr>
        <p:spPr>
          <a:xfrm>
            <a:off x="10561320" y="932688"/>
            <a:ext cx="22860" cy="22860"/>
          </a:xfrm>
          <a:prstGeom prst="ellipse">
            <a:avLst/>
          </a:prstGeom>
          <a:solidFill>
            <a:srgbClr val="CFE0F8">
              <a:alpha val="92000"/>
            </a:srgbClr>
          </a:solidFill>
          <a:ln w="12700">
            <a:solidFill>
              <a:srgbClr val="CFE0F8">
                <a:alpha val="0"/>
              </a:srgbClr>
            </a:solidFill>
            <a:prstDash val="solid"/>
          </a:ln>
        </p:spPr>
      </p:sp>
      <p:sp>
        <p:nvSpPr>
          <p:cNvPr id="60" name="Shape 58"/>
          <p:cNvSpPr/>
          <p:nvPr/>
        </p:nvSpPr>
        <p:spPr>
          <a:xfrm>
            <a:off x="10762488" y="932688"/>
            <a:ext cx="22860" cy="22860"/>
          </a:xfrm>
          <a:prstGeom prst="ellipse">
            <a:avLst/>
          </a:prstGeom>
          <a:solidFill>
            <a:srgbClr val="CFE0F8">
              <a:alpha val="92000"/>
            </a:srgbClr>
          </a:solidFill>
          <a:ln w="12700">
            <a:solidFill>
              <a:srgbClr val="CFE0F8">
                <a:alpha val="0"/>
              </a:srgbClr>
            </a:solidFill>
            <a:prstDash val="solid"/>
          </a:ln>
        </p:spPr>
      </p:sp>
      <p:sp>
        <p:nvSpPr>
          <p:cNvPr id="61" name="Shape 59"/>
          <p:cNvSpPr/>
          <p:nvPr/>
        </p:nvSpPr>
        <p:spPr>
          <a:xfrm>
            <a:off x="10963656" y="932688"/>
            <a:ext cx="22860" cy="22860"/>
          </a:xfrm>
          <a:prstGeom prst="ellipse">
            <a:avLst/>
          </a:prstGeom>
          <a:solidFill>
            <a:srgbClr val="CFE0F8">
              <a:alpha val="92000"/>
            </a:srgbClr>
          </a:solidFill>
          <a:ln w="12700">
            <a:solidFill>
              <a:srgbClr val="CFE0F8">
                <a:alpha val="0"/>
              </a:srgbClr>
            </a:solidFill>
            <a:prstDash val="solid"/>
          </a:ln>
        </p:spPr>
      </p:sp>
      <p:sp>
        <p:nvSpPr>
          <p:cNvPr id="62" name="Shape 60"/>
          <p:cNvSpPr/>
          <p:nvPr/>
        </p:nvSpPr>
        <p:spPr>
          <a:xfrm>
            <a:off x="11164824" y="932688"/>
            <a:ext cx="22860" cy="22860"/>
          </a:xfrm>
          <a:prstGeom prst="ellipse">
            <a:avLst/>
          </a:prstGeom>
          <a:solidFill>
            <a:srgbClr val="CFE0F8">
              <a:alpha val="92000"/>
            </a:srgbClr>
          </a:solidFill>
          <a:ln w="12700">
            <a:solidFill>
              <a:srgbClr val="CFE0F8">
                <a:alpha val="0"/>
              </a:srgbClr>
            </a:solidFill>
            <a:prstDash val="solid"/>
          </a:ln>
        </p:spPr>
      </p:sp>
      <p:sp>
        <p:nvSpPr>
          <p:cNvPr id="63" name="Shape 61"/>
          <p:cNvSpPr/>
          <p:nvPr/>
        </p:nvSpPr>
        <p:spPr>
          <a:xfrm>
            <a:off x="11365992" y="932688"/>
            <a:ext cx="22860" cy="22860"/>
          </a:xfrm>
          <a:prstGeom prst="ellipse">
            <a:avLst/>
          </a:prstGeom>
          <a:solidFill>
            <a:srgbClr val="CFE0F8">
              <a:alpha val="92000"/>
            </a:srgbClr>
          </a:solidFill>
          <a:ln w="12700">
            <a:solidFill>
              <a:srgbClr val="CFE0F8">
                <a:alpha val="0"/>
              </a:srgbClr>
            </a:solidFill>
            <a:prstDash val="solid"/>
          </a:ln>
        </p:spPr>
      </p:sp>
      <p:sp>
        <p:nvSpPr>
          <p:cNvPr id="64" name="Shape 62"/>
          <p:cNvSpPr/>
          <p:nvPr/>
        </p:nvSpPr>
        <p:spPr>
          <a:xfrm>
            <a:off x="11567160" y="932688"/>
            <a:ext cx="22860" cy="22860"/>
          </a:xfrm>
          <a:prstGeom prst="ellipse">
            <a:avLst/>
          </a:prstGeom>
          <a:solidFill>
            <a:srgbClr val="CFE0F8">
              <a:alpha val="92000"/>
            </a:srgbClr>
          </a:solidFill>
          <a:ln w="12700">
            <a:solidFill>
              <a:srgbClr val="CFE0F8">
                <a:alpha val="0"/>
              </a:srgbClr>
            </a:solidFill>
            <a:prstDash val="solid"/>
          </a:ln>
        </p:spPr>
      </p:sp>
      <p:sp>
        <p:nvSpPr>
          <p:cNvPr id="65" name="Shape 63"/>
          <p:cNvSpPr/>
          <p:nvPr/>
        </p:nvSpPr>
        <p:spPr>
          <a:xfrm>
            <a:off x="11768328" y="932688"/>
            <a:ext cx="22860" cy="22860"/>
          </a:xfrm>
          <a:prstGeom prst="ellipse">
            <a:avLst/>
          </a:prstGeom>
          <a:solidFill>
            <a:srgbClr val="CFE0F8">
              <a:alpha val="92000"/>
            </a:srgbClr>
          </a:solidFill>
          <a:ln w="12700">
            <a:solidFill>
              <a:srgbClr val="CFE0F8">
                <a:alpha val="0"/>
              </a:srgbClr>
            </a:solidFill>
            <a:prstDash val="solid"/>
          </a:ln>
        </p:spPr>
      </p:sp>
      <p:sp>
        <p:nvSpPr>
          <p:cNvPr id="66" name="Shape 64"/>
          <p:cNvSpPr/>
          <p:nvPr/>
        </p:nvSpPr>
        <p:spPr>
          <a:xfrm>
            <a:off x="11969496" y="932688"/>
            <a:ext cx="22860" cy="22860"/>
          </a:xfrm>
          <a:prstGeom prst="ellipse">
            <a:avLst/>
          </a:prstGeom>
          <a:solidFill>
            <a:srgbClr val="CFE0F8">
              <a:alpha val="92000"/>
            </a:srgbClr>
          </a:solidFill>
          <a:ln w="12700">
            <a:solidFill>
              <a:srgbClr val="CFE0F8">
                <a:alpha val="0"/>
              </a:srgbClr>
            </a:solidFill>
            <a:prstDash val="solid"/>
          </a:ln>
        </p:spPr>
      </p:sp>
      <p:sp>
        <p:nvSpPr>
          <p:cNvPr id="67" name="Shape 65"/>
          <p:cNvSpPr/>
          <p:nvPr/>
        </p:nvSpPr>
        <p:spPr>
          <a:xfrm>
            <a:off x="9555480" y="1115568"/>
            <a:ext cx="22860" cy="22860"/>
          </a:xfrm>
          <a:prstGeom prst="ellipse">
            <a:avLst/>
          </a:prstGeom>
          <a:solidFill>
            <a:srgbClr val="CFE0F8">
              <a:alpha val="92000"/>
            </a:srgbClr>
          </a:solidFill>
          <a:ln w="12700">
            <a:solidFill>
              <a:srgbClr val="CFE0F8">
                <a:alpha val="0"/>
              </a:srgbClr>
            </a:solidFill>
            <a:prstDash val="solid"/>
          </a:ln>
        </p:spPr>
      </p:sp>
      <p:sp>
        <p:nvSpPr>
          <p:cNvPr id="68" name="Shape 66"/>
          <p:cNvSpPr/>
          <p:nvPr/>
        </p:nvSpPr>
        <p:spPr>
          <a:xfrm>
            <a:off x="9756648" y="1115568"/>
            <a:ext cx="22860" cy="22860"/>
          </a:xfrm>
          <a:prstGeom prst="ellipse">
            <a:avLst/>
          </a:prstGeom>
          <a:solidFill>
            <a:srgbClr val="CFE0F8">
              <a:alpha val="92000"/>
            </a:srgbClr>
          </a:solidFill>
          <a:ln w="12700">
            <a:solidFill>
              <a:srgbClr val="CFE0F8">
                <a:alpha val="0"/>
              </a:srgbClr>
            </a:solidFill>
            <a:prstDash val="solid"/>
          </a:ln>
        </p:spPr>
      </p:sp>
      <p:sp>
        <p:nvSpPr>
          <p:cNvPr id="69" name="Shape 67"/>
          <p:cNvSpPr/>
          <p:nvPr/>
        </p:nvSpPr>
        <p:spPr>
          <a:xfrm>
            <a:off x="9957816" y="1115568"/>
            <a:ext cx="22860" cy="22860"/>
          </a:xfrm>
          <a:prstGeom prst="ellipse">
            <a:avLst/>
          </a:prstGeom>
          <a:solidFill>
            <a:srgbClr val="CFE0F8">
              <a:alpha val="92000"/>
            </a:srgbClr>
          </a:solidFill>
          <a:ln w="12700">
            <a:solidFill>
              <a:srgbClr val="CFE0F8">
                <a:alpha val="0"/>
              </a:srgbClr>
            </a:solidFill>
            <a:prstDash val="solid"/>
          </a:ln>
        </p:spPr>
      </p:sp>
      <p:sp>
        <p:nvSpPr>
          <p:cNvPr id="70" name="Shape 68"/>
          <p:cNvSpPr/>
          <p:nvPr/>
        </p:nvSpPr>
        <p:spPr>
          <a:xfrm>
            <a:off x="10158984" y="1115568"/>
            <a:ext cx="22860" cy="22860"/>
          </a:xfrm>
          <a:prstGeom prst="ellipse">
            <a:avLst/>
          </a:prstGeom>
          <a:solidFill>
            <a:srgbClr val="CFE0F8">
              <a:alpha val="92000"/>
            </a:srgbClr>
          </a:solidFill>
          <a:ln w="12700">
            <a:solidFill>
              <a:srgbClr val="CFE0F8">
                <a:alpha val="0"/>
              </a:srgbClr>
            </a:solidFill>
            <a:prstDash val="solid"/>
          </a:ln>
        </p:spPr>
      </p:sp>
      <p:sp>
        <p:nvSpPr>
          <p:cNvPr id="71" name="Shape 69"/>
          <p:cNvSpPr/>
          <p:nvPr/>
        </p:nvSpPr>
        <p:spPr>
          <a:xfrm>
            <a:off x="10360152" y="1115568"/>
            <a:ext cx="22860" cy="22860"/>
          </a:xfrm>
          <a:prstGeom prst="ellipse">
            <a:avLst/>
          </a:prstGeom>
          <a:solidFill>
            <a:srgbClr val="CFE0F8">
              <a:alpha val="92000"/>
            </a:srgbClr>
          </a:solidFill>
          <a:ln w="12700">
            <a:solidFill>
              <a:srgbClr val="CFE0F8">
                <a:alpha val="0"/>
              </a:srgbClr>
            </a:solidFill>
            <a:prstDash val="solid"/>
          </a:ln>
        </p:spPr>
      </p:sp>
      <p:sp>
        <p:nvSpPr>
          <p:cNvPr id="72" name="Shape 70"/>
          <p:cNvSpPr/>
          <p:nvPr/>
        </p:nvSpPr>
        <p:spPr>
          <a:xfrm>
            <a:off x="10561320" y="1115568"/>
            <a:ext cx="22860" cy="22860"/>
          </a:xfrm>
          <a:prstGeom prst="ellipse">
            <a:avLst/>
          </a:prstGeom>
          <a:solidFill>
            <a:srgbClr val="CFE0F8">
              <a:alpha val="92000"/>
            </a:srgbClr>
          </a:solidFill>
          <a:ln w="12700">
            <a:solidFill>
              <a:srgbClr val="CFE0F8">
                <a:alpha val="0"/>
              </a:srgbClr>
            </a:solidFill>
            <a:prstDash val="solid"/>
          </a:ln>
        </p:spPr>
      </p:sp>
      <p:sp>
        <p:nvSpPr>
          <p:cNvPr id="73" name="Shape 71"/>
          <p:cNvSpPr/>
          <p:nvPr/>
        </p:nvSpPr>
        <p:spPr>
          <a:xfrm>
            <a:off x="10762488" y="1115568"/>
            <a:ext cx="22860" cy="22860"/>
          </a:xfrm>
          <a:prstGeom prst="ellipse">
            <a:avLst/>
          </a:prstGeom>
          <a:solidFill>
            <a:srgbClr val="CFE0F8">
              <a:alpha val="92000"/>
            </a:srgbClr>
          </a:solidFill>
          <a:ln w="12700">
            <a:solidFill>
              <a:srgbClr val="CFE0F8">
                <a:alpha val="0"/>
              </a:srgbClr>
            </a:solidFill>
            <a:prstDash val="solid"/>
          </a:ln>
        </p:spPr>
      </p:sp>
      <p:sp>
        <p:nvSpPr>
          <p:cNvPr id="74" name="Shape 72"/>
          <p:cNvSpPr/>
          <p:nvPr/>
        </p:nvSpPr>
        <p:spPr>
          <a:xfrm>
            <a:off x="10963656" y="1115568"/>
            <a:ext cx="22860" cy="22860"/>
          </a:xfrm>
          <a:prstGeom prst="ellipse">
            <a:avLst/>
          </a:prstGeom>
          <a:solidFill>
            <a:srgbClr val="CFE0F8">
              <a:alpha val="92000"/>
            </a:srgbClr>
          </a:solidFill>
          <a:ln w="12700">
            <a:solidFill>
              <a:srgbClr val="CFE0F8">
                <a:alpha val="0"/>
              </a:srgbClr>
            </a:solidFill>
            <a:prstDash val="solid"/>
          </a:ln>
        </p:spPr>
      </p:sp>
      <p:sp>
        <p:nvSpPr>
          <p:cNvPr id="75" name="Shape 73"/>
          <p:cNvSpPr/>
          <p:nvPr/>
        </p:nvSpPr>
        <p:spPr>
          <a:xfrm>
            <a:off x="11164824" y="1115568"/>
            <a:ext cx="22860" cy="22860"/>
          </a:xfrm>
          <a:prstGeom prst="ellipse">
            <a:avLst/>
          </a:prstGeom>
          <a:solidFill>
            <a:srgbClr val="CFE0F8">
              <a:alpha val="92000"/>
            </a:srgbClr>
          </a:solidFill>
          <a:ln w="12700">
            <a:solidFill>
              <a:srgbClr val="CFE0F8">
                <a:alpha val="0"/>
              </a:srgbClr>
            </a:solidFill>
            <a:prstDash val="solid"/>
          </a:ln>
        </p:spPr>
      </p:sp>
      <p:sp>
        <p:nvSpPr>
          <p:cNvPr id="76" name="Shape 74"/>
          <p:cNvSpPr/>
          <p:nvPr/>
        </p:nvSpPr>
        <p:spPr>
          <a:xfrm>
            <a:off x="11365992" y="1115568"/>
            <a:ext cx="22860" cy="22860"/>
          </a:xfrm>
          <a:prstGeom prst="ellipse">
            <a:avLst/>
          </a:prstGeom>
          <a:solidFill>
            <a:srgbClr val="CFE0F8">
              <a:alpha val="92000"/>
            </a:srgbClr>
          </a:solidFill>
          <a:ln w="12700">
            <a:solidFill>
              <a:srgbClr val="CFE0F8">
                <a:alpha val="0"/>
              </a:srgbClr>
            </a:solidFill>
            <a:prstDash val="solid"/>
          </a:ln>
        </p:spPr>
      </p:sp>
      <p:sp>
        <p:nvSpPr>
          <p:cNvPr id="77" name="Shape 75"/>
          <p:cNvSpPr/>
          <p:nvPr/>
        </p:nvSpPr>
        <p:spPr>
          <a:xfrm>
            <a:off x="11567160" y="1115568"/>
            <a:ext cx="22860" cy="22860"/>
          </a:xfrm>
          <a:prstGeom prst="ellipse">
            <a:avLst/>
          </a:prstGeom>
          <a:solidFill>
            <a:srgbClr val="CFE0F8">
              <a:alpha val="92000"/>
            </a:srgbClr>
          </a:solidFill>
          <a:ln w="12700">
            <a:solidFill>
              <a:srgbClr val="CFE0F8">
                <a:alpha val="0"/>
              </a:srgbClr>
            </a:solidFill>
            <a:prstDash val="solid"/>
          </a:ln>
        </p:spPr>
      </p:sp>
      <p:sp>
        <p:nvSpPr>
          <p:cNvPr id="78" name="Shape 76"/>
          <p:cNvSpPr/>
          <p:nvPr/>
        </p:nvSpPr>
        <p:spPr>
          <a:xfrm>
            <a:off x="11768328" y="1115568"/>
            <a:ext cx="22860" cy="22860"/>
          </a:xfrm>
          <a:prstGeom prst="ellipse">
            <a:avLst/>
          </a:prstGeom>
          <a:solidFill>
            <a:srgbClr val="CFE0F8">
              <a:alpha val="92000"/>
            </a:srgbClr>
          </a:solidFill>
          <a:ln w="12700">
            <a:solidFill>
              <a:srgbClr val="CFE0F8">
                <a:alpha val="0"/>
              </a:srgbClr>
            </a:solidFill>
            <a:prstDash val="solid"/>
          </a:ln>
        </p:spPr>
      </p:sp>
      <p:sp>
        <p:nvSpPr>
          <p:cNvPr id="79" name="Shape 77"/>
          <p:cNvSpPr/>
          <p:nvPr/>
        </p:nvSpPr>
        <p:spPr>
          <a:xfrm>
            <a:off x="11969496" y="1115568"/>
            <a:ext cx="22860" cy="22860"/>
          </a:xfrm>
          <a:prstGeom prst="ellipse">
            <a:avLst/>
          </a:prstGeom>
          <a:solidFill>
            <a:srgbClr val="CFE0F8">
              <a:alpha val="92000"/>
            </a:srgbClr>
          </a:solidFill>
          <a:ln w="12700">
            <a:solidFill>
              <a:srgbClr val="CFE0F8">
                <a:alpha val="0"/>
              </a:srgbClr>
            </a:solidFill>
            <a:prstDash val="solid"/>
          </a:ln>
        </p:spPr>
      </p:sp>
      <p:sp>
        <p:nvSpPr>
          <p:cNvPr id="80" name="Shape 78"/>
          <p:cNvSpPr/>
          <p:nvPr/>
        </p:nvSpPr>
        <p:spPr>
          <a:xfrm>
            <a:off x="9555480" y="1298448"/>
            <a:ext cx="22860" cy="22860"/>
          </a:xfrm>
          <a:prstGeom prst="ellipse">
            <a:avLst/>
          </a:prstGeom>
          <a:solidFill>
            <a:srgbClr val="CFE0F8">
              <a:alpha val="92000"/>
            </a:srgbClr>
          </a:solidFill>
          <a:ln w="12700">
            <a:solidFill>
              <a:srgbClr val="CFE0F8">
                <a:alpha val="0"/>
              </a:srgbClr>
            </a:solidFill>
            <a:prstDash val="solid"/>
          </a:ln>
        </p:spPr>
      </p:sp>
      <p:sp>
        <p:nvSpPr>
          <p:cNvPr id="81" name="Shape 79"/>
          <p:cNvSpPr/>
          <p:nvPr/>
        </p:nvSpPr>
        <p:spPr>
          <a:xfrm>
            <a:off x="9756648" y="1298448"/>
            <a:ext cx="22860" cy="22860"/>
          </a:xfrm>
          <a:prstGeom prst="ellipse">
            <a:avLst/>
          </a:prstGeom>
          <a:solidFill>
            <a:srgbClr val="CFE0F8">
              <a:alpha val="92000"/>
            </a:srgbClr>
          </a:solidFill>
          <a:ln w="12700">
            <a:solidFill>
              <a:srgbClr val="CFE0F8">
                <a:alpha val="0"/>
              </a:srgbClr>
            </a:solidFill>
            <a:prstDash val="solid"/>
          </a:ln>
        </p:spPr>
      </p:sp>
      <p:sp>
        <p:nvSpPr>
          <p:cNvPr id="82" name="Shape 80"/>
          <p:cNvSpPr/>
          <p:nvPr/>
        </p:nvSpPr>
        <p:spPr>
          <a:xfrm>
            <a:off x="9957816" y="1298448"/>
            <a:ext cx="22860" cy="22860"/>
          </a:xfrm>
          <a:prstGeom prst="ellipse">
            <a:avLst/>
          </a:prstGeom>
          <a:solidFill>
            <a:srgbClr val="CFE0F8">
              <a:alpha val="92000"/>
            </a:srgbClr>
          </a:solidFill>
          <a:ln w="12700">
            <a:solidFill>
              <a:srgbClr val="CFE0F8">
                <a:alpha val="0"/>
              </a:srgbClr>
            </a:solidFill>
            <a:prstDash val="solid"/>
          </a:ln>
        </p:spPr>
      </p:sp>
      <p:sp>
        <p:nvSpPr>
          <p:cNvPr id="83" name="Shape 81"/>
          <p:cNvSpPr/>
          <p:nvPr/>
        </p:nvSpPr>
        <p:spPr>
          <a:xfrm>
            <a:off x="10158984" y="1298448"/>
            <a:ext cx="22860" cy="22860"/>
          </a:xfrm>
          <a:prstGeom prst="ellipse">
            <a:avLst/>
          </a:prstGeom>
          <a:solidFill>
            <a:srgbClr val="CFE0F8">
              <a:alpha val="92000"/>
            </a:srgbClr>
          </a:solidFill>
          <a:ln w="12700">
            <a:solidFill>
              <a:srgbClr val="CFE0F8">
                <a:alpha val="0"/>
              </a:srgbClr>
            </a:solidFill>
            <a:prstDash val="solid"/>
          </a:ln>
        </p:spPr>
      </p:sp>
      <p:sp>
        <p:nvSpPr>
          <p:cNvPr id="84" name="Shape 82"/>
          <p:cNvSpPr/>
          <p:nvPr/>
        </p:nvSpPr>
        <p:spPr>
          <a:xfrm>
            <a:off x="10360152" y="1298448"/>
            <a:ext cx="22860" cy="22860"/>
          </a:xfrm>
          <a:prstGeom prst="ellipse">
            <a:avLst/>
          </a:prstGeom>
          <a:solidFill>
            <a:srgbClr val="CFE0F8">
              <a:alpha val="92000"/>
            </a:srgbClr>
          </a:solidFill>
          <a:ln w="12700">
            <a:solidFill>
              <a:srgbClr val="CFE0F8">
                <a:alpha val="0"/>
              </a:srgbClr>
            </a:solidFill>
            <a:prstDash val="solid"/>
          </a:ln>
        </p:spPr>
      </p:sp>
      <p:sp>
        <p:nvSpPr>
          <p:cNvPr id="85" name="Shape 83"/>
          <p:cNvSpPr/>
          <p:nvPr/>
        </p:nvSpPr>
        <p:spPr>
          <a:xfrm>
            <a:off x="10561320" y="1298448"/>
            <a:ext cx="22860" cy="22860"/>
          </a:xfrm>
          <a:prstGeom prst="ellipse">
            <a:avLst/>
          </a:prstGeom>
          <a:solidFill>
            <a:srgbClr val="CFE0F8">
              <a:alpha val="92000"/>
            </a:srgbClr>
          </a:solidFill>
          <a:ln w="12700">
            <a:solidFill>
              <a:srgbClr val="CFE0F8">
                <a:alpha val="0"/>
              </a:srgbClr>
            </a:solidFill>
            <a:prstDash val="solid"/>
          </a:ln>
        </p:spPr>
      </p:sp>
      <p:sp>
        <p:nvSpPr>
          <p:cNvPr id="86" name="Shape 84"/>
          <p:cNvSpPr/>
          <p:nvPr/>
        </p:nvSpPr>
        <p:spPr>
          <a:xfrm>
            <a:off x="10762488" y="1298448"/>
            <a:ext cx="22860" cy="22860"/>
          </a:xfrm>
          <a:prstGeom prst="ellipse">
            <a:avLst/>
          </a:prstGeom>
          <a:solidFill>
            <a:srgbClr val="CFE0F8">
              <a:alpha val="92000"/>
            </a:srgbClr>
          </a:solidFill>
          <a:ln w="12700">
            <a:solidFill>
              <a:srgbClr val="CFE0F8">
                <a:alpha val="0"/>
              </a:srgbClr>
            </a:solidFill>
            <a:prstDash val="solid"/>
          </a:ln>
        </p:spPr>
      </p:sp>
      <p:sp>
        <p:nvSpPr>
          <p:cNvPr id="87" name="Shape 85"/>
          <p:cNvSpPr/>
          <p:nvPr/>
        </p:nvSpPr>
        <p:spPr>
          <a:xfrm>
            <a:off x="10963656" y="1298448"/>
            <a:ext cx="22860" cy="22860"/>
          </a:xfrm>
          <a:prstGeom prst="ellipse">
            <a:avLst/>
          </a:prstGeom>
          <a:solidFill>
            <a:srgbClr val="CFE0F8">
              <a:alpha val="92000"/>
            </a:srgbClr>
          </a:solidFill>
          <a:ln w="12700">
            <a:solidFill>
              <a:srgbClr val="CFE0F8">
                <a:alpha val="0"/>
              </a:srgbClr>
            </a:solidFill>
            <a:prstDash val="solid"/>
          </a:ln>
        </p:spPr>
      </p:sp>
      <p:sp>
        <p:nvSpPr>
          <p:cNvPr id="88" name="Shape 86"/>
          <p:cNvSpPr/>
          <p:nvPr/>
        </p:nvSpPr>
        <p:spPr>
          <a:xfrm>
            <a:off x="11164824" y="1298448"/>
            <a:ext cx="22860" cy="22860"/>
          </a:xfrm>
          <a:prstGeom prst="ellipse">
            <a:avLst/>
          </a:prstGeom>
          <a:solidFill>
            <a:srgbClr val="CFE0F8">
              <a:alpha val="92000"/>
            </a:srgbClr>
          </a:solidFill>
          <a:ln w="12700">
            <a:solidFill>
              <a:srgbClr val="CFE0F8">
                <a:alpha val="0"/>
              </a:srgbClr>
            </a:solidFill>
            <a:prstDash val="solid"/>
          </a:ln>
        </p:spPr>
      </p:sp>
      <p:sp>
        <p:nvSpPr>
          <p:cNvPr id="89" name="Shape 87"/>
          <p:cNvSpPr/>
          <p:nvPr/>
        </p:nvSpPr>
        <p:spPr>
          <a:xfrm>
            <a:off x="11365992" y="1298448"/>
            <a:ext cx="22860" cy="22860"/>
          </a:xfrm>
          <a:prstGeom prst="ellipse">
            <a:avLst/>
          </a:prstGeom>
          <a:solidFill>
            <a:srgbClr val="CFE0F8">
              <a:alpha val="92000"/>
            </a:srgbClr>
          </a:solidFill>
          <a:ln w="12700">
            <a:solidFill>
              <a:srgbClr val="CFE0F8">
                <a:alpha val="0"/>
              </a:srgbClr>
            </a:solidFill>
            <a:prstDash val="solid"/>
          </a:ln>
        </p:spPr>
      </p:sp>
      <p:sp>
        <p:nvSpPr>
          <p:cNvPr id="90" name="Shape 88"/>
          <p:cNvSpPr/>
          <p:nvPr/>
        </p:nvSpPr>
        <p:spPr>
          <a:xfrm>
            <a:off x="11567160" y="1298448"/>
            <a:ext cx="22860" cy="22860"/>
          </a:xfrm>
          <a:prstGeom prst="ellipse">
            <a:avLst/>
          </a:prstGeom>
          <a:solidFill>
            <a:srgbClr val="CFE0F8">
              <a:alpha val="92000"/>
            </a:srgbClr>
          </a:solidFill>
          <a:ln w="12700">
            <a:solidFill>
              <a:srgbClr val="CFE0F8">
                <a:alpha val="0"/>
              </a:srgbClr>
            </a:solidFill>
            <a:prstDash val="solid"/>
          </a:ln>
        </p:spPr>
      </p:sp>
      <p:sp>
        <p:nvSpPr>
          <p:cNvPr id="91" name="Shape 89"/>
          <p:cNvSpPr/>
          <p:nvPr/>
        </p:nvSpPr>
        <p:spPr>
          <a:xfrm>
            <a:off x="11768328" y="1298448"/>
            <a:ext cx="22860" cy="22860"/>
          </a:xfrm>
          <a:prstGeom prst="ellipse">
            <a:avLst/>
          </a:prstGeom>
          <a:solidFill>
            <a:srgbClr val="CFE0F8">
              <a:alpha val="92000"/>
            </a:srgbClr>
          </a:solidFill>
          <a:ln w="12700">
            <a:solidFill>
              <a:srgbClr val="CFE0F8">
                <a:alpha val="0"/>
              </a:srgbClr>
            </a:solidFill>
            <a:prstDash val="solid"/>
          </a:ln>
        </p:spPr>
      </p:sp>
      <p:sp>
        <p:nvSpPr>
          <p:cNvPr id="92" name="Shape 90"/>
          <p:cNvSpPr/>
          <p:nvPr/>
        </p:nvSpPr>
        <p:spPr>
          <a:xfrm>
            <a:off x="11969496" y="1298448"/>
            <a:ext cx="22860" cy="22860"/>
          </a:xfrm>
          <a:prstGeom prst="ellipse">
            <a:avLst/>
          </a:prstGeom>
          <a:solidFill>
            <a:srgbClr val="CFE0F8">
              <a:alpha val="92000"/>
            </a:srgbClr>
          </a:solidFill>
          <a:ln w="12700">
            <a:solidFill>
              <a:srgbClr val="CFE0F8">
                <a:alpha val="0"/>
              </a:srgbClr>
            </a:solidFill>
            <a:prstDash val="solid"/>
          </a:ln>
        </p:spPr>
      </p:sp>
      <p:sp>
        <p:nvSpPr>
          <p:cNvPr id="93" name="Shape 91"/>
          <p:cNvSpPr/>
          <p:nvPr/>
        </p:nvSpPr>
        <p:spPr>
          <a:xfrm>
            <a:off x="9555480" y="1481328"/>
            <a:ext cx="22860" cy="22860"/>
          </a:xfrm>
          <a:prstGeom prst="ellipse">
            <a:avLst/>
          </a:prstGeom>
          <a:solidFill>
            <a:srgbClr val="CFE0F8">
              <a:alpha val="92000"/>
            </a:srgbClr>
          </a:solidFill>
          <a:ln w="12700">
            <a:solidFill>
              <a:srgbClr val="CFE0F8">
                <a:alpha val="0"/>
              </a:srgbClr>
            </a:solidFill>
            <a:prstDash val="solid"/>
          </a:ln>
        </p:spPr>
      </p:sp>
      <p:sp>
        <p:nvSpPr>
          <p:cNvPr id="94" name="Shape 92"/>
          <p:cNvSpPr/>
          <p:nvPr/>
        </p:nvSpPr>
        <p:spPr>
          <a:xfrm>
            <a:off x="9756648" y="1481328"/>
            <a:ext cx="22860" cy="22860"/>
          </a:xfrm>
          <a:prstGeom prst="ellipse">
            <a:avLst/>
          </a:prstGeom>
          <a:solidFill>
            <a:srgbClr val="CFE0F8">
              <a:alpha val="92000"/>
            </a:srgbClr>
          </a:solidFill>
          <a:ln w="12700">
            <a:solidFill>
              <a:srgbClr val="CFE0F8">
                <a:alpha val="0"/>
              </a:srgbClr>
            </a:solidFill>
            <a:prstDash val="solid"/>
          </a:ln>
        </p:spPr>
      </p:sp>
      <p:sp>
        <p:nvSpPr>
          <p:cNvPr id="95" name="Shape 93"/>
          <p:cNvSpPr/>
          <p:nvPr/>
        </p:nvSpPr>
        <p:spPr>
          <a:xfrm>
            <a:off x="9957816" y="1481328"/>
            <a:ext cx="22860" cy="22860"/>
          </a:xfrm>
          <a:prstGeom prst="ellipse">
            <a:avLst/>
          </a:prstGeom>
          <a:solidFill>
            <a:srgbClr val="CFE0F8">
              <a:alpha val="92000"/>
            </a:srgbClr>
          </a:solidFill>
          <a:ln w="12700">
            <a:solidFill>
              <a:srgbClr val="CFE0F8">
                <a:alpha val="0"/>
              </a:srgbClr>
            </a:solidFill>
            <a:prstDash val="solid"/>
          </a:ln>
        </p:spPr>
      </p:sp>
      <p:sp>
        <p:nvSpPr>
          <p:cNvPr id="96" name="Shape 94"/>
          <p:cNvSpPr/>
          <p:nvPr/>
        </p:nvSpPr>
        <p:spPr>
          <a:xfrm>
            <a:off x="10158984" y="1481328"/>
            <a:ext cx="22860" cy="22860"/>
          </a:xfrm>
          <a:prstGeom prst="ellipse">
            <a:avLst/>
          </a:prstGeom>
          <a:solidFill>
            <a:srgbClr val="CFE0F8">
              <a:alpha val="92000"/>
            </a:srgbClr>
          </a:solidFill>
          <a:ln w="12700">
            <a:solidFill>
              <a:srgbClr val="CFE0F8">
                <a:alpha val="0"/>
              </a:srgbClr>
            </a:solidFill>
            <a:prstDash val="solid"/>
          </a:ln>
        </p:spPr>
      </p:sp>
      <p:sp>
        <p:nvSpPr>
          <p:cNvPr id="97" name="Shape 95"/>
          <p:cNvSpPr/>
          <p:nvPr/>
        </p:nvSpPr>
        <p:spPr>
          <a:xfrm>
            <a:off x="10360152" y="1481328"/>
            <a:ext cx="22860" cy="22860"/>
          </a:xfrm>
          <a:prstGeom prst="ellipse">
            <a:avLst/>
          </a:prstGeom>
          <a:solidFill>
            <a:srgbClr val="CFE0F8">
              <a:alpha val="92000"/>
            </a:srgbClr>
          </a:solidFill>
          <a:ln w="12700">
            <a:solidFill>
              <a:srgbClr val="CFE0F8">
                <a:alpha val="0"/>
              </a:srgbClr>
            </a:solidFill>
            <a:prstDash val="solid"/>
          </a:ln>
        </p:spPr>
      </p:sp>
      <p:sp>
        <p:nvSpPr>
          <p:cNvPr id="98" name="Shape 96"/>
          <p:cNvSpPr/>
          <p:nvPr/>
        </p:nvSpPr>
        <p:spPr>
          <a:xfrm>
            <a:off x="10561320" y="1481328"/>
            <a:ext cx="22860" cy="22860"/>
          </a:xfrm>
          <a:prstGeom prst="ellipse">
            <a:avLst/>
          </a:prstGeom>
          <a:solidFill>
            <a:srgbClr val="CFE0F8">
              <a:alpha val="92000"/>
            </a:srgbClr>
          </a:solidFill>
          <a:ln w="12700">
            <a:solidFill>
              <a:srgbClr val="CFE0F8">
                <a:alpha val="0"/>
              </a:srgbClr>
            </a:solidFill>
            <a:prstDash val="solid"/>
          </a:ln>
        </p:spPr>
      </p:sp>
      <p:sp>
        <p:nvSpPr>
          <p:cNvPr id="99" name="Shape 97"/>
          <p:cNvSpPr/>
          <p:nvPr/>
        </p:nvSpPr>
        <p:spPr>
          <a:xfrm>
            <a:off x="10762488" y="1481328"/>
            <a:ext cx="22860" cy="22860"/>
          </a:xfrm>
          <a:prstGeom prst="ellipse">
            <a:avLst/>
          </a:prstGeom>
          <a:solidFill>
            <a:srgbClr val="CFE0F8">
              <a:alpha val="92000"/>
            </a:srgbClr>
          </a:solidFill>
          <a:ln w="12700">
            <a:solidFill>
              <a:srgbClr val="CFE0F8">
                <a:alpha val="0"/>
              </a:srgbClr>
            </a:solidFill>
            <a:prstDash val="solid"/>
          </a:ln>
        </p:spPr>
      </p:sp>
      <p:sp>
        <p:nvSpPr>
          <p:cNvPr id="100" name="Shape 98"/>
          <p:cNvSpPr/>
          <p:nvPr/>
        </p:nvSpPr>
        <p:spPr>
          <a:xfrm>
            <a:off x="10963656" y="1481328"/>
            <a:ext cx="22860" cy="22860"/>
          </a:xfrm>
          <a:prstGeom prst="ellipse">
            <a:avLst/>
          </a:prstGeom>
          <a:solidFill>
            <a:srgbClr val="CFE0F8">
              <a:alpha val="92000"/>
            </a:srgbClr>
          </a:solidFill>
          <a:ln w="12700">
            <a:solidFill>
              <a:srgbClr val="CFE0F8">
                <a:alpha val="0"/>
              </a:srgbClr>
            </a:solidFill>
            <a:prstDash val="solid"/>
          </a:ln>
        </p:spPr>
      </p:sp>
      <p:sp>
        <p:nvSpPr>
          <p:cNvPr id="101" name="Shape 99"/>
          <p:cNvSpPr/>
          <p:nvPr/>
        </p:nvSpPr>
        <p:spPr>
          <a:xfrm>
            <a:off x="11164824" y="1481328"/>
            <a:ext cx="22860" cy="22860"/>
          </a:xfrm>
          <a:prstGeom prst="ellipse">
            <a:avLst/>
          </a:prstGeom>
          <a:solidFill>
            <a:srgbClr val="CFE0F8">
              <a:alpha val="92000"/>
            </a:srgbClr>
          </a:solidFill>
          <a:ln w="12700">
            <a:solidFill>
              <a:srgbClr val="CFE0F8">
                <a:alpha val="0"/>
              </a:srgbClr>
            </a:solidFill>
            <a:prstDash val="solid"/>
          </a:ln>
        </p:spPr>
      </p:sp>
      <p:sp>
        <p:nvSpPr>
          <p:cNvPr id="102" name="Shape 100"/>
          <p:cNvSpPr/>
          <p:nvPr/>
        </p:nvSpPr>
        <p:spPr>
          <a:xfrm>
            <a:off x="11365992" y="1481328"/>
            <a:ext cx="22860" cy="22860"/>
          </a:xfrm>
          <a:prstGeom prst="ellipse">
            <a:avLst/>
          </a:prstGeom>
          <a:solidFill>
            <a:srgbClr val="CFE0F8">
              <a:alpha val="92000"/>
            </a:srgbClr>
          </a:solidFill>
          <a:ln w="12700">
            <a:solidFill>
              <a:srgbClr val="CFE0F8">
                <a:alpha val="0"/>
              </a:srgbClr>
            </a:solidFill>
            <a:prstDash val="solid"/>
          </a:ln>
        </p:spPr>
      </p:sp>
      <p:sp>
        <p:nvSpPr>
          <p:cNvPr id="103" name="Shape 101"/>
          <p:cNvSpPr/>
          <p:nvPr/>
        </p:nvSpPr>
        <p:spPr>
          <a:xfrm>
            <a:off x="11567160" y="1481328"/>
            <a:ext cx="22860" cy="22860"/>
          </a:xfrm>
          <a:prstGeom prst="ellipse">
            <a:avLst/>
          </a:prstGeom>
          <a:solidFill>
            <a:srgbClr val="CFE0F8">
              <a:alpha val="92000"/>
            </a:srgbClr>
          </a:solidFill>
          <a:ln w="12700">
            <a:solidFill>
              <a:srgbClr val="CFE0F8">
                <a:alpha val="0"/>
              </a:srgbClr>
            </a:solidFill>
            <a:prstDash val="solid"/>
          </a:ln>
        </p:spPr>
      </p:sp>
      <p:sp>
        <p:nvSpPr>
          <p:cNvPr id="104" name="Shape 102"/>
          <p:cNvSpPr/>
          <p:nvPr/>
        </p:nvSpPr>
        <p:spPr>
          <a:xfrm>
            <a:off x="11768328" y="1481328"/>
            <a:ext cx="22860" cy="22860"/>
          </a:xfrm>
          <a:prstGeom prst="ellipse">
            <a:avLst/>
          </a:prstGeom>
          <a:solidFill>
            <a:srgbClr val="CFE0F8">
              <a:alpha val="92000"/>
            </a:srgbClr>
          </a:solidFill>
          <a:ln w="12700">
            <a:solidFill>
              <a:srgbClr val="CFE0F8">
                <a:alpha val="0"/>
              </a:srgbClr>
            </a:solidFill>
            <a:prstDash val="solid"/>
          </a:ln>
        </p:spPr>
      </p:sp>
      <p:sp>
        <p:nvSpPr>
          <p:cNvPr id="105" name="Shape 103"/>
          <p:cNvSpPr/>
          <p:nvPr/>
        </p:nvSpPr>
        <p:spPr>
          <a:xfrm>
            <a:off x="11969496" y="1481328"/>
            <a:ext cx="22860" cy="22860"/>
          </a:xfrm>
          <a:prstGeom prst="ellipse">
            <a:avLst/>
          </a:prstGeom>
          <a:solidFill>
            <a:srgbClr val="CFE0F8">
              <a:alpha val="92000"/>
            </a:srgbClr>
          </a:solidFill>
          <a:ln w="12700">
            <a:solidFill>
              <a:srgbClr val="CFE0F8">
                <a:alpha val="0"/>
              </a:srgbClr>
            </a:solidFill>
            <a:prstDash val="solid"/>
          </a:ln>
        </p:spPr>
      </p:sp>
      <p:sp>
        <p:nvSpPr>
          <p:cNvPr id="106" name="Text 104"/>
          <p:cNvSpPr/>
          <p:nvPr/>
        </p:nvSpPr>
        <p:spPr>
          <a:xfrm>
            <a:off x="457200" y="365760"/>
            <a:ext cx="11274552" cy="201168"/>
          </a:xfrm>
          <a:prstGeom prst="rect">
            <a:avLst/>
          </a:prstGeom>
          <a:noFill/>
          <a:ln/>
        </p:spPr>
        <p:txBody>
          <a:bodyPr wrap="square" lIns="0" tIns="0" rIns="0" bIns="0" rtlCol="0" anchor="ctr"/>
          <a:lstStyle/>
          <a:p>
            <a:pPr indent="0" marL="0">
              <a:buNone/>
            </a:pPr>
            <a:r>
              <a:rPr lang="en-US" sz="950" b="1" spc="150" kern="0" dirty="0">
                <a:solidFill>
                  <a:srgbClr val="0052CC"/>
                </a:solidFill>
                <a:latin typeface="Arial" pitchFamily="34" charset="0"/>
                <a:ea typeface="Arial" pitchFamily="34" charset="-122"/>
                <a:cs typeface="Arial" pitchFamily="34" charset="-120"/>
              </a:rPr>
              <a:t>PROCESS ADVISOR · AI OPPORTUNITIES</a:t>
            </a:r>
            <a:endParaRPr lang="en-US" sz="950" dirty="0"/>
          </a:p>
        </p:txBody>
      </p:sp>
      <p:sp>
        <p:nvSpPr>
          <p:cNvPr id="107" name="Text 105"/>
          <p:cNvSpPr/>
          <p:nvPr/>
        </p:nvSpPr>
        <p:spPr>
          <a:xfrm>
            <a:off x="457200" y="621792"/>
            <a:ext cx="11274552" cy="411480"/>
          </a:xfrm>
          <a:prstGeom prst="rect">
            <a:avLst/>
          </a:prstGeom>
          <a:noFill/>
          <a:ln/>
        </p:spPr>
        <p:txBody>
          <a:bodyPr wrap="square" lIns="0" tIns="0" rIns="0" bIns="0" rtlCol="0" anchor="t"/>
          <a:lstStyle/>
          <a:p>
            <a:pPr indent="0" marL="0">
              <a:buNone/>
            </a:pPr>
            <a:r>
              <a:rPr lang="en-US" sz="1850" b="1" dirty="0">
                <a:solidFill>
                  <a:srgbClr val="172B4D"/>
                </a:solidFill>
                <a:latin typeface="Arial" pitchFamily="34" charset="0"/>
                <a:ea typeface="Arial" pitchFamily="34" charset="-122"/>
                <a:cs typeface="Arial" pitchFamily="34" charset="-120"/>
              </a:rPr>
              <a:t>1. Rovo Opportunities (2/2)</a:t>
            </a:r>
            <a:endParaRPr lang="en-US" sz="1850" dirty="0"/>
          </a:p>
        </p:txBody>
      </p:sp>
      <p:sp>
        <p:nvSpPr>
          <p:cNvPr id="108" name="Shape 106"/>
          <p:cNvSpPr/>
          <p:nvPr/>
        </p:nvSpPr>
        <p:spPr>
          <a:xfrm>
            <a:off x="457200" y="1115568"/>
            <a:ext cx="960120" cy="41148"/>
          </a:xfrm>
          <a:prstGeom prst="rect">
            <a:avLst/>
          </a:prstGeom>
          <a:solidFill>
            <a:srgbClr val="1D7AFC"/>
          </a:solidFill>
          <a:ln w="12700">
            <a:solidFill>
              <a:srgbClr val="1D7AFC"/>
            </a:solidFill>
            <a:prstDash val="solid"/>
          </a:ln>
        </p:spPr>
      </p:sp>
      <p:sp>
        <p:nvSpPr>
          <p:cNvPr id="109" name="Shape 107"/>
          <p:cNvSpPr/>
          <p:nvPr/>
        </p:nvSpPr>
        <p:spPr>
          <a:xfrm>
            <a:off x="457200" y="1417320"/>
            <a:ext cx="5536692" cy="4937760"/>
          </a:xfrm>
          <a:prstGeom prst="roundRect">
            <a:avLst>
              <a:gd name="adj" fmla="val 926"/>
            </a:avLst>
          </a:prstGeom>
          <a:solidFill>
            <a:srgbClr val="FAFBFC"/>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10" name="Shape 108"/>
          <p:cNvSpPr/>
          <p:nvPr/>
        </p:nvSpPr>
        <p:spPr>
          <a:xfrm>
            <a:off x="457200" y="1508760"/>
            <a:ext cx="41148" cy="4754880"/>
          </a:xfrm>
          <a:prstGeom prst="rect">
            <a:avLst/>
          </a:prstGeom>
          <a:solidFill>
            <a:srgbClr val="A54800"/>
          </a:solidFill>
          <a:ln/>
        </p:spPr>
      </p:sp>
      <p:sp>
        <p:nvSpPr>
          <p:cNvPr id="111" name="Text 109"/>
          <p:cNvSpPr/>
          <p:nvPr/>
        </p:nvSpPr>
        <p:spPr>
          <a:xfrm>
            <a:off x="621792" y="1536192"/>
            <a:ext cx="3936492" cy="457200"/>
          </a:xfrm>
          <a:prstGeom prst="rect">
            <a:avLst/>
          </a:prstGeom>
          <a:noFill/>
          <a:ln/>
        </p:spPr>
        <p:txBody>
          <a:bodyPr wrap="square" lIns="0" tIns="0" rIns="0" bIns="0" rtlCol="0" anchor="t"/>
          <a:lstStyle/>
          <a:p>
            <a:pPr indent="0" marL="0">
              <a:lnSpc>
                <a:spcPts val="1250"/>
              </a:lnSpc>
              <a:buNone/>
            </a:pPr>
            <a:r>
              <a:rPr lang="en-US" sz="1100" b="1" dirty="0">
                <a:solidFill>
                  <a:srgbClr val="172B4D"/>
                </a:solidFill>
                <a:latin typeface="Arial" pitchFamily="34" charset="0"/>
                <a:ea typeface="Arial" pitchFamily="34" charset="-122"/>
                <a:cs typeface="Arial" pitchFamily="34" charset="-120"/>
              </a:rPr>
              <a:t>Improve Prioritization Accuracy with AI Analysis</a:t>
            </a:r>
            <a:endParaRPr lang="en-US" sz="1100" dirty="0"/>
          </a:p>
        </p:txBody>
      </p:sp>
      <p:sp>
        <p:nvSpPr>
          <p:cNvPr id="112" name="Text 110"/>
          <p:cNvSpPr/>
          <p:nvPr/>
        </p:nvSpPr>
        <p:spPr>
          <a:xfrm>
            <a:off x="4668012" y="1545336"/>
            <a:ext cx="1175004" cy="292608"/>
          </a:xfrm>
          <a:prstGeom prst="roundRect">
            <a:avLst>
              <a:gd name="adj" fmla="val 18750"/>
            </a:avLst>
          </a:prstGeom>
          <a:solidFill>
            <a:srgbClr val="FFF3EB"/>
          </a:solidFill>
          <a:ln w="10160">
            <a:solidFill>
              <a:srgbClr val="FEDEC8"/>
            </a:solidFill>
          </a:ln>
        </p:spPr>
        <p:txBody>
          <a:bodyPr wrap="square" lIns="0" tIns="0" rIns="0" bIns="0" rtlCol="0" anchor="ctr"/>
          <a:lstStyle/>
          <a:p>
            <a:pPr algn="ctr" indent="0" marL="0">
              <a:buNone/>
            </a:pPr>
            <a:r>
              <a:rPr lang="en-US" sz="950" b="1" dirty="0">
                <a:solidFill>
                  <a:srgbClr val="A54800"/>
                </a:solidFill>
                <a:latin typeface="Arial" pitchFamily="34" charset="0"/>
                <a:ea typeface="Arial" pitchFamily="34" charset="-122"/>
                <a:cs typeface="Arial" pitchFamily="34" charset="-120"/>
              </a:rPr>
              <a:t>Rovo Studio</a:t>
            </a:r>
            <a:endParaRPr lang="en-US" sz="950" dirty="0"/>
          </a:p>
        </p:txBody>
      </p:sp>
      <p:sp>
        <p:nvSpPr>
          <p:cNvPr id="113" name="Text 111"/>
          <p:cNvSpPr/>
          <p:nvPr/>
        </p:nvSpPr>
        <p:spPr>
          <a:xfrm>
            <a:off x="621792" y="2039112"/>
            <a:ext cx="5207508" cy="3950208"/>
          </a:xfrm>
          <a:prstGeom prst="rect">
            <a:avLst/>
          </a:prstGeom>
          <a:noFill/>
          <a:ln/>
        </p:spPr>
        <p:txBody>
          <a:bodyPr wrap="square" lIns="0" tIns="0" rIns="0" bIns="0" rtlCol="0" anchor="t"/>
          <a:lstStyle/>
          <a:p>
            <a:pPr indent="0" marL="0">
              <a:lnSpc>
                <a:spcPts val="1230"/>
              </a:lnSpc>
              <a:buNone/>
            </a:pPr>
            <a:r>
              <a:rPr lang="en-US" sz="930" dirty="0">
                <a:solidFill>
                  <a:srgbClr val="44546F"/>
                </a:solidFill>
                <a:latin typeface="Arial" pitchFamily="34" charset="0"/>
                <a:ea typeface="Arial" pitchFamily="34" charset="-122"/>
                <a:cs typeface="Arial" pitchFamily="34" charset="-120"/>
              </a:rPr>
              <a:t>The 'Priority' field is heavily skewed, with 54.7% of all incidents set to '5 - Planning'. This suggests that priority is not being set based on impact or urgency, potentially causing high-impact issues to be overlooked. Ensure that critical and high-priority incidents are addressed faster, reducing business impact and improving user satisfaction.</a:t>
            </a:r>
            <a:endParaRPr lang="en-US" sz="930" dirty="0"/>
          </a:p>
        </p:txBody>
      </p:sp>
      <p:sp>
        <p:nvSpPr>
          <p:cNvPr id="114" name="Text 112"/>
          <p:cNvSpPr/>
          <p:nvPr/>
        </p:nvSpPr>
        <p:spPr>
          <a:xfrm>
            <a:off x="621792" y="6025896"/>
            <a:ext cx="5207508" cy="237744"/>
          </a:xfrm>
          <a:prstGeom prst="rect">
            <a:avLst/>
          </a:prstGeom>
          <a:noFill/>
          <a:ln/>
        </p:spPr>
        <p:txBody>
          <a:bodyPr wrap="square" lIns="0" tIns="0" rIns="0" bIns="0" rtlCol="0" anchor="t"/>
          <a:lstStyle/>
          <a:p>
            <a:pPr indent="0" marL="0">
              <a:buNone/>
            </a:pPr>
            <a:r>
              <a:rPr lang="en-US" sz="850" b="1" dirty="0">
                <a:solidFill>
                  <a:srgbClr val="0052CC"/>
                </a:solidFill>
                <a:latin typeface="Arial" pitchFamily="34" charset="0"/>
                <a:ea typeface="Arial" pitchFamily="34" charset="-122"/>
                <a:cs typeface="Arial" pitchFamily="34" charset="-120"/>
              </a:rPr>
              <a:t>Impact: Medium · Effort: High · Confidence: Moderate</a:t>
            </a:r>
            <a:endParaRPr lang="en-US" sz="850" dirty="0"/>
          </a:p>
        </p:txBody>
      </p:sp>
      <p:sp>
        <p:nvSpPr>
          <p:cNvPr id="25" name="Slide Number Placeholder 0"/>
          <p:cNvSpPr>
            <a:spLocks noGrp="1"/>
          </p:cNvSpPr>
          <p:nvPr>
            <p:ph type="sldNum" sz="quarter" idx="4294967295"/>
          </p:nvPr>
        </p:nvSpPr>
        <p:spPr>
          <a:xfrm>
            <a:off x="11521440" y="6537960"/>
            <a:ext cx="800000" cy="300000"/>
          </a:xfrm>
          <a:prstGeom prst="rect">
            <a:avLst/>
          </a:prstGeom>
          <a:extLst>
            <a:ext uri="{C572A759-6A51-4108-AA02-DFA0A04FC94B}">
              <ma14:wrappingTextBoxFlag xmlns:ma14="http://schemas.microsoft.com/office/mac/drawingml/2011/main" val="0"/>
            </a:ext>
          </a:extLst>
        </p:spPr>
        <p:txBody>
          <a:bodyPr/>
          <a:lstStyle>
            <a:lvl1pPr>
              <a:defRPr sz="850">
                <a:solidFill>
                  <a:srgbClr val="626F86"/>
                </a:solidFill>
                <a:latin typeface="Arial"/>
                <a:ea typeface="Arial"/>
                <a:cs typeface="Arial"/>
              </a:defRPr>
            </a:lvl1pPr>
          </a:lstStyle>
          <a:p>
            <a:pPr algn="l"/>
            <a:fld id="{F7021451-1387-4CA6-816F-3879F97B5CBC}" type="slidenum">
              <a:rPr b="0" lang="en-US"/>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9555480" y="201168"/>
            <a:ext cx="22860" cy="22860"/>
          </a:xfrm>
          <a:prstGeom prst="ellipse">
            <a:avLst/>
          </a:prstGeom>
          <a:solidFill>
            <a:srgbClr val="CFE0F8">
              <a:alpha val="92000"/>
            </a:srgbClr>
          </a:solidFill>
          <a:ln w="12700">
            <a:solidFill>
              <a:srgbClr val="CFE0F8">
                <a:alpha val="0"/>
              </a:srgbClr>
            </a:solidFill>
            <a:prstDash val="solid"/>
          </a:ln>
        </p:spPr>
      </p:sp>
      <p:sp>
        <p:nvSpPr>
          <p:cNvPr id="3" name="Shape 1"/>
          <p:cNvSpPr/>
          <p:nvPr/>
        </p:nvSpPr>
        <p:spPr>
          <a:xfrm>
            <a:off x="9756648" y="201168"/>
            <a:ext cx="22860" cy="22860"/>
          </a:xfrm>
          <a:prstGeom prst="ellipse">
            <a:avLst/>
          </a:prstGeom>
          <a:solidFill>
            <a:srgbClr val="CFE0F8">
              <a:alpha val="92000"/>
            </a:srgbClr>
          </a:solidFill>
          <a:ln w="12700">
            <a:solidFill>
              <a:srgbClr val="CFE0F8">
                <a:alpha val="0"/>
              </a:srgbClr>
            </a:solidFill>
            <a:prstDash val="solid"/>
          </a:ln>
        </p:spPr>
      </p:sp>
      <p:sp>
        <p:nvSpPr>
          <p:cNvPr id="4" name="Shape 2"/>
          <p:cNvSpPr/>
          <p:nvPr/>
        </p:nvSpPr>
        <p:spPr>
          <a:xfrm>
            <a:off x="9957816" y="201168"/>
            <a:ext cx="22860" cy="22860"/>
          </a:xfrm>
          <a:prstGeom prst="ellipse">
            <a:avLst/>
          </a:prstGeom>
          <a:solidFill>
            <a:srgbClr val="CFE0F8">
              <a:alpha val="92000"/>
            </a:srgbClr>
          </a:solidFill>
          <a:ln w="12700">
            <a:solidFill>
              <a:srgbClr val="CFE0F8">
                <a:alpha val="0"/>
              </a:srgbClr>
            </a:solidFill>
            <a:prstDash val="solid"/>
          </a:ln>
        </p:spPr>
      </p:sp>
      <p:sp>
        <p:nvSpPr>
          <p:cNvPr id="5" name="Shape 3"/>
          <p:cNvSpPr/>
          <p:nvPr/>
        </p:nvSpPr>
        <p:spPr>
          <a:xfrm>
            <a:off x="10158984" y="201168"/>
            <a:ext cx="22860" cy="22860"/>
          </a:xfrm>
          <a:prstGeom prst="ellipse">
            <a:avLst/>
          </a:prstGeom>
          <a:solidFill>
            <a:srgbClr val="CFE0F8">
              <a:alpha val="92000"/>
            </a:srgbClr>
          </a:solidFill>
          <a:ln w="12700">
            <a:solidFill>
              <a:srgbClr val="CFE0F8">
                <a:alpha val="0"/>
              </a:srgbClr>
            </a:solidFill>
            <a:prstDash val="solid"/>
          </a:ln>
        </p:spPr>
      </p:sp>
      <p:sp>
        <p:nvSpPr>
          <p:cNvPr id="6" name="Shape 4"/>
          <p:cNvSpPr/>
          <p:nvPr/>
        </p:nvSpPr>
        <p:spPr>
          <a:xfrm>
            <a:off x="10360152" y="201168"/>
            <a:ext cx="22860" cy="22860"/>
          </a:xfrm>
          <a:prstGeom prst="ellipse">
            <a:avLst/>
          </a:prstGeom>
          <a:solidFill>
            <a:srgbClr val="CFE0F8">
              <a:alpha val="92000"/>
            </a:srgbClr>
          </a:solidFill>
          <a:ln w="12700">
            <a:solidFill>
              <a:srgbClr val="CFE0F8">
                <a:alpha val="0"/>
              </a:srgbClr>
            </a:solidFill>
            <a:prstDash val="solid"/>
          </a:ln>
        </p:spPr>
      </p:sp>
      <p:sp>
        <p:nvSpPr>
          <p:cNvPr id="7" name="Shape 5"/>
          <p:cNvSpPr/>
          <p:nvPr/>
        </p:nvSpPr>
        <p:spPr>
          <a:xfrm>
            <a:off x="10561320" y="201168"/>
            <a:ext cx="22860" cy="22860"/>
          </a:xfrm>
          <a:prstGeom prst="ellipse">
            <a:avLst/>
          </a:prstGeom>
          <a:solidFill>
            <a:srgbClr val="CFE0F8">
              <a:alpha val="92000"/>
            </a:srgbClr>
          </a:solidFill>
          <a:ln w="12700">
            <a:solidFill>
              <a:srgbClr val="CFE0F8">
                <a:alpha val="0"/>
              </a:srgbClr>
            </a:solidFill>
            <a:prstDash val="solid"/>
          </a:ln>
        </p:spPr>
      </p:sp>
      <p:sp>
        <p:nvSpPr>
          <p:cNvPr id="8" name="Shape 6"/>
          <p:cNvSpPr/>
          <p:nvPr/>
        </p:nvSpPr>
        <p:spPr>
          <a:xfrm>
            <a:off x="10762488" y="201168"/>
            <a:ext cx="22860" cy="22860"/>
          </a:xfrm>
          <a:prstGeom prst="ellipse">
            <a:avLst/>
          </a:prstGeom>
          <a:solidFill>
            <a:srgbClr val="CFE0F8">
              <a:alpha val="92000"/>
            </a:srgbClr>
          </a:solidFill>
          <a:ln w="12700">
            <a:solidFill>
              <a:srgbClr val="CFE0F8">
                <a:alpha val="0"/>
              </a:srgbClr>
            </a:solidFill>
            <a:prstDash val="solid"/>
          </a:ln>
        </p:spPr>
      </p:sp>
      <p:sp>
        <p:nvSpPr>
          <p:cNvPr id="9" name="Shape 7"/>
          <p:cNvSpPr/>
          <p:nvPr/>
        </p:nvSpPr>
        <p:spPr>
          <a:xfrm>
            <a:off x="10963656" y="201168"/>
            <a:ext cx="22860" cy="22860"/>
          </a:xfrm>
          <a:prstGeom prst="ellipse">
            <a:avLst/>
          </a:prstGeom>
          <a:solidFill>
            <a:srgbClr val="CFE0F8">
              <a:alpha val="92000"/>
            </a:srgbClr>
          </a:solidFill>
          <a:ln w="12700">
            <a:solidFill>
              <a:srgbClr val="CFE0F8">
                <a:alpha val="0"/>
              </a:srgbClr>
            </a:solidFill>
            <a:prstDash val="solid"/>
          </a:ln>
        </p:spPr>
      </p:sp>
      <p:sp>
        <p:nvSpPr>
          <p:cNvPr id="10" name="Shape 8"/>
          <p:cNvSpPr/>
          <p:nvPr/>
        </p:nvSpPr>
        <p:spPr>
          <a:xfrm>
            <a:off x="11164824" y="201168"/>
            <a:ext cx="22860" cy="22860"/>
          </a:xfrm>
          <a:prstGeom prst="ellipse">
            <a:avLst/>
          </a:prstGeom>
          <a:solidFill>
            <a:srgbClr val="CFE0F8">
              <a:alpha val="92000"/>
            </a:srgbClr>
          </a:solidFill>
          <a:ln w="12700">
            <a:solidFill>
              <a:srgbClr val="CFE0F8">
                <a:alpha val="0"/>
              </a:srgbClr>
            </a:solidFill>
            <a:prstDash val="solid"/>
          </a:ln>
        </p:spPr>
      </p:sp>
      <p:sp>
        <p:nvSpPr>
          <p:cNvPr id="11" name="Shape 9"/>
          <p:cNvSpPr/>
          <p:nvPr/>
        </p:nvSpPr>
        <p:spPr>
          <a:xfrm>
            <a:off x="11365992" y="201168"/>
            <a:ext cx="22860" cy="22860"/>
          </a:xfrm>
          <a:prstGeom prst="ellipse">
            <a:avLst/>
          </a:prstGeom>
          <a:solidFill>
            <a:srgbClr val="CFE0F8">
              <a:alpha val="92000"/>
            </a:srgbClr>
          </a:solidFill>
          <a:ln w="12700">
            <a:solidFill>
              <a:srgbClr val="CFE0F8">
                <a:alpha val="0"/>
              </a:srgbClr>
            </a:solidFill>
            <a:prstDash val="solid"/>
          </a:ln>
        </p:spPr>
      </p:sp>
      <p:sp>
        <p:nvSpPr>
          <p:cNvPr id="12" name="Shape 10"/>
          <p:cNvSpPr/>
          <p:nvPr/>
        </p:nvSpPr>
        <p:spPr>
          <a:xfrm>
            <a:off x="11567160" y="201168"/>
            <a:ext cx="22860" cy="22860"/>
          </a:xfrm>
          <a:prstGeom prst="ellipse">
            <a:avLst/>
          </a:prstGeom>
          <a:solidFill>
            <a:srgbClr val="CFE0F8">
              <a:alpha val="92000"/>
            </a:srgbClr>
          </a:solidFill>
          <a:ln w="12700">
            <a:solidFill>
              <a:srgbClr val="CFE0F8">
                <a:alpha val="0"/>
              </a:srgbClr>
            </a:solidFill>
            <a:prstDash val="solid"/>
          </a:ln>
        </p:spPr>
      </p:sp>
      <p:sp>
        <p:nvSpPr>
          <p:cNvPr id="13" name="Shape 11"/>
          <p:cNvSpPr/>
          <p:nvPr/>
        </p:nvSpPr>
        <p:spPr>
          <a:xfrm>
            <a:off x="11768328" y="201168"/>
            <a:ext cx="22860" cy="22860"/>
          </a:xfrm>
          <a:prstGeom prst="ellipse">
            <a:avLst/>
          </a:prstGeom>
          <a:solidFill>
            <a:srgbClr val="CFE0F8">
              <a:alpha val="92000"/>
            </a:srgbClr>
          </a:solidFill>
          <a:ln w="12700">
            <a:solidFill>
              <a:srgbClr val="CFE0F8">
                <a:alpha val="0"/>
              </a:srgbClr>
            </a:solidFill>
            <a:prstDash val="solid"/>
          </a:ln>
        </p:spPr>
      </p:sp>
      <p:sp>
        <p:nvSpPr>
          <p:cNvPr id="14" name="Shape 12"/>
          <p:cNvSpPr/>
          <p:nvPr/>
        </p:nvSpPr>
        <p:spPr>
          <a:xfrm>
            <a:off x="11969496" y="201168"/>
            <a:ext cx="22860" cy="22860"/>
          </a:xfrm>
          <a:prstGeom prst="ellipse">
            <a:avLst/>
          </a:prstGeom>
          <a:solidFill>
            <a:srgbClr val="CFE0F8">
              <a:alpha val="92000"/>
            </a:srgbClr>
          </a:solidFill>
          <a:ln w="12700">
            <a:solidFill>
              <a:srgbClr val="CFE0F8">
                <a:alpha val="0"/>
              </a:srgbClr>
            </a:solidFill>
            <a:prstDash val="solid"/>
          </a:ln>
        </p:spPr>
      </p:sp>
      <p:sp>
        <p:nvSpPr>
          <p:cNvPr id="15" name="Shape 13"/>
          <p:cNvSpPr/>
          <p:nvPr/>
        </p:nvSpPr>
        <p:spPr>
          <a:xfrm>
            <a:off x="9555480" y="384048"/>
            <a:ext cx="22860" cy="22860"/>
          </a:xfrm>
          <a:prstGeom prst="ellipse">
            <a:avLst/>
          </a:prstGeom>
          <a:solidFill>
            <a:srgbClr val="CFE0F8">
              <a:alpha val="92000"/>
            </a:srgbClr>
          </a:solidFill>
          <a:ln w="12700">
            <a:solidFill>
              <a:srgbClr val="CFE0F8">
                <a:alpha val="0"/>
              </a:srgbClr>
            </a:solidFill>
            <a:prstDash val="solid"/>
          </a:ln>
        </p:spPr>
      </p:sp>
      <p:sp>
        <p:nvSpPr>
          <p:cNvPr id="16" name="Shape 14"/>
          <p:cNvSpPr/>
          <p:nvPr/>
        </p:nvSpPr>
        <p:spPr>
          <a:xfrm>
            <a:off x="9756648" y="384048"/>
            <a:ext cx="22860" cy="22860"/>
          </a:xfrm>
          <a:prstGeom prst="ellipse">
            <a:avLst/>
          </a:prstGeom>
          <a:solidFill>
            <a:srgbClr val="CFE0F8">
              <a:alpha val="92000"/>
            </a:srgbClr>
          </a:solidFill>
          <a:ln w="12700">
            <a:solidFill>
              <a:srgbClr val="CFE0F8">
                <a:alpha val="0"/>
              </a:srgbClr>
            </a:solidFill>
            <a:prstDash val="solid"/>
          </a:ln>
        </p:spPr>
      </p:sp>
      <p:sp>
        <p:nvSpPr>
          <p:cNvPr id="17" name="Shape 15"/>
          <p:cNvSpPr/>
          <p:nvPr/>
        </p:nvSpPr>
        <p:spPr>
          <a:xfrm>
            <a:off x="9957816" y="384048"/>
            <a:ext cx="22860" cy="22860"/>
          </a:xfrm>
          <a:prstGeom prst="ellipse">
            <a:avLst/>
          </a:prstGeom>
          <a:solidFill>
            <a:srgbClr val="CFE0F8">
              <a:alpha val="92000"/>
            </a:srgbClr>
          </a:solidFill>
          <a:ln w="12700">
            <a:solidFill>
              <a:srgbClr val="CFE0F8">
                <a:alpha val="0"/>
              </a:srgbClr>
            </a:solidFill>
            <a:prstDash val="solid"/>
          </a:ln>
        </p:spPr>
      </p:sp>
      <p:sp>
        <p:nvSpPr>
          <p:cNvPr id="18" name="Shape 16"/>
          <p:cNvSpPr/>
          <p:nvPr/>
        </p:nvSpPr>
        <p:spPr>
          <a:xfrm>
            <a:off x="10158984" y="384048"/>
            <a:ext cx="22860" cy="22860"/>
          </a:xfrm>
          <a:prstGeom prst="ellipse">
            <a:avLst/>
          </a:prstGeom>
          <a:solidFill>
            <a:srgbClr val="CFE0F8">
              <a:alpha val="92000"/>
            </a:srgbClr>
          </a:solidFill>
          <a:ln w="12700">
            <a:solidFill>
              <a:srgbClr val="CFE0F8">
                <a:alpha val="0"/>
              </a:srgbClr>
            </a:solidFill>
            <a:prstDash val="solid"/>
          </a:ln>
        </p:spPr>
      </p:sp>
      <p:sp>
        <p:nvSpPr>
          <p:cNvPr id="19" name="Shape 17"/>
          <p:cNvSpPr/>
          <p:nvPr/>
        </p:nvSpPr>
        <p:spPr>
          <a:xfrm>
            <a:off x="10360152" y="384048"/>
            <a:ext cx="22860" cy="22860"/>
          </a:xfrm>
          <a:prstGeom prst="ellipse">
            <a:avLst/>
          </a:prstGeom>
          <a:solidFill>
            <a:srgbClr val="CFE0F8">
              <a:alpha val="92000"/>
            </a:srgbClr>
          </a:solidFill>
          <a:ln w="12700">
            <a:solidFill>
              <a:srgbClr val="CFE0F8">
                <a:alpha val="0"/>
              </a:srgbClr>
            </a:solidFill>
            <a:prstDash val="solid"/>
          </a:ln>
        </p:spPr>
      </p:sp>
      <p:sp>
        <p:nvSpPr>
          <p:cNvPr id="20" name="Shape 18"/>
          <p:cNvSpPr/>
          <p:nvPr/>
        </p:nvSpPr>
        <p:spPr>
          <a:xfrm>
            <a:off x="10561320" y="384048"/>
            <a:ext cx="22860" cy="22860"/>
          </a:xfrm>
          <a:prstGeom prst="ellipse">
            <a:avLst/>
          </a:prstGeom>
          <a:solidFill>
            <a:srgbClr val="CFE0F8">
              <a:alpha val="92000"/>
            </a:srgbClr>
          </a:solidFill>
          <a:ln w="12700">
            <a:solidFill>
              <a:srgbClr val="CFE0F8">
                <a:alpha val="0"/>
              </a:srgbClr>
            </a:solidFill>
            <a:prstDash val="solid"/>
          </a:ln>
        </p:spPr>
      </p:sp>
      <p:sp>
        <p:nvSpPr>
          <p:cNvPr id="21" name="Shape 19"/>
          <p:cNvSpPr/>
          <p:nvPr/>
        </p:nvSpPr>
        <p:spPr>
          <a:xfrm>
            <a:off x="10762488" y="384048"/>
            <a:ext cx="22860" cy="22860"/>
          </a:xfrm>
          <a:prstGeom prst="ellipse">
            <a:avLst/>
          </a:prstGeom>
          <a:solidFill>
            <a:srgbClr val="CFE0F8">
              <a:alpha val="92000"/>
            </a:srgbClr>
          </a:solidFill>
          <a:ln w="12700">
            <a:solidFill>
              <a:srgbClr val="CFE0F8">
                <a:alpha val="0"/>
              </a:srgbClr>
            </a:solidFill>
            <a:prstDash val="solid"/>
          </a:ln>
        </p:spPr>
      </p:sp>
      <p:sp>
        <p:nvSpPr>
          <p:cNvPr id="22" name="Shape 20"/>
          <p:cNvSpPr/>
          <p:nvPr/>
        </p:nvSpPr>
        <p:spPr>
          <a:xfrm>
            <a:off x="10963656" y="384048"/>
            <a:ext cx="22860" cy="22860"/>
          </a:xfrm>
          <a:prstGeom prst="ellipse">
            <a:avLst/>
          </a:prstGeom>
          <a:solidFill>
            <a:srgbClr val="CFE0F8">
              <a:alpha val="92000"/>
            </a:srgbClr>
          </a:solidFill>
          <a:ln w="12700">
            <a:solidFill>
              <a:srgbClr val="CFE0F8">
                <a:alpha val="0"/>
              </a:srgbClr>
            </a:solidFill>
            <a:prstDash val="solid"/>
          </a:ln>
        </p:spPr>
      </p:sp>
      <p:sp>
        <p:nvSpPr>
          <p:cNvPr id="23" name="Shape 21"/>
          <p:cNvSpPr/>
          <p:nvPr/>
        </p:nvSpPr>
        <p:spPr>
          <a:xfrm>
            <a:off x="11164824" y="384048"/>
            <a:ext cx="22860" cy="22860"/>
          </a:xfrm>
          <a:prstGeom prst="ellipse">
            <a:avLst/>
          </a:prstGeom>
          <a:solidFill>
            <a:srgbClr val="CFE0F8">
              <a:alpha val="92000"/>
            </a:srgbClr>
          </a:solidFill>
          <a:ln w="12700">
            <a:solidFill>
              <a:srgbClr val="CFE0F8">
                <a:alpha val="0"/>
              </a:srgbClr>
            </a:solidFill>
            <a:prstDash val="solid"/>
          </a:ln>
        </p:spPr>
      </p:sp>
      <p:sp>
        <p:nvSpPr>
          <p:cNvPr id="24" name="Shape 22"/>
          <p:cNvSpPr/>
          <p:nvPr/>
        </p:nvSpPr>
        <p:spPr>
          <a:xfrm>
            <a:off x="11365992" y="384048"/>
            <a:ext cx="22860" cy="22860"/>
          </a:xfrm>
          <a:prstGeom prst="ellipse">
            <a:avLst/>
          </a:prstGeom>
          <a:solidFill>
            <a:srgbClr val="CFE0F8">
              <a:alpha val="92000"/>
            </a:srgbClr>
          </a:solidFill>
          <a:ln w="12700">
            <a:solidFill>
              <a:srgbClr val="CFE0F8">
                <a:alpha val="0"/>
              </a:srgbClr>
            </a:solidFill>
            <a:prstDash val="solid"/>
          </a:ln>
        </p:spPr>
      </p:sp>
      <p:sp>
        <p:nvSpPr>
          <p:cNvPr id="25" name="Shape 23"/>
          <p:cNvSpPr/>
          <p:nvPr/>
        </p:nvSpPr>
        <p:spPr>
          <a:xfrm>
            <a:off x="11567160" y="384048"/>
            <a:ext cx="22860" cy="22860"/>
          </a:xfrm>
          <a:prstGeom prst="ellipse">
            <a:avLst/>
          </a:prstGeom>
          <a:solidFill>
            <a:srgbClr val="CFE0F8">
              <a:alpha val="92000"/>
            </a:srgbClr>
          </a:solidFill>
          <a:ln w="12700">
            <a:solidFill>
              <a:srgbClr val="CFE0F8">
                <a:alpha val="0"/>
              </a:srgbClr>
            </a:solidFill>
            <a:prstDash val="solid"/>
          </a:ln>
        </p:spPr>
      </p:sp>
      <p:sp>
        <p:nvSpPr>
          <p:cNvPr id="26" name="Shape 24"/>
          <p:cNvSpPr/>
          <p:nvPr/>
        </p:nvSpPr>
        <p:spPr>
          <a:xfrm>
            <a:off x="11768328" y="384048"/>
            <a:ext cx="22860" cy="22860"/>
          </a:xfrm>
          <a:prstGeom prst="ellipse">
            <a:avLst/>
          </a:prstGeom>
          <a:solidFill>
            <a:srgbClr val="CFE0F8">
              <a:alpha val="92000"/>
            </a:srgbClr>
          </a:solidFill>
          <a:ln w="12700">
            <a:solidFill>
              <a:srgbClr val="CFE0F8">
                <a:alpha val="0"/>
              </a:srgbClr>
            </a:solidFill>
            <a:prstDash val="solid"/>
          </a:ln>
        </p:spPr>
      </p:sp>
      <p:sp>
        <p:nvSpPr>
          <p:cNvPr id="27" name="Shape 25"/>
          <p:cNvSpPr/>
          <p:nvPr/>
        </p:nvSpPr>
        <p:spPr>
          <a:xfrm>
            <a:off x="11969496" y="384048"/>
            <a:ext cx="22860" cy="22860"/>
          </a:xfrm>
          <a:prstGeom prst="ellipse">
            <a:avLst/>
          </a:prstGeom>
          <a:solidFill>
            <a:srgbClr val="CFE0F8">
              <a:alpha val="92000"/>
            </a:srgbClr>
          </a:solidFill>
          <a:ln w="12700">
            <a:solidFill>
              <a:srgbClr val="CFE0F8">
                <a:alpha val="0"/>
              </a:srgbClr>
            </a:solidFill>
            <a:prstDash val="solid"/>
          </a:ln>
        </p:spPr>
      </p:sp>
      <p:sp>
        <p:nvSpPr>
          <p:cNvPr id="28" name="Shape 26"/>
          <p:cNvSpPr/>
          <p:nvPr/>
        </p:nvSpPr>
        <p:spPr>
          <a:xfrm>
            <a:off x="9555480" y="566928"/>
            <a:ext cx="22860" cy="22860"/>
          </a:xfrm>
          <a:prstGeom prst="ellipse">
            <a:avLst/>
          </a:prstGeom>
          <a:solidFill>
            <a:srgbClr val="CFE0F8">
              <a:alpha val="92000"/>
            </a:srgbClr>
          </a:solidFill>
          <a:ln w="12700">
            <a:solidFill>
              <a:srgbClr val="CFE0F8">
                <a:alpha val="0"/>
              </a:srgbClr>
            </a:solidFill>
            <a:prstDash val="solid"/>
          </a:ln>
        </p:spPr>
      </p:sp>
      <p:sp>
        <p:nvSpPr>
          <p:cNvPr id="29" name="Shape 27"/>
          <p:cNvSpPr/>
          <p:nvPr/>
        </p:nvSpPr>
        <p:spPr>
          <a:xfrm>
            <a:off x="9756648" y="566928"/>
            <a:ext cx="22860" cy="22860"/>
          </a:xfrm>
          <a:prstGeom prst="ellipse">
            <a:avLst/>
          </a:prstGeom>
          <a:solidFill>
            <a:srgbClr val="CFE0F8">
              <a:alpha val="92000"/>
            </a:srgbClr>
          </a:solidFill>
          <a:ln w="12700">
            <a:solidFill>
              <a:srgbClr val="CFE0F8">
                <a:alpha val="0"/>
              </a:srgbClr>
            </a:solidFill>
            <a:prstDash val="solid"/>
          </a:ln>
        </p:spPr>
      </p:sp>
      <p:sp>
        <p:nvSpPr>
          <p:cNvPr id="30" name="Shape 28"/>
          <p:cNvSpPr/>
          <p:nvPr/>
        </p:nvSpPr>
        <p:spPr>
          <a:xfrm>
            <a:off x="9957816" y="566928"/>
            <a:ext cx="22860" cy="22860"/>
          </a:xfrm>
          <a:prstGeom prst="ellipse">
            <a:avLst/>
          </a:prstGeom>
          <a:solidFill>
            <a:srgbClr val="CFE0F8">
              <a:alpha val="92000"/>
            </a:srgbClr>
          </a:solidFill>
          <a:ln w="12700">
            <a:solidFill>
              <a:srgbClr val="CFE0F8">
                <a:alpha val="0"/>
              </a:srgbClr>
            </a:solidFill>
            <a:prstDash val="solid"/>
          </a:ln>
        </p:spPr>
      </p:sp>
      <p:sp>
        <p:nvSpPr>
          <p:cNvPr id="31" name="Shape 29"/>
          <p:cNvSpPr/>
          <p:nvPr/>
        </p:nvSpPr>
        <p:spPr>
          <a:xfrm>
            <a:off x="10158984" y="566928"/>
            <a:ext cx="22860" cy="22860"/>
          </a:xfrm>
          <a:prstGeom prst="ellipse">
            <a:avLst/>
          </a:prstGeom>
          <a:solidFill>
            <a:srgbClr val="CFE0F8">
              <a:alpha val="92000"/>
            </a:srgbClr>
          </a:solidFill>
          <a:ln w="12700">
            <a:solidFill>
              <a:srgbClr val="CFE0F8">
                <a:alpha val="0"/>
              </a:srgbClr>
            </a:solidFill>
            <a:prstDash val="solid"/>
          </a:ln>
        </p:spPr>
      </p:sp>
      <p:sp>
        <p:nvSpPr>
          <p:cNvPr id="32" name="Shape 30"/>
          <p:cNvSpPr/>
          <p:nvPr/>
        </p:nvSpPr>
        <p:spPr>
          <a:xfrm>
            <a:off x="10360152" y="566928"/>
            <a:ext cx="22860" cy="22860"/>
          </a:xfrm>
          <a:prstGeom prst="ellipse">
            <a:avLst/>
          </a:prstGeom>
          <a:solidFill>
            <a:srgbClr val="CFE0F8">
              <a:alpha val="92000"/>
            </a:srgbClr>
          </a:solidFill>
          <a:ln w="12700">
            <a:solidFill>
              <a:srgbClr val="CFE0F8">
                <a:alpha val="0"/>
              </a:srgbClr>
            </a:solidFill>
            <a:prstDash val="solid"/>
          </a:ln>
        </p:spPr>
      </p:sp>
      <p:sp>
        <p:nvSpPr>
          <p:cNvPr id="33" name="Shape 31"/>
          <p:cNvSpPr/>
          <p:nvPr/>
        </p:nvSpPr>
        <p:spPr>
          <a:xfrm>
            <a:off x="10561320" y="566928"/>
            <a:ext cx="22860" cy="22860"/>
          </a:xfrm>
          <a:prstGeom prst="ellipse">
            <a:avLst/>
          </a:prstGeom>
          <a:solidFill>
            <a:srgbClr val="CFE0F8">
              <a:alpha val="92000"/>
            </a:srgbClr>
          </a:solidFill>
          <a:ln w="12700">
            <a:solidFill>
              <a:srgbClr val="CFE0F8">
                <a:alpha val="0"/>
              </a:srgbClr>
            </a:solidFill>
            <a:prstDash val="solid"/>
          </a:ln>
        </p:spPr>
      </p:sp>
      <p:sp>
        <p:nvSpPr>
          <p:cNvPr id="34" name="Shape 32"/>
          <p:cNvSpPr/>
          <p:nvPr/>
        </p:nvSpPr>
        <p:spPr>
          <a:xfrm>
            <a:off x="10762488" y="566928"/>
            <a:ext cx="22860" cy="22860"/>
          </a:xfrm>
          <a:prstGeom prst="ellipse">
            <a:avLst/>
          </a:prstGeom>
          <a:solidFill>
            <a:srgbClr val="CFE0F8">
              <a:alpha val="92000"/>
            </a:srgbClr>
          </a:solidFill>
          <a:ln w="12700">
            <a:solidFill>
              <a:srgbClr val="CFE0F8">
                <a:alpha val="0"/>
              </a:srgbClr>
            </a:solidFill>
            <a:prstDash val="solid"/>
          </a:ln>
        </p:spPr>
      </p:sp>
      <p:sp>
        <p:nvSpPr>
          <p:cNvPr id="35" name="Shape 33"/>
          <p:cNvSpPr/>
          <p:nvPr/>
        </p:nvSpPr>
        <p:spPr>
          <a:xfrm>
            <a:off x="10963656" y="566928"/>
            <a:ext cx="22860" cy="22860"/>
          </a:xfrm>
          <a:prstGeom prst="ellipse">
            <a:avLst/>
          </a:prstGeom>
          <a:solidFill>
            <a:srgbClr val="CFE0F8">
              <a:alpha val="92000"/>
            </a:srgbClr>
          </a:solidFill>
          <a:ln w="12700">
            <a:solidFill>
              <a:srgbClr val="CFE0F8">
                <a:alpha val="0"/>
              </a:srgbClr>
            </a:solidFill>
            <a:prstDash val="solid"/>
          </a:ln>
        </p:spPr>
      </p:sp>
      <p:sp>
        <p:nvSpPr>
          <p:cNvPr id="36" name="Shape 34"/>
          <p:cNvSpPr/>
          <p:nvPr/>
        </p:nvSpPr>
        <p:spPr>
          <a:xfrm>
            <a:off x="11164824" y="566928"/>
            <a:ext cx="22860" cy="22860"/>
          </a:xfrm>
          <a:prstGeom prst="ellipse">
            <a:avLst/>
          </a:prstGeom>
          <a:solidFill>
            <a:srgbClr val="CFE0F8">
              <a:alpha val="92000"/>
            </a:srgbClr>
          </a:solidFill>
          <a:ln w="12700">
            <a:solidFill>
              <a:srgbClr val="CFE0F8">
                <a:alpha val="0"/>
              </a:srgbClr>
            </a:solidFill>
            <a:prstDash val="solid"/>
          </a:ln>
        </p:spPr>
      </p:sp>
      <p:sp>
        <p:nvSpPr>
          <p:cNvPr id="37" name="Shape 35"/>
          <p:cNvSpPr/>
          <p:nvPr/>
        </p:nvSpPr>
        <p:spPr>
          <a:xfrm>
            <a:off x="11365992" y="566928"/>
            <a:ext cx="22860" cy="22860"/>
          </a:xfrm>
          <a:prstGeom prst="ellipse">
            <a:avLst/>
          </a:prstGeom>
          <a:solidFill>
            <a:srgbClr val="CFE0F8">
              <a:alpha val="92000"/>
            </a:srgbClr>
          </a:solidFill>
          <a:ln w="12700">
            <a:solidFill>
              <a:srgbClr val="CFE0F8">
                <a:alpha val="0"/>
              </a:srgbClr>
            </a:solidFill>
            <a:prstDash val="solid"/>
          </a:ln>
        </p:spPr>
      </p:sp>
      <p:sp>
        <p:nvSpPr>
          <p:cNvPr id="38" name="Shape 36"/>
          <p:cNvSpPr/>
          <p:nvPr/>
        </p:nvSpPr>
        <p:spPr>
          <a:xfrm>
            <a:off x="11567160" y="566928"/>
            <a:ext cx="22860" cy="22860"/>
          </a:xfrm>
          <a:prstGeom prst="ellipse">
            <a:avLst/>
          </a:prstGeom>
          <a:solidFill>
            <a:srgbClr val="CFE0F8">
              <a:alpha val="92000"/>
            </a:srgbClr>
          </a:solidFill>
          <a:ln w="12700">
            <a:solidFill>
              <a:srgbClr val="CFE0F8">
                <a:alpha val="0"/>
              </a:srgbClr>
            </a:solidFill>
            <a:prstDash val="solid"/>
          </a:ln>
        </p:spPr>
      </p:sp>
      <p:sp>
        <p:nvSpPr>
          <p:cNvPr id="39" name="Shape 37"/>
          <p:cNvSpPr/>
          <p:nvPr/>
        </p:nvSpPr>
        <p:spPr>
          <a:xfrm>
            <a:off x="11768328" y="566928"/>
            <a:ext cx="22860" cy="22860"/>
          </a:xfrm>
          <a:prstGeom prst="ellipse">
            <a:avLst/>
          </a:prstGeom>
          <a:solidFill>
            <a:srgbClr val="CFE0F8">
              <a:alpha val="92000"/>
            </a:srgbClr>
          </a:solidFill>
          <a:ln w="12700">
            <a:solidFill>
              <a:srgbClr val="CFE0F8">
                <a:alpha val="0"/>
              </a:srgbClr>
            </a:solidFill>
            <a:prstDash val="solid"/>
          </a:ln>
        </p:spPr>
      </p:sp>
      <p:sp>
        <p:nvSpPr>
          <p:cNvPr id="40" name="Shape 38"/>
          <p:cNvSpPr/>
          <p:nvPr/>
        </p:nvSpPr>
        <p:spPr>
          <a:xfrm>
            <a:off x="11969496" y="566928"/>
            <a:ext cx="22860" cy="22860"/>
          </a:xfrm>
          <a:prstGeom prst="ellipse">
            <a:avLst/>
          </a:prstGeom>
          <a:solidFill>
            <a:srgbClr val="CFE0F8">
              <a:alpha val="92000"/>
            </a:srgbClr>
          </a:solidFill>
          <a:ln w="12700">
            <a:solidFill>
              <a:srgbClr val="CFE0F8">
                <a:alpha val="0"/>
              </a:srgbClr>
            </a:solidFill>
            <a:prstDash val="solid"/>
          </a:ln>
        </p:spPr>
      </p:sp>
      <p:sp>
        <p:nvSpPr>
          <p:cNvPr id="41" name="Shape 39"/>
          <p:cNvSpPr/>
          <p:nvPr/>
        </p:nvSpPr>
        <p:spPr>
          <a:xfrm>
            <a:off x="9555480" y="749808"/>
            <a:ext cx="22860" cy="22860"/>
          </a:xfrm>
          <a:prstGeom prst="ellipse">
            <a:avLst/>
          </a:prstGeom>
          <a:solidFill>
            <a:srgbClr val="CFE0F8">
              <a:alpha val="92000"/>
            </a:srgbClr>
          </a:solidFill>
          <a:ln w="12700">
            <a:solidFill>
              <a:srgbClr val="CFE0F8">
                <a:alpha val="0"/>
              </a:srgbClr>
            </a:solidFill>
            <a:prstDash val="solid"/>
          </a:ln>
        </p:spPr>
      </p:sp>
      <p:sp>
        <p:nvSpPr>
          <p:cNvPr id="42" name="Shape 40"/>
          <p:cNvSpPr/>
          <p:nvPr/>
        </p:nvSpPr>
        <p:spPr>
          <a:xfrm>
            <a:off x="9756648" y="749808"/>
            <a:ext cx="22860" cy="22860"/>
          </a:xfrm>
          <a:prstGeom prst="ellipse">
            <a:avLst/>
          </a:prstGeom>
          <a:solidFill>
            <a:srgbClr val="CFE0F8">
              <a:alpha val="92000"/>
            </a:srgbClr>
          </a:solidFill>
          <a:ln w="12700">
            <a:solidFill>
              <a:srgbClr val="CFE0F8">
                <a:alpha val="0"/>
              </a:srgbClr>
            </a:solidFill>
            <a:prstDash val="solid"/>
          </a:ln>
        </p:spPr>
      </p:sp>
      <p:sp>
        <p:nvSpPr>
          <p:cNvPr id="43" name="Shape 41"/>
          <p:cNvSpPr/>
          <p:nvPr/>
        </p:nvSpPr>
        <p:spPr>
          <a:xfrm>
            <a:off x="9957816" y="749808"/>
            <a:ext cx="22860" cy="22860"/>
          </a:xfrm>
          <a:prstGeom prst="ellipse">
            <a:avLst/>
          </a:prstGeom>
          <a:solidFill>
            <a:srgbClr val="CFE0F8">
              <a:alpha val="92000"/>
            </a:srgbClr>
          </a:solidFill>
          <a:ln w="12700">
            <a:solidFill>
              <a:srgbClr val="CFE0F8">
                <a:alpha val="0"/>
              </a:srgbClr>
            </a:solidFill>
            <a:prstDash val="solid"/>
          </a:ln>
        </p:spPr>
      </p:sp>
      <p:sp>
        <p:nvSpPr>
          <p:cNvPr id="44" name="Shape 42"/>
          <p:cNvSpPr/>
          <p:nvPr/>
        </p:nvSpPr>
        <p:spPr>
          <a:xfrm>
            <a:off x="10158984" y="749808"/>
            <a:ext cx="22860" cy="22860"/>
          </a:xfrm>
          <a:prstGeom prst="ellipse">
            <a:avLst/>
          </a:prstGeom>
          <a:solidFill>
            <a:srgbClr val="CFE0F8">
              <a:alpha val="92000"/>
            </a:srgbClr>
          </a:solidFill>
          <a:ln w="12700">
            <a:solidFill>
              <a:srgbClr val="CFE0F8">
                <a:alpha val="0"/>
              </a:srgbClr>
            </a:solidFill>
            <a:prstDash val="solid"/>
          </a:ln>
        </p:spPr>
      </p:sp>
      <p:sp>
        <p:nvSpPr>
          <p:cNvPr id="45" name="Shape 43"/>
          <p:cNvSpPr/>
          <p:nvPr/>
        </p:nvSpPr>
        <p:spPr>
          <a:xfrm>
            <a:off x="10360152" y="749808"/>
            <a:ext cx="22860" cy="22860"/>
          </a:xfrm>
          <a:prstGeom prst="ellipse">
            <a:avLst/>
          </a:prstGeom>
          <a:solidFill>
            <a:srgbClr val="CFE0F8">
              <a:alpha val="92000"/>
            </a:srgbClr>
          </a:solidFill>
          <a:ln w="12700">
            <a:solidFill>
              <a:srgbClr val="CFE0F8">
                <a:alpha val="0"/>
              </a:srgbClr>
            </a:solidFill>
            <a:prstDash val="solid"/>
          </a:ln>
        </p:spPr>
      </p:sp>
      <p:sp>
        <p:nvSpPr>
          <p:cNvPr id="46" name="Shape 44"/>
          <p:cNvSpPr/>
          <p:nvPr/>
        </p:nvSpPr>
        <p:spPr>
          <a:xfrm>
            <a:off x="10561320" y="749808"/>
            <a:ext cx="22860" cy="22860"/>
          </a:xfrm>
          <a:prstGeom prst="ellipse">
            <a:avLst/>
          </a:prstGeom>
          <a:solidFill>
            <a:srgbClr val="CFE0F8">
              <a:alpha val="92000"/>
            </a:srgbClr>
          </a:solidFill>
          <a:ln w="12700">
            <a:solidFill>
              <a:srgbClr val="CFE0F8">
                <a:alpha val="0"/>
              </a:srgbClr>
            </a:solidFill>
            <a:prstDash val="solid"/>
          </a:ln>
        </p:spPr>
      </p:sp>
      <p:sp>
        <p:nvSpPr>
          <p:cNvPr id="47" name="Shape 45"/>
          <p:cNvSpPr/>
          <p:nvPr/>
        </p:nvSpPr>
        <p:spPr>
          <a:xfrm>
            <a:off x="10762488" y="749808"/>
            <a:ext cx="22860" cy="22860"/>
          </a:xfrm>
          <a:prstGeom prst="ellipse">
            <a:avLst/>
          </a:prstGeom>
          <a:solidFill>
            <a:srgbClr val="CFE0F8">
              <a:alpha val="92000"/>
            </a:srgbClr>
          </a:solidFill>
          <a:ln w="12700">
            <a:solidFill>
              <a:srgbClr val="CFE0F8">
                <a:alpha val="0"/>
              </a:srgbClr>
            </a:solidFill>
            <a:prstDash val="solid"/>
          </a:ln>
        </p:spPr>
      </p:sp>
      <p:sp>
        <p:nvSpPr>
          <p:cNvPr id="48" name="Shape 46"/>
          <p:cNvSpPr/>
          <p:nvPr/>
        </p:nvSpPr>
        <p:spPr>
          <a:xfrm>
            <a:off x="10963656" y="749808"/>
            <a:ext cx="22860" cy="22860"/>
          </a:xfrm>
          <a:prstGeom prst="ellipse">
            <a:avLst/>
          </a:prstGeom>
          <a:solidFill>
            <a:srgbClr val="CFE0F8">
              <a:alpha val="92000"/>
            </a:srgbClr>
          </a:solidFill>
          <a:ln w="12700">
            <a:solidFill>
              <a:srgbClr val="CFE0F8">
                <a:alpha val="0"/>
              </a:srgbClr>
            </a:solidFill>
            <a:prstDash val="solid"/>
          </a:ln>
        </p:spPr>
      </p:sp>
      <p:sp>
        <p:nvSpPr>
          <p:cNvPr id="49" name="Shape 47"/>
          <p:cNvSpPr/>
          <p:nvPr/>
        </p:nvSpPr>
        <p:spPr>
          <a:xfrm>
            <a:off x="11164824" y="749808"/>
            <a:ext cx="22860" cy="22860"/>
          </a:xfrm>
          <a:prstGeom prst="ellipse">
            <a:avLst/>
          </a:prstGeom>
          <a:solidFill>
            <a:srgbClr val="CFE0F8">
              <a:alpha val="92000"/>
            </a:srgbClr>
          </a:solidFill>
          <a:ln w="12700">
            <a:solidFill>
              <a:srgbClr val="CFE0F8">
                <a:alpha val="0"/>
              </a:srgbClr>
            </a:solidFill>
            <a:prstDash val="solid"/>
          </a:ln>
        </p:spPr>
      </p:sp>
      <p:sp>
        <p:nvSpPr>
          <p:cNvPr id="50" name="Shape 48"/>
          <p:cNvSpPr/>
          <p:nvPr/>
        </p:nvSpPr>
        <p:spPr>
          <a:xfrm>
            <a:off x="11365992" y="749808"/>
            <a:ext cx="22860" cy="22860"/>
          </a:xfrm>
          <a:prstGeom prst="ellipse">
            <a:avLst/>
          </a:prstGeom>
          <a:solidFill>
            <a:srgbClr val="CFE0F8">
              <a:alpha val="92000"/>
            </a:srgbClr>
          </a:solidFill>
          <a:ln w="12700">
            <a:solidFill>
              <a:srgbClr val="CFE0F8">
                <a:alpha val="0"/>
              </a:srgbClr>
            </a:solidFill>
            <a:prstDash val="solid"/>
          </a:ln>
        </p:spPr>
      </p:sp>
      <p:sp>
        <p:nvSpPr>
          <p:cNvPr id="51" name="Shape 49"/>
          <p:cNvSpPr/>
          <p:nvPr/>
        </p:nvSpPr>
        <p:spPr>
          <a:xfrm>
            <a:off x="11567160" y="749808"/>
            <a:ext cx="22860" cy="22860"/>
          </a:xfrm>
          <a:prstGeom prst="ellipse">
            <a:avLst/>
          </a:prstGeom>
          <a:solidFill>
            <a:srgbClr val="CFE0F8">
              <a:alpha val="92000"/>
            </a:srgbClr>
          </a:solidFill>
          <a:ln w="12700">
            <a:solidFill>
              <a:srgbClr val="CFE0F8">
                <a:alpha val="0"/>
              </a:srgbClr>
            </a:solidFill>
            <a:prstDash val="solid"/>
          </a:ln>
        </p:spPr>
      </p:sp>
      <p:sp>
        <p:nvSpPr>
          <p:cNvPr id="52" name="Shape 50"/>
          <p:cNvSpPr/>
          <p:nvPr/>
        </p:nvSpPr>
        <p:spPr>
          <a:xfrm>
            <a:off x="11768328" y="749808"/>
            <a:ext cx="22860" cy="22860"/>
          </a:xfrm>
          <a:prstGeom prst="ellipse">
            <a:avLst/>
          </a:prstGeom>
          <a:solidFill>
            <a:srgbClr val="CFE0F8">
              <a:alpha val="92000"/>
            </a:srgbClr>
          </a:solidFill>
          <a:ln w="12700">
            <a:solidFill>
              <a:srgbClr val="CFE0F8">
                <a:alpha val="0"/>
              </a:srgbClr>
            </a:solidFill>
            <a:prstDash val="solid"/>
          </a:ln>
        </p:spPr>
      </p:sp>
      <p:sp>
        <p:nvSpPr>
          <p:cNvPr id="53" name="Shape 51"/>
          <p:cNvSpPr/>
          <p:nvPr/>
        </p:nvSpPr>
        <p:spPr>
          <a:xfrm>
            <a:off x="11969496" y="749808"/>
            <a:ext cx="22860" cy="22860"/>
          </a:xfrm>
          <a:prstGeom prst="ellipse">
            <a:avLst/>
          </a:prstGeom>
          <a:solidFill>
            <a:srgbClr val="CFE0F8">
              <a:alpha val="92000"/>
            </a:srgbClr>
          </a:solidFill>
          <a:ln w="12700">
            <a:solidFill>
              <a:srgbClr val="CFE0F8">
                <a:alpha val="0"/>
              </a:srgbClr>
            </a:solidFill>
            <a:prstDash val="solid"/>
          </a:ln>
        </p:spPr>
      </p:sp>
      <p:sp>
        <p:nvSpPr>
          <p:cNvPr id="54" name="Shape 52"/>
          <p:cNvSpPr/>
          <p:nvPr/>
        </p:nvSpPr>
        <p:spPr>
          <a:xfrm>
            <a:off x="9555480" y="932688"/>
            <a:ext cx="22860" cy="22860"/>
          </a:xfrm>
          <a:prstGeom prst="ellipse">
            <a:avLst/>
          </a:prstGeom>
          <a:solidFill>
            <a:srgbClr val="CFE0F8">
              <a:alpha val="92000"/>
            </a:srgbClr>
          </a:solidFill>
          <a:ln w="12700">
            <a:solidFill>
              <a:srgbClr val="CFE0F8">
                <a:alpha val="0"/>
              </a:srgbClr>
            </a:solidFill>
            <a:prstDash val="solid"/>
          </a:ln>
        </p:spPr>
      </p:sp>
      <p:sp>
        <p:nvSpPr>
          <p:cNvPr id="55" name="Shape 53"/>
          <p:cNvSpPr/>
          <p:nvPr/>
        </p:nvSpPr>
        <p:spPr>
          <a:xfrm>
            <a:off x="9756648" y="932688"/>
            <a:ext cx="22860" cy="22860"/>
          </a:xfrm>
          <a:prstGeom prst="ellipse">
            <a:avLst/>
          </a:prstGeom>
          <a:solidFill>
            <a:srgbClr val="CFE0F8">
              <a:alpha val="92000"/>
            </a:srgbClr>
          </a:solidFill>
          <a:ln w="12700">
            <a:solidFill>
              <a:srgbClr val="CFE0F8">
                <a:alpha val="0"/>
              </a:srgbClr>
            </a:solidFill>
            <a:prstDash val="solid"/>
          </a:ln>
        </p:spPr>
      </p:sp>
      <p:sp>
        <p:nvSpPr>
          <p:cNvPr id="56" name="Shape 54"/>
          <p:cNvSpPr/>
          <p:nvPr/>
        </p:nvSpPr>
        <p:spPr>
          <a:xfrm>
            <a:off x="9957816" y="932688"/>
            <a:ext cx="22860" cy="22860"/>
          </a:xfrm>
          <a:prstGeom prst="ellipse">
            <a:avLst/>
          </a:prstGeom>
          <a:solidFill>
            <a:srgbClr val="CFE0F8">
              <a:alpha val="92000"/>
            </a:srgbClr>
          </a:solidFill>
          <a:ln w="12700">
            <a:solidFill>
              <a:srgbClr val="CFE0F8">
                <a:alpha val="0"/>
              </a:srgbClr>
            </a:solidFill>
            <a:prstDash val="solid"/>
          </a:ln>
        </p:spPr>
      </p:sp>
      <p:sp>
        <p:nvSpPr>
          <p:cNvPr id="57" name="Shape 55"/>
          <p:cNvSpPr/>
          <p:nvPr/>
        </p:nvSpPr>
        <p:spPr>
          <a:xfrm>
            <a:off x="10158984" y="932688"/>
            <a:ext cx="22860" cy="22860"/>
          </a:xfrm>
          <a:prstGeom prst="ellipse">
            <a:avLst/>
          </a:prstGeom>
          <a:solidFill>
            <a:srgbClr val="CFE0F8">
              <a:alpha val="92000"/>
            </a:srgbClr>
          </a:solidFill>
          <a:ln w="12700">
            <a:solidFill>
              <a:srgbClr val="CFE0F8">
                <a:alpha val="0"/>
              </a:srgbClr>
            </a:solidFill>
            <a:prstDash val="solid"/>
          </a:ln>
        </p:spPr>
      </p:sp>
      <p:sp>
        <p:nvSpPr>
          <p:cNvPr id="58" name="Shape 56"/>
          <p:cNvSpPr/>
          <p:nvPr/>
        </p:nvSpPr>
        <p:spPr>
          <a:xfrm>
            <a:off x="10360152" y="932688"/>
            <a:ext cx="22860" cy="22860"/>
          </a:xfrm>
          <a:prstGeom prst="ellipse">
            <a:avLst/>
          </a:prstGeom>
          <a:solidFill>
            <a:srgbClr val="CFE0F8">
              <a:alpha val="92000"/>
            </a:srgbClr>
          </a:solidFill>
          <a:ln w="12700">
            <a:solidFill>
              <a:srgbClr val="CFE0F8">
                <a:alpha val="0"/>
              </a:srgbClr>
            </a:solidFill>
            <a:prstDash val="solid"/>
          </a:ln>
        </p:spPr>
      </p:sp>
      <p:sp>
        <p:nvSpPr>
          <p:cNvPr id="59" name="Shape 57"/>
          <p:cNvSpPr/>
          <p:nvPr/>
        </p:nvSpPr>
        <p:spPr>
          <a:xfrm>
            <a:off x="10561320" y="932688"/>
            <a:ext cx="22860" cy="22860"/>
          </a:xfrm>
          <a:prstGeom prst="ellipse">
            <a:avLst/>
          </a:prstGeom>
          <a:solidFill>
            <a:srgbClr val="CFE0F8">
              <a:alpha val="92000"/>
            </a:srgbClr>
          </a:solidFill>
          <a:ln w="12700">
            <a:solidFill>
              <a:srgbClr val="CFE0F8">
                <a:alpha val="0"/>
              </a:srgbClr>
            </a:solidFill>
            <a:prstDash val="solid"/>
          </a:ln>
        </p:spPr>
      </p:sp>
      <p:sp>
        <p:nvSpPr>
          <p:cNvPr id="60" name="Shape 58"/>
          <p:cNvSpPr/>
          <p:nvPr/>
        </p:nvSpPr>
        <p:spPr>
          <a:xfrm>
            <a:off x="10762488" y="932688"/>
            <a:ext cx="22860" cy="22860"/>
          </a:xfrm>
          <a:prstGeom prst="ellipse">
            <a:avLst/>
          </a:prstGeom>
          <a:solidFill>
            <a:srgbClr val="CFE0F8">
              <a:alpha val="92000"/>
            </a:srgbClr>
          </a:solidFill>
          <a:ln w="12700">
            <a:solidFill>
              <a:srgbClr val="CFE0F8">
                <a:alpha val="0"/>
              </a:srgbClr>
            </a:solidFill>
            <a:prstDash val="solid"/>
          </a:ln>
        </p:spPr>
      </p:sp>
      <p:sp>
        <p:nvSpPr>
          <p:cNvPr id="61" name="Shape 59"/>
          <p:cNvSpPr/>
          <p:nvPr/>
        </p:nvSpPr>
        <p:spPr>
          <a:xfrm>
            <a:off x="10963656" y="932688"/>
            <a:ext cx="22860" cy="22860"/>
          </a:xfrm>
          <a:prstGeom prst="ellipse">
            <a:avLst/>
          </a:prstGeom>
          <a:solidFill>
            <a:srgbClr val="CFE0F8">
              <a:alpha val="92000"/>
            </a:srgbClr>
          </a:solidFill>
          <a:ln w="12700">
            <a:solidFill>
              <a:srgbClr val="CFE0F8">
                <a:alpha val="0"/>
              </a:srgbClr>
            </a:solidFill>
            <a:prstDash val="solid"/>
          </a:ln>
        </p:spPr>
      </p:sp>
      <p:sp>
        <p:nvSpPr>
          <p:cNvPr id="62" name="Shape 60"/>
          <p:cNvSpPr/>
          <p:nvPr/>
        </p:nvSpPr>
        <p:spPr>
          <a:xfrm>
            <a:off x="11164824" y="932688"/>
            <a:ext cx="22860" cy="22860"/>
          </a:xfrm>
          <a:prstGeom prst="ellipse">
            <a:avLst/>
          </a:prstGeom>
          <a:solidFill>
            <a:srgbClr val="CFE0F8">
              <a:alpha val="92000"/>
            </a:srgbClr>
          </a:solidFill>
          <a:ln w="12700">
            <a:solidFill>
              <a:srgbClr val="CFE0F8">
                <a:alpha val="0"/>
              </a:srgbClr>
            </a:solidFill>
            <a:prstDash val="solid"/>
          </a:ln>
        </p:spPr>
      </p:sp>
      <p:sp>
        <p:nvSpPr>
          <p:cNvPr id="63" name="Shape 61"/>
          <p:cNvSpPr/>
          <p:nvPr/>
        </p:nvSpPr>
        <p:spPr>
          <a:xfrm>
            <a:off x="11365992" y="932688"/>
            <a:ext cx="22860" cy="22860"/>
          </a:xfrm>
          <a:prstGeom prst="ellipse">
            <a:avLst/>
          </a:prstGeom>
          <a:solidFill>
            <a:srgbClr val="CFE0F8">
              <a:alpha val="92000"/>
            </a:srgbClr>
          </a:solidFill>
          <a:ln w="12700">
            <a:solidFill>
              <a:srgbClr val="CFE0F8">
                <a:alpha val="0"/>
              </a:srgbClr>
            </a:solidFill>
            <a:prstDash val="solid"/>
          </a:ln>
        </p:spPr>
      </p:sp>
      <p:sp>
        <p:nvSpPr>
          <p:cNvPr id="64" name="Shape 62"/>
          <p:cNvSpPr/>
          <p:nvPr/>
        </p:nvSpPr>
        <p:spPr>
          <a:xfrm>
            <a:off x="11567160" y="932688"/>
            <a:ext cx="22860" cy="22860"/>
          </a:xfrm>
          <a:prstGeom prst="ellipse">
            <a:avLst/>
          </a:prstGeom>
          <a:solidFill>
            <a:srgbClr val="CFE0F8">
              <a:alpha val="92000"/>
            </a:srgbClr>
          </a:solidFill>
          <a:ln w="12700">
            <a:solidFill>
              <a:srgbClr val="CFE0F8">
                <a:alpha val="0"/>
              </a:srgbClr>
            </a:solidFill>
            <a:prstDash val="solid"/>
          </a:ln>
        </p:spPr>
      </p:sp>
      <p:sp>
        <p:nvSpPr>
          <p:cNvPr id="65" name="Shape 63"/>
          <p:cNvSpPr/>
          <p:nvPr/>
        </p:nvSpPr>
        <p:spPr>
          <a:xfrm>
            <a:off x="11768328" y="932688"/>
            <a:ext cx="22860" cy="22860"/>
          </a:xfrm>
          <a:prstGeom prst="ellipse">
            <a:avLst/>
          </a:prstGeom>
          <a:solidFill>
            <a:srgbClr val="CFE0F8">
              <a:alpha val="92000"/>
            </a:srgbClr>
          </a:solidFill>
          <a:ln w="12700">
            <a:solidFill>
              <a:srgbClr val="CFE0F8">
                <a:alpha val="0"/>
              </a:srgbClr>
            </a:solidFill>
            <a:prstDash val="solid"/>
          </a:ln>
        </p:spPr>
      </p:sp>
      <p:sp>
        <p:nvSpPr>
          <p:cNvPr id="66" name="Shape 64"/>
          <p:cNvSpPr/>
          <p:nvPr/>
        </p:nvSpPr>
        <p:spPr>
          <a:xfrm>
            <a:off x="11969496" y="932688"/>
            <a:ext cx="22860" cy="22860"/>
          </a:xfrm>
          <a:prstGeom prst="ellipse">
            <a:avLst/>
          </a:prstGeom>
          <a:solidFill>
            <a:srgbClr val="CFE0F8">
              <a:alpha val="92000"/>
            </a:srgbClr>
          </a:solidFill>
          <a:ln w="12700">
            <a:solidFill>
              <a:srgbClr val="CFE0F8">
                <a:alpha val="0"/>
              </a:srgbClr>
            </a:solidFill>
            <a:prstDash val="solid"/>
          </a:ln>
        </p:spPr>
      </p:sp>
      <p:sp>
        <p:nvSpPr>
          <p:cNvPr id="67" name="Shape 65"/>
          <p:cNvSpPr/>
          <p:nvPr/>
        </p:nvSpPr>
        <p:spPr>
          <a:xfrm>
            <a:off x="9555480" y="1115568"/>
            <a:ext cx="22860" cy="22860"/>
          </a:xfrm>
          <a:prstGeom prst="ellipse">
            <a:avLst/>
          </a:prstGeom>
          <a:solidFill>
            <a:srgbClr val="CFE0F8">
              <a:alpha val="92000"/>
            </a:srgbClr>
          </a:solidFill>
          <a:ln w="12700">
            <a:solidFill>
              <a:srgbClr val="CFE0F8">
                <a:alpha val="0"/>
              </a:srgbClr>
            </a:solidFill>
            <a:prstDash val="solid"/>
          </a:ln>
        </p:spPr>
      </p:sp>
      <p:sp>
        <p:nvSpPr>
          <p:cNvPr id="68" name="Shape 66"/>
          <p:cNvSpPr/>
          <p:nvPr/>
        </p:nvSpPr>
        <p:spPr>
          <a:xfrm>
            <a:off x="9756648" y="1115568"/>
            <a:ext cx="22860" cy="22860"/>
          </a:xfrm>
          <a:prstGeom prst="ellipse">
            <a:avLst/>
          </a:prstGeom>
          <a:solidFill>
            <a:srgbClr val="CFE0F8">
              <a:alpha val="92000"/>
            </a:srgbClr>
          </a:solidFill>
          <a:ln w="12700">
            <a:solidFill>
              <a:srgbClr val="CFE0F8">
                <a:alpha val="0"/>
              </a:srgbClr>
            </a:solidFill>
            <a:prstDash val="solid"/>
          </a:ln>
        </p:spPr>
      </p:sp>
      <p:sp>
        <p:nvSpPr>
          <p:cNvPr id="69" name="Shape 67"/>
          <p:cNvSpPr/>
          <p:nvPr/>
        </p:nvSpPr>
        <p:spPr>
          <a:xfrm>
            <a:off x="9957816" y="1115568"/>
            <a:ext cx="22860" cy="22860"/>
          </a:xfrm>
          <a:prstGeom prst="ellipse">
            <a:avLst/>
          </a:prstGeom>
          <a:solidFill>
            <a:srgbClr val="CFE0F8">
              <a:alpha val="92000"/>
            </a:srgbClr>
          </a:solidFill>
          <a:ln w="12700">
            <a:solidFill>
              <a:srgbClr val="CFE0F8">
                <a:alpha val="0"/>
              </a:srgbClr>
            </a:solidFill>
            <a:prstDash val="solid"/>
          </a:ln>
        </p:spPr>
      </p:sp>
      <p:sp>
        <p:nvSpPr>
          <p:cNvPr id="70" name="Shape 68"/>
          <p:cNvSpPr/>
          <p:nvPr/>
        </p:nvSpPr>
        <p:spPr>
          <a:xfrm>
            <a:off x="10158984" y="1115568"/>
            <a:ext cx="22860" cy="22860"/>
          </a:xfrm>
          <a:prstGeom prst="ellipse">
            <a:avLst/>
          </a:prstGeom>
          <a:solidFill>
            <a:srgbClr val="CFE0F8">
              <a:alpha val="92000"/>
            </a:srgbClr>
          </a:solidFill>
          <a:ln w="12700">
            <a:solidFill>
              <a:srgbClr val="CFE0F8">
                <a:alpha val="0"/>
              </a:srgbClr>
            </a:solidFill>
            <a:prstDash val="solid"/>
          </a:ln>
        </p:spPr>
      </p:sp>
      <p:sp>
        <p:nvSpPr>
          <p:cNvPr id="71" name="Shape 69"/>
          <p:cNvSpPr/>
          <p:nvPr/>
        </p:nvSpPr>
        <p:spPr>
          <a:xfrm>
            <a:off x="10360152" y="1115568"/>
            <a:ext cx="22860" cy="22860"/>
          </a:xfrm>
          <a:prstGeom prst="ellipse">
            <a:avLst/>
          </a:prstGeom>
          <a:solidFill>
            <a:srgbClr val="CFE0F8">
              <a:alpha val="92000"/>
            </a:srgbClr>
          </a:solidFill>
          <a:ln w="12700">
            <a:solidFill>
              <a:srgbClr val="CFE0F8">
                <a:alpha val="0"/>
              </a:srgbClr>
            </a:solidFill>
            <a:prstDash val="solid"/>
          </a:ln>
        </p:spPr>
      </p:sp>
      <p:sp>
        <p:nvSpPr>
          <p:cNvPr id="72" name="Shape 70"/>
          <p:cNvSpPr/>
          <p:nvPr/>
        </p:nvSpPr>
        <p:spPr>
          <a:xfrm>
            <a:off x="10561320" y="1115568"/>
            <a:ext cx="22860" cy="22860"/>
          </a:xfrm>
          <a:prstGeom prst="ellipse">
            <a:avLst/>
          </a:prstGeom>
          <a:solidFill>
            <a:srgbClr val="CFE0F8">
              <a:alpha val="92000"/>
            </a:srgbClr>
          </a:solidFill>
          <a:ln w="12700">
            <a:solidFill>
              <a:srgbClr val="CFE0F8">
                <a:alpha val="0"/>
              </a:srgbClr>
            </a:solidFill>
            <a:prstDash val="solid"/>
          </a:ln>
        </p:spPr>
      </p:sp>
      <p:sp>
        <p:nvSpPr>
          <p:cNvPr id="73" name="Shape 71"/>
          <p:cNvSpPr/>
          <p:nvPr/>
        </p:nvSpPr>
        <p:spPr>
          <a:xfrm>
            <a:off x="10762488" y="1115568"/>
            <a:ext cx="22860" cy="22860"/>
          </a:xfrm>
          <a:prstGeom prst="ellipse">
            <a:avLst/>
          </a:prstGeom>
          <a:solidFill>
            <a:srgbClr val="CFE0F8">
              <a:alpha val="92000"/>
            </a:srgbClr>
          </a:solidFill>
          <a:ln w="12700">
            <a:solidFill>
              <a:srgbClr val="CFE0F8">
                <a:alpha val="0"/>
              </a:srgbClr>
            </a:solidFill>
            <a:prstDash val="solid"/>
          </a:ln>
        </p:spPr>
      </p:sp>
      <p:sp>
        <p:nvSpPr>
          <p:cNvPr id="74" name="Shape 72"/>
          <p:cNvSpPr/>
          <p:nvPr/>
        </p:nvSpPr>
        <p:spPr>
          <a:xfrm>
            <a:off x="10963656" y="1115568"/>
            <a:ext cx="22860" cy="22860"/>
          </a:xfrm>
          <a:prstGeom prst="ellipse">
            <a:avLst/>
          </a:prstGeom>
          <a:solidFill>
            <a:srgbClr val="CFE0F8">
              <a:alpha val="92000"/>
            </a:srgbClr>
          </a:solidFill>
          <a:ln w="12700">
            <a:solidFill>
              <a:srgbClr val="CFE0F8">
                <a:alpha val="0"/>
              </a:srgbClr>
            </a:solidFill>
            <a:prstDash val="solid"/>
          </a:ln>
        </p:spPr>
      </p:sp>
      <p:sp>
        <p:nvSpPr>
          <p:cNvPr id="75" name="Shape 73"/>
          <p:cNvSpPr/>
          <p:nvPr/>
        </p:nvSpPr>
        <p:spPr>
          <a:xfrm>
            <a:off x="11164824" y="1115568"/>
            <a:ext cx="22860" cy="22860"/>
          </a:xfrm>
          <a:prstGeom prst="ellipse">
            <a:avLst/>
          </a:prstGeom>
          <a:solidFill>
            <a:srgbClr val="CFE0F8">
              <a:alpha val="92000"/>
            </a:srgbClr>
          </a:solidFill>
          <a:ln w="12700">
            <a:solidFill>
              <a:srgbClr val="CFE0F8">
                <a:alpha val="0"/>
              </a:srgbClr>
            </a:solidFill>
            <a:prstDash val="solid"/>
          </a:ln>
        </p:spPr>
      </p:sp>
      <p:sp>
        <p:nvSpPr>
          <p:cNvPr id="76" name="Shape 74"/>
          <p:cNvSpPr/>
          <p:nvPr/>
        </p:nvSpPr>
        <p:spPr>
          <a:xfrm>
            <a:off x="11365992" y="1115568"/>
            <a:ext cx="22860" cy="22860"/>
          </a:xfrm>
          <a:prstGeom prst="ellipse">
            <a:avLst/>
          </a:prstGeom>
          <a:solidFill>
            <a:srgbClr val="CFE0F8">
              <a:alpha val="92000"/>
            </a:srgbClr>
          </a:solidFill>
          <a:ln w="12700">
            <a:solidFill>
              <a:srgbClr val="CFE0F8">
                <a:alpha val="0"/>
              </a:srgbClr>
            </a:solidFill>
            <a:prstDash val="solid"/>
          </a:ln>
        </p:spPr>
      </p:sp>
      <p:sp>
        <p:nvSpPr>
          <p:cNvPr id="77" name="Shape 75"/>
          <p:cNvSpPr/>
          <p:nvPr/>
        </p:nvSpPr>
        <p:spPr>
          <a:xfrm>
            <a:off x="11567160" y="1115568"/>
            <a:ext cx="22860" cy="22860"/>
          </a:xfrm>
          <a:prstGeom prst="ellipse">
            <a:avLst/>
          </a:prstGeom>
          <a:solidFill>
            <a:srgbClr val="CFE0F8">
              <a:alpha val="92000"/>
            </a:srgbClr>
          </a:solidFill>
          <a:ln w="12700">
            <a:solidFill>
              <a:srgbClr val="CFE0F8">
                <a:alpha val="0"/>
              </a:srgbClr>
            </a:solidFill>
            <a:prstDash val="solid"/>
          </a:ln>
        </p:spPr>
      </p:sp>
      <p:sp>
        <p:nvSpPr>
          <p:cNvPr id="78" name="Shape 76"/>
          <p:cNvSpPr/>
          <p:nvPr/>
        </p:nvSpPr>
        <p:spPr>
          <a:xfrm>
            <a:off x="11768328" y="1115568"/>
            <a:ext cx="22860" cy="22860"/>
          </a:xfrm>
          <a:prstGeom prst="ellipse">
            <a:avLst/>
          </a:prstGeom>
          <a:solidFill>
            <a:srgbClr val="CFE0F8">
              <a:alpha val="92000"/>
            </a:srgbClr>
          </a:solidFill>
          <a:ln w="12700">
            <a:solidFill>
              <a:srgbClr val="CFE0F8">
                <a:alpha val="0"/>
              </a:srgbClr>
            </a:solidFill>
            <a:prstDash val="solid"/>
          </a:ln>
        </p:spPr>
      </p:sp>
      <p:sp>
        <p:nvSpPr>
          <p:cNvPr id="79" name="Shape 77"/>
          <p:cNvSpPr/>
          <p:nvPr/>
        </p:nvSpPr>
        <p:spPr>
          <a:xfrm>
            <a:off x="11969496" y="1115568"/>
            <a:ext cx="22860" cy="22860"/>
          </a:xfrm>
          <a:prstGeom prst="ellipse">
            <a:avLst/>
          </a:prstGeom>
          <a:solidFill>
            <a:srgbClr val="CFE0F8">
              <a:alpha val="92000"/>
            </a:srgbClr>
          </a:solidFill>
          <a:ln w="12700">
            <a:solidFill>
              <a:srgbClr val="CFE0F8">
                <a:alpha val="0"/>
              </a:srgbClr>
            </a:solidFill>
            <a:prstDash val="solid"/>
          </a:ln>
        </p:spPr>
      </p:sp>
      <p:sp>
        <p:nvSpPr>
          <p:cNvPr id="80" name="Shape 78"/>
          <p:cNvSpPr/>
          <p:nvPr/>
        </p:nvSpPr>
        <p:spPr>
          <a:xfrm>
            <a:off x="9555480" y="1298448"/>
            <a:ext cx="22860" cy="22860"/>
          </a:xfrm>
          <a:prstGeom prst="ellipse">
            <a:avLst/>
          </a:prstGeom>
          <a:solidFill>
            <a:srgbClr val="CFE0F8">
              <a:alpha val="92000"/>
            </a:srgbClr>
          </a:solidFill>
          <a:ln w="12700">
            <a:solidFill>
              <a:srgbClr val="CFE0F8">
                <a:alpha val="0"/>
              </a:srgbClr>
            </a:solidFill>
            <a:prstDash val="solid"/>
          </a:ln>
        </p:spPr>
      </p:sp>
      <p:sp>
        <p:nvSpPr>
          <p:cNvPr id="81" name="Shape 79"/>
          <p:cNvSpPr/>
          <p:nvPr/>
        </p:nvSpPr>
        <p:spPr>
          <a:xfrm>
            <a:off x="9756648" y="1298448"/>
            <a:ext cx="22860" cy="22860"/>
          </a:xfrm>
          <a:prstGeom prst="ellipse">
            <a:avLst/>
          </a:prstGeom>
          <a:solidFill>
            <a:srgbClr val="CFE0F8">
              <a:alpha val="92000"/>
            </a:srgbClr>
          </a:solidFill>
          <a:ln w="12700">
            <a:solidFill>
              <a:srgbClr val="CFE0F8">
                <a:alpha val="0"/>
              </a:srgbClr>
            </a:solidFill>
            <a:prstDash val="solid"/>
          </a:ln>
        </p:spPr>
      </p:sp>
      <p:sp>
        <p:nvSpPr>
          <p:cNvPr id="82" name="Shape 80"/>
          <p:cNvSpPr/>
          <p:nvPr/>
        </p:nvSpPr>
        <p:spPr>
          <a:xfrm>
            <a:off x="9957816" y="1298448"/>
            <a:ext cx="22860" cy="22860"/>
          </a:xfrm>
          <a:prstGeom prst="ellipse">
            <a:avLst/>
          </a:prstGeom>
          <a:solidFill>
            <a:srgbClr val="CFE0F8">
              <a:alpha val="92000"/>
            </a:srgbClr>
          </a:solidFill>
          <a:ln w="12700">
            <a:solidFill>
              <a:srgbClr val="CFE0F8">
                <a:alpha val="0"/>
              </a:srgbClr>
            </a:solidFill>
            <a:prstDash val="solid"/>
          </a:ln>
        </p:spPr>
      </p:sp>
      <p:sp>
        <p:nvSpPr>
          <p:cNvPr id="83" name="Shape 81"/>
          <p:cNvSpPr/>
          <p:nvPr/>
        </p:nvSpPr>
        <p:spPr>
          <a:xfrm>
            <a:off x="10158984" y="1298448"/>
            <a:ext cx="22860" cy="22860"/>
          </a:xfrm>
          <a:prstGeom prst="ellipse">
            <a:avLst/>
          </a:prstGeom>
          <a:solidFill>
            <a:srgbClr val="CFE0F8">
              <a:alpha val="92000"/>
            </a:srgbClr>
          </a:solidFill>
          <a:ln w="12700">
            <a:solidFill>
              <a:srgbClr val="CFE0F8">
                <a:alpha val="0"/>
              </a:srgbClr>
            </a:solidFill>
            <a:prstDash val="solid"/>
          </a:ln>
        </p:spPr>
      </p:sp>
      <p:sp>
        <p:nvSpPr>
          <p:cNvPr id="84" name="Shape 82"/>
          <p:cNvSpPr/>
          <p:nvPr/>
        </p:nvSpPr>
        <p:spPr>
          <a:xfrm>
            <a:off x="10360152" y="1298448"/>
            <a:ext cx="22860" cy="22860"/>
          </a:xfrm>
          <a:prstGeom prst="ellipse">
            <a:avLst/>
          </a:prstGeom>
          <a:solidFill>
            <a:srgbClr val="CFE0F8">
              <a:alpha val="92000"/>
            </a:srgbClr>
          </a:solidFill>
          <a:ln w="12700">
            <a:solidFill>
              <a:srgbClr val="CFE0F8">
                <a:alpha val="0"/>
              </a:srgbClr>
            </a:solidFill>
            <a:prstDash val="solid"/>
          </a:ln>
        </p:spPr>
      </p:sp>
      <p:sp>
        <p:nvSpPr>
          <p:cNvPr id="85" name="Shape 83"/>
          <p:cNvSpPr/>
          <p:nvPr/>
        </p:nvSpPr>
        <p:spPr>
          <a:xfrm>
            <a:off x="10561320" y="1298448"/>
            <a:ext cx="22860" cy="22860"/>
          </a:xfrm>
          <a:prstGeom prst="ellipse">
            <a:avLst/>
          </a:prstGeom>
          <a:solidFill>
            <a:srgbClr val="CFE0F8">
              <a:alpha val="92000"/>
            </a:srgbClr>
          </a:solidFill>
          <a:ln w="12700">
            <a:solidFill>
              <a:srgbClr val="CFE0F8">
                <a:alpha val="0"/>
              </a:srgbClr>
            </a:solidFill>
            <a:prstDash val="solid"/>
          </a:ln>
        </p:spPr>
      </p:sp>
      <p:sp>
        <p:nvSpPr>
          <p:cNvPr id="86" name="Shape 84"/>
          <p:cNvSpPr/>
          <p:nvPr/>
        </p:nvSpPr>
        <p:spPr>
          <a:xfrm>
            <a:off x="10762488" y="1298448"/>
            <a:ext cx="22860" cy="22860"/>
          </a:xfrm>
          <a:prstGeom prst="ellipse">
            <a:avLst/>
          </a:prstGeom>
          <a:solidFill>
            <a:srgbClr val="CFE0F8">
              <a:alpha val="92000"/>
            </a:srgbClr>
          </a:solidFill>
          <a:ln w="12700">
            <a:solidFill>
              <a:srgbClr val="CFE0F8">
                <a:alpha val="0"/>
              </a:srgbClr>
            </a:solidFill>
            <a:prstDash val="solid"/>
          </a:ln>
        </p:spPr>
      </p:sp>
      <p:sp>
        <p:nvSpPr>
          <p:cNvPr id="87" name="Shape 85"/>
          <p:cNvSpPr/>
          <p:nvPr/>
        </p:nvSpPr>
        <p:spPr>
          <a:xfrm>
            <a:off x="10963656" y="1298448"/>
            <a:ext cx="22860" cy="22860"/>
          </a:xfrm>
          <a:prstGeom prst="ellipse">
            <a:avLst/>
          </a:prstGeom>
          <a:solidFill>
            <a:srgbClr val="CFE0F8">
              <a:alpha val="92000"/>
            </a:srgbClr>
          </a:solidFill>
          <a:ln w="12700">
            <a:solidFill>
              <a:srgbClr val="CFE0F8">
                <a:alpha val="0"/>
              </a:srgbClr>
            </a:solidFill>
            <a:prstDash val="solid"/>
          </a:ln>
        </p:spPr>
      </p:sp>
      <p:sp>
        <p:nvSpPr>
          <p:cNvPr id="88" name="Shape 86"/>
          <p:cNvSpPr/>
          <p:nvPr/>
        </p:nvSpPr>
        <p:spPr>
          <a:xfrm>
            <a:off x="11164824" y="1298448"/>
            <a:ext cx="22860" cy="22860"/>
          </a:xfrm>
          <a:prstGeom prst="ellipse">
            <a:avLst/>
          </a:prstGeom>
          <a:solidFill>
            <a:srgbClr val="CFE0F8">
              <a:alpha val="92000"/>
            </a:srgbClr>
          </a:solidFill>
          <a:ln w="12700">
            <a:solidFill>
              <a:srgbClr val="CFE0F8">
                <a:alpha val="0"/>
              </a:srgbClr>
            </a:solidFill>
            <a:prstDash val="solid"/>
          </a:ln>
        </p:spPr>
      </p:sp>
      <p:sp>
        <p:nvSpPr>
          <p:cNvPr id="89" name="Shape 87"/>
          <p:cNvSpPr/>
          <p:nvPr/>
        </p:nvSpPr>
        <p:spPr>
          <a:xfrm>
            <a:off x="11365992" y="1298448"/>
            <a:ext cx="22860" cy="22860"/>
          </a:xfrm>
          <a:prstGeom prst="ellipse">
            <a:avLst/>
          </a:prstGeom>
          <a:solidFill>
            <a:srgbClr val="CFE0F8">
              <a:alpha val="92000"/>
            </a:srgbClr>
          </a:solidFill>
          <a:ln w="12700">
            <a:solidFill>
              <a:srgbClr val="CFE0F8">
                <a:alpha val="0"/>
              </a:srgbClr>
            </a:solidFill>
            <a:prstDash val="solid"/>
          </a:ln>
        </p:spPr>
      </p:sp>
      <p:sp>
        <p:nvSpPr>
          <p:cNvPr id="90" name="Shape 88"/>
          <p:cNvSpPr/>
          <p:nvPr/>
        </p:nvSpPr>
        <p:spPr>
          <a:xfrm>
            <a:off x="11567160" y="1298448"/>
            <a:ext cx="22860" cy="22860"/>
          </a:xfrm>
          <a:prstGeom prst="ellipse">
            <a:avLst/>
          </a:prstGeom>
          <a:solidFill>
            <a:srgbClr val="CFE0F8">
              <a:alpha val="92000"/>
            </a:srgbClr>
          </a:solidFill>
          <a:ln w="12700">
            <a:solidFill>
              <a:srgbClr val="CFE0F8">
                <a:alpha val="0"/>
              </a:srgbClr>
            </a:solidFill>
            <a:prstDash val="solid"/>
          </a:ln>
        </p:spPr>
      </p:sp>
      <p:sp>
        <p:nvSpPr>
          <p:cNvPr id="91" name="Shape 89"/>
          <p:cNvSpPr/>
          <p:nvPr/>
        </p:nvSpPr>
        <p:spPr>
          <a:xfrm>
            <a:off x="11768328" y="1298448"/>
            <a:ext cx="22860" cy="22860"/>
          </a:xfrm>
          <a:prstGeom prst="ellipse">
            <a:avLst/>
          </a:prstGeom>
          <a:solidFill>
            <a:srgbClr val="CFE0F8">
              <a:alpha val="92000"/>
            </a:srgbClr>
          </a:solidFill>
          <a:ln w="12700">
            <a:solidFill>
              <a:srgbClr val="CFE0F8">
                <a:alpha val="0"/>
              </a:srgbClr>
            </a:solidFill>
            <a:prstDash val="solid"/>
          </a:ln>
        </p:spPr>
      </p:sp>
      <p:sp>
        <p:nvSpPr>
          <p:cNvPr id="92" name="Shape 90"/>
          <p:cNvSpPr/>
          <p:nvPr/>
        </p:nvSpPr>
        <p:spPr>
          <a:xfrm>
            <a:off x="11969496" y="1298448"/>
            <a:ext cx="22860" cy="22860"/>
          </a:xfrm>
          <a:prstGeom prst="ellipse">
            <a:avLst/>
          </a:prstGeom>
          <a:solidFill>
            <a:srgbClr val="CFE0F8">
              <a:alpha val="92000"/>
            </a:srgbClr>
          </a:solidFill>
          <a:ln w="12700">
            <a:solidFill>
              <a:srgbClr val="CFE0F8">
                <a:alpha val="0"/>
              </a:srgbClr>
            </a:solidFill>
            <a:prstDash val="solid"/>
          </a:ln>
        </p:spPr>
      </p:sp>
      <p:sp>
        <p:nvSpPr>
          <p:cNvPr id="93" name="Shape 91"/>
          <p:cNvSpPr/>
          <p:nvPr/>
        </p:nvSpPr>
        <p:spPr>
          <a:xfrm>
            <a:off x="9555480" y="1481328"/>
            <a:ext cx="22860" cy="22860"/>
          </a:xfrm>
          <a:prstGeom prst="ellipse">
            <a:avLst/>
          </a:prstGeom>
          <a:solidFill>
            <a:srgbClr val="CFE0F8">
              <a:alpha val="92000"/>
            </a:srgbClr>
          </a:solidFill>
          <a:ln w="12700">
            <a:solidFill>
              <a:srgbClr val="CFE0F8">
                <a:alpha val="0"/>
              </a:srgbClr>
            </a:solidFill>
            <a:prstDash val="solid"/>
          </a:ln>
        </p:spPr>
      </p:sp>
      <p:sp>
        <p:nvSpPr>
          <p:cNvPr id="94" name="Shape 92"/>
          <p:cNvSpPr/>
          <p:nvPr/>
        </p:nvSpPr>
        <p:spPr>
          <a:xfrm>
            <a:off x="9756648" y="1481328"/>
            <a:ext cx="22860" cy="22860"/>
          </a:xfrm>
          <a:prstGeom prst="ellipse">
            <a:avLst/>
          </a:prstGeom>
          <a:solidFill>
            <a:srgbClr val="CFE0F8">
              <a:alpha val="92000"/>
            </a:srgbClr>
          </a:solidFill>
          <a:ln w="12700">
            <a:solidFill>
              <a:srgbClr val="CFE0F8">
                <a:alpha val="0"/>
              </a:srgbClr>
            </a:solidFill>
            <a:prstDash val="solid"/>
          </a:ln>
        </p:spPr>
      </p:sp>
      <p:sp>
        <p:nvSpPr>
          <p:cNvPr id="95" name="Shape 93"/>
          <p:cNvSpPr/>
          <p:nvPr/>
        </p:nvSpPr>
        <p:spPr>
          <a:xfrm>
            <a:off x="9957816" y="1481328"/>
            <a:ext cx="22860" cy="22860"/>
          </a:xfrm>
          <a:prstGeom prst="ellipse">
            <a:avLst/>
          </a:prstGeom>
          <a:solidFill>
            <a:srgbClr val="CFE0F8">
              <a:alpha val="92000"/>
            </a:srgbClr>
          </a:solidFill>
          <a:ln w="12700">
            <a:solidFill>
              <a:srgbClr val="CFE0F8">
                <a:alpha val="0"/>
              </a:srgbClr>
            </a:solidFill>
            <a:prstDash val="solid"/>
          </a:ln>
        </p:spPr>
      </p:sp>
      <p:sp>
        <p:nvSpPr>
          <p:cNvPr id="96" name="Shape 94"/>
          <p:cNvSpPr/>
          <p:nvPr/>
        </p:nvSpPr>
        <p:spPr>
          <a:xfrm>
            <a:off x="10158984" y="1481328"/>
            <a:ext cx="22860" cy="22860"/>
          </a:xfrm>
          <a:prstGeom prst="ellipse">
            <a:avLst/>
          </a:prstGeom>
          <a:solidFill>
            <a:srgbClr val="CFE0F8">
              <a:alpha val="92000"/>
            </a:srgbClr>
          </a:solidFill>
          <a:ln w="12700">
            <a:solidFill>
              <a:srgbClr val="CFE0F8">
                <a:alpha val="0"/>
              </a:srgbClr>
            </a:solidFill>
            <a:prstDash val="solid"/>
          </a:ln>
        </p:spPr>
      </p:sp>
      <p:sp>
        <p:nvSpPr>
          <p:cNvPr id="97" name="Shape 95"/>
          <p:cNvSpPr/>
          <p:nvPr/>
        </p:nvSpPr>
        <p:spPr>
          <a:xfrm>
            <a:off x="10360152" y="1481328"/>
            <a:ext cx="22860" cy="22860"/>
          </a:xfrm>
          <a:prstGeom prst="ellipse">
            <a:avLst/>
          </a:prstGeom>
          <a:solidFill>
            <a:srgbClr val="CFE0F8">
              <a:alpha val="92000"/>
            </a:srgbClr>
          </a:solidFill>
          <a:ln w="12700">
            <a:solidFill>
              <a:srgbClr val="CFE0F8">
                <a:alpha val="0"/>
              </a:srgbClr>
            </a:solidFill>
            <a:prstDash val="solid"/>
          </a:ln>
        </p:spPr>
      </p:sp>
      <p:sp>
        <p:nvSpPr>
          <p:cNvPr id="98" name="Shape 96"/>
          <p:cNvSpPr/>
          <p:nvPr/>
        </p:nvSpPr>
        <p:spPr>
          <a:xfrm>
            <a:off x="10561320" y="1481328"/>
            <a:ext cx="22860" cy="22860"/>
          </a:xfrm>
          <a:prstGeom prst="ellipse">
            <a:avLst/>
          </a:prstGeom>
          <a:solidFill>
            <a:srgbClr val="CFE0F8">
              <a:alpha val="92000"/>
            </a:srgbClr>
          </a:solidFill>
          <a:ln w="12700">
            <a:solidFill>
              <a:srgbClr val="CFE0F8">
                <a:alpha val="0"/>
              </a:srgbClr>
            </a:solidFill>
            <a:prstDash val="solid"/>
          </a:ln>
        </p:spPr>
      </p:sp>
      <p:sp>
        <p:nvSpPr>
          <p:cNvPr id="99" name="Shape 97"/>
          <p:cNvSpPr/>
          <p:nvPr/>
        </p:nvSpPr>
        <p:spPr>
          <a:xfrm>
            <a:off x="10762488" y="1481328"/>
            <a:ext cx="22860" cy="22860"/>
          </a:xfrm>
          <a:prstGeom prst="ellipse">
            <a:avLst/>
          </a:prstGeom>
          <a:solidFill>
            <a:srgbClr val="CFE0F8">
              <a:alpha val="92000"/>
            </a:srgbClr>
          </a:solidFill>
          <a:ln w="12700">
            <a:solidFill>
              <a:srgbClr val="CFE0F8">
                <a:alpha val="0"/>
              </a:srgbClr>
            </a:solidFill>
            <a:prstDash val="solid"/>
          </a:ln>
        </p:spPr>
      </p:sp>
      <p:sp>
        <p:nvSpPr>
          <p:cNvPr id="100" name="Shape 98"/>
          <p:cNvSpPr/>
          <p:nvPr/>
        </p:nvSpPr>
        <p:spPr>
          <a:xfrm>
            <a:off x="10963656" y="1481328"/>
            <a:ext cx="22860" cy="22860"/>
          </a:xfrm>
          <a:prstGeom prst="ellipse">
            <a:avLst/>
          </a:prstGeom>
          <a:solidFill>
            <a:srgbClr val="CFE0F8">
              <a:alpha val="92000"/>
            </a:srgbClr>
          </a:solidFill>
          <a:ln w="12700">
            <a:solidFill>
              <a:srgbClr val="CFE0F8">
                <a:alpha val="0"/>
              </a:srgbClr>
            </a:solidFill>
            <a:prstDash val="solid"/>
          </a:ln>
        </p:spPr>
      </p:sp>
      <p:sp>
        <p:nvSpPr>
          <p:cNvPr id="101" name="Shape 99"/>
          <p:cNvSpPr/>
          <p:nvPr/>
        </p:nvSpPr>
        <p:spPr>
          <a:xfrm>
            <a:off x="11164824" y="1481328"/>
            <a:ext cx="22860" cy="22860"/>
          </a:xfrm>
          <a:prstGeom prst="ellipse">
            <a:avLst/>
          </a:prstGeom>
          <a:solidFill>
            <a:srgbClr val="CFE0F8">
              <a:alpha val="92000"/>
            </a:srgbClr>
          </a:solidFill>
          <a:ln w="12700">
            <a:solidFill>
              <a:srgbClr val="CFE0F8">
                <a:alpha val="0"/>
              </a:srgbClr>
            </a:solidFill>
            <a:prstDash val="solid"/>
          </a:ln>
        </p:spPr>
      </p:sp>
      <p:sp>
        <p:nvSpPr>
          <p:cNvPr id="102" name="Shape 100"/>
          <p:cNvSpPr/>
          <p:nvPr/>
        </p:nvSpPr>
        <p:spPr>
          <a:xfrm>
            <a:off x="11365992" y="1481328"/>
            <a:ext cx="22860" cy="22860"/>
          </a:xfrm>
          <a:prstGeom prst="ellipse">
            <a:avLst/>
          </a:prstGeom>
          <a:solidFill>
            <a:srgbClr val="CFE0F8">
              <a:alpha val="92000"/>
            </a:srgbClr>
          </a:solidFill>
          <a:ln w="12700">
            <a:solidFill>
              <a:srgbClr val="CFE0F8">
                <a:alpha val="0"/>
              </a:srgbClr>
            </a:solidFill>
            <a:prstDash val="solid"/>
          </a:ln>
        </p:spPr>
      </p:sp>
      <p:sp>
        <p:nvSpPr>
          <p:cNvPr id="103" name="Shape 101"/>
          <p:cNvSpPr/>
          <p:nvPr/>
        </p:nvSpPr>
        <p:spPr>
          <a:xfrm>
            <a:off x="11567160" y="1481328"/>
            <a:ext cx="22860" cy="22860"/>
          </a:xfrm>
          <a:prstGeom prst="ellipse">
            <a:avLst/>
          </a:prstGeom>
          <a:solidFill>
            <a:srgbClr val="CFE0F8">
              <a:alpha val="92000"/>
            </a:srgbClr>
          </a:solidFill>
          <a:ln w="12700">
            <a:solidFill>
              <a:srgbClr val="CFE0F8">
                <a:alpha val="0"/>
              </a:srgbClr>
            </a:solidFill>
            <a:prstDash val="solid"/>
          </a:ln>
        </p:spPr>
      </p:sp>
      <p:sp>
        <p:nvSpPr>
          <p:cNvPr id="104" name="Shape 102"/>
          <p:cNvSpPr/>
          <p:nvPr/>
        </p:nvSpPr>
        <p:spPr>
          <a:xfrm>
            <a:off x="11768328" y="1481328"/>
            <a:ext cx="22860" cy="22860"/>
          </a:xfrm>
          <a:prstGeom prst="ellipse">
            <a:avLst/>
          </a:prstGeom>
          <a:solidFill>
            <a:srgbClr val="CFE0F8">
              <a:alpha val="92000"/>
            </a:srgbClr>
          </a:solidFill>
          <a:ln w="12700">
            <a:solidFill>
              <a:srgbClr val="CFE0F8">
                <a:alpha val="0"/>
              </a:srgbClr>
            </a:solidFill>
            <a:prstDash val="solid"/>
          </a:ln>
        </p:spPr>
      </p:sp>
      <p:sp>
        <p:nvSpPr>
          <p:cNvPr id="105" name="Shape 103"/>
          <p:cNvSpPr/>
          <p:nvPr/>
        </p:nvSpPr>
        <p:spPr>
          <a:xfrm>
            <a:off x="11969496" y="1481328"/>
            <a:ext cx="22860" cy="22860"/>
          </a:xfrm>
          <a:prstGeom prst="ellipse">
            <a:avLst/>
          </a:prstGeom>
          <a:solidFill>
            <a:srgbClr val="CFE0F8">
              <a:alpha val="92000"/>
            </a:srgbClr>
          </a:solidFill>
          <a:ln w="12700">
            <a:solidFill>
              <a:srgbClr val="CFE0F8">
                <a:alpha val="0"/>
              </a:srgbClr>
            </a:solidFill>
            <a:prstDash val="solid"/>
          </a:ln>
        </p:spPr>
      </p:sp>
      <p:sp>
        <p:nvSpPr>
          <p:cNvPr id="106" name="Text 104"/>
          <p:cNvSpPr/>
          <p:nvPr/>
        </p:nvSpPr>
        <p:spPr>
          <a:xfrm>
            <a:off x="457200" y="365760"/>
            <a:ext cx="11274552" cy="201168"/>
          </a:xfrm>
          <a:prstGeom prst="rect">
            <a:avLst/>
          </a:prstGeom>
          <a:noFill/>
          <a:ln/>
        </p:spPr>
        <p:txBody>
          <a:bodyPr wrap="square" lIns="0" tIns="0" rIns="0" bIns="0" rtlCol="0" anchor="ctr"/>
          <a:lstStyle/>
          <a:p>
            <a:pPr indent="0" marL="0">
              <a:buNone/>
            </a:pPr>
            <a:r>
              <a:rPr lang="en-US" sz="950" b="1" spc="150" kern="0" dirty="0">
                <a:solidFill>
                  <a:srgbClr val="0052CC"/>
                </a:solidFill>
                <a:latin typeface="Arial" pitchFamily="34" charset="0"/>
                <a:ea typeface="Arial" pitchFamily="34" charset="-122"/>
                <a:cs typeface="Arial" pitchFamily="34" charset="-120"/>
              </a:rPr>
              <a:t>PROCESS ADVISOR · AI OPPORTUNITIES</a:t>
            </a:r>
            <a:endParaRPr lang="en-US" sz="950" dirty="0"/>
          </a:p>
        </p:txBody>
      </p:sp>
      <p:sp>
        <p:nvSpPr>
          <p:cNvPr id="107" name="Text 105"/>
          <p:cNvSpPr/>
          <p:nvPr/>
        </p:nvSpPr>
        <p:spPr>
          <a:xfrm>
            <a:off x="457200" y="621792"/>
            <a:ext cx="11274552" cy="411480"/>
          </a:xfrm>
          <a:prstGeom prst="rect">
            <a:avLst/>
          </a:prstGeom>
          <a:noFill/>
          <a:ln/>
        </p:spPr>
        <p:txBody>
          <a:bodyPr wrap="square" lIns="0" tIns="0" rIns="0" bIns="0" rtlCol="0" anchor="t"/>
          <a:lstStyle/>
          <a:p>
            <a:pPr indent="0" marL="0">
              <a:buNone/>
            </a:pPr>
            <a:r>
              <a:rPr lang="en-US" sz="1850" b="1" dirty="0">
                <a:solidFill>
                  <a:srgbClr val="172B4D"/>
                </a:solidFill>
                <a:latin typeface="Arial" pitchFamily="34" charset="0"/>
                <a:ea typeface="Arial" pitchFamily="34" charset="-122"/>
                <a:cs typeface="Arial" pitchFamily="34" charset="-120"/>
              </a:rPr>
              <a:t>2. Opportunity 1: Automate Ticket Closure to Eliminate Administrative Delay</a:t>
            </a:r>
            <a:endParaRPr lang="en-US" sz="1850" dirty="0"/>
          </a:p>
        </p:txBody>
      </p:sp>
      <p:sp>
        <p:nvSpPr>
          <p:cNvPr id="108" name="Shape 106"/>
          <p:cNvSpPr/>
          <p:nvPr/>
        </p:nvSpPr>
        <p:spPr>
          <a:xfrm>
            <a:off x="457200" y="1115568"/>
            <a:ext cx="960120" cy="41148"/>
          </a:xfrm>
          <a:prstGeom prst="rect">
            <a:avLst/>
          </a:prstGeom>
          <a:solidFill>
            <a:srgbClr val="1D7AFC"/>
          </a:solidFill>
          <a:ln w="12700">
            <a:solidFill>
              <a:srgbClr val="1D7AFC"/>
            </a:solidFill>
            <a:prstDash val="solid"/>
          </a:ln>
        </p:spPr>
      </p:sp>
      <p:sp>
        <p:nvSpPr>
          <p:cNvPr id="109" name="Shape 107"/>
          <p:cNvSpPr/>
          <p:nvPr/>
        </p:nvSpPr>
        <p:spPr>
          <a:xfrm>
            <a:off x="457200" y="1399032"/>
            <a:ext cx="11274552" cy="749808"/>
          </a:xfrm>
          <a:prstGeom prst="roundRect">
            <a:avLst>
              <a:gd name="adj" fmla="val 6098"/>
            </a:avLst>
          </a:prstGeom>
          <a:solidFill>
            <a:srgbClr val="E9F2FF"/>
          </a:solidFill>
          <a:ln w="10160">
            <a:solidFill>
              <a:srgbClr val="A6C5F2"/>
            </a:solidFill>
            <a:prstDash val="solid"/>
          </a:ln>
          <a:effectLst>
            <a:outerShdw sx="100000" sy="100000" kx="0" ky="0" algn="bl" rotWithShape="0" blurRad="76200" dist="19050" dir="5400000">
              <a:srgbClr val="122A35">
                <a:alpha val="6000"/>
              </a:srgbClr>
            </a:outerShdw>
          </a:effectLst>
        </p:spPr>
      </p:sp>
      <p:sp>
        <p:nvSpPr>
          <p:cNvPr id="110" name="Shape 108"/>
          <p:cNvSpPr/>
          <p:nvPr/>
        </p:nvSpPr>
        <p:spPr>
          <a:xfrm>
            <a:off x="457200" y="1399032"/>
            <a:ext cx="54864" cy="749808"/>
          </a:xfrm>
          <a:prstGeom prst="rect">
            <a:avLst/>
          </a:prstGeom>
          <a:solidFill>
            <a:srgbClr val="0052CC"/>
          </a:solidFill>
          <a:ln w="12700">
            <a:solidFill>
              <a:srgbClr val="0052CC"/>
            </a:solidFill>
            <a:prstDash val="solid"/>
          </a:ln>
        </p:spPr>
      </p:sp>
      <p:sp>
        <p:nvSpPr>
          <p:cNvPr id="111" name="Text 109"/>
          <p:cNvSpPr/>
          <p:nvPr/>
        </p:nvSpPr>
        <p:spPr>
          <a:xfrm>
            <a:off x="640080" y="1508760"/>
            <a:ext cx="6583680" cy="329184"/>
          </a:xfrm>
          <a:prstGeom prst="rect">
            <a:avLst/>
          </a:prstGeom>
          <a:noFill/>
          <a:ln/>
        </p:spPr>
        <p:txBody>
          <a:bodyPr wrap="square" lIns="0" tIns="0" rIns="0" bIns="0" rtlCol="0" anchor="ctr"/>
          <a:lstStyle/>
          <a:p>
            <a:pPr indent="0" marL="0">
              <a:buNone/>
            </a:pPr>
            <a:r>
              <a:rPr lang="en-US" sz="1420" b="1" dirty="0">
                <a:solidFill>
                  <a:srgbClr val="172B4D"/>
                </a:solidFill>
                <a:latin typeface="Arial" pitchFamily="34" charset="0"/>
                <a:ea typeface="Arial" pitchFamily="34" charset="-122"/>
                <a:cs typeface="Arial" pitchFamily="34" charset="-120"/>
              </a:rPr>
              <a:t>Automate Ticket Closure to Eliminate Administrative Delay</a:t>
            </a:r>
            <a:endParaRPr lang="en-US" sz="1420" dirty="0"/>
          </a:p>
        </p:txBody>
      </p:sp>
      <p:sp>
        <p:nvSpPr>
          <p:cNvPr id="112" name="Text 110"/>
          <p:cNvSpPr/>
          <p:nvPr/>
        </p:nvSpPr>
        <p:spPr>
          <a:xfrm>
            <a:off x="7452360" y="1527048"/>
            <a:ext cx="1175004" cy="292608"/>
          </a:xfrm>
          <a:prstGeom prst="roundRect">
            <a:avLst>
              <a:gd name="adj" fmla="val 18750"/>
            </a:avLst>
          </a:prstGeom>
          <a:solidFill>
            <a:srgbClr val="E9F2FF"/>
          </a:solidFill>
          <a:ln w="10160">
            <a:solidFill>
              <a:srgbClr val="A6C5F2"/>
            </a:solidFill>
          </a:ln>
        </p:spPr>
        <p:txBody>
          <a:bodyPr wrap="square" lIns="0" tIns="0" rIns="0" bIns="0" rtlCol="0" anchor="ctr"/>
          <a:lstStyle/>
          <a:p>
            <a:pPr algn="ctr" indent="0" marL="0">
              <a:buNone/>
            </a:pPr>
            <a:r>
              <a:rPr lang="en-US" sz="950" b="1" dirty="0">
                <a:solidFill>
                  <a:srgbClr val="0052CC"/>
                </a:solidFill>
                <a:latin typeface="Arial" pitchFamily="34" charset="0"/>
                <a:ea typeface="Arial" pitchFamily="34" charset="-122"/>
                <a:cs typeface="Arial" pitchFamily="34" charset="-120"/>
              </a:rPr>
              <a:t>Rovo Agents</a:t>
            </a:r>
            <a:endParaRPr lang="en-US" sz="950" dirty="0"/>
          </a:p>
        </p:txBody>
      </p:sp>
      <p:sp>
        <p:nvSpPr>
          <p:cNvPr id="113" name="Text 111"/>
          <p:cNvSpPr/>
          <p:nvPr/>
        </p:nvSpPr>
        <p:spPr>
          <a:xfrm>
            <a:off x="8718804" y="1527048"/>
            <a:ext cx="941832" cy="292608"/>
          </a:xfrm>
          <a:prstGeom prst="roundRect">
            <a:avLst>
              <a:gd name="adj" fmla="val 18750"/>
            </a:avLst>
          </a:prstGeom>
          <a:solidFill>
            <a:srgbClr val="FFECEB"/>
          </a:solidFill>
          <a:ln w="10160">
            <a:solidFill>
              <a:srgbClr val="FD9891"/>
            </a:solidFill>
          </a:ln>
        </p:spPr>
        <p:txBody>
          <a:bodyPr wrap="square" lIns="0" tIns="0" rIns="0" bIns="0" rtlCol="0" anchor="ctr"/>
          <a:lstStyle/>
          <a:p>
            <a:pPr algn="ctr" indent="0" marL="0">
              <a:buNone/>
            </a:pPr>
            <a:r>
              <a:rPr lang="en-US" sz="950" b="1" dirty="0">
                <a:solidFill>
                  <a:srgbClr val="C9372C"/>
                </a:solidFill>
                <a:latin typeface="Arial" pitchFamily="34" charset="0"/>
                <a:ea typeface="Arial" pitchFamily="34" charset="-122"/>
                <a:cs typeface="Arial" pitchFamily="34" charset="-120"/>
              </a:rPr>
              <a:t>Critical</a:t>
            </a:r>
            <a:endParaRPr lang="en-US" sz="950" dirty="0"/>
          </a:p>
        </p:txBody>
      </p:sp>
      <p:sp>
        <p:nvSpPr>
          <p:cNvPr id="114" name="Text 112"/>
          <p:cNvSpPr/>
          <p:nvPr/>
        </p:nvSpPr>
        <p:spPr>
          <a:xfrm>
            <a:off x="9752076" y="1527048"/>
            <a:ext cx="1019556" cy="292608"/>
          </a:xfrm>
          <a:prstGeom prst="roundRect">
            <a:avLst>
              <a:gd name="adj" fmla="val 18750"/>
            </a:avLst>
          </a:prstGeom>
          <a:solidFill>
            <a:srgbClr val="E9F2FF"/>
          </a:solidFill>
          <a:ln w="10160">
            <a:solidFill>
              <a:srgbClr val="A6C5F2"/>
            </a:solidFill>
          </a:ln>
        </p:spPr>
        <p:txBody>
          <a:bodyPr wrap="square" lIns="0" tIns="0" rIns="0" bIns="0" rtlCol="0" anchor="ctr"/>
          <a:lstStyle/>
          <a:p>
            <a:pPr algn="ctr" indent="0" marL="0">
              <a:buNone/>
            </a:pPr>
            <a:r>
              <a:rPr lang="en-US" sz="950" b="1" dirty="0">
                <a:solidFill>
                  <a:srgbClr val="0052CC"/>
                </a:solidFill>
                <a:latin typeface="Arial" pitchFamily="34" charset="0"/>
                <a:ea typeface="Arial" pitchFamily="34" charset="-122"/>
                <a:cs typeface="Arial" pitchFamily="34" charset="-120"/>
              </a:rPr>
              <a:t>Very High</a:t>
            </a:r>
            <a:endParaRPr lang="en-US" sz="950" dirty="0"/>
          </a:p>
        </p:txBody>
      </p:sp>
      <p:sp>
        <p:nvSpPr>
          <p:cNvPr id="115" name="Text 113"/>
          <p:cNvSpPr/>
          <p:nvPr/>
        </p:nvSpPr>
        <p:spPr>
          <a:xfrm>
            <a:off x="10863072" y="1527048"/>
            <a:ext cx="731520" cy="292608"/>
          </a:xfrm>
          <a:prstGeom prst="roundRect">
            <a:avLst>
              <a:gd name="adj" fmla="val 18750"/>
            </a:avLst>
          </a:prstGeom>
          <a:solidFill>
            <a:srgbClr val="DCFFF1"/>
          </a:solidFill>
          <a:ln w="10160">
            <a:solidFill>
              <a:srgbClr val="BAF3DB"/>
            </a:solidFill>
          </a:ln>
        </p:spPr>
        <p:txBody>
          <a:bodyPr wrap="square" lIns="0" tIns="0" rIns="0" bIns="0" rtlCol="0" anchor="ctr"/>
          <a:lstStyle/>
          <a:p>
            <a:pPr algn="ctr" indent="0" marL="0">
              <a:buNone/>
            </a:pPr>
            <a:r>
              <a:rPr lang="en-US" sz="950" b="1" dirty="0">
                <a:solidFill>
                  <a:srgbClr val="216E4E"/>
                </a:solidFill>
                <a:latin typeface="Arial" pitchFamily="34" charset="0"/>
                <a:ea typeface="Arial" pitchFamily="34" charset="-122"/>
                <a:cs typeface="Arial" pitchFamily="34" charset="-120"/>
              </a:rPr>
              <a:t>Low</a:t>
            </a:r>
            <a:endParaRPr lang="en-US" sz="950" dirty="0"/>
          </a:p>
        </p:txBody>
      </p:sp>
      <p:sp>
        <p:nvSpPr>
          <p:cNvPr id="116" name="Shape 114"/>
          <p:cNvSpPr/>
          <p:nvPr/>
        </p:nvSpPr>
        <p:spPr>
          <a:xfrm>
            <a:off x="457200" y="2313432"/>
            <a:ext cx="5554980" cy="1051560"/>
          </a:xfrm>
          <a:prstGeom prst="roundRect">
            <a:avLst>
              <a:gd name="adj" fmla="val 4348"/>
            </a:avLst>
          </a:prstGeom>
          <a:solidFill>
            <a:srgbClr val="FFFFFF"/>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17" name="Text 115"/>
          <p:cNvSpPr/>
          <p:nvPr/>
        </p:nvSpPr>
        <p:spPr>
          <a:xfrm>
            <a:off x="603504" y="2441448"/>
            <a:ext cx="5262372" cy="201168"/>
          </a:xfrm>
          <a:prstGeom prst="rect">
            <a:avLst/>
          </a:prstGeom>
          <a:noFill/>
          <a:ln/>
        </p:spPr>
        <p:txBody>
          <a:bodyPr wrap="square" lIns="0" tIns="0" rIns="0" bIns="0" rtlCol="0" anchor="ctr"/>
          <a:lstStyle/>
          <a:p>
            <a:pPr indent="0" marL="0">
              <a:buNone/>
            </a:pPr>
            <a:r>
              <a:rPr lang="en-US" sz="850" b="1" spc="120" kern="0" dirty="0">
                <a:solidFill>
                  <a:srgbClr val="0052CC"/>
                </a:solidFill>
                <a:latin typeface="Arial" pitchFamily="34" charset="0"/>
                <a:ea typeface="Arial" pitchFamily="34" charset="-122"/>
                <a:cs typeface="Arial" pitchFamily="34" charset="-120"/>
              </a:rPr>
              <a:t>PROBLEM SIGNAL</a:t>
            </a:r>
            <a:endParaRPr lang="en-US" sz="850" dirty="0"/>
          </a:p>
        </p:txBody>
      </p:sp>
      <p:sp>
        <p:nvSpPr>
          <p:cNvPr id="118" name="Text 116"/>
          <p:cNvSpPr/>
          <p:nvPr/>
        </p:nvSpPr>
        <p:spPr>
          <a:xfrm>
            <a:off x="603504" y="2697480"/>
            <a:ext cx="5262372" cy="576072"/>
          </a:xfrm>
          <a:prstGeom prst="rect">
            <a:avLst/>
          </a:prstGeom>
          <a:noFill/>
          <a:ln/>
        </p:spPr>
        <p:txBody>
          <a:bodyPr wrap="square" lIns="0" tIns="0" rIns="0" bIns="0" rtlCol="0" anchor="t"/>
          <a:lstStyle/>
          <a:p>
            <a:pPr indent="0" marL="0">
              <a:lnSpc>
                <a:spcPts val="1220"/>
              </a:lnSpc>
              <a:buNone/>
            </a:pPr>
            <a:r>
              <a:rPr lang="en-US" sz="940" dirty="0">
                <a:solidFill>
                  <a:srgbClr val="44546F"/>
                </a:solidFill>
                <a:latin typeface="Arial" pitchFamily="34" charset="0"/>
                <a:ea typeface="Arial" pitchFamily="34" charset="-122"/>
                <a:cs typeface="Arial" pitchFamily="34" charset="-120"/>
              </a:rPr>
              <a:t>The transition from 'Completed' to 'Closed' is the single largest delay in the process, averaging 168.87 hours.</a:t>
            </a:r>
            <a:endParaRPr lang="en-US" sz="940" dirty="0"/>
          </a:p>
        </p:txBody>
      </p:sp>
      <p:sp>
        <p:nvSpPr>
          <p:cNvPr id="119" name="Shape 117"/>
          <p:cNvSpPr/>
          <p:nvPr/>
        </p:nvSpPr>
        <p:spPr>
          <a:xfrm>
            <a:off x="6176772" y="2313432"/>
            <a:ext cx="5554980" cy="1051560"/>
          </a:xfrm>
          <a:prstGeom prst="roundRect">
            <a:avLst>
              <a:gd name="adj" fmla="val 4348"/>
            </a:avLst>
          </a:prstGeom>
          <a:solidFill>
            <a:srgbClr val="FFFFFF"/>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20" name="Text 118"/>
          <p:cNvSpPr/>
          <p:nvPr/>
        </p:nvSpPr>
        <p:spPr>
          <a:xfrm>
            <a:off x="6323076" y="2441448"/>
            <a:ext cx="5262372" cy="201168"/>
          </a:xfrm>
          <a:prstGeom prst="rect">
            <a:avLst/>
          </a:prstGeom>
          <a:noFill/>
          <a:ln/>
        </p:spPr>
        <p:txBody>
          <a:bodyPr wrap="square" lIns="0" tIns="0" rIns="0" bIns="0" rtlCol="0" anchor="ctr"/>
          <a:lstStyle/>
          <a:p>
            <a:pPr indent="0" marL="0">
              <a:buNone/>
            </a:pPr>
            <a:r>
              <a:rPr lang="en-US" sz="850" b="1" spc="120" kern="0" dirty="0">
                <a:solidFill>
                  <a:srgbClr val="0052CC"/>
                </a:solidFill>
                <a:latin typeface="Arial" pitchFamily="34" charset="0"/>
                <a:ea typeface="Arial" pitchFamily="34" charset="-122"/>
                <a:cs typeface="Arial" pitchFamily="34" charset="-120"/>
              </a:rPr>
              <a:t>HOW ROVO AGENTS HELPS</a:t>
            </a:r>
            <a:endParaRPr lang="en-US" sz="850" dirty="0"/>
          </a:p>
        </p:txBody>
      </p:sp>
      <p:sp>
        <p:nvSpPr>
          <p:cNvPr id="121" name="Text 119"/>
          <p:cNvSpPr/>
          <p:nvPr/>
        </p:nvSpPr>
        <p:spPr>
          <a:xfrm>
            <a:off x="6323076" y="2697480"/>
            <a:ext cx="5262372" cy="576072"/>
          </a:xfrm>
          <a:prstGeom prst="rect">
            <a:avLst/>
          </a:prstGeom>
          <a:noFill/>
          <a:ln/>
        </p:spPr>
        <p:txBody>
          <a:bodyPr wrap="square" lIns="0" tIns="0" rIns="0" bIns="0" rtlCol="0" anchor="t"/>
          <a:lstStyle/>
          <a:p>
            <a:pPr indent="0" marL="0">
              <a:lnSpc>
                <a:spcPts val="1220"/>
              </a:lnSpc>
              <a:buNone/>
            </a:pPr>
            <a:r>
              <a:rPr lang="en-US" sz="940" dirty="0">
                <a:solidFill>
                  <a:srgbClr val="44546F"/>
                </a:solidFill>
                <a:latin typeface="Arial" pitchFamily="34" charset="0"/>
                <a:ea typeface="Arial" pitchFamily="34" charset="-122"/>
                <a:cs typeface="Arial" pitchFamily="34" charset="-120"/>
              </a:rPr>
              <a:t>Rovo Agents can be configured to monitor tickets in a 'Completed' status and automatically transition them to 'Closed' after a predefined period of inactivity, eliminating this manual, time-consuming step.</a:t>
            </a:r>
            <a:endParaRPr lang="en-US" sz="940" dirty="0"/>
          </a:p>
        </p:txBody>
      </p:sp>
      <p:sp>
        <p:nvSpPr>
          <p:cNvPr id="122" name="Shape 120"/>
          <p:cNvSpPr/>
          <p:nvPr/>
        </p:nvSpPr>
        <p:spPr>
          <a:xfrm>
            <a:off x="457200" y="3529584"/>
            <a:ext cx="5554980" cy="1051560"/>
          </a:xfrm>
          <a:prstGeom prst="roundRect">
            <a:avLst>
              <a:gd name="adj" fmla="val 4348"/>
            </a:avLst>
          </a:prstGeom>
          <a:solidFill>
            <a:srgbClr val="FFFFFF"/>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23" name="Text 121"/>
          <p:cNvSpPr/>
          <p:nvPr/>
        </p:nvSpPr>
        <p:spPr>
          <a:xfrm>
            <a:off x="603504" y="3657600"/>
            <a:ext cx="5262372" cy="201168"/>
          </a:xfrm>
          <a:prstGeom prst="rect">
            <a:avLst/>
          </a:prstGeom>
          <a:noFill/>
          <a:ln/>
        </p:spPr>
        <p:txBody>
          <a:bodyPr wrap="square" lIns="0" tIns="0" rIns="0" bIns="0" rtlCol="0" anchor="ctr"/>
          <a:lstStyle/>
          <a:p>
            <a:pPr indent="0" marL="0">
              <a:buNone/>
            </a:pPr>
            <a:r>
              <a:rPr lang="en-US" sz="850" b="1" spc="120" kern="0" dirty="0">
                <a:solidFill>
                  <a:srgbClr val="0052CC"/>
                </a:solidFill>
                <a:latin typeface="Arial" pitchFamily="34" charset="0"/>
                <a:ea typeface="Arial" pitchFamily="34" charset="-122"/>
                <a:cs typeface="Arial" pitchFamily="34" charset="-120"/>
              </a:rPr>
              <a:t>TRIGGER</a:t>
            </a:r>
            <a:endParaRPr lang="en-US" sz="850" dirty="0"/>
          </a:p>
        </p:txBody>
      </p:sp>
      <p:sp>
        <p:nvSpPr>
          <p:cNvPr id="124" name="Text 122"/>
          <p:cNvSpPr/>
          <p:nvPr/>
        </p:nvSpPr>
        <p:spPr>
          <a:xfrm>
            <a:off x="603504" y="3913632"/>
            <a:ext cx="5262372" cy="576072"/>
          </a:xfrm>
          <a:prstGeom prst="rect">
            <a:avLst/>
          </a:prstGeom>
          <a:noFill/>
          <a:ln/>
        </p:spPr>
        <p:txBody>
          <a:bodyPr wrap="square" lIns="0" tIns="0" rIns="0" bIns="0" rtlCol="0" anchor="t"/>
          <a:lstStyle/>
          <a:p>
            <a:pPr indent="0" marL="0">
              <a:lnSpc>
                <a:spcPts val="1220"/>
              </a:lnSpc>
              <a:buNone/>
            </a:pPr>
            <a:r>
              <a:rPr lang="en-US" sz="940" dirty="0">
                <a:solidFill>
                  <a:srgbClr val="44546F"/>
                </a:solidFill>
                <a:latin typeface="Arial" pitchFamily="34" charset="0"/>
                <a:ea typeface="Arial" pitchFamily="34" charset="-122"/>
                <a:cs typeface="Arial" pitchFamily="34" charset="-120"/>
              </a:rPr>
              <a:t>Ticket status changes to 'Completed' and remains unchanged for a set duration (e.g., 72 hours).</a:t>
            </a:r>
            <a:endParaRPr lang="en-US" sz="940" dirty="0"/>
          </a:p>
        </p:txBody>
      </p:sp>
      <p:sp>
        <p:nvSpPr>
          <p:cNvPr id="125" name="Shape 123"/>
          <p:cNvSpPr/>
          <p:nvPr/>
        </p:nvSpPr>
        <p:spPr>
          <a:xfrm>
            <a:off x="6176772" y="3529584"/>
            <a:ext cx="5554980" cy="1051560"/>
          </a:xfrm>
          <a:prstGeom prst="roundRect">
            <a:avLst>
              <a:gd name="adj" fmla="val 4348"/>
            </a:avLst>
          </a:prstGeom>
          <a:solidFill>
            <a:srgbClr val="FFFFFF"/>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26" name="Text 124"/>
          <p:cNvSpPr/>
          <p:nvPr/>
        </p:nvSpPr>
        <p:spPr>
          <a:xfrm>
            <a:off x="6323076" y="3657600"/>
            <a:ext cx="5262372" cy="201168"/>
          </a:xfrm>
          <a:prstGeom prst="rect">
            <a:avLst/>
          </a:prstGeom>
          <a:noFill/>
          <a:ln/>
        </p:spPr>
        <p:txBody>
          <a:bodyPr wrap="square" lIns="0" tIns="0" rIns="0" bIns="0" rtlCol="0" anchor="ctr"/>
          <a:lstStyle/>
          <a:p>
            <a:pPr indent="0" marL="0">
              <a:buNone/>
            </a:pPr>
            <a:r>
              <a:rPr lang="en-US" sz="850" b="1" spc="120" kern="0" dirty="0">
                <a:solidFill>
                  <a:srgbClr val="0052CC"/>
                </a:solidFill>
                <a:latin typeface="Arial" pitchFamily="34" charset="0"/>
                <a:ea typeface="Arial" pitchFamily="34" charset="-122"/>
                <a:cs typeface="Arial" pitchFamily="34" charset="-120"/>
              </a:rPr>
              <a:t>EXPECTED BENEFIT</a:t>
            </a:r>
            <a:endParaRPr lang="en-US" sz="850" dirty="0"/>
          </a:p>
        </p:txBody>
      </p:sp>
      <p:sp>
        <p:nvSpPr>
          <p:cNvPr id="127" name="Text 125"/>
          <p:cNvSpPr/>
          <p:nvPr/>
        </p:nvSpPr>
        <p:spPr>
          <a:xfrm>
            <a:off x="6323076" y="3913632"/>
            <a:ext cx="5262372" cy="576072"/>
          </a:xfrm>
          <a:prstGeom prst="rect">
            <a:avLst/>
          </a:prstGeom>
          <a:noFill/>
          <a:ln/>
        </p:spPr>
        <p:txBody>
          <a:bodyPr wrap="square" lIns="0" tIns="0" rIns="0" bIns="0" rtlCol="0" anchor="t"/>
          <a:lstStyle/>
          <a:p>
            <a:pPr indent="0" marL="0">
              <a:lnSpc>
                <a:spcPts val="1220"/>
              </a:lnSpc>
              <a:buNone/>
            </a:pPr>
            <a:r>
              <a:rPr lang="en-US" sz="940" dirty="0">
                <a:solidFill>
                  <a:srgbClr val="44546F"/>
                </a:solidFill>
                <a:latin typeface="Arial" pitchFamily="34" charset="0"/>
                <a:ea typeface="Arial" pitchFamily="34" charset="-122"/>
                <a:cs typeface="Arial" pitchFamily="34" charset="-120"/>
              </a:rPr>
              <a:t>Drastically reduce the average resolution time by up to 7 days per ticket and free up agent capacity from administrative cleanup tasks.</a:t>
            </a:r>
            <a:endParaRPr lang="en-US" sz="940" dirty="0"/>
          </a:p>
        </p:txBody>
      </p:sp>
      <p:sp>
        <p:nvSpPr>
          <p:cNvPr id="128" name="Shape 126"/>
          <p:cNvSpPr/>
          <p:nvPr/>
        </p:nvSpPr>
        <p:spPr>
          <a:xfrm>
            <a:off x="457200" y="4791456"/>
            <a:ext cx="3200400" cy="1563624"/>
          </a:xfrm>
          <a:prstGeom prst="roundRect">
            <a:avLst>
              <a:gd name="adj" fmla="val 2924"/>
            </a:avLst>
          </a:prstGeom>
          <a:solidFill>
            <a:srgbClr val="FAFBFC"/>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29" name="Text 127"/>
          <p:cNvSpPr/>
          <p:nvPr/>
        </p:nvSpPr>
        <p:spPr>
          <a:xfrm>
            <a:off x="603504" y="4919472"/>
            <a:ext cx="2907792" cy="201168"/>
          </a:xfrm>
          <a:prstGeom prst="rect">
            <a:avLst/>
          </a:prstGeom>
          <a:noFill/>
          <a:ln/>
        </p:spPr>
        <p:txBody>
          <a:bodyPr wrap="square" lIns="0" tIns="0" rIns="0" bIns="0" rtlCol="0" anchor="ctr"/>
          <a:lstStyle/>
          <a:p>
            <a:pPr indent="0" marL="0">
              <a:buNone/>
            </a:pPr>
            <a:r>
              <a:rPr lang="en-US" sz="850" b="1" spc="120" kern="0" dirty="0">
                <a:solidFill>
                  <a:srgbClr val="0052CC"/>
                </a:solidFill>
                <a:latin typeface="Arial" pitchFamily="34" charset="0"/>
                <a:ea typeface="Arial" pitchFamily="34" charset="-122"/>
                <a:cs typeface="Arial" pitchFamily="34" charset="-120"/>
              </a:rPr>
              <a:t>OWNER / CONFIGURATION</a:t>
            </a:r>
            <a:endParaRPr lang="en-US" sz="850" dirty="0"/>
          </a:p>
        </p:txBody>
      </p:sp>
      <p:sp>
        <p:nvSpPr>
          <p:cNvPr id="130" name="Text 128"/>
          <p:cNvSpPr/>
          <p:nvPr/>
        </p:nvSpPr>
        <p:spPr>
          <a:xfrm>
            <a:off x="603504" y="5184648"/>
            <a:ext cx="2907792" cy="1060704"/>
          </a:xfrm>
          <a:prstGeom prst="rect">
            <a:avLst/>
          </a:prstGeom>
          <a:noFill/>
          <a:ln/>
        </p:spPr>
        <p:txBody>
          <a:bodyPr wrap="square" lIns="0" tIns="0" rIns="0" bIns="0" rtlCol="0" anchor="t"/>
          <a:lstStyle/>
          <a:p>
            <a:pPr indent="0" marL="0">
              <a:lnSpc>
                <a:spcPts val="1200"/>
              </a:lnSpc>
              <a:buNone/>
            </a:pPr>
            <a:r>
              <a:rPr lang="en-US" sz="910" dirty="0">
                <a:solidFill>
                  <a:srgbClr val="44546F"/>
                </a:solidFill>
                <a:latin typeface="Arial" pitchFamily="34" charset="0"/>
                <a:ea typeface="Arial" pitchFamily="34" charset="-122"/>
                <a:cs typeface="Arial" pitchFamily="34" charset="-120"/>
              </a:rPr>
              <a:t>Owner: Jira Project Administrator Config: Create a Jira Automation rule that triggers on a schedule (e.g., daily) to find issues in 'Completed' status for more than 3 days and transition them to 'Closed'.</a:t>
            </a:r>
            <a:endParaRPr lang="en-US" sz="910" dirty="0"/>
          </a:p>
        </p:txBody>
      </p:sp>
      <p:sp>
        <p:nvSpPr>
          <p:cNvPr id="131" name="Shape 129"/>
          <p:cNvSpPr/>
          <p:nvPr/>
        </p:nvSpPr>
        <p:spPr>
          <a:xfrm>
            <a:off x="3822192" y="4791456"/>
            <a:ext cx="3840480" cy="1563624"/>
          </a:xfrm>
          <a:prstGeom prst="roundRect">
            <a:avLst>
              <a:gd name="adj" fmla="val 2924"/>
            </a:avLst>
          </a:prstGeom>
          <a:solidFill>
            <a:srgbClr val="FAFBFC"/>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32" name="Text 130"/>
          <p:cNvSpPr/>
          <p:nvPr/>
        </p:nvSpPr>
        <p:spPr>
          <a:xfrm>
            <a:off x="3968496" y="4919472"/>
            <a:ext cx="3547872" cy="201168"/>
          </a:xfrm>
          <a:prstGeom prst="rect">
            <a:avLst/>
          </a:prstGeom>
          <a:noFill/>
          <a:ln/>
        </p:spPr>
        <p:txBody>
          <a:bodyPr wrap="square" lIns="0" tIns="0" rIns="0" bIns="0" rtlCol="0" anchor="ctr"/>
          <a:lstStyle/>
          <a:p>
            <a:pPr indent="0" marL="0">
              <a:buNone/>
            </a:pPr>
            <a:r>
              <a:rPr lang="en-US" sz="850" b="1" spc="120" kern="0" dirty="0">
                <a:solidFill>
                  <a:srgbClr val="0052CC"/>
                </a:solidFill>
                <a:latin typeface="Arial" pitchFamily="34" charset="0"/>
                <a:ea typeface="Arial" pitchFamily="34" charset="-122"/>
                <a:cs typeface="Arial" pitchFamily="34" charset="-120"/>
              </a:rPr>
              <a:t>EVIDENCE</a:t>
            </a:r>
            <a:endParaRPr lang="en-US" sz="850" dirty="0"/>
          </a:p>
        </p:txBody>
      </p:sp>
      <p:sp>
        <p:nvSpPr>
          <p:cNvPr id="133" name="Text 131"/>
          <p:cNvSpPr/>
          <p:nvPr/>
        </p:nvSpPr>
        <p:spPr>
          <a:xfrm>
            <a:off x="3986784" y="5202936"/>
            <a:ext cx="3511296" cy="1060704"/>
          </a:xfrm>
          <a:prstGeom prst="rect">
            <a:avLst/>
          </a:prstGeom>
          <a:noFill/>
          <a:ln/>
        </p:spPr>
        <p:txBody>
          <a:bodyPr wrap="square" lIns="0" tIns="0" rIns="0" bIns="0" rtlCol="0" anchor="t"/>
          <a:lstStyle/>
          <a:p>
            <a:pPr marL="127000" indent="-127000">
              <a:lnSpc>
                <a:spcPts val="1100"/>
              </a:lnSpc>
              <a:spcAft>
                <a:spcPts val="500"/>
              </a:spcAft>
              <a:buSzPct val="100000"/>
              <a:buChar char="•"/>
            </a:pPr>
            <a:r>
              <a:rPr lang="en-US" sz="870" dirty="0">
                <a:solidFill>
                  <a:srgbClr val="44546F"/>
                </a:solidFill>
                <a:latin typeface="Arial" pitchFamily="34" charset="0"/>
                <a:ea typeface="Arial" pitchFamily="34" charset="-122"/>
                <a:cs typeface="Arial" pitchFamily="34" charset="-120"/>
              </a:rPr>
              <a:t>Top Delay Transition: Completed -&gt; Closed (168.87 hours avg duration)</a:t>
            </a:r>
            <a:endParaRPr lang="en-US" sz="870" dirty="0"/>
          </a:p>
        </p:txBody>
      </p:sp>
      <p:sp>
        <p:nvSpPr>
          <p:cNvPr id="134" name="Shape 132"/>
          <p:cNvSpPr/>
          <p:nvPr/>
        </p:nvSpPr>
        <p:spPr>
          <a:xfrm>
            <a:off x="7827264" y="4791456"/>
            <a:ext cx="3904488" cy="1563624"/>
          </a:xfrm>
          <a:prstGeom prst="roundRect">
            <a:avLst>
              <a:gd name="adj" fmla="val 2924"/>
            </a:avLst>
          </a:prstGeom>
          <a:solidFill>
            <a:srgbClr val="E9F2FF"/>
          </a:solidFill>
          <a:ln w="10160">
            <a:solidFill>
              <a:srgbClr val="A6C5F2"/>
            </a:solidFill>
            <a:prstDash val="solid"/>
          </a:ln>
          <a:effectLst>
            <a:outerShdw sx="100000" sy="100000" kx="0" ky="0" algn="bl" rotWithShape="0" blurRad="76200" dist="19050" dir="5400000">
              <a:srgbClr val="122A35">
                <a:alpha val="6000"/>
              </a:srgbClr>
            </a:outerShdw>
          </a:effectLst>
        </p:spPr>
      </p:sp>
      <p:sp>
        <p:nvSpPr>
          <p:cNvPr id="135" name="Text 133"/>
          <p:cNvSpPr/>
          <p:nvPr/>
        </p:nvSpPr>
        <p:spPr>
          <a:xfrm>
            <a:off x="7973568" y="4919472"/>
            <a:ext cx="3611880" cy="201168"/>
          </a:xfrm>
          <a:prstGeom prst="rect">
            <a:avLst/>
          </a:prstGeom>
          <a:noFill/>
          <a:ln/>
        </p:spPr>
        <p:txBody>
          <a:bodyPr wrap="square" lIns="0" tIns="0" rIns="0" bIns="0" rtlCol="0" anchor="ctr"/>
          <a:lstStyle/>
          <a:p>
            <a:pPr indent="0" marL="0">
              <a:buNone/>
            </a:pPr>
            <a:r>
              <a:rPr lang="en-US" sz="850" b="1" spc="120" kern="0" dirty="0">
                <a:solidFill>
                  <a:srgbClr val="0052CC"/>
                </a:solidFill>
                <a:latin typeface="Arial" pitchFamily="34" charset="0"/>
                <a:ea typeface="Arial" pitchFamily="34" charset="-122"/>
                <a:cs typeface="Arial" pitchFamily="34" charset="-120"/>
              </a:rPr>
              <a:t>AI USE CASE</a:t>
            </a:r>
            <a:endParaRPr lang="en-US" sz="850" dirty="0"/>
          </a:p>
        </p:txBody>
      </p:sp>
      <p:sp>
        <p:nvSpPr>
          <p:cNvPr id="136" name="Text 134"/>
          <p:cNvSpPr/>
          <p:nvPr/>
        </p:nvSpPr>
        <p:spPr>
          <a:xfrm>
            <a:off x="7973568" y="5184648"/>
            <a:ext cx="3611880" cy="1060704"/>
          </a:xfrm>
          <a:prstGeom prst="rect">
            <a:avLst/>
          </a:prstGeom>
          <a:noFill/>
          <a:ln/>
        </p:spPr>
        <p:txBody>
          <a:bodyPr wrap="square" lIns="0" tIns="0" rIns="0" bIns="0" rtlCol="0" anchor="t"/>
          <a:lstStyle/>
          <a:p>
            <a:pPr indent="0" marL="0">
              <a:lnSpc>
                <a:spcPts val="1220"/>
              </a:lnSpc>
              <a:buNone/>
            </a:pPr>
            <a:r>
              <a:rPr lang="en-US" sz="940" b="1" dirty="0">
                <a:solidFill>
                  <a:srgbClr val="09326C"/>
                </a:solidFill>
                <a:latin typeface="Arial" pitchFamily="34" charset="0"/>
                <a:ea typeface="Arial" pitchFamily="34" charset="-122"/>
                <a:cs typeface="Arial" pitchFamily="34" charset="-120"/>
              </a:rPr>
              <a:t>Triage</a:t>
            </a:r>
            <a:endParaRPr lang="en-US" sz="940" dirty="0"/>
          </a:p>
        </p:txBody>
      </p:sp>
      <p:sp>
        <p:nvSpPr>
          <p:cNvPr id="25" name="Slide Number Placeholder 0"/>
          <p:cNvSpPr>
            <a:spLocks noGrp="1"/>
          </p:cNvSpPr>
          <p:nvPr>
            <p:ph type="sldNum" sz="quarter" idx="4294967295"/>
          </p:nvPr>
        </p:nvSpPr>
        <p:spPr>
          <a:xfrm>
            <a:off x="11521440" y="6537960"/>
            <a:ext cx="800000" cy="300000"/>
          </a:xfrm>
          <a:prstGeom prst="rect">
            <a:avLst/>
          </a:prstGeom>
          <a:extLst>
            <a:ext uri="{C572A759-6A51-4108-AA02-DFA0A04FC94B}">
              <ma14:wrappingTextBoxFlag xmlns:ma14="http://schemas.microsoft.com/office/mac/drawingml/2011/main" val="0"/>
            </a:ext>
          </a:extLst>
        </p:spPr>
        <p:txBody>
          <a:bodyPr/>
          <a:lstStyle>
            <a:lvl1pPr>
              <a:defRPr sz="850">
                <a:solidFill>
                  <a:srgbClr val="626F86"/>
                </a:solidFill>
                <a:latin typeface="Arial"/>
                <a:ea typeface="Arial"/>
                <a:cs typeface="Arial"/>
              </a:defRPr>
            </a:lvl1pPr>
          </a:lstStyle>
          <a:p>
            <a:pPr algn="l"/>
            <a:fld id="{F7021451-1387-4CA6-816F-3879F97B5CBC}" type="slidenum">
              <a:rPr b="0" lang="en-US"/>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9555480" y="201168"/>
            <a:ext cx="22860" cy="22860"/>
          </a:xfrm>
          <a:prstGeom prst="ellipse">
            <a:avLst/>
          </a:prstGeom>
          <a:solidFill>
            <a:srgbClr val="CFE0F8">
              <a:alpha val="92000"/>
            </a:srgbClr>
          </a:solidFill>
          <a:ln w="12700">
            <a:solidFill>
              <a:srgbClr val="CFE0F8">
                <a:alpha val="0"/>
              </a:srgbClr>
            </a:solidFill>
            <a:prstDash val="solid"/>
          </a:ln>
        </p:spPr>
      </p:sp>
      <p:sp>
        <p:nvSpPr>
          <p:cNvPr id="3" name="Shape 1"/>
          <p:cNvSpPr/>
          <p:nvPr/>
        </p:nvSpPr>
        <p:spPr>
          <a:xfrm>
            <a:off x="9756648" y="201168"/>
            <a:ext cx="22860" cy="22860"/>
          </a:xfrm>
          <a:prstGeom prst="ellipse">
            <a:avLst/>
          </a:prstGeom>
          <a:solidFill>
            <a:srgbClr val="CFE0F8">
              <a:alpha val="92000"/>
            </a:srgbClr>
          </a:solidFill>
          <a:ln w="12700">
            <a:solidFill>
              <a:srgbClr val="CFE0F8">
                <a:alpha val="0"/>
              </a:srgbClr>
            </a:solidFill>
            <a:prstDash val="solid"/>
          </a:ln>
        </p:spPr>
      </p:sp>
      <p:sp>
        <p:nvSpPr>
          <p:cNvPr id="4" name="Shape 2"/>
          <p:cNvSpPr/>
          <p:nvPr/>
        </p:nvSpPr>
        <p:spPr>
          <a:xfrm>
            <a:off x="9957816" y="201168"/>
            <a:ext cx="22860" cy="22860"/>
          </a:xfrm>
          <a:prstGeom prst="ellipse">
            <a:avLst/>
          </a:prstGeom>
          <a:solidFill>
            <a:srgbClr val="CFE0F8">
              <a:alpha val="92000"/>
            </a:srgbClr>
          </a:solidFill>
          <a:ln w="12700">
            <a:solidFill>
              <a:srgbClr val="CFE0F8">
                <a:alpha val="0"/>
              </a:srgbClr>
            </a:solidFill>
            <a:prstDash val="solid"/>
          </a:ln>
        </p:spPr>
      </p:sp>
      <p:sp>
        <p:nvSpPr>
          <p:cNvPr id="5" name="Shape 3"/>
          <p:cNvSpPr/>
          <p:nvPr/>
        </p:nvSpPr>
        <p:spPr>
          <a:xfrm>
            <a:off x="10158984" y="201168"/>
            <a:ext cx="22860" cy="22860"/>
          </a:xfrm>
          <a:prstGeom prst="ellipse">
            <a:avLst/>
          </a:prstGeom>
          <a:solidFill>
            <a:srgbClr val="CFE0F8">
              <a:alpha val="92000"/>
            </a:srgbClr>
          </a:solidFill>
          <a:ln w="12700">
            <a:solidFill>
              <a:srgbClr val="CFE0F8">
                <a:alpha val="0"/>
              </a:srgbClr>
            </a:solidFill>
            <a:prstDash val="solid"/>
          </a:ln>
        </p:spPr>
      </p:sp>
      <p:sp>
        <p:nvSpPr>
          <p:cNvPr id="6" name="Shape 4"/>
          <p:cNvSpPr/>
          <p:nvPr/>
        </p:nvSpPr>
        <p:spPr>
          <a:xfrm>
            <a:off x="10360152" y="201168"/>
            <a:ext cx="22860" cy="22860"/>
          </a:xfrm>
          <a:prstGeom prst="ellipse">
            <a:avLst/>
          </a:prstGeom>
          <a:solidFill>
            <a:srgbClr val="CFE0F8">
              <a:alpha val="92000"/>
            </a:srgbClr>
          </a:solidFill>
          <a:ln w="12700">
            <a:solidFill>
              <a:srgbClr val="CFE0F8">
                <a:alpha val="0"/>
              </a:srgbClr>
            </a:solidFill>
            <a:prstDash val="solid"/>
          </a:ln>
        </p:spPr>
      </p:sp>
      <p:sp>
        <p:nvSpPr>
          <p:cNvPr id="7" name="Shape 5"/>
          <p:cNvSpPr/>
          <p:nvPr/>
        </p:nvSpPr>
        <p:spPr>
          <a:xfrm>
            <a:off x="10561320" y="201168"/>
            <a:ext cx="22860" cy="22860"/>
          </a:xfrm>
          <a:prstGeom prst="ellipse">
            <a:avLst/>
          </a:prstGeom>
          <a:solidFill>
            <a:srgbClr val="CFE0F8">
              <a:alpha val="92000"/>
            </a:srgbClr>
          </a:solidFill>
          <a:ln w="12700">
            <a:solidFill>
              <a:srgbClr val="CFE0F8">
                <a:alpha val="0"/>
              </a:srgbClr>
            </a:solidFill>
            <a:prstDash val="solid"/>
          </a:ln>
        </p:spPr>
      </p:sp>
      <p:sp>
        <p:nvSpPr>
          <p:cNvPr id="8" name="Shape 6"/>
          <p:cNvSpPr/>
          <p:nvPr/>
        </p:nvSpPr>
        <p:spPr>
          <a:xfrm>
            <a:off x="10762488" y="201168"/>
            <a:ext cx="22860" cy="22860"/>
          </a:xfrm>
          <a:prstGeom prst="ellipse">
            <a:avLst/>
          </a:prstGeom>
          <a:solidFill>
            <a:srgbClr val="CFE0F8">
              <a:alpha val="92000"/>
            </a:srgbClr>
          </a:solidFill>
          <a:ln w="12700">
            <a:solidFill>
              <a:srgbClr val="CFE0F8">
                <a:alpha val="0"/>
              </a:srgbClr>
            </a:solidFill>
            <a:prstDash val="solid"/>
          </a:ln>
        </p:spPr>
      </p:sp>
      <p:sp>
        <p:nvSpPr>
          <p:cNvPr id="9" name="Shape 7"/>
          <p:cNvSpPr/>
          <p:nvPr/>
        </p:nvSpPr>
        <p:spPr>
          <a:xfrm>
            <a:off x="10963656" y="201168"/>
            <a:ext cx="22860" cy="22860"/>
          </a:xfrm>
          <a:prstGeom prst="ellipse">
            <a:avLst/>
          </a:prstGeom>
          <a:solidFill>
            <a:srgbClr val="CFE0F8">
              <a:alpha val="92000"/>
            </a:srgbClr>
          </a:solidFill>
          <a:ln w="12700">
            <a:solidFill>
              <a:srgbClr val="CFE0F8">
                <a:alpha val="0"/>
              </a:srgbClr>
            </a:solidFill>
            <a:prstDash val="solid"/>
          </a:ln>
        </p:spPr>
      </p:sp>
      <p:sp>
        <p:nvSpPr>
          <p:cNvPr id="10" name="Shape 8"/>
          <p:cNvSpPr/>
          <p:nvPr/>
        </p:nvSpPr>
        <p:spPr>
          <a:xfrm>
            <a:off x="11164824" y="201168"/>
            <a:ext cx="22860" cy="22860"/>
          </a:xfrm>
          <a:prstGeom prst="ellipse">
            <a:avLst/>
          </a:prstGeom>
          <a:solidFill>
            <a:srgbClr val="CFE0F8">
              <a:alpha val="92000"/>
            </a:srgbClr>
          </a:solidFill>
          <a:ln w="12700">
            <a:solidFill>
              <a:srgbClr val="CFE0F8">
                <a:alpha val="0"/>
              </a:srgbClr>
            </a:solidFill>
            <a:prstDash val="solid"/>
          </a:ln>
        </p:spPr>
      </p:sp>
      <p:sp>
        <p:nvSpPr>
          <p:cNvPr id="11" name="Shape 9"/>
          <p:cNvSpPr/>
          <p:nvPr/>
        </p:nvSpPr>
        <p:spPr>
          <a:xfrm>
            <a:off x="11365992" y="201168"/>
            <a:ext cx="22860" cy="22860"/>
          </a:xfrm>
          <a:prstGeom prst="ellipse">
            <a:avLst/>
          </a:prstGeom>
          <a:solidFill>
            <a:srgbClr val="CFE0F8">
              <a:alpha val="92000"/>
            </a:srgbClr>
          </a:solidFill>
          <a:ln w="12700">
            <a:solidFill>
              <a:srgbClr val="CFE0F8">
                <a:alpha val="0"/>
              </a:srgbClr>
            </a:solidFill>
            <a:prstDash val="solid"/>
          </a:ln>
        </p:spPr>
      </p:sp>
      <p:sp>
        <p:nvSpPr>
          <p:cNvPr id="12" name="Shape 10"/>
          <p:cNvSpPr/>
          <p:nvPr/>
        </p:nvSpPr>
        <p:spPr>
          <a:xfrm>
            <a:off x="11567160" y="201168"/>
            <a:ext cx="22860" cy="22860"/>
          </a:xfrm>
          <a:prstGeom prst="ellipse">
            <a:avLst/>
          </a:prstGeom>
          <a:solidFill>
            <a:srgbClr val="CFE0F8">
              <a:alpha val="92000"/>
            </a:srgbClr>
          </a:solidFill>
          <a:ln w="12700">
            <a:solidFill>
              <a:srgbClr val="CFE0F8">
                <a:alpha val="0"/>
              </a:srgbClr>
            </a:solidFill>
            <a:prstDash val="solid"/>
          </a:ln>
        </p:spPr>
      </p:sp>
      <p:sp>
        <p:nvSpPr>
          <p:cNvPr id="13" name="Shape 11"/>
          <p:cNvSpPr/>
          <p:nvPr/>
        </p:nvSpPr>
        <p:spPr>
          <a:xfrm>
            <a:off x="11768328" y="201168"/>
            <a:ext cx="22860" cy="22860"/>
          </a:xfrm>
          <a:prstGeom prst="ellipse">
            <a:avLst/>
          </a:prstGeom>
          <a:solidFill>
            <a:srgbClr val="CFE0F8">
              <a:alpha val="92000"/>
            </a:srgbClr>
          </a:solidFill>
          <a:ln w="12700">
            <a:solidFill>
              <a:srgbClr val="CFE0F8">
                <a:alpha val="0"/>
              </a:srgbClr>
            </a:solidFill>
            <a:prstDash val="solid"/>
          </a:ln>
        </p:spPr>
      </p:sp>
      <p:sp>
        <p:nvSpPr>
          <p:cNvPr id="14" name="Shape 12"/>
          <p:cNvSpPr/>
          <p:nvPr/>
        </p:nvSpPr>
        <p:spPr>
          <a:xfrm>
            <a:off x="11969496" y="201168"/>
            <a:ext cx="22860" cy="22860"/>
          </a:xfrm>
          <a:prstGeom prst="ellipse">
            <a:avLst/>
          </a:prstGeom>
          <a:solidFill>
            <a:srgbClr val="CFE0F8">
              <a:alpha val="92000"/>
            </a:srgbClr>
          </a:solidFill>
          <a:ln w="12700">
            <a:solidFill>
              <a:srgbClr val="CFE0F8">
                <a:alpha val="0"/>
              </a:srgbClr>
            </a:solidFill>
            <a:prstDash val="solid"/>
          </a:ln>
        </p:spPr>
      </p:sp>
      <p:sp>
        <p:nvSpPr>
          <p:cNvPr id="15" name="Shape 13"/>
          <p:cNvSpPr/>
          <p:nvPr/>
        </p:nvSpPr>
        <p:spPr>
          <a:xfrm>
            <a:off x="9555480" y="384048"/>
            <a:ext cx="22860" cy="22860"/>
          </a:xfrm>
          <a:prstGeom prst="ellipse">
            <a:avLst/>
          </a:prstGeom>
          <a:solidFill>
            <a:srgbClr val="CFE0F8">
              <a:alpha val="92000"/>
            </a:srgbClr>
          </a:solidFill>
          <a:ln w="12700">
            <a:solidFill>
              <a:srgbClr val="CFE0F8">
                <a:alpha val="0"/>
              </a:srgbClr>
            </a:solidFill>
            <a:prstDash val="solid"/>
          </a:ln>
        </p:spPr>
      </p:sp>
      <p:sp>
        <p:nvSpPr>
          <p:cNvPr id="16" name="Shape 14"/>
          <p:cNvSpPr/>
          <p:nvPr/>
        </p:nvSpPr>
        <p:spPr>
          <a:xfrm>
            <a:off x="9756648" y="384048"/>
            <a:ext cx="22860" cy="22860"/>
          </a:xfrm>
          <a:prstGeom prst="ellipse">
            <a:avLst/>
          </a:prstGeom>
          <a:solidFill>
            <a:srgbClr val="CFE0F8">
              <a:alpha val="92000"/>
            </a:srgbClr>
          </a:solidFill>
          <a:ln w="12700">
            <a:solidFill>
              <a:srgbClr val="CFE0F8">
                <a:alpha val="0"/>
              </a:srgbClr>
            </a:solidFill>
            <a:prstDash val="solid"/>
          </a:ln>
        </p:spPr>
      </p:sp>
      <p:sp>
        <p:nvSpPr>
          <p:cNvPr id="17" name="Shape 15"/>
          <p:cNvSpPr/>
          <p:nvPr/>
        </p:nvSpPr>
        <p:spPr>
          <a:xfrm>
            <a:off x="9957816" y="384048"/>
            <a:ext cx="22860" cy="22860"/>
          </a:xfrm>
          <a:prstGeom prst="ellipse">
            <a:avLst/>
          </a:prstGeom>
          <a:solidFill>
            <a:srgbClr val="CFE0F8">
              <a:alpha val="92000"/>
            </a:srgbClr>
          </a:solidFill>
          <a:ln w="12700">
            <a:solidFill>
              <a:srgbClr val="CFE0F8">
                <a:alpha val="0"/>
              </a:srgbClr>
            </a:solidFill>
            <a:prstDash val="solid"/>
          </a:ln>
        </p:spPr>
      </p:sp>
      <p:sp>
        <p:nvSpPr>
          <p:cNvPr id="18" name="Shape 16"/>
          <p:cNvSpPr/>
          <p:nvPr/>
        </p:nvSpPr>
        <p:spPr>
          <a:xfrm>
            <a:off x="10158984" y="384048"/>
            <a:ext cx="22860" cy="22860"/>
          </a:xfrm>
          <a:prstGeom prst="ellipse">
            <a:avLst/>
          </a:prstGeom>
          <a:solidFill>
            <a:srgbClr val="CFE0F8">
              <a:alpha val="92000"/>
            </a:srgbClr>
          </a:solidFill>
          <a:ln w="12700">
            <a:solidFill>
              <a:srgbClr val="CFE0F8">
                <a:alpha val="0"/>
              </a:srgbClr>
            </a:solidFill>
            <a:prstDash val="solid"/>
          </a:ln>
        </p:spPr>
      </p:sp>
      <p:sp>
        <p:nvSpPr>
          <p:cNvPr id="19" name="Shape 17"/>
          <p:cNvSpPr/>
          <p:nvPr/>
        </p:nvSpPr>
        <p:spPr>
          <a:xfrm>
            <a:off x="10360152" y="384048"/>
            <a:ext cx="22860" cy="22860"/>
          </a:xfrm>
          <a:prstGeom prst="ellipse">
            <a:avLst/>
          </a:prstGeom>
          <a:solidFill>
            <a:srgbClr val="CFE0F8">
              <a:alpha val="92000"/>
            </a:srgbClr>
          </a:solidFill>
          <a:ln w="12700">
            <a:solidFill>
              <a:srgbClr val="CFE0F8">
                <a:alpha val="0"/>
              </a:srgbClr>
            </a:solidFill>
            <a:prstDash val="solid"/>
          </a:ln>
        </p:spPr>
      </p:sp>
      <p:sp>
        <p:nvSpPr>
          <p:cNvPr id="20" name="Shape 18"/>
          <p:cNvSpPr/>
          <p:nvPr/>
        </p:nvSpPr>
        <p:spPr>
          <a:xfrm>
            <a:off x="10561320" y="384048"/>
            <a:ext cx="22860" cy="22860"/>
          </a:xfrm>
          <a:prstGeom prst="ellipse">
            <a:avLst/>
          </a:prstGeom>
          <a:solidFill>
            <a:srgbClr val="CFE0F8">
              <a:alpha val="92000"/>
            </a:srgbClr>
          </a:solidFill>
          <a:ln w="12700">
            <a:solidFill>
              <a:srgbClr val="CFE0F8">
                <a:alpha val="0"/>
              </a:srgbClr>
            </a:solidFill>
            <a:prstDash val="solid"/>
          </a:ln>
        </p:spPr>
      </p:sp>
      <p:sp>
        <p:nvSpPr>
          <p:cNvPr id="21" name="Shape 19"/>
          <p:cNvSpPr/>
          <p:nvPr/>
        </p:nvSpPr>
        <p:spPr>
          <a:xfrm>
            <a:off x="10762488" y="384048"/>
            <a:ext cx="22860" cy="22860"/>
          </a:xfrm>
          <a:prstGeom prst="ellipse">
            <a:avLst/>
          </a:prstGeom>
          <a:solidFill>
            <a:srgbClr val="CFE0F8">
              <a:alpha val="92000"/>
            </a:srgbClr>
          </a:solidFill>
          <a:ln w="12700">
            <a:solidFill>
              <a:srgbClr val="CFE0F8">
                <a:alpha val="0"/>
              </a:srgbClr>
            </a:solidFill>
            <a:prstDash val="solid"/>
          </a:ln>
        </p:spPr>
      </p:sp>
      <p:sp>
        <p:nvSpPr>
          <p:cNvPr id="22" name="Shape 20"/>
          <p:cNvSpPr/>
          <p:nvPr/>
        </p:nvSpPr>
        <p:spPr>
          <a:xfrm>
            <a:off x="10963656" y="384048"/>
            <a:ext cx="22860" cy="22860"/>
          </a:xfrm>
          <a:prstGeom prst="ellipse">
            <a:avLst/>
          </a:prstGeom>
          <a:solidFill>
            <a:srgbClr val="CFE0F8">
              <a:alpha val="92000"/>
            </a:srgbClr>
          </a:solidFill>
          <a:ln w="12700">
            <a:solidFill>
              <a:srgbClr val="CFE0F8">
                <a:alpha val="0"/>
              </a:srgbClr>
            </a:solidFill>
            <a:prstDash val="solid"/>
          </a:ln>
        </p:spPr>
      </p:sp>
      <p:sp>
        <p:nvSpPr>
          <p:cNvPr id="23" name="Shape 21"/>
          <p:cNvSpPr/>
          <p:nvPr/>
        </p:nvSpPr>
        <p:spPr>
          <a:xfrm>
            <a:off x="11164824" y="384048"/>
            <a:ext cx="22860" cy="22860"/>
          </a:xfrm>
          <a:prstGeom prst="ellipse">
            <a:avLst/>
          </a:prstGeom>
          <a:solidFill>
            <a:srgbClr val="CFE0F8">
              <a:alpha val="92000"/>
            </a:srgbClr>
          </a:solidFill>
          <a:ln w="12700">
            <a:solidFill>
              <a:srgbClr val="CFE0F8">
                <a:alpha val="0"/>
              </a:srgbClr>
            </a:solidFill>
            <a:prstDash val="solid"/>
          </a:ln>
        </p:spPr>
      </p:sp>
      <p:sp>
        <p:nvSpPr>
          <p:cNvPr id="24" name="Shape 22"/>
          <p:cNvSpPr/>
          <p:nvPr/>
        </p:nvSpPr>
        <p:spPr>
          <a:xfrm>
            <a:off x="11365992" y="384048"/>
            <a:ext cx="22860" cy="22860"/>
          </a:xfrm>
          <a:prstGeom prst="ellipse">
            <a:avLst/>
          </a:prstGeom>
          <a:solidFill>
            <a:srgbClr val="CFE0F8">
              <a:alpha val="92000"/>
            </a:srgbClr>
          </a:solidFill>
          <a:ln w="12700">
            <a:solidFill>
              <a:srgbClr val="CFE0F8">
                <a:alpha val="0"/>
              </a:srgbClr>
            </a:solidFill>
            <a:prstDash val="solid"/>
          </a:ln>
        </p:spPr>
      </p:sp>
      <p:sp>
        <p:nvSpPr>
          <p:cNvPr id="25" name="Shape 23"/>
          <p:cNvSpPr/>
          <p:nvPr/>
        </p:nvSpPr>
        <p:spPr>
          <a:xfrm>
            <a:off x="11567160" y="384048"/>
            <a:ext cx="22860" cy="22860"/>
          </a:xfrm>
          <a:prstGeom prst="ellipse">
            <a:avLst/>
          </a:prstGeom>
          <a:solidFill>
            <a:srgbClr val="CFE0F8">
              <a:alpha val="92000"/>
            </a:srgbClr>
          </a:solidFill>
          <a:ln w="12700">
            <a:solidFill>
              <a:srgbClr val="CFE0F8">
                <a:alpha val="0"/>
              </a:srgbClr>
            </a:solidFill>
            <a:prstDash val="solid"/>
          </a:ln>
        </p:spPr>
      </p:sp>
      <p:sp>
        <p:nvSpPr>
          <p:cNvPr id="26" name="Shape 24"/>
          <p:cNvSpPr/>
          <p:nvPr/>
        </p:nvSpPr>
        <p:spPr>
          <a:xfrm>
            <a:off x="11768328" y="384048"/>
            <a:ext cx="22860" cy="22860"/>
          </a:xfrm>
          <a:prstGeom prst="ellipse">
            <a:avLst/>
          </a:prstGeom>
          <a:solidFill>
            <a:srgbClr val="CFE0F8">
              <a:alpha val="92000"/>
            </a:srgbClr>
          </a:solidFill>
          <a:ln w="12700">
            <a:solidFill>
              <a:srgbClr val="CFE0F8">
                <a:alpha val="0"/>
              </a:srgbClr>
            </a:solidFill>
            <a:prstDash val="solid"/>
          </a:ln>
        </p:spPr>
      </p:sp>
      <p:sp>
        <p:nvSpPr>
          <p:cNvPr id="27" name="Shape 25"/>
          <p:cNvSpPr/>
          <p:nvPr/>
        </p:nvSpPr>
        <p:spPr>
          <a:xfrm>
            <a:off x="11969496" y="384048"/>
            <a:ext cx="22860" cy="22860"/>
          </a:xfrm>
          <a:prstGeom prst="ellipse">
            <a:avLst/>
          </a:prstGeom>
          <a:solidFill>
            <a:srgbClr val="CFE0F8">
              <a:alpha val="92000"/>
            </a:srgbClr>
          </a:solidFill>
          <a:ln w="12700">
            <a:solidFill>
              <a:srgbClr val="CFE0F8">
                <a:alpha val="0"/>
              </a:srgbClr>
            </a:solidFill>
            <a:prstDash val="solid"/>
          </a:ln>
        </p:spPr>
      </p:sp>
      <p:sp>
        <p:nvSpPr>
          <p:cNvPr id="28" name="Shape 26"/>
          <p:cNvSpPr/>
          <p:nvPr/>
        </p:nvSpPr>
        <p:spPr>
          <a:xfrm>
            <a:off x="9555480" y="566928"/>
            <a:ext cx="22860" cy="22860"/>
          </a:xfrm>
          <a:prstGeom prst="ellipse">
            <a:avLst/>
          </a:prstGeom>
          <a:solidFill>
            <a:srgbClr val="CFE0F8">
              <a:alpha val="92000"/>
            </a:srgbClr>
          </a:solidFill>
          <a:ln w="12700">
            <a:solidFill>
              <a:srgbClr val="CFE0F8">
                <a:alpha val="0"/>
              </a:srgbClr>
            </a:solidFill>
            <a:prstDash val="solid"/>
          </a:ln>
        </p:spPr>
      </p:sp>
      <p:sp>
        <p:nvSpPr>
          <p:cNvPr id="29" name="Shape 27"/>
          <p:cNvSpPr/>
          <p:nvPr/>
        </p:nvSpPr>
        <p:spPr>
          <a:xfrm>
            <a:off x="9756648" y="566928"/>
            <a:ext cx="22860" cy="22860"/>
          </a:xfrm>
          <a:prstGeom prst="ellipse">
            <a:avLst/>
          </a:prstGeom>
          <a:solidFill>
            <a:srgbClr val="CFE0F8">
              <a:alpha val="92000"/>
            </a:srgbClr>
          </a:solidFill>
          <a:ln w="12700">
            <a:solidFill>
              <a:srgbClr val="CFE0F8">
                <a:alpha val="0"/>
              </a:srgbClr>
            </a:solidFill>
            <a:prstDash val="solid"/>
          </a:ln>
        </p:spPr>
      </p:sp>
      <p:sp>
        <p:nvSpPr>
          <p:cNvPr id="30" name="Shape 28"/>
          <p:cNvSpPr/>
          <p:nvPr/>
        </p:nvSpPr>
        <p:spPr>
          <a:xfrm>
            <a:off x="9957816" y="566928"/>
            <a:ext cx="22860" cy="22860"/>
          </a:xfrm>
          <a:prstGeom prst="ellipse">
            <a:avLst/>
          </a:prstGeom>
          <a:solidFill>
            <a:srgbClr val="CFE0F8">
              <a:alpha val="92000"/>
            </a:srgbClr>
          </a:solidFill>
          <a:ln w="12700">
            <a:solidFill>
              <a:srgbClr val="CFE0F8">
                <a:alpha val="0"/>
              </a:srgbClr>
            </a:solidFill>
            <a:prstDash val="solid"/>
          </a:ln>
        </p:spPr>
      </p:sp>
      <p:sp>
        <p:nvSpPr>
          <p:cNvPr id="31" name="Shape 29"/>
          <p:cNvSpPr/>
          <p:nvPr/>
        </p:nvSpPr>
        <p:spPr>
          <a:xfrm>
            <a:off x="10158984" y="566928"/>
            <a:ext cx="22860" cy="22860"/>
          </a:xfrm>
          <a:prstGeom prst="ellipse">
            <a:avLst/>
          </a:prstGeom>
          <a:solidFill>
            <a:srgbClr val="CFE0F8">
              <a:alpha val="92000"/>
            </a:srgbClr>
          </a:solidFill>
          <a:ln w="12700">
            <a:solidFill>
              <a:srgbClr val="CFE0F8">
                <a:alpha val="0"/>
              </a:srgbClr>
            </a:solidFill>
            <a:prstDash val="solid"/>
          </a:ln>
        </p:spPr>
      </p:sp>
      <p:sp>
        <p:nvSpPr>
          <p:cNvPr id="32" name="Shape 30"/>
          <p:cNvSpPr/>
          <p:nvPr/>
        </p:nvSpPr>
        <p:spPr>
          <a:xfrm>
            <a:off x="10360152" y="566928"/>
            <a:ext cx="22860" cy="22860"/>
          </a:xfrm>
          <a:prstGeom prst="ellipse">
            <a:avLst/>
          </a:prstGeom>
          <a:solidFill>
            <a:srgbClr val="CFE0F8">
              <a:alpha val="92000"/>
            </a:srgbClr>
          </a:solidFill>
          <a:ln w="12700">
            <a:solidFill>
              <a:srgbClr val="CFE0F8">
                <a:alpha val="0"/>
              </a:srgbClr>
            </a:solidFill>
            <a:prstDash val="solid"/>
          </a:ln>
        </p:spPr>
      </p:sp>
      <p:sp>
        <p:nvSpPr>
          <p:cNvPr id="33" name="Shape 31"/>
          <p:cNvSpPr/>
          <p:nvPr/>
        </p:nvSpPr>
        <p:spPr>
          <a:xfrm>
            <a:off x="10561320" y="566928"/>
            <a:ext cx="22860" cy="22860"/>
          </a:xfrm>
          <a:prstGeom prst="ellipse">
            <a:avLst/>
          </a:prstGeom>
          <a:solidFill>
            <a:srgbClr val="CFE0F8">
              <a:alpha val="92000"/>
            </a:srgbClr>
          </a:solidFill>
          <a:ln w="12700">
            <a:solidFill>
              <a:srgbClr val="CFE0F8">
                <a:alpha val="0"/>
              </a:srgbClr>
            </a:solidFill>
            <a:prstDash val="solid"/>
          </a:ln>
        </p:spPr>
      </p:sp>
      <p:sp>
        <p:nvSpPr>
          <p:cNvPr id="34" name="Shape 32"/>
          <p:cNvSpPr/>
          <p:nvPr/>
        </p:nvSpPr>
        <p:spPr>
          <a:xfrm>
            <a:off x="10762488" y="566928"/>
            <a:ext cx="22860" cy="22860"/>
          </a:xfrm>
          <a:prstGeom prst="ellipse">
            <a:avLst/>
          </a:prstGeom>
          <a:solidFill>
            <a:srgbClr val="CFE0F8">
              <a:alpha val="92000"/>
            </a:srgbClr>
          </a:solidFill>
          <a:ln w="12700">
            <a:solidFill>
              <a:srgbClr val="CFE0F8">
                <a:alpha val="0"/>
              </a:srgbClr>
            </a:solidFill>
            <a:prstDash val="solid"/>
          </a:ln>
        </p:spPr>
      </p:sp>
      <p:sp>
        <p:nvSpPr>
          <p:cNvPr id="35" name="Shape 33"/>
          <p:cNvSpPr/>
          <p:nvPr/>
        </p:nvSpPr>
        <p:spPr>
          <a:xfrm>
            <a:off x="10963656" y="566928"/>
            <a:ext cx="22860" cy="22860"/>
          </a:xfrm>
          <a:prstGeom prst="ellipse">
            <a:avLst/>
          </a:prstGeom>
          <a:solidFill>
            <a:srgbClr val="CFE0F8">
              <a:alpha val="92000"/>
            </a:srgbClr>
          </a:solidFill>
          <a:ln w="12700">
            <a:solidFill>
              <a:srgbClr val="CFE0F8">
                <a:alpha val="0"/>
              </a:srgbClr>
            </a:solidFill>
            <a:prstDash val="solid"/>
          </a:ln>
        </p:spPr>
      </p:sp>
      <p:sp>
        <p:nvSpPr>
          <p:cNvPr id="36" name="Shape 34"/>
          <p:cNvSpPr/>
          <p:nvPr/>
        </p:nvSpPr>
        <p:spPr>
          <a:xfrm>
            <a:off x="11164824" y="566928"/>
            <a:ext cx="22860" cy="22860"/>
          </a:xfrm>
          <a:prstGeom prst="ellipse">
            <a:avLst/>
          </a:prstGeom>
          <a:solidFill>
            <a:srgbClr val="CFE0F8">
              <a:alpha val="92000"/>
            </a:srgbClr>
          </a:solidFill>
          <a:ln w="12700">
            <a:solidFill>
              <a:srgbClr val="CFE0F8">
                <a:alpha val="0"/>
              </a:srgbClr>
            </a:solidFill>
            <a:prstDash val="solid"/>
          </a:ln>
        </p:spPr>
      </p:sp>
      <p:sp>
        <p:nvSpPr>
          <p:cNvPr id="37" name="Shape 35"/>
          <p:cNvSpPr/>
          <p:nvPr/>
        </p:nvSpPr>
        <p:spPr>
          <a:xfrm>
            <a:off x="11365992" y="566928"/>
            <a:ext cx="22860" cy="22860"/>
          </a:xfrm>
          <a:prstGeom prst="ellipse">
            <a:avLst/>
          </a:prstGeom>
          <a:solidFill>
            <a:srgbClr val="CFE0F8">
              <a:alpha val="92000"/>
            </a:srgbClr>
          </a:solidFill>
          <a:ln w="12700">
            <a:solidFill>
              <a:srgbClr val="CFE0F8">
                <a:alpha val="0"/>
              </a:srgbClr>
            </a:solidFill>
            <a:prstDash val="solid"/>
          </a:ln>
        </p:spPr>
      </p:sp>
      <p:sp>
        <p:nvSpPr>
          <p:cNvPr id="38" name="Shape 36"/>
          <p:cNvSpPr/>
          <p:nvPr/>
        </p:nvSpPr>
        <p:spPr>
          <a:xfrm>
            <a:off x="11567160" y="566928"/>
            <a:ext cx="22860" cy="22860"/>
          </a:xfrm>
          <a:prstGeom prst="ellipse">
            <a:avLst/>
          </a:prstGeom>
          <a:solidFill>
            <a:srgbClr val="CFE0F8">
              <a:alpha val="92000"/>
            </a:srgbClr>
          </a:solidFill>
          <a:ln w="12700">
            <a:solidFill>
              <a:srgbClr val="CFE0F8">
                <a:alpha val="0"/>
              </a:srgbClr>
            </a:solidFill>
            <a:prstDash val="solid"/>
          </a:ln>
        </p:spPr>
      </p:sp>
      <p:sp>
        <p:nvSpPr>
          <p:cNvPr id="39" name="Shape 37"/>
          <p:cNvSpPr/>
          <p:nvPr/>
        </p:nvSpPr>
        <p:spPr>
          <a:xfrm>
            <a:off x="11768328" y="566928"/>
            <a:ext cx="22860" cy="22860"/>
          </a:xfrm>
          <a:prstGeom prst="ellipse">
            <a:avLst/>
          </a:prstGeom>
          <a:solidFill>
            <a:srgbClr val="CFE0F8">
              <a:alpha val="92000"/>
            </a:srgbClr>
          </a:solidFill>
          <a:ln w="12700">
            <a:solidFill>
              <a:srgbClr val="CFE0F8">
                <a:alpha val="0"/>
              </a:srgbClr>
            </a:solidFill>
            <a:prstDash val="solid"/>
          </a:ln>
        </p:spPr>
      </p:sp>
      <p:sp>
        <p:nvSpPr>
          <p:cNvPr id="40" name="Shape 38"/>
          <p:cNvSpPr/>
          <p:nvPr/>
        </p:nvSpPr>
        <p:spPr>
          <a:xfrm>
            <a:off x="11969496" y="566928"/>
            <a:ext cx="22860" cy="22860"/>
          </a:xfrm>
          <a:prstGeom prst="ellipse">
            <a:avLst/>
          </a:prstGeom>
          <a:solidFill>
            <a:srgbClr val="CFE0F8">
              <a:alpha val="92000"/>
            </a:srgbClr>
          </a:solidFill>
          <a:ln w="12700">
            <a:solidFill>
              <a:srgbClr val="CFE0F8">
                <a:alpha val="0"/>
              </a:srgbClr>
            </a:solidFill>
            <a:prstDash val="solid"/>
          </a:ln>
        </p:spPr>
      </p:sp>
      <p:sp>
        <p:nvSpPr>
          <p:cNvPr id="41" name="Shape 39"/>
          <p:cNvSpPr/>
          <p:nvPr/>
        </p:nvSpPr>
        <p:spPr>
          <a:xfrm>
            <a:off x="9555480" y="749808"/>
            <a:ext cx="22860" cy="22860"/>
          </a:xfrm>
          <a:prstGeom prst="ellipse">
            <a:avLst/>
          </a:prstGeom>
          <a:solidFill>
            <a:srgbClr val="CFE0F8">
              <a:alpha val="92000"/>
            </a:srgbClr>
          </a:solidFill>
          <a:ln w="12700">
            <a:solidFill>
              <a:srgbClr val="CFE0F8">
                <a:alpha val="0"/>
              </a:srgbClr>
            </a:solidFill>
            <a:prstDash val="solid"/>
          </a:ln>
        </p:spPr>
      </p:sp>
      <p:sp>
        <p:nvSpPr>
          <p:cNvPr id="42" name="Shape 40"/>
          <p:cNvSpPr/>
          <p:nvPr/>
        </p:nvSpPr>
        <p:spPr>
          <a:xfrm>
            <a:off x="9756648" y="749808"/>
            <a:ext cx="22860" cy="22860"/>
          </a:xfrm>
          <a:prstGeom prst="ellipse">
            <a:avLst/>
          </a:prstGeom>
          <a:solidFill>
            <a:srgbClr val="CFE0F8">
              <a:alpha val="92000"/>
            </a:srgbClr>
          </a:solidFill>
          <a:ln w="12700">
            <a:solidFill>
              <a:srgbClr val="CFE0F8">
                <a:alpha val="0"/>
              </a:srgbClr>
            </a:solidFill>
            <a:prstDash val="solid"/>
          </a:ln>
        </p:spPr>
      </p:sp>
      <p:sp>
        <p:nvSpPr>
          <p:cNvPr id="43" name="Shape 41"/>
          <p:cNvSpPr/>
          <p:nvPr/>
        </p:nvSpPr>
        <p:spPr>
          <a:xfrm>
            <a:off x="9957816" y="749808"/>
            <a:ext cx="22860" cy="22860"/>
          </a:xfrm>
          <a:prstGeom prst="ellipse">
            <a:avLst/>
          </a:prstGeom>
          <a:solidFill>
            <a:srgbClr val="CFE0F8">
              <a:alpha val="92000"/>
            </a:srgbClr>
          </a:solidFill>
          <a:ln w="12700">
            <a:solidFill>
              <a:srgbClr val="CFE0F8">
                <a:alpha val="0"/>
              </a:srgbClr>
            </a:solidFill>
            <a:prstDash val="solid"/>
          </a:ln>
        </p:spPr>
      </p:sp>
      <p:sp>
        <p:nvSpPr>
          <p:cNvPr id="44" name="Shape 42"/>
          <p:cNvSpPr/>
          <p:nvPr/>
        </p:nvSpPr>
        <p:spPr>
          <a:xfrm>
            <a:off x="10158984" y="749808"/>
            <a:ext cx="22860" cy="22860"/>
          </a:xfrm>
          <a:prstGeom prst="ellipse">
            <a:avLst/>
          </a:prstGeom>
          <a:solidFill>
            <a:srgbClr val="CFE0F8">
              <a:alpha val="92000"/>
            </a:srgbClr>
          </a:solidFill>
          <a:ln w="12700">
            <a:solidFill>
              <a:srgbClr val="CFE0F8">
                <a:alpha val="0"/>
              </a:srgbClr>
            </a:solidFill>
            <a:prstDash val="solid"/>
          </a:ln>
        </p:spPr>
      </p:sp>
      <p:sp>
        <p:nvSpPr>
          <p:cNvPr id="45" name="Shape 43"/>
          <p:cNvSpPr/>
          <p:nvPr/>
        </p:nvSpPr>
        <p:spPr>
          <a:xfrm>
            <a:off x="10360152" y="749808"/>
            <a:ext cx="22860" cy="22860"/>
          </a:xfrm>
          <a:prstGeom prst="ellipse">
            <a:avLst/>
          </a:prstGeom>
          <a:solidFill>
            <a:srgbClr val="CFE0F8">
              <a:alpha val="92000"/>
            </a:srgbClr>
          </a:solidFill>
          <a:ln w="12700">
            <a:solidFill>
              <a:srgbClr val="CFE0F8">
                <a:alpha val="0"/>
              </a:srgbClr>
            </a:solidFill>
            <a:prstDash val="solid"/>
          </a:ln>
        </p:spPr>
      </p:sp>
      <p:sp>
        <p:nvSpPr>
          <p:cNvPr id="46" name="Shape 44"/>
          <p:cNvSpPr/>
          <p:nvPr/>
        </p:nvSpPr>
        <p:spPr>
          <a:xfrm>
            <a:off x="10561320" y="749808"/>
            <a:ext cx="22860" cy="22860"/>
          </a:xfrm>
          <a:prstGeom prst="ellipse">
            <a:avLst/>
          </a:prstGeom>
          <a:solidFill>
            <a:srgbClr val="CFE0F8">
              <a:alpha val="92000"/>
            </a:srgbClr>
          </a:solidFill>
          <a:ln w="12700">
            <a:solidFill>
              <a:srgbClr val="CFE0F8">
                <a:alpha val="0"/>
              </a:srgbClr>
            </a:solidFill>
            <a:prstDash val="solid"/>
          </a:ln>
        </p:spPr>
      </p:sp>
      <p:sp>
        <p:nvSpPr>
          <p:cNvPr id="47" name="Shape 45"/>
          <p:cNvSpPr/>
          <p:nvPr/>
        </p:nvSpPr>
        <p:spPr>
          <a:xfrm>
            <a:off x="10762488" y="749808"/>
            <a:ext cx="22860" cy="22860"/>
          </a:xfrm>
          <a:prstGeom prst="ellipse">
            <a:avLst/>
          </a:prstGeom>
          <a:solidFill>
            <a:srgbClr val="CFE0F8">
              <a:alpha val="92000"/>
            </a:srgbClr>
          </a:solidFill>
          <a:ln w="12700">
            <a:solidFill>
              <a:srgbClr val="CFE0F8">
                <a:alpha val="0"/>
              </a:srgbClr>
            </a:solidFill>
            <a:prstDash val="solid"/>
          </a:ln>
        </p:spPr>
      </p:sp>
      <p:sp>
        <p:nvSpPr>
          <p:cNvPr id="48" name="Shape 46"/>
          <p:cNvSpPr/>
          <p:nvPr/>
        </p:nvSpPr>
        <p:spPr>
          <a:xfrm>
            <a:off x="10963656" y="749808"/>
            <a:ext cx="22860" cy="22860"/>
          </a:xfrm>
          <a:prstGeom prst="ellipse">
            <a:avLst/>
          </a:prstGeom>
          <a:solidFill>
            <a:srgbClr val="CFE0F8">
              <a:alpha val="92000"/>
            </a:srgbClr>
          </a:solidFill>
          <a:ln w="12700">
            <a:solidFill>
              <a:srgbClr val="CFE0F8">
                <a:alpha val="0"/>
              </a:srgbClr>
            </a:solidFill>
            <a:prstDash val="solid"/>
          </a:ln>
        </p:spPr>
      </p:sp>
      <p:sp>
        <p:nvSpPr>
          <p:cNvPr id="49" name="Shape 47"/>
          <p:cNvSpPr/>
          <p:nvPr/>
        </p:nvSpPr>
        <p:spPr>
          <a:xfrm>
            <a:off x="11164824" y="749808"/>
            <a:ext cx="22860" cy="22860"/>
          </a:xfrm>
          <a:prstGeom prst="ellipse">
            <a:avLst/>
          </a:prstGeom>
          <a:solidFill>
            <a:srgbClr val="CFE0F8">
              <a:alpha val="92000"/>
            </a:srgbClr>
          </a:solidFill>
          <a:ln w="12700">
            <a:solidFill>
              <a:srgbClr val="CFE0F8">
                <a:alpha val="0"/>
              </a:srgbClr>
            </a:solidFill>
            <a:prstDash val="solid"/>
          </a:ln>
        </p:spPr>
      </p:sp>
      <p:sp>
        <p:nvSpPr>
          <p:cNvPr id="50" name="Shape 48"/>
          <p:cNvSpPr/>
          <p:nvPr/>
        </p:nvSpPr>
        <p:spPr>
          <a:xfrm>
            <a:off x="11365992" y="749808"/>
            <a:ext cx="22860" cy="22860"/>
          </a:xfrm>
          <a:prstGeom prst="ellipse">
            <a:avLst/>
          </a:prstGeom>
          <a:solidFill>
            <a:srgbClr val="CFE0F8">
              <a:alpha val="92000"/>
            </a:srgbClr>
          </a:solidFill>
          <a:ln w="12700">
            <a:solidFill>
              <a:srgbClr val="CFE0F8">
                <a:alpha val="0"/>
              </a:srgbClr>
            </a:solidFill>
            <a:prstDash val="solid"/>
          </a:ln>
        </p:spPr>
      </p:sp>
      <p:sp>
        <p:nvSpPr>
          <p:cNvPr id="51" name="Shape 49"/>
          <p:cNvSpPr/>
          <p:nvPr/>
        </p:nvSpPr>
        <p:spPr>
          <a:xfrm>
            <a:off x="11567160" y="749808"/>
            <a:ext cx="22860" cy="22860"/>
          </a:xfrm>
          <a:prstGeom prst="ellipse">
            <a:avLst/>
          </a:prstGeom>
          <a:solidFill>
            <a:srgbClr val="CFE0F8">
              <a:alpha val="92000"/>
            </a:srgbClr>
          </a:solidFill>
          <a:ln w="12700">
            <a:solidFill>
              <a:srgbClr val="CFE0F8">
                <a:alpha val="0"/>
              </a:srgbClr>
            </a:solidFill>
            <a:prstDash val="solid"/>
          </a:ln>
        </p:spPr>
      </p:sp>
      <p:sp>
        <p:nvSpPr>
          <p:cNvPr id="52" name="Shape 50"/>
          <p:cNvSpPr/>
          <p:nvPr/>
        </p:nvSpPr>
        <p:spPr>
          <a:xfrm>
            <a:off x="11768328" y="749808"/>
            <a:ext cx="22860" cy="22860"/>
          </a:xfrm>
          <a:prstGeom prst="ellipse">
            <a:avLst/>
          </a:prstGeom>
          <a:solidFill>
            <a:srgbClr val="CFE0F8">
              <a:alpha val="92000"/>
            </a:srgbClr>
          </a:solidFill>
          <a:ln w="12700">
            <a:solidFill>
              <a:srgbClr val="CFE0F8">
                <a:alpha val="0"/>
              </a:srgbClr>
            </a:solidFill>
            <a:prstDash val="solid"/>
          </a:ln>
        </p:spPr>
      </p:sp>
      <p:sp>
        <p:nvSpPr>
          <p:cNvPr id="53" name="Shape 51"/>
          <p:cNvSpPr/>
          <p:nvPr/>
        </p:nvSpPr>
        <p:spPr>
          <a:xfrm>
            <a:off x="11969496" y="749808"/>
            <a:ext cx="22860" cy="22860"/>
          </a:xfrm>
          <a:prstGeom prst="ellipse">
            <a:avLst/>
          </a:prstGeom>
          <a:solidFill>
            <a:srgbClr val="CFE0F8">
              <a:alpha val="92000"/>
            </a:srgbClr>
          </a:solidFill>
          <a:ln w="12700">
            <a:solidFill>
              <a:srgbClr val="CFE0F8">
                <a:alpha val="0"/>
              </a:srgbClr>
            </a:solidFill>
            <a:prstDash val="solid"/>
          </a:ln>
        </p:spPr>
      </p:sp>
      <p:sp>
        <p:nvSpPr>
          <p:cNvPr id="54" name="Shape 52"/>
          <p:cNvSpPr/>
          <p:nvPr/>
        </p:nvSpPr>
        <p:spPr>
          <a:xfrm>
            <a:off x="9555480" y="932688"/>
            <a:ext cx="22860" cy="22860"/>
          </a:xfrm>
          <a:prstGeom prst="ellipse">
            <a:avLst/>
          </a:prstGeom>
          <a:solidFill>
            <a:srgbClr val="CFE0F8">
              <a:alpha val="92000"/>
            </a:srgbClr>
          </a:solidFill>
          <a:ln w="12700">
            <a:solidFill>
              <a:srgbClr val="CFE0F8">
                <a:alpha val="0"/>
              </a:srgbClr>
            </a:solidFill>
            <a:prstDash val="solid"/>
          </a:ln>
        </p:spPr>
      </p:sp>
      <p:sp>
        <p:nvSpPr>
          <p:cNvPr id="55" name="Shape 53"/>
          <p:cNvSpPr/>
          <p:nvPr/>
        </p:nvSpPr>
        <p:spPr>
          <a:xfrm>
            <a:off x="9756648" y="932688"/>
            <a:ext cx="22860" cy="22860"/>
          </a:xfrm>
          <a:prstGeom prst="ellipse">
            <a:avLst/>
          </a:prstGeom>
          <a:solidFill>
            <a:srgbClr val="CFE0F8">
              <a:alpha val="92000"/>
            </a:srgbClr>
          </a:solidFill>
          <a:ln w="12700">
            <a:solidFill>
              <a:srgbClr val="CFE0F8">
                <a:alpha val="0"/>
              </a:srgbClr>
            </a:solidFill>
            <a:prstDash val="solid"/>
          </a:ln>
        </p:spPr>
      </p:sp>
      <p:sp>
        <p:nvSpPr>
          <p:cNvPr id="56" name="Shape 54"/>
          <p:cNvSpPr/>
          <p:nvPr/>
        </p:nvSpPr>
        <p:spPr>
          <a:xfrm>
            <a:off x="9957816" y="932688"/>
            <a:ext cx="22860" cy="22860"/>
          </a:xfrm>
          <a:prstGeom prst="ellipse">
            <a:avLst/>
          </a:prstGeom>
          <a:solidFill>
            <a:srgbClr val="CFE0F8">
              <a:alpha val="92000"/>
            </a:srgbClr>
          </a:solidFill>
          <a:ln w="12700">
            <a:solidFill>
              <a:srgbClr val="CFE0F8">
                <a:alpha val="0"/>
              </a:srgbClr>
            </a:solidFill>
            <a:prstDash val="solid"/>
          </a:ln>
        </p:spPr>
      </p:sp>
      <p:sp>
        <p:nvSpPr>
          <p:cNvPr id="57" name="Shape 55"/>
          <p:cNvSpPr/>
          <p:nvPr/>
        </p:nvSpPr>
        <p:spPr>
          <a:xfrm>
            <a:off x="10158984" y="932688"/>
            <a:ext cx="22860" cy="22860"/>
          </a:xfrm>
          <a:prstGeom prst="ellipse">
            <a:avLst/>
          </a:prstGeom>
          <a:solidFill>
            <a:srgbClr val="CFE0F8">
              <a:alpha val="92000"/>
            </a:srgbClr>
          </a:solidFill>
          <a:ln w="12700">
            <a:solidFill>
              <a:srgbClr val="CFE0F8">
                <a:alpha val="0"/>
              </a:srgbClr>
            </a:solidFill>
            <a:prstDash val="solid"/>
          </a:ln>
        </p:spPr>
      </p:sp>
      <p:sp>
        <p:nvSpPr>
          <p:cNvPr id="58" name="Shape 56"/>
          <p:cNvSpPr/>
          <p:nvPr/>
        </p:nvSpPr>
        <p:spPr>
          <a:xfrm>
            <a:off x="10360152" y="932688"/>
            <a:ext cx="22860" cy="22860"/>
          </a:xfrm>
          <a:prstGeom prst="ellipse">
            <a:avLst/>
          </a:prstGeom>
          <a:solidFill>
            <a:srgbClr val="CFE0F8">
              <a:alpha val="92000"/>
            </a:srgbClr>
          </a:solidFill>
          <a:ln w="12700">
            <a:solidFill>
              <a:srgbClr val="CFE0F8">
                <a:alpha val="0"/>
              </a:srgbClr>
            </a:solidFill>
            <a:prstDash val="solid"/>
          </a:ln>
        </p:spPr>
      </p:sp>
      <p:sp>
        <p:nvSpPr>
          <p:cNvPr id="59" name="Shape 57"/>
          <p:cNvSpPr/>
          <p:nvPr/>
        </p:nvSpPr>
        <p:spPr>
          <a:xfrm>
            <a:off x="10561320" y="932688"/>
            <a:ext cx="22860" cy="22860"/>
          </a:xfrm>
          <a:prstGeom prst="ellipse">
            <a:avLst/>
          </a:prstGeom>
          <a:solidFill>
            <a:srgbClr val="CFE0F8">
              <a:alpha val="92000"/>
            </a:srgbClr>
          </a:solidFill>
          <a:ln w="12700">
            <a:solidFill>
              <a:srgbClr val="CFE0F8">
                <a:alpha val="0"/>
              </a:srgbClr>
            </a:solidFill>
            <a:prstDash val="solid"/>
          </a:ln>
        </p:spPr>
      </p:sp>
      <p:sp>
        <p:nvSpPr>
          <p:cNvPr id="60" name="Shape 58"/>
          <p:cNvSpPr/>
          <p:nvPr/>
        </p:nvSpPr>
        <p:spPr>
          <a:xfrm>
            <a:off x="10762488" y="932688"/>
            <a:ext cx="22860" cy="22860"/>
          </a:xfrm>
          <a:prstGeom prst="ellipse">
            <a:avLst/>
          </a:prstGeom>
          <a:solidFill>
            <a:srgbClr val="CFE0F8">
              <a:alpha val="92000"/>
            </a:srgbClr>
          </a:solidFill>
          <a:ln w="12700">
            <a:solidFill>
              <a:srgbClr val="CFE0F8">
                <a:alpha val="0"/>
              </a:srgbClr>
            </a:solidFill>
            <a:prstDash val="solid"/>
          </a:ln>
        </p:spPr>
      </p:sp>
      <p:sp>
        <p:nvSpPr>
          <p:cNvPr id="61" name="Shape 59"/>
          <p:cNvSpPr/>
          <p:nvPr/>
        </p:nvSpPr>
        <p:spPr>
          <a:xfrm>
            <a:off x="10963656" y="932688"/>
            <a:ext cx="22860" cy="22860"/>
          </a:xfrm>
          <a:prstGeom prst="ellipse">
            <a:avLst/>
          </a:prstGeom>
          <a:solidFill>
            <a:srgbClr val="CFE0F8">
              <a:alpha val="92000"/>
            </a:srgbClr>
          </a:solidFill>
          <a:ln w="12700">
            <a:solidFill>
              <a:srgbClr val="CFE0F8">
                <a:alpha val="0"/>
              </a:srgbClr>
            </a:solidFill>
            <a:prstDash val="solid"/>
          </a:ln>
        </p:spPr>
      </p:sp>
      <p:sp>
        <p:nvSpPr>
          <p:cNvPr id="62" name="Shape 60"/>
          <p:cNvSpPr/>
          <p:nvPr/>
        </p:nvSpPr>
        <p:spPr>
          <a:xfrm>
            <a:off x="11164824" y="932688"/>
            <a:ext cx="22860" cy="22860"/>
          </a:xfrm>
          <a:prstGeom prst="ellipse">
            <a:avLst/>
          </a:prstGeom>
          <a:solidFill>
            <a:srgbClr val="CFE0F8">
              <a:alpha val="92000"/>
            </a:srgbClr>
          </a:solidFill>
          <a:ln w="12700">
            <a:solidFill>
              <a:srgbClr val="CFE0F8">
                <a:alpha val="0"/>
              </a:srgbClr>
            </a:solidFill>
            <a:prstDash val="solid"/>
          </a:ln>
        </p:spPr>
      </p:sp>
      <p:sp>
        <p:nvSpPr>
          <p:cNvPr id="63" name="Shape 61"/>
          <p:cNvSpPr/>
          <p:nvPr/>
        </p:nvSpPr>
        <p:spPr>
          <a:xfrm>
            <a:off x="11365992" y="932688"/>
            <a:ext cx="22860" cy="22860"/>
          </a:xfrm>
          <a:prstGeom prst="ellipse">
            <a:avLst/>
          </a:prstGeom>
          <a:solidFill>
            <a:srgbClr val="CFE0F8">
              <a:alpha val="92000"/>
            </a:srgbClr>
          </a:solidFill>
          <a:ln w="12700">
            <a:solidFill>
              <a:srgbClr val="CFE0F8">
                <a:alpha val="0"/>
              </a:srgbClr>
            </a:solidFill>
            <a:prstDash val="solid"/>
          </a:ln>
        </p:spPr>
      </p:sp>
      <p:sp>
        <p:nvSpPr>
          <p:cNvPr id="64" name="Shape 62"/>
          <p:cNvSpPr/>
          <p:nvPr/>
        </p:nvSpPr>
        <p:spPr>
          <a:xfrm>
            <a:off x="11567160" y="932688"/>
            <a:ext cx="22860" cy="22860"/>
          </a:xfrm>
          <a:prstGeom prst="ellipse">
            <a:avLst/>
          </a:prstGeom>
          <a:solidFill>
            <a:srgbClr val="CFE0F8">
              <a:alpha val="92000"/>
            </a:srgbClr>
          </a:solidFill>
          <a:ln w="12700">
            <a:solidFill>
              <a:srgbClr val="CFE0F8">
                <a:alpha val="0"/>
              </a:srgbClr>
            </a:solidFill>
            <a:prstDash val="solid"/>
          </a:ln>
        </p:spPr>
      </p:sp>
      <p:sp>
        <p:nvSpPr>
          <p:cNvPr id="65" name="Shape 63"/>
          <p:cNvSpPr/>
          <p:nvPr/>
        </p:nvSpPr>
        <p:spPr>
          <a:xfrm>
            <a:off x="11768328" y="932688"/>
            <a:ext cx="22860" cy="22860"/>
          </a:xfrm>
          <a:prstGeom prst="ellipse">
            <a:avLst/>
          </a:prstGeom>
          <a:solidFill>
            <a:srgbClr val="CFE0F8">
              <a:alpha val="92000"/>
            </a:srgbClr>
          </a:solidFill>
          <a:ln w="12700">
            <a:solidFill>
              <a:srgbClr val="CFE0F8">
                <a:alpha val="0"/>
              </a:srgbClr>
            </a:solidFill>
            <a:prstDash val="solid"/>
          </a:ln>
        </p:spPr>
      </p:sp>
      <p:sp>
        <p:nvSpPr>
          <p:cNvPr id="66" name="Shape 64"/>
          <p:cNvSpPr/>
          <p:nvPr/>
        </p:nvSpPr>
        <p:spPr>
          <a:xfrm>
            <a:off x="11969496" y="932688"/>
            <a:ext cx="22860" cy="22860"/>
          </a:xfrm>
          <a:prstGeom prst="ellipse">
            <a:avLst/>
          </a:prstGeom>
          <a:solidFill>
            <a:srgbClr val="CFE0F8">
              <a:alpha val="92000"/>
            </a:srgbClr>
          </a:solidFill>
          <a:ln w="12700">
            <a:solidFill>
              <a:srgbClr val="CFE0F8">
                <a:alpha val="0"/>
              </a:srgbClr>
            </a:solidFill>
            <a:prstDash val="solid"/>
          </a:ln>
        </p:spPr>
      </p:sp>
      <p:sp>
        <p:nvSpPr>
          <p:cNvPr id="67" name="Shape 65"/>
          <p:cNvSpPr/>
          <p:nvPr/>
        </p:nvSpPr>
        <p:spPr>
          <a:xfrm>
            <a:off x="9555480" y="1115568"/>
            <a:ext cx="22860" cy="22860"/>
          </a:xfrm>
          <a:prstGeom prst="ellipse">
            <a:avLst/>
          </a:prstGeom>
          <a:solidFill>
            <a:srgbClr val="CFE0F8">
              <a:alpha val="92000"/>
            </a:srgbClr>
          </a:solidFill>
          <a:ln w="12700">
            <a:solidFill>
              <a:srgbClr val="CFE0F8">
                <a:alpha val="0"/>
              </a:srgbClr>
            </a:solidFill>
            <a:prstDash val="solid"/>
          </a:ln>
        </p:spPr>
      </p:sp>
      <p:sp>
        <p:nvSpPr>
          <p:cNvPr id="68" name="Shape 66"/>
          <p:cNvSpPr/>
          <p:nvPr/>
        </p:nvSpPr>
        <p:spPr>
          <a:xfrm>
            <a:off x="9756648" y="1115568"/>
            <a:ext cx="22860" cy="22860"/>
          </a:xfrm>
          <a:prstGeom prst="ellipse">
            <a:avLst/>
          </a:prstGeom>
          <a:solidFill>
            <a:srgbClr val="CFE0F8">
              <a:alpha val="92000"/>
            </a:srgbClr>
          </a:solidFill>
          <a:ln w="12700">
            <a:solidFill>
              <a:srgbClr val="CFE0F8">
                <a:alpha val="0"/>
              </a:srgbClr>
            </a:solidFill>
            <a:prstDash val="solid"/>
          </a:ln>
        </p:spPr>
      </p:sp>
      <p:sp>
        <p:nvSpPr>
          <p:cNvPr id="69" name="Shape 67"/>
          <p:cNvSpPr/>
          <p:nvPr/>
        </p:nvSpPr>
        <p:spPr>
          <a:xfrm>
            <a:off x="9957816" y="1115568"/>
            <a:ext cx="22860" cy="22860"/>
          </a:xfrm>
          <a:prstGeom prst="ellipse">
            <a:avLst/>
          </a:prstGeom>
          <a:solidFill>
            <a:srgbClr val="CFE0F8">
              <a:alpha val="92000"/>
            </a:srgbClr>
          </a:solidFill>
          <a:ln w="12700">
            <a:solidFill>
              <a:srgbClr val="CFE0F8">
                <a:alpha val="0"/>
              </a:srgbClr>
            </a:solidFill>
            <a:prstDash val="solid"/>
          </a:ln>
        </p:spPr>
      </p:sp>
      <p:sp>
        <p:nvSpPr>
          <p:cNvPr id="70" name="Shape 68"/>
          <p:cNvSpPr/>
          <p:nvPr/>
        </p:nvSpPr>
        <p:spPr>
          <a:xfrm>
            <a:off x="10158984" y="1115568"/>
            <a:ext cx="22860" cy="22860"/>
          </a:xfrm>
          <a:prstGeom prst="ellipse">
            <a:avLst/>
          </a:prstGeom>
          <a:solidFill>
            <a:srgbClr val="CFE0F8">
              <a:alpha val="92000"/>
            </a:srgbClr>
          </a:solidFill>
          <a:ln w="12700">
            <a:solidFill>
              <a:srgbClr val="CFE0F8">
                <a:alpha val="0"/>
              </a:srgbClr>
            </a:solidFill>
            <a:prstDash val="solid"/>
          </a:ln>
        </p:spPr>
      </p:sp>
      <p:sp>
        <p:nvSpPr>
          <p:cNvPr id="71" name="Shape 69"/>
          <p:cNvSpPr/>
          <p:nvPr/>
        </p:nvSpPr>
        <p:spPr>
          <a:xfrm>
            <a:off x="10360152" y="1115568"/>
            <a:ext cx="22860" cy="22860"/>
          </a:xfrm>
          <a:prstGeom prst="ellipse">
            <a:avLst/>
          </a:prstGeom>
          <a:solidFill>
            <a:srgbClr val="CFE0F8">
              <a:alpha val="92000"/>
            </a:srgbClr>
          </a:solidFill>
          <a:ln w="12700">
            <a:solidFill>
              <a:srgbClr val="CFE0F8">
                <a:alpha val="0"/>
              </a:srgbClr>
            </a:solidFill>
            <a:prstDash val="solid"/>
          </a:ln>
        </p:spPr>
      </p:sp>
      <p:sp>
        <p:nvSpPr>
          <p:cNvPr id="72" name="Shape 70"/>
          <p:cNvSpPr/>
          <p:nvPr/>
        </p:nvSpPr>
        <p:spPr>
          <a:xfrm>
            <a:off x="10561320" y="1115568"/>
            <a:ext cx="22860" cy="22860"/>
          </a:xfrm>
          <a:prstGeom prst="ellipse">
            <a:avLst/>
          </a:prstGeom>
          <a:solidFill>
            <a:srgbClr val="CFE0F8">
              <a:alpha val="92000"/>
            </a:srgbClr>
          </a:solidFill>
          <a:ln w="12700">
            <a:solidFill>
              <a:srgbClr val="CFE0F8">
                <a:alpha val="0"/>
              </a:srgbClr>
            </a:solidFill>
            <a:prstDash val="solid"/>
          </a:ln>
        </p:spPr>
      </p:sp>
      <p:sp>
        <p:nvSpPr>
          <p:cNvPr id="73" name="Shape 71"/>
          <p:cNvSpPr/>
          <p:nvPr/>
        </p:nvSpPr>
        <p:spPr>
          <a:xfrm>
            <a:off x="10762488" y="1115568"/>
            <a:ext cx="22860" cy="22860"/>
          </a:xfrm>
          <a:prstGeom prst="ellipse">
            <a:avLst/>
          </a:prstGeom>
          <a:solidFill>
            <a:srgbClr val="CFE0F8">
              <a:alpha val="92000"/>
            </a:srgbClr>
          </a:solidFill>
          <a:ln w="12700">
            <a:solidFill>
              <a:srgbClr val="CFE0F8">
                <a:alpha val="0"/>
              </a:srgbClr>
            </a:solidFill>
            <a:prstDash val="solid"/>
          </a:ln>
        </p:spPr>
      </p:sp>
      <p:sp>
        <p:nvSpPr>
          <p:cNvPr id="74" name="Shape 72"/>
          <p:cNvSpPr/>
          <p:nvPr/>
        </p:nvSpPr>
        <p:spPr>
          <a:xfrm>
            <a:off x="10963656" y="1115568"/>
            <a:ext cx="22860" cy="22860"/>
          </a:xfrm>
          <a:prstGeom prst="ellipse">
            <a:avLst/>
          </a:prstGeom>
          <a:solidFill>
            <a:srgbClr val="CFE0F8">
              <a:alpha val="92000"/>
            </a:srgbClr>
          </a:solidFill>
          <a:ln w="12700">
            <a:solidFill>
              <a:srgbClr val="CFE0F8">
                <a:alpha val="0"/>
              </a:srgbClr>
            </a:solidFill>
            <a:prstDash val="solid"/>
          </a:ln>
        </p:spPr>
      </p:sp>
      <p:sp>
        <p:nvSpPr>
          <p:cNvPr id="75" name="Shape 73"/>
          <p:cNvSpPr/>
          <p:nvPr/>
        </p:nvSpPr>
        <p:spPr>
          <a:xfrm>
            <a:off x="11164824" y="1115568"/>
            <a:ext cx="22860" cy="22860"/>
          </a:xfrm>
          <a:prstGeom prst="ellipse">
            <a:avLst/>
          </a:prstGeom>
          <a:solidFill>
            <a:srgbClr val="CFE0F8">
              <a:alpha val="92000"/>
            </a:srgbClr>
          </a:solidFill>
          <a:ln w="12700">
            <a:solidFill>
              <a:srgbClr val="CFE0F8">
                <a:alpha val="0"/>
              </a:srgbClr>
            </a:solidFill>
            <a:prstDash val="solid"/>
          </a:ln>
        </p:spPr>
      </p:sp>
      <p:sp>
        <p:nvSpPr>
          <p:cNvPr id="76" name="Shape 74"/>
          <p:cNvSpPr/>
          <p:nvPr/>
        </p:nvSpPr>
        <p:spPr>
          <a:xfrm>
            <a:off x="11365992" y="1115568"/>
            <a:ext cx="22860" cy="22860"/>
          </a:xfrm>
          <a:prstGeom prst="ellipse">
            <a:avLst/>
          </a:prstGeom>
          <a:solidFill>
            <a:srgbClr val="CFE0F8">
              <a:alpha val="92000"/>
            </a:srgbClr>
          </a:solidFill>
          <a:ln w="12700">
            <a:solidFill>
              <a:srgbClr val="CFE0F8">
                <a:alpha val="0"/>
              </a:srgbClr>
            </a:solidFill>
            <a:prstDash val="solid"/>
          </a:ln>
        </p:spPr>
      </p:sp>
      <p:sp>
        <p:nvSpPr>
          <p:cNvPr id="77" name="Shape 75"/>
          <p:cNvSpPr/>
          <p:nvPr/>
        </p:nvSpPr>
        <p:spPr>
          <a:xfrm>
            <a:off x="11567160" y="1115568"/>
            <a:ext cx="22860" cy="22860"/>
          </a:xfrm>
          <a:prstGeom prst="ellipse">
            <a:avLst/>
          </a:prstGeom>
          <a:solidFill>
            <a:srgbClr val="CFE0F8">
              <a:alpha val="92000"/>
            </a:srgbClr>
          </a:solidFill>
          <a:ln w="12700">
            <a:solidFill>
              <a:srgbClr val="CFE0F8">
                <a:alpha val="0"/>
              </a:srgbClr>
            </a:solidFill>
            <a:prstDash val="solid"/>
          </a:ln>
        </p:spPr>
      </p:sp>
      <p:sp>
        <p:nvSpPr>
          <p:cNvPr id="78" name="Shape 76"/>
          <p:cNvSpPr/>
          <p:nvPr/>
        </p:nvSpPr>
        <p:spPr>
          <a:xfrm>
            <a:off x="11768328" y="1115568"/>
            <a:ext cx="22860" cy="22860"/>
          </a:xfrm>
          <a:prstGeom prst="ellipse">
            <a:avLst/>
          </a:prstGeom>
          <a:solidFill>
            <a:srgbClr val="CFE0F8">
              <a:alpha val="92000"/>
            </a:srgbClr>
          </a:solidFill>
          <a:ln w="12700">
            <a:solidFill>
              <a:srgbClr val="CFE0F8">
                <a:alpha val="0"/>
              </a:srgbClr>
            </a:solidFill>
            <a:prstDash val="solid"/>
          </a:ln>
        </p:spPr>
      </p:sp>
      <p:sp>
        <p:nvSpPr>
          <p:cNvPr id="79" name="Shape 77"/>
          <p:cNvSpPr/>
          <p:nvPr/>
        </p:nvSpPr>
        <p:spPr>
          <a:xfrm>
            <a:off x="11969496" y="1115568"/>
            <a:ext cx="22860" cy="22860"/>
          </a:xfrm>
          <a:prstGeom prst="ellipse">
            <a:avLst/>
          </a:prstGeom>
          <a:solidFill>
            <a:srgbClr val="CFE0F8">
              <a:alpha val="92000"/>
            </a:srgbClr>
          </a:solidFill>
          <a:ln w="12700">
            <a:solidFill>
              <a:srgbClr val="CFE0F8">
                <a:alpha val="0"/>
              </a:srgbClr>
            </a:solidFill>
            <a:prstDash val="solid"/>
          </a:ln>
        </p:spPr>
      </p:sp>
      <p:sp>
        <p:nvSpPr>
          <p:cNvPr id="80" name="Shape 78"/>
          <p:cNvSpPr/>
          <p:nvPr/>
        </p:nvSpPr>
        <p:spPr>
          <a:xfrm>
            <a:off x="9555480" y="1298448"/>
            <a:ext cx="22860" cy="22860"/>
          </a:xfrm>
          <a:prstGeom prst="ellipse">
            <a:avLst/>
          </a:prstGeom>
          <a:solidFill>
            <a:srgbClr val="CFE0F8">
              <a:alpha val="92000"/>
            </a:srgbClr>
          </a:solidFill>
          <a:ln w="12700">
            <a:solidFill>
              <a:srgbClr val="CFE0F8">
                <a:alpha val="0"/>
              </a:srgbClr>
            </a:solidFill>
            <a:prstDash val="solid"/>
          </a:ln>
        </p:spPr>
      </p:sp>
      <p:sp>
        <p:nvSpPr>
          <p:cNvPr id="81" name="Shape 79"/>
          <p:cNvSpPr/>
          <p:nvPr/>
        </p:nvSpPr>
        <p:spPr>
          <a:xfrm>
            <a:off x="9756648" y="1298448"/>
            <a:ext cx="22860" cy="22860"/>
          </a:xfrm>
          <a:prstGeom prst="ellipse">
            <a:avLst/>
          </a:prstGeom>
          <a:solidFill>
            <a:srgbClr val="CFE0F8">
              <a:alpha val="92000"/>
            </a:srgbClr>
          </a:solidFill>
          <a:ln w="12700">
            <a:solidFill>
              <a:srgbClr val="CFE0F8">
                <a:alpha val="0"/>
              </a:srgbClr>
            </a:solidFill>
            <a:prstDash val="solid"/>
          </a:ln>
        </p:spPr>
      </p:sp>
      <p:sp>
        <p:nvSpPr>
          <p:cNvPr id="82" name="Shape 80"/>
          <p:cNvSpPr/>
          <p:nvPr/>
        </p:nvSpPr>
        <p:spPr>
          <a:xfrm>
            <a:off x="9957816" y="1298448"/>
            <a:ext cx="22860" cy="22860"/>
          </a:xfrm>
          <a:prstGeom prst="ellipse">
            <a:avLst/>
          </a:prstGeom>
          <a:solidFill>
            <a:srgbClr val="CFE0F8">
              <a:alpha val="92000"/>
            </a:srgbClr>
          </a:solidFill>
          <a:ln w="12700">
            <a:solidFill>
              <a:srgbClr val="CFE0F8">
                <a:alpha val="0"/>
              </a:srgbClr>
            </a:solidFill>
            <a:prstDash val="solid"/>
          </a:ln>
        </p:spPr>
      </p:sp>
      <p:sp>
        <p:nvSpPr>
          <p:cNvPr id="83" name="Shape 81"/>
          <p:cNvSpPr/>
          <p:nvPr/>
        </p:nvSpPr>
        <p:spPr>
          <a:xfrm>
            <a:off x="10158984" y="1298448"/>
            <a:ext cx="22860" cy="22860"/>
          </a:xfrm>
          <a:prstGeom prst="ellipse">
            <a:avLst/>
          </a:prstGeom>
          <a:solidFill>
            <a:srgbClr val="CFE0F8">
              <a:alpha val="92000"/>
            </a:srgbClr>
          </a:solidFill>
          <a:ln w="12700">
            <a:solidFill>
              <a:srgbClr val="CFE0F8">
                <a:alpha val="0"/>
              </a:srgbClr>
            </a:solidFill>
            <a:prstDash val="solid"/>
          </a:ln>
        </p:spPr>
      </p:sp>
      <p:sp>
        <p:nvSpPr>
          <p:cNvPr id="84" name="Shape 82"/>
          <p:cNvSpPr/>
          <p:nvPr/>
        </p:nvSpPr>
        <p:spPr>
          <a:xfrm>
            <a:off x="10360152" y="1298448"/>
            <a:ext cx="22860" cy="22860"/>
          </a:xfrm>
          <a:prstGeom prst="ellipse">
            <a:avLst/>
          </a:prstGeom>
          <a:solidFill>
            <a:srgbClr val="CFE0F8">
              <a:alpha val="92000"/>
            </a:srgbClr>
          </a:solidFill>
          <a:ln w="12700">
            <a:solidFill>
              <a:srgbClr val="CFE0F8">
                <a:alpha val="0"/>
              </a:srgbClr>
            </a:solidFill>
            <a:prstDash val="solid"/>
          </a:ln>
        </p:spPr>
      </p:sp>
      <p:sp>
        <p:nvSpPr>
          <p:cNvPr id="85" name="Shape 83"/>
          <p:cNvSpPr/>
          <p:nvPr/>
        </p:nvSpPr>
        <p:spPr>
          <a:xfrm>
            <a:off x="10561320" y="1298448"/>
            <a:ext cx="22860" cy="22860"/>
          </a:xfrm>
          <a:prstGeom prst="ellipse">
            <a:avLst/>
          </a:prstGeom>
          <a:solidFill>
            <a:srgbClr val="CFE0F8">
              <a:alpha val="92000"/>
            </a:srgbClr>
          </a:solidFill>
          <a:ln w="12700">
            <a:solidFill>
              <a:srgbClr val="CFE0F8">
                <a:alpha val="0"/>
              </a:srgbClr>
            </a:solidFill>
            <a:prstDash val="solid"/>
          </a:ln>
        </p:spPr>
      </p:sp>
      <p:sp>
        <p:nvSpPr>
          <p:cNvPr id="86" name="Shape 84"/>
          <p:cNvSpPr/>
          <p:nvPr/>
        </p:nvSpPr>
        <p:spPr>
          <a:xfrm>
            <a:off x="10762488" y="1298448"/>
            <a:ext cx="22860" cy="22860"/>
          </a:xfrm>
          <a:prstGeom prst="ellipse">
            <a:avLst/>
          </a:prstGeom>
          <a:solidFill>
            <a:srgbClr val="CFE0F8">
              <a:alpha val="92000"/>
            </a:srgbClr>
          </a:solidFill>
          <a:ln w="12700">
            <a:solidFill>
              <a:srgbClr val="CFE0F8">
                <a:alpha val="0"/>
              </a:srgbClr>
            </a:solidFill>
            <a:prstDash val="solid"/>
          </a:ln>
        </p:spPr>
      </p:sp>
      <p:sp>
        <p:nvSpPr>
          <p:cNvPr id="87" name="Shape 85"/>
          <p:cNvSpPr/>
          <p:nvPr/>
        </p:nvSpPr>
        <p:spPr>
          <a:xfrm>
            <a:off x="10963656" y="1298448"/>
            <a:ext cx="22860" cy="22860"/>
          </a:xfrm>
          <a:prstGeom prst="ellipse">
            <a:avLst/>
          </a:prstGeom>
          <a:solidFill>
            <a:srgbClr val="CFE0F8">
              <a:alpha val="92000"/>
            </a:srgbClr>
          </a:solidFill>
          <a:ln w="12700">
            <a:solidFill>
              <a:srgbClr val="CFE0F8">
                <a:alpha val="0"/>
              </a:srgbClr>
            </a:solidFill>
            <a:prstDash val="solid"/>
          </a:ln>
        </p:spPr>
      </p:sp>
      <p:sp>
        <p:nvSpPr>
          <p:cNvPr id="88" name="Shape 86"/>
          <p:cNvSpPr/>
          <p:nvPr/>
        </p:nvSpPr>
        <p:spPr>
          <a:xfrm>
            <a:off x="11164824" y="1298448"/>
            <a:ext cx="22860" cy="22860"/>
          </a:xfrm>
          <a:prstGeom prst="ellipse">
            <a:avLst/>
          </a:prstGeom>
          <a:solidFill>
            <a:srgbClr val="CFE0F8">
              <a:alpha val="92000"/>
            </a:srgbClr>
          </a:solidFill>
          <a:ln w="12700">
            <a:solidFill>
              <a:srgbClr val="CFE0F8">
                <a:alpha val="0"/>
              </a:srgbClr>
            </a:solidFill>
            <a:prstDash val="solid"/>
          </a:ln>
        </p:spPr>
      </p:sp>
      <p:sp>
        <p:nvSpPr>
          <p:cNvPr id="89" name="Shape 87"/>
          <p:cNvSpPr/>
          <p:nvPr/>
        </p:nvSpPr>
        <p:spPr>
          <a:xfrm>
            <a:off x="11365992" y="1298448"/>
            <a:ext cx="22860" cy="22860"/>
          </a:xfrm>
          <a:prstGeom prst="ellipse">
            <a:avLst/>
          </a:prstGeom>
          <a:solidFill>
            <a:srgbClr val="CFE0F8">
              <a:alpha val="92000"/>
            </a:srgbClr>
          </a:solidFill>
          <a:ln w="12700">
            <a:solidFill>
              <a:srgbClr val="CFE0F8">
                <a:alpha val="0"/>
              </a:srgbClr>
            </a:solidFill>
            <a:prstDash val="solid"/>
          </a:ln>
        </p:spPr>
      </p:sp>
      <p:sp>
        <p:nvSpPr>
          <p:cNvPr id="90" name="Shape 88"/>
          <p:cNvSpPr/>
          <p:nvPr/>
        </p:nvSpPr>
        <p:spPr>
          <a:xfrm>
            <a:off x="11567160" y="1298448"/>
            <a:ext cx="22860" cy="22860"/>
          </a:xfrm>
          <a:prstGeom prst="ellipse">
            <a:avLst/>
          </a:prstGeom>
          <a:solidFill>
            <a:srgbClr val="CFE0F8">
              <a:alpha val="92000"/>
            </a:srgbClr>
          </a:solidFill>
          <a:ln w="12700">
            <a:solidFill>
              <a:srgbClr val="CFE0F8">
                <a:alpha val="0"/>
              </a:srgbClr>
            </a:solidFill>
            <a:prstDash val="solid"/>
          </a:ln>
        </p:spPr>
      </p:sp>
      <p:sp>
        <p:nvSpPr>
          <p:cNvPr id="91" name="Shape 89"/>
          <p:cNvSpPr/>
          <p:nvPr/>
        </p:nvSpPr>
        <p:spPr>
          <a:xfrm>
            <a:off x="11768328" y="1298448"/>
            <a:ext cx="22860" cy="22860"/>
          </a:xfrm>
          <a:prstGeom prst="ellipse">
            <a:avLst/>
          </a:prstGeom>
          <a:solidFill>
            <a:srgbClr val="CFE0F8">
              <a:alpha val="92000"/>
            </a:srgbClr>
          </a:solidFill>
          <a:ln w="12700">
            <a:solidFill>
              <a:srgbClr val="CFE0F8">
                <a:alpha val="0"/>
              </a:srgbClr>
            </a:solidFill>
            <a:prstDash val="solid"/>
          </a:ln>
        </p:spPr>
      </p:sp>
      <p:sp>
        <p:nvSpPr>
          <p:cNvPr id="92" name="Shape 90"/>
          <p:cNvSpPr/>
          <p:nvPr/>
        </p:nvSpPr>
        <p:spPr>
          <a:xfrm>
            <a:off x="11969496" y="1298448"/>
            <a:ext cx="22860" cy="22860"/>
          </a:xfrm>
          <a:prstGeom prst="ellipse">
            <a:avLst/>
          </a:prstGeom>
          <a:solidFill>
            <a:srgbClr val="CFE0F8">
              <a:alpha val="92000"/>
            </a:srgbClr>
          </a:solidFill>
          <a:ln w="12700">
            <a:solidFill>
              <a:srgbClr val="CFE0F8">
                <a:alpha val="0"/>
              </a:srgbClr>
            </a:solidFill>
            <a:prstDash val="solid"/>
          </a:ln>
        </p:spPr>
      </p:sp>
      <p:sp>
        <p:nvSpPr>
          <p:cNvPr id="93" name="Shape 91"/>
          <p:cNvSpPr/>
          <p:nvPr/>
        </p:nvSpPr>
        <p:spPr>
          <a:xfrm>
            <a:off x="9555480" y="1481328"/>
            <a:ext cx="22860" cy="22860"/>
          </a:xfrm>
          <a:prstGeom prst="ellipse">
            <a:avLst/>
          </a:prstGeom>
          <a:solidFill>
            <a:srgbClr val="CFE0F8">
              <a:alpha val="92000"/>
            </a:srgbClr>
          </a:solidFill>
          <a:ln w="12700">
            <a:solidFill>
              <a:srgbClr val="CFE0F8">
                <a:alpha val="0"/>
              </a:srgbClr>
            </a:solidFill>
            <a:prstDash val="solid"/>
          </a:ln>
        </p:spPr>
      </p:sp>
      <p:sp>
        <p:nvSpPr>
          <p:cNvPr id="94" name="Shape 92"/>
          <p:cNvSpPr/>
          <p:nvPr/>
        </p:nvSpPr>
        <p:spPr>
          <a:xfrm>
            <a:off x="9756648" y="1481328"/>
            <a:ext cx="22860" cy="22860"/>
          </a:xfrm>
          <a:prstGeom prst="ellipse">
            <a:avLst/>
          </a:prstGeom>
          <a:solidFill>
            <a:srgbClr val="CFE0F8">
              <a:alpha val="92000"/>
            </a:srgbClr>
          </a:solidFill>
          <a:ln w="12700">
            <a:solidFill>
              <a:srgbClr val="CFE0F8">
                <a:alpha val="0"/>
              </a:srgbClr>
            </a:solidFill>
            <a:prstDash val="solid"/>
          </a:ln>
        </p:spPr>
      </p:sp>
      <p:sp>
        <p:nvSpPr>
          <p:cNvPr id="95" name="Shape 93"/>
          <p:cNvSpPr/>
          <p:nvPr/>
        </p:nvSpPr>
        <p:spPr>
          <a:xfrm>
            <a:off x="9957816" y="1481328"/>
            <a:ext cx="22860" cy="22860"/>
          </a:xfrm>
          <a:prstGeom prst="ellipse">
            <a:avLst/>
          </a:prstGeom>
          <a:solidFill>
            <a:srgbClr val="CFE0F8">
              <a:alpha val="92000"/>
            </a:srgbClr>
          </a:solidFill>
          <a:ln w="12700">
            <a:solidFill>
              <a:srgbClr val="CFE0F8">
                <a:alpha val="0"/>
              </a:srgbClr>
            </a:solidFill>
            <a:prstDash val="solid"/>
          </a:ln>
        </p:spPr>
      </p:sp>
      <p:sp>
        <p:nvSpPr>
          <p:cNvPr id="96" name="Shape 94"/>
          <p:cNvSpPr/>
          <p:nvPr/>
        </p:nvSpPr>
        <p:spPr>
          <a:xfrm>
            <a:off x="10158984" y="1481328"/>
            <a:ext cx="22860" cy="22860"/>
          </a:xfrm>
          <a:prstGeom prst="ellipse">
            <a:avLst/>
          </a:prstGeom>
          <a:solidFill>
            <a:srgbClr val="CFE0F8">
              <a:alpha val="92000"/>
            </a:srgbClr>
          </a:solidFill>
          <a:ln w="12700">
            <a:solidFill>
              <a:srgbClr val="CFE0F8">
                <a:alpha val="0"/>
              </a:srgbClr>
            </a:solidFill>
            <a:prstDash val="solid"/>
          </a:ln>
        </p:spPr>
      </p:sp>
      <p:sp>
        <p:nvSpPr>
          <p:cNvPr id="97" name="Shape 95"/>
          <p:cNvSpPr/>
          <p:nvPr/>
        </p:nvSpPr>
        <p:spPr>
          <a:xfrm>
            <a:off x="10360152" y="1481328"/>
            <a:ext cx="22860" cy="22860"/>
          </a:xfrm>
          <a:prstGeom prst="ellipse">
            <a:avLst/>
          </a:prstGeom>
          <a:solidFill>
            <a:srgbClr val="CFE0F8">
              <a:alpha val="92000"/>
            </a:srgbClr>
          </a:solidFill>
          <a:ln w="12700">
            <a:solidFill>
              <a:srgbClr val="CFE0F8">
                <a:alpha val="0"/>
              </a:srgbClr>
            </a:solidFill>
            <a:prstDash val="solid"/>
          </a:ln>
        </p:spPr>
      </p:sp>
      <p:sp>
        <p:nvSpPr>
          <p:cNvPr id="98" name="Shape 96"/>
          <p:cNvSpPr/>
          <p:nvPr/>
        </p:nvSpPr>
        <p:spPr>
          <a:xfrm>
            <a:off x="10561320" y="1481328"/>
            <a:ext cx="22860" cy="22860"/>
          </a:xfrm>
          <a:prstGeom prst="ellipse">
            <a:avLst/>
          </a:prstGeom>
          <a:solidFill>
            <a:srgbClr val="CFE0F8">
              <a:alpha val="92000"/>
            </a:srgbClr>
          </a:solidFill>
          <a:ln w="12700">
            <a:solidFill>
              <a:srgbClr val="CFE0F8">
                <a:alpha val="0"/>
              </a:srgbClr>
            </a:solidFill>
            <a:prstDash val="solid"/>
          </a:ln>
        </p:spPr>
      </p:sp>
      <p:sp>
        <p:nvSpPr>
          <p:cNvPr id="99" name="Shape 97"/>
          <p:cNvSpPr/>
          <p:nvPr/>
        </p:nvSpPr>
        <p:spPr>
          <a:xfrm>
            <a:off x="10762488" y="1481328"/>
            <a:ext cx="22860" cy="22860"/>
          </a:xfrm>
          <a:prstGeom prst="ellipse">
            <a:avLst/>
          </a:prstGeom>
          <a:solidFill>
            <a:srgbClr val="CFE0F8">
              <a:alpha val="92000"/>
            </a:srgbClr>
          </a:solidFill>
          <a:ln w="12700">
            <a:solidFill>
              <a:srgbClr val="CFE0F8">
                <a:alpha val="0"/>
              </a:srgbClr>
            </a:solidFill>
            <a:prstDash val="solid"/>
          </a:ln>
        </p:spPr>
      </p:sp>
      <p:sp>
        <p:nvSpPr>
          <p:cNvPr id="100" name="Shape 98"/>
          <p:cNvSpPr/>
          <p:nvPr/>
        </p:nvSpPr>
        <p:spPr>
          <a:xfrm>
            <a:off x="10963656" y="1481328"/>
            <a:ext cx="22860" cy="22860"/>
          </a:xfrm>
          <a:prstGeom prst="ellipse">
            <a:avLst/>
          </a:prstGeom>
          <a:solidFill>
            <a:srgbClr val="CFE0F8">
              <a:alpha val="92000"/>
            </a:srgbClr>
          </a:solidFill>
          <a:ln w="12700">
            <a:solidFill>
              <a:srgbClr val="CFE0F8">
                <a:alpha val="0"/>
              </a:srgbClr>
            </a:solidFill>
            <a:prstDash val="solid"/>
          </a:ln>
        </p:spPr>
      </p:sp>
      <p:sp>
        <p:nvSpPr>
          <p:cNvPr id="101" name="Shape 99"/>
          <p:cNvSpPr/>
          <p:nvPr/>
        </p:nvSpPr>
        <p:spPr>
          <a:xfrm>
            <a:off x="11164824" y="1481328"/>
            <a:ext cx="22860" cy="22860"/>
          </a:xfrm>
          <a:prstGeom prst="ellipse">
            <a:avLst/>
          </a:prstGeom>
          <a:solidFill>
            <a:srgbClr val="CFE0F8">
              <a:alpha val="92000"/>
            </a:srgbClr>
          </a:solidFill>
          <a:ln w="12700">
            <a:solidFill>
              <a:srgbClr val="CFE0F8">
                <a:alpha val="0"/>
              </a:srgbClr>
            </a:solidFill>
            <a:prstDash val="solid"/>
          </a:ln>
        </p:spPr>
      </p:sp>
      <p:sp>
        <p:nvSpPr>
          <p:cNvPr id="102" name="Shape 100"/>
          <p:cNvSpPr/>
          <p:nvPr/>
        </p:nvSpPr>
        <p:spPr>
          <a:xfrm>
            <a:off x="11365992" y="1481328"/>
            <a:ext cx="22860" cy="22860"/>
          </a:xfrm>
          <a:prstGeom prst="ellipse">
            <a:avLst/>
          </a:prstGeom>
          <a:solidFill>
            <a:srgbClr val="CFE0F8">
              <a:alpha val="92000"/>
            </a:srgbClr>
          </a:solidFill>
          <a:ln w="12700">
            <a:solidFill>
              <a:srgbClr val="CFE0F8">
                <a:alpha val="0"/>
              </a:srgbClr>
            </a:solidFill>
            <a:prstDash val="solid"/>
          </a:ln>
        </p:spPr>
      </p:sp>
      <p:sp>
        <p:nvSpPr>
          <p:cNvPr id="103" name="Shape 101"/>
          <p:cNvSpPr/>
          <p:nvPr/>
        </p:nvSpPr>
        <p:spPr>
          <a:xfrm>
            <a:off x="11567160" y="1481328"/>
            <a:ext cx="22860" cy="22860"/>
          </a:xfrm>
          <a:prstGeom prst="ellipse">
            <a:avLst/>
          </a:prstGeom>
          <a:solidFill>
            <a:srgbClr val="CFE0F8">
              <a:alpha val="92000"/>
            </a:srgbClr>
          </a:solidFill>
          <a:ln w="12700">
            <a:solidFill>
              <a:srgbClr val="CFE0F8">
                <a:alpha val="0"/>
              </a:srgbClr>
            </a:solidFill>
            <a:prstDash val="solid"/>
          </a:ln>
        </p:spPr>
      </p:sp>
      <p:sp>
        <p:nvSpPr>
          <p:cNvPr id="104" name="Shape 102"/>
          <p:cNvSpPr/>
          <p:nvPr/>
        </p:nvSpPr>
        <p:spPr>
          <a:xfrm>
            <a:off x="11768328" y="1481328"/>
            <a:ext cx="22860" cy="22860"/>
          </a:xfrm>
          <a:prstGeom prst="ellipse">
            <a:avLst/>
          </a:prstGeom>
          <a:solidFill>
            <a:srgbClr val="CFE0F8">
              <a:alpha val="92000"/>
            </a:srgbClr>
          </a:solidFill>
          <a:ln w="12700">
            <a:solidFill>
              <a:srgbClr val="CFE0F8">
                <a:alpha val="0"/>
              </a:srgbClr>
            </a:solidFill>
            <a:prstDash val="solid"/>
          </a:ln>
        </p:spPr>
      </p:sp>
      <p:sp>
        <p:nvSpPr>
          <p:cNvPr id="105" name="Shape 103"/>
          <p:cNvSpPr/>
          <p:nvPr/>
        </p:nvSpPr>
        <p:spPr>
          <a:xfrm>
            <a:off x="11969496" y="1481328"/>
            <a:ext cx="22860" cy="22860"/>
          </a:xfrm>
          <a:prstGeom prst="ellipse">
            <a:avLst/>
          </a:prstGeom>
          <a:solidFill>
            <a:srgbClr val="CFE0F8">
              <a:alpha val="92000"/>
            </a:srgbClr>
          </a:solidFill>
          <a:ln w="12700">
            <a:solidFill>
              <a:srgbClr val="CFE0F8">
                <a:alpha val="0"/>
              </a:srgbClr>
            </a:solidFill>
            <a:prstDash val="solid"/>
          </a:ln>
        </p:spPr>
      </p:sp>
      <p:sp>
        <p:nvSpPr>
          <p:cNvPr id="106" name="Text 104"/>
          <p:cNvSpPr/>
          <p:nvPr/>
        </p:nvSpPr>
        <p:spPr>
          <a:xfrm>
            <a:off x="457200" y="365760"/>
            <a:ext cx="11274552" cy="201168"/>
          </a:xfrm>
          <a:prstGeom prst="rect">
            <a:avLst/>
          </a:prstGeom>
          <a:noFill/>
          <a:ln/>
        </p:spPr>
        <p:txBody>
          <a:bodyPr wrap="square" lIns="0" tIns="0" rIns="0" bIns="0" rtlCol="0" anchor="ctr"/>
          <a:lstStyle/>
          <a:p>
            <a:pPr indent="0" marL="0">
              <a:buNone/>
            </a:pPr>
            <a:r>
              <a:rPr lang="en-US" sz="950" b="1" spc="150" kern="0" dirty="0">
                <a:solidFill>
                  <a:srgbClr val="0052CC"/>
                </a:solidFill>
                <a:latin typeface="Arial" pitchFamily="34" charset="0"/>
                <a:ea typeface="Arial" pitchFamily="34" charset="-122"/>
                <a:cs typeface="Arial" pitchFamily="34" charset="-120"/>
              </a:rPr>
              <a:t>PROCESS ADVISOR · AI OPPORTUNITIES</a:t>
            </a:r>
            <a:endParaRPr lang="en-US" sz="950" dirty="0"/>
          </a:p>
        </p:txBody>
      </p:sp>
      <p:sp>
        <p:nvSpPr>
          <p:cNvPr id="107" name="Text 105"/>
          <p:cNvSpPr/>
          <p:nvPr/>
        </p:nvSpPr>
        <p:spPr>
          <a:xfrm>
            <a:off x="457200" y="621792"/>
            <a:ext cx="11274552" cy="411480"/>
          </a:xfrm>
          <a:prstGeom prst="rect">
            <a:avLst/>
          </a:prstGeom>
          <a:noFill/>
          <a:ln/>
        </p:spPr>
        <p:txBody>
          <a:bodyPr wrap="square" lIns="0" tIns="0" rIns="0" bIns="0" rtlCol="0" anchor="t"/>
          <a:lstStyle/>
          <a:p>
            <a:pPr indent="0" marL="0">
              <a:buNone/>
            </a:pPr>
            <a:r>
              <a:rPr lang="en-US" sz="1850" b="1" dirty="0">
                <a:solidFill>
                  <a:srgbClr val="172B4D"/>
                </a:solidFill>
                <a:latin typeface="Arial" pitchFamily="34" charset="0"/>
                <a:ea typeface="Arial" pitchFamily="34" charset="-122"/>
                <a:cs typeface="Arial" pitchFamily="34" charset="-120"/>
              </a:rPr>
              <a:t>3. Opportunity 2: Implement AI-Powered Routing to Accelerate Triage</a:t>
            </a:r>
            <a:endParaRPr lang="en-US" sz="1850" dirty="0"/>
          </a:p>
        </p:txBody>
      </p:sp>
      <p:sp>
        <p:nvSpPr>
          <p:cNvPr id="108" name="Shape 106"/>
          <p:cNvSpPr/>
          <p:nvPr/>
        </p:nvSpPr>
        <p:spPr>
          <a:xfrm>
            <a:off x="457200" y="1115568"/>
            <a:ext cx="960120" cy="41148"/>
          </a:xfrm>
          <a:prstGeom prst="rect">
            <a:avLst/>
          </a:prstGeom>
          <a:solidFill>
            <a:srgbClr val="1D7AFC"/>
          </a:solidFill>
          <a:ln w="12700">
            <a:solidFill>
              <a:srgbClr val="1D7AFC"/>
            </a:solidFill>
            <a:prstDash val="solid"/>
          </a:ln>
        </p:spPr>
      </p:sp>
      <p:sp>
        <p:nvSpPr>
          <p:cNvPr id="109" name="Shape 107"/>
          <p:cNvSpPr/>
          <p:nvPr/>
        </p:nvSpPr>
        <p:spPr>
          <a:xfrm>
            <a:off x="457200" y="1399032"/>
            <a:ext cx="11274552" cy="749808"/>
          </a:xfrm>
          <a:prstGeom prst="roundRect">
            <a:avLst>
              <a:gd name="adj" fmla="val 6098"/>
            </a:avLst>
          </a:prstGeom>
          <a:solidFill>
            <a:srgbClr val="E9F2FF"/>
          </a:solidFill>
          <a:ln w="10160">
            <a:solidFill>
              <a:srgbClr val="A6C5F2"/>
            </a:solidFill>
            <a:prstDash val="solid"/>
          </a:ln>
          <a:effectLst>
            <a:outerShdw sx="100000" sy="100000" kx="0" ky="0" algn="bl" rotWithShape="0" blurRad="76200" dist="19050" dir="5400000">
              <a:srgbClr val="122A35">
                <a:alpha val="6000"/>
              </a:srgbClr>
            </a:outerShdw>
          </a:effectLst>
        </p:spPr>
      </p:sp>
      <p:sp>
        <p:nvSpPr>
          <p:cNvPr id="110" name="Shape 108"/>
          <p:cNvSpPr/>
          <p:nvPr/>
        </p:nvSpPr>
        <p:spPr>
          <a:xfrm>
            <a:off x="457200" y="1399032"/>
            <a:ext cx="54864" cy="749808"/>
          </a:xfrm>
          <a:prstGeom prst="rect">
            <a:avLst/>
          </a:prstGeom>
          <a:solidFill>
            <a:srgbClr val="A54800"/>
          </a:solidFill>
          <a:ln w="12700">
            <a:solidFill>
              <a:srgbClr val="A54800"/>
            </a:solidFill>
            <a:prstDash val="solid"/>
          </a:ln>
        </p:spPr>
      </p:sp>
      <p:sp>
        <p:nvSpPr>
          <p:cNvPr id="111" name="Text 109"/>
          <p:cNvSpPr/>
          <p:nvPr/>
        </p:nvSpPr>
        <p:spPr>
          <a:xfrm>
            <a:off x="640080" y="1508760"/>
            <a:ext cx="6583680" cy="329184"/>
          </a:xfrm>
          <a:prstGeom prst="rect">
            <a:avLst/>
          </a:prstGeom>
          <a:noFill/>
          <a:ln/>
        </p:spPr>
        <p:txBody>
          <a:bodyPr wrap="square" lIns="0" tIns="0" rIns="0" bIns="0" rtlCol="0" anchor="ctr"/>
          <a:lstStyle/>
          <a:p>
            <a:pPr indent="0" marL="0">
              <a:buNone/>
            </a:pPr>
            <a:r>
              <a:rPr lang="en-US" sz="1420" b="1" dirty="0">
                <a:solidFill>
                  <a:srgbClr val="172B4D"/>
                </a:solidFill>
                <a:latin typeface="Arial" pitchFamily="34" charset="0"/>
                <a:ea typeface="Arial" pitchFamily="34" charset="-122"/>
                <a:cs typeface="Arial" pitchFamily="34" charset="-120"/>
              </a:rPr>
              <a:t>Implement AI-Powered Routing to Accelerate Triage</a:t>
            </a:r>
            <a:endParaRPr lang="en-US" sz="1420" dirty="0"/>
          </a:p>
        </p:txBody>
      </p:sp>
      <p:sp>
        <p:nvSpPr>
          <p:cNvPr id="112" name="Text 110"/>
          <p:cNvSpPr/>
          <p:nvPr/>
        </p:nvSpPr>
        <p:spPr>
          <a:xfrm>
            <a:off x="7452360" y="1527048"/>
            <a:ext cx="1175004" cy="292608"/>
          </a:xfrm>
          <a:prstGeom prst="roundRect">
            <a:avLst>
              <a:gd name="adj" fmla="val 18750"/>
            </a:avLst>
          </a:prstGeom>
          <a:solidFill>
            <a:srgbClr val="E9F2FF"/>
          </a:solidFill>
          <a:ln w="10160">
            <a:solidFill>
              <a:srgbClr val="A6C5F2"/>
            </a:solidFill>
          </a:ln>
        </p:spPr>
        <p:txBody>
          <a:bodyPr wrap="square" lIns="0" tIns="0" rIns="0" bIns="0" rtlCol="0" anchor="ctr"/>
          <a:lstStyle/>
          <a:p>
            <a:pPr algn="ctr" indent="0" marL="0">
              <a:buNone/>
            </a:pPr>
            <a:r>
              <a:rPr lang="en-US" sz="950" b="1" dirty="0">
                <a:solidFill>
                  <a:srgbClr val="0052CC"/>
                </a:solidFill>
                <a:latin typeface="Arial" pitchFamily="34" charset="0"/>
                <a:ea typeface="Arial" pitchFamily="34" charset="-122"/>
                <a:cs typeface="Arial" pitchFamily="34" charset="-120"/>
              </a:rPr>
              <a:t>Rovo Agents</a:t>
            </a:r>
            <a:endParaRPr lang="en-US" sz="950" dirty="0"/>
          </a:p>
        </p:txBody>
      </p:sp>
      <p:sp>
        <p:nvSpPr>
          <p:cNvPr id="113" name="Text 111"/>
          <p:cNvSpPr/>
          <p:nvPr/>
        </p:nvSpPr>
        <p:spPr>
          <a:xfrm>
            <a:off x="8718804" y="1527048"/>
            <a:ext cx="731520" cy="292608"/>
          </a:xfrm>
          <a:prstGeom prst="roundRect">
            <a:avLst>
              <a:gd name="adj" fmla="val 18750"/>
            </a:avLst>
          </a:prstGeom>
          <a:solidFill>
            <a:srgbClr val="FFF3EB"/>
          </a:solidFill>
          <a:ln w="10160">
            <a:solidFill>
              <a:srgbClr val="FEDEC8"/>
            </a:solidFill>
          </a:ln>
        </p:spPr>
        <p:txBody>
          <a:bodyPr wrap="square" lIns="0" tIns="0" rIns="0" bIns="0" rtlCol="0" anchor="ctr"/>
          <a:lstStyle/>
          <a:p>
            <a:pPr algn="ctr" indent="0" marL="0">
              <a:buNone/>
            </a:pPr>
            <a:r>
              <a:rPr lang="en-US" sz="950" b="1" dirty="0">
                <a:solidFill>
                  <a:srgbClr val="A54800"/>
                </a:solidFill>
                <a:latin typeface="Arial" pitchFamily="34" charset="0"/>
                <a:ea typeface="Arial" pitchFamily="34" charset="-122"/>
                <a:cs typeface="Arial" pitchFamily="34" charset="-120"/>
              </a:rPr>
              <a:t>High</a:t>
            </a:r>
            <a:endParaRPr lang="en-US" sz="950" dirty="0"/>
          </a:p>
        </p:txBody>
      </p:sp>
      <p:sp>
        <p:nvSpPr>
          <p:cNvPr id="114" name="Text 112"/>
          <p:cNvSpPr/>
          <p:nvPr/>
        </p:nvSpPr>
        <p:spPr>
          <a:xfrm>
            <a:off x="9541764" y="1527048"/>
            <a:ext cx="731520" cy="292608"/>
          </a:xfrm>
          <a:prstGeom prst="roundRect">
            <a:avLst>
              <a:gd name="adj" fmla="val 18750"/>
            </a:avLst>
          </a:prstGeom>
          <a:solidFill>
            <a:srgbClr val="FFF3EB"/>
          </a:solidFill>
          <a:ln w="10160">
            <a:solidFill>
              <a:srgbClr val="FEDEC8"/>
            </a:solidFill>
          </a:ln>
        </p:spPr>
        <p:txBody>
          <a:bodyPr wrap="square" lIns="0" tIns="0" rIns="0" bIns="0" rtlCol="0" anchor="ctr"/>
          <a:lstStyle/>
          <a:p>
            <a:pPr algn="ctr" indent="0" marL="0">
              <a:buNone/>
            </a:pPr>
            <a:r>
              <a:rPr lang="en-US" sz="950" b="1" dirty="0">
                <a:solidFill>
                  <a:srgbClr val="A54800"/>
                </a:solidFill>
                <a:latin typeface="Arial" pitchFamily="34" charset="0"/>
                <a:ea typeface="Arial" pitchFamily="34" charset="-122"/>
                <a:cs typeface="Arial" pitchFamily="34" charset="-120"/>
              </a:rPr>
              <a:t>High</a:t>
            </a:r>
            <a:endParaRPr lang="en-US" sz="950" dirty="0"/>
          </a:p>
        </p:txBody>
      </p:sp>
      <p:sp>
        <p:nvSpPr>
          <p:cNvPr id="115" name="Text 113"/>
          <p:cNvSpPr/>
          <p:nvPr/>
        </p:nvSpPr>
        <p:spPr>
          <a:xfrm>
            <a:off x="10364724" y="1527048"/>
            <a:ext cx="786384" cy="292608"/>
          </a:xfrm>
          <a:prstGeom prst="roundRect">
            <a:avLst>
              <a:gd name="adj" fmla="val 18750"/>
            </a:avLst>
          </a:prstGeom>
          <a:solidFill>
            <a:srgbClr val="FFF3EB"/>
          </a:solidFill>
          <a:ln w="10160">
            <a:solidFill>
              <a:srgbClr val="FEDEC8"/>
            </a:solidFill>
          </a:ln>
        </p:spPr>
        <p:txBody>
          <a:bodyPr wrap="square" lIns="0" tIns="0" rIns="0" bIns="0" rtlCol="0" anchor="ctr"/>
          <a:lstStyle/>
          <a:p>
            <a:pPr algn="ctr" indent="0" marL="0">
              <a:buNone/>
            </a:pPr>
            <a:r>
              <a:rPr lang="en-US" sz="950" b="1" dirty="0">
                <a:solidFill>
                  <a:srgbClr val="A54800"/>
                </a:solidFill>
                <a:latin typeface="Arial" pitchFamily="34" charset="0"/>
                <a:ea typeface="Arial" pitchFamily="34" charset="-122"/>
                <a:cs typeface="Arial" pitchFamily="34" charset="-120"/>
              </a:rPr>
              <a:t>Medium</a:t>
            </a:r>
            <a:endParaRPr lang="en-US" sz="950" dirty="0"/>
          </a:p>
        </p:txBody>
      </p:sp>
      <p:sp>
        <p:nvSpPr>
          <p:cNvPr id="116" name="Shape 114"/>
          <p:cNvSpPr/>
          <p:nvPr/>
        </p:nvSpPr>
        <p:spPr>
          <a:xfrm>
            <a:off x="457200" y="2313432"/>
            <a:ext cx="5554980" cy="1051560"/>
          </a:xfrm>
          <a:prstGeom prst="roundRect">
            <a:avLst>
              <a:gd name="adj" fmla="val 4348"/>
            </a:avLst>
          </a:prstGeom>
          <a:solidFill>
            <a:srgbClr val="FFFFFF"/>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17" name="Text 115"/>
          <p:cNvSpPr/>
          <p:nvPr/>
        </p:nvSpPr>
        <p:spPr>
          <a:xfrm>
            <a:off x="603504" y="2441448"/>
            <a:ext cx="5262372" cy="201168"/>
          </a:xfrm>
          <a:prstGeom prst="rect">
            <a:avLst/>
          </a:prstGeom>
          <a:noFill/>
          <a:ln/>
        </p:spPr>
        <p:txBody>
          <a:bodyPr wrap="square" lIns="0" tIns="0" rIns="0" bIns="0" rtlCol="0" anchor="ctr"/>
          <a:lstStyle/>
          <a:p>
            <a:pPr indent="0" marL="0">
              <a:buNone/>
            </a:pPr>
            <a:r>
              <a:rPr lang="en-US" sz="850" b="1" spc="120" kern="0" dirty="0">
                <a:solidFill>
                  <a:srgbClr val="0052CC"/>
                </a:solidFill>
                <a:latin typeface="Arial" pitchFamily="34" charset="0"/>
                <a:ea typeface="Arial" pitchFamily="34" charset="-122"/>
                <a:cs typeface="Arial" pitchFamily="34" charset="-120"/>
              </a:rPr>
              <a:t>PROBLEM SIGNAL</a:t>
            </a:r>
            <a:endParaRPr lang="en-US" sz="850" dirty="0"/>
          </a:p>
        </p:txBody>
      </p:sp>
      <p:sp>
        <p:nvSpPr>
          <p:cNvPr id="118" name="Text 116"/>
          <p:cNvSpPr/>
          <p:nvPr/>
        </p:nvSpPr>
        <p:spPr>
          <a:xfrm>
            <a:off x="603504" y="2697480"/>
            <a:ext cx="5262372" cy="576072"/>
          </a:xfrm>
          <a:prstGeom prst="rect">
            <a:avLst/>
          </a:prstGeom>
          <a:noFill/>
          <a:ln/>
        </p:spPr>
        <p:txBody>
          <a:bodyPr wrap="square" lIns="0" tIns="0" rIns="0" bIns="0" rtlCol="0" anchor="t"/>
          <a:lstStyle/>
          <a:p>
            <a:pPr indent="0" marL="0">
              <a:lnSpc>
                <a:spcPts val="1220"/>
              </a:lnSpc>
              <a:buNone/>
            </a:pPr>
            <a:r>
              <a:rPr lang="en-US" sz="940" dirty="0">
                <a:solidFill>
                  <a:srgbClr val="44546F"/>
                </a:solidFill>
                <a:latin typeface="Arial" pitchFamily="34" charset="0"/>
                <a:ea typeface="Arial" pitchFamily="34" charset="-122"/>
                <a:cs typeface="Arial" pitchFamily="34" charset="-120"/>
              </a:rPr>
              <a:t>Tickets spend an average of 62.99 hours waiting in the 'Open' status before moving to 'Work in Progress', indicating a significant triage and assignment bottleneck.</a:t>
            </a:r>
            <a:endParaRPr lang="en-US" sz="940" dirty="0"/>
          </a:p>
        </p:txBody>
      </p:sp>
      <p:sp>
        <p:nvSpPr>
          <p:cNvPr id="119" name="Shape 117"/>
          <p:cNvSpPr/>
          <p:nvPr/>
        </p:nvSpPr>
        <p:spPr>
          <a:xfrm>
            <a:off x="6176772" y="2313432"/>
            <a:ext cx="5554980" cy="1051560"/>
          </a:xfrm>
          <a:prstGeom prst="roundRect">
            <a:avLst>
              <a:gd name="adj" fmla="val 4348"/>
            </a:avLst>
          </a:prstGeom>
          <a:solidFill>
            <a:srgbClr val="FFFFFF"/>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20" name="Text 118"/>
          <p:cNvSpPr/>
          <p:nvPr/>
        </p:nvSpPr>
        <p:spPr>
          <a:xfrm>
            <a:off x="6323076" y="2441448"/>
            <a:ext cx="5262372" cy="201168"/>
          </a:xfrm>
          <a:prstGeom prst="rect">
            <a:avLst/>
          </a:prstGeom>
          <a:noFill/>
          <a:ln/>
        </p:spPr>
        <p:txBody>
          <a:bodyPr wrap="square" lIns="0" tIns="0" rIns="0" bIns="0" rtlCol="0" anchor="ctr"/>
          <a:lstStyle/>
          <a:p>
            <a:pPr indent="0" marL="0">
              <a:buNone/>
            </a:pPr>
            <a:r>
              <a:rPr lang="en-US" sz="850" b="1" spc="120" kern="0" dirty="0">
                <a:solidFill>
                  <a:srgbClr val="0052CC"/>
                </a:solidFill>
                <a:latin typeface="Arial" pitchFamily="34" charset="0"/>
                <a:ea typeface="Arial" pitchFamily="34" charset="-122"/>
                <a:cs typeface="Arial" pitchFamily="34" charset="-120"/>
              </a:rPr>
              <a:t>HOW ROVO AGENTS HELPS</a:t>
            </a:r>
            <a:endParaRPr lang="en-US" sz="850" dirty="0"/>
          </a:p>
        </p:txBody>
      </p:sp>
      <p:sp>
        <p:nvSpPr>
          <p:cNvPr id="121" name="Text 119"/>
          <p:cNvSpPr/>
          <p:nvPr/>
        </p:nvSpPr>
        <p:spPr>
          <a:xfrm>
            <a:off x="6323076" y="2697480"/>
            <a:ext cx="5262372" cy="576072"/>
          </a:xfrm>
          <a:prstGeom prst="rect">
            <a:avLst/>
          </a:prstGeom>
          <a:noFill/>
          <a:ln/>
        </p:spPr>
        <p:txBody>
          <a:bodyPr wrap="square" lIns="0" tIns="0" rIns="0" bIns="0" rtlCol="0" anchor="t"/>
          <a:lstStyle/>
          <a:p>
            <a:pPr indent="0" marL="0">
              <a:lnSpc>
                <a:spcPts val="1220"/>
              </a:lnSpc>
              <a:buNone/>
            </a:pPr>
            <a:r>
              <a:rPr lang="en-US" sz="940" dirty="0">
                <a:solidFill>
                  <a:srgbClr val="44546F"/>
                </a:solidFill>
                <a:latin typeface="Arial" pitchFamily="34" charset="0"/>
                <a:ea typeface="Arial" pitchFamily="34" charset="-122"/>
                <a:cs typeface="Arial" pitchFamily="34" charset="-120"/>
              </a:rPr>
              <a:t>Rovo Agents can analyze the summary and description of newly created incidents to automatically set the correct 'Assignment Group' and 'Subcategory', bypassing the manual triage queue.</a:t>
            </a:r>
            <a:endParaRPr lang="en-US" sz="940" dirty="0"/>
          </a:p>
        </p:txBody>
      </p:sp>
      <p:sp>
        <p:nvSpPr>
          <p:cNvPr id="122" name="Shape 120"/>
          <p:cNvSpPr/>
          <p:nvPr/>
        </p:nvSpPr>
        <p:spPr>
          <a:xfrm>
            <a:off x="457200" y="3529584"/>
            <a:ext cx="5554980" cy="1051560"/>
          </a:xfrm>
          <a:prstGeom prst="roundRect">
            <a:avLst>
              <a:gd name="adj" fmla="val 4348"/>
            </a:avLst>
          </a:prstGeom>
          <a:solidFill>
            <a:srgbClr val="FFFFFF"/>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23" name="Text 121"/>
          <p:cNvSpPr/>
          <p:nvPr/>
        </p:nvSpPr>
        <p:spPr>
          <a:xfrm>
            <a:off x="603504" y="3657600"/>
            <a:ext cx="5262372" cy="201168"/>
          </a:xfrm>
          <a:prstGeom prst="rect">
            <a:avLst/>
          </a:prstGeom>
          <a:noFill/>
          <a:ln/>
        </p:spPr>
        <p:txBody>
          <a:bodyPr wrap="square" lIns="0" tIns="0" rIns="0" bIns="0" rtlCol="0" anchor="ctr"/>
          <a:lstStyle/>
          <a:p>
            <a:pPr indent="0" marL="0">
              <a:buNone/>
            </a:pPr>
            <a:r>
              <a:rPr lang="en-US" sz="850" b="1" spc="120" kern="0" dirty="0">
                <a:solidFill>
                  <a:srgbClr val="0052CC"/>
                </a:solidFill>
                <a:latin typeface="Arial" pitchFamily="34" charset="0"/>
                <a:ea typeface="Arial" pitchFamily="34" charset="-122"/>
                <a:cs typeface="Arial" pitchFamily="34" charset="-120"/>
              </a:rPr>
              <a:t>TRIGGER</a:t>
            </a:r>
            <a:endParaRPr lang="en-US" sz="850" dirty="0"/>
          </a:p>
        </p:txBody>
      </p:sp>
      <p:sp>
        <p:nvSpPr>
          <p:cNvPr id="124" name="Text 122"/>
          <p:cNvSpPr/>
          <p:nvPr/>
        </p:nvSpPr>
        <p:spPr>
          <a:xfrm>
            <a:off x="603504" y="3913632"/>
            <a:ext cx="5262372" cy="576072"/>
          </a:xfrm>
          <a:prstGeom prst="rect">
            <a:avLst/>
          </a:prstGeom>
          <a:noFill/>
          <a:ln/>
        </p:spPr>
        <p:txBody>
          <a:bodyPr wrap="square" lIns="0" tIns="0" rIns="0" bIns="0" rtlCol="0" anchor="t"/>
          <a:lstStyle/>
          <a:p>
            <a:pPr indent="0" marL="0">
              <a:lnSpc>
                <a:spcPts val="1220"/>
              </a:lnSpc>
              <a:buNone/>
            </a:pPr>
            <a:r>
              <a:rPr lang="en-US" sz="940" dirty="0">
                <a:solidFill>
                  <a:srgbClr val="44546F"/>
                </a:solidFill>
                <a:latin typeface="Arial" pitchFamily="34" charset="0"/>
                <a:ea typeface="Arial" pitchFamily="34" charset="-122"/>
                <a:cs typeface="Arial" pitchFamily="34" charset="-120"/>
              </a:rPr>
              <a:t>An issue is created in the project.</a:t>
            </a:r>
            <a:endParaRPr lang="en-US" sz="940" dirty="0"/>
          </a:p>
        </p:txBody>
      </p:sp>
      <p:sp>
        <p:nvSpPr>
          <p:cNvPr id="125" name="Shape 123"/>
          <p:cNvSpPr/>
          <p:nvPr/>
        </p:nvSpPr>
        <p:spPr>
          <a:xfrm>
            <a:off x="6176772" y="3529584"/>
            <a:ext cx="5554980" cy="1051560"/>
          </a:xfrm>
          <a:prstGeom prst="roundRect">
            <a:avLst>
              <a:gd name="adj" fmla="val 4348"/>
            </a:avLst>
          </a:prstGeom>
          <a:solidFill>
            <a:srgbClr val="FFFFFF"/>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26" name="Text 124"/>
          <p:cNvSpPr/>
          <p:nvPr/>
        </p:nvSpPr>
        <p:spPr>
          <a:xfrm>
            <a:off x="6323076" y="3657600"/>
            <a:ext cx="5262372" cy="201168"/>
          </a:xfrm>
          <a:prstGeom prst="rect">
            <a:avLst/>
          </a:prstGeom>
          <a:noFill/>
          <a:ln/>
        </p:spPr>
        <p:txBody>
          <a:bodyPr wrap="square" lIns="0" tIns="0" rIns="0" bIns="0" rtlCol="0" anchor="ctr"/>
          <a:lstStyle/>
          <a:p>
            <a:pPr indent="0" marL="0">
              <a:buNone/>
            </a:pPr>
            <a:r>
              <a:rPr lang="en-US" sz="850" b="1" spc="120" kern="0" dirty="0">
                <a:solidFill>
                  <a:srgbClr val="0052CC"/>
                </a:solidFill>
                <a:latin typeface="Arial" pitchFamily="34" charset="0"/>
                <a:ea typeface="Arial" pitchFamily="34" charset="-122"/>
                <a:cs typeface="Arial" pitchFamily="34" charset="-120"/>
              </a:rPr>
              <a:t>EXPECTED BENEFIT</a:t>
            </a:r>
            <a:endParaRPr lang="en-US" sz="850" dirty="0"/>
          </a:p>
        </p:txBody>
      </p:sp>
      <p:sp>
        <p:nvSpPr>
          <p:cNvPr id="127" name="Text 125"/>
          <p:cNvSpPr/>
          <p:nvPr/>
        </p:nvSpPr>
        <p:spPr>
          <a:xfrm>
            <a:off x="6323076" y="3913632"/>
            <a:ext cx="5262372" cy="576072"/>
          </a:xfrm>
          <a:prstGeom prst="rect">
            <a:avLst/>
          </a:prstGeom>
          <a:noFill/>
          <a:ln/>
        </p:spPr>
        <p:txBody>
          <a:bodyPr wrap="square" lIns="0" tIns="0" rIns="0" bIns="0" rtlCol="0" anchor="t"/>
          <a:lstStyle/>
          <a:p>
            <a:pPr indent="0" marL="0">
              <a:lnSpc>
                <a:spcPts val="1220"/>
              </a:lnSpc>
              <a:buNone/>
            </a:pPr>
            <a:r>
              <a:rPr lang="en-US" sz="940" dirty="0">
                <a:solidFill>
                  <a:srgbClr val="44546F"/>
                </a:solidFill>
                <a:latin typeface="Arial" pitchFamily="34" charset="0"/>
                <a:ea typeface="Arial" pitchFamily="34" charset="-122"/>
                <a:cs typeface="Arial" pitchFamily="34" charset="-120"/>
              </a:rPr>
              <a:t>Reduce initial response time, decrease the 'Open' queue time by over 60 hours, and improve the accuracy of initial assignments, which will also help reduce subsequent rework.</a:t>
            </a:r>
            <a:endParaRPr lang="en-US" sz="940" dirty="0"/>
          </a:p>
        </p:txBody>
      </p:sp>
      <p:sp>
        <p:nvSpPr>
          <p:cNvPr id="128" name="Shape 126"/>
          <p:cNvSpPr/>
          <p:nvPr/>
        </p:nvSpPr>
        <p:spPr>
          <a:xfrm>
            <a:off x="457200" y="4791456"/>
            <a:ext cx="3200400" cy="1563624"/>
          </a:xfrm>
          <a:prstGeom prst="roundRect">
            <a:avLst>
              <a:gd name="adj" fmla="val 2924"/>
            </a:avLst>
          </a:prstGeom>
          <a:solidFill>
            <a:srgbClr val="FAFBFC"/>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29" name="Text 127"/>
          <p:cNvSpPr/>
          <p:nvPr/>
        </p:nvSpPr>
        <p:spPr>
          <a:xfrm>
            <a:off x="603504" y="4919472"/>
            <a:ext cx="2907792" cy="201168"/>
          </a:xfrm>
          <a:prstGeom prst="rect">
            <a:avLst/>
          </a:prstGeom>
          <a:noFill/>
          <a:ln/>
        </p:spPr>
        <p:txBody>
          <a:bodyPr wrap="square" lIns="0" tIns="0" rIns="0" bIns="0" rtlCol="0" anchor="ctr"/>
          <a:lstStyle/>
          <a:p>
            <a:pPr indent="0" marL="0">
              <a:buNone/>
            </a:pPr>
            <a:r>
              <a:rPr lang="en-US" sz="850" b="1" spc="120" kern="0" dirty="0">
                <a:solidFill>
                  <a:srgbClr val="0052CC"/>
                </a:solidFill>
                <a:latin typeface="Arial" pitchFamily="34" charset="0"/>
                <a:ea typeface="Arial" pitchFamily="34" charset="-122"/>
                <a:cs typeface="Arial" pitchFamily="34" charset="-120"/>
              </a:rPr>
              <a:t>OWNER / CONFIGURATION</a:t>
            </a:r>
            <a:endParaRPr lang="en-US" sz="850" dirty="0"/>
          </a:p>
        </p:txBody>
      </p:sp>
      <p:sp>
        <p:nvSpPr>
          <p:cNvPr id="130" name="Text 128"/>
          <p:cNvSpPr/>
          <p:nvPr/>
        </p:nvSpPr>
        <p:spPr>
          <a:xfrm>
            <a:off x="603504" y="5184648"/>
            <a:ext cx="2907792" cy="1060704"/>
          </a:xfrm>
          <a:prstGeom prst="rect">
            <a:avLst/>
          </a:prstGeom>
          <a:noFill/>
          <a:ln/>
        </p:spPr>
        <p:txBody>
          <a:bodyPr wrap="square" lIns="0" tIns="0" rIns="0" bIns="0" rtlCol="0" anchor="t"/>
          <a:lstStyle/>
          <a:p>
            <a:pPr indent="0" marL="0">
              <a:lnSpc>
                <a:spcPts val="1200"/>
              </a:lnSpc>
              <a:buNone/>
            </a:pPr>
            <a:r>
              <a:rPr lang="en-US" sz="910" dirty="0">
                <a:solidFill>
                  <a:srgbClr val="44546F"/>
                </a:solidFill>
                <a:latin typeface="Arial" pitchFamily="34" charset="0"/>
                <a:ea typeface="Arial" pitchFamily="34" charset="-122"/>
                <a:cs typeface="Arial" pitchFamily="34" charset="-120"/>
              </a:rPr>
              <a:t>Owner: Service Desk Manager / Lead Config: Configure a Rovo Agent via Jira Automation to trigger on issue creation, analyze text fields, and update the 'Assignment Group' and 'Subcategory' fields accordingly.</a:t>
            </a:r>
            <a:endParaRPr lang="en-US" sz="910" dirty="0"/>
          </a:p>
        </p:txBody>
      </p:sp>
      <p:sp>
        <p:nvSpPr>
          <p:cNvPr id="131" name="Shape 129"/>
          <p:cNvSpPr/>
          <p:nvPr/>
        </p:nvSpPr>
        <p:spPr>
          <a:xfrm>
            <a:off x="3822192" y="4791456"/>
            <a:ext cx="3840480" cy="1563624"/>
          </a:xfrm>
          <a:prstGeom prst="roundRect">
            <a:avLst>
              <a:gd name="adj" fmla="val 2924"/>
            </a:avLst>
          </a:prstGeom>
          <a:solidFill>
            <a:srgbClr val="FAFBFC"/>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32" name="Text 130"/>
          <p:cNvSpPr/>
          <p:nvPr/>
        </p:nvSpPr>
        <p:spPr>
          <a:xfrm>
            <a:off x="3968496" y="4919472"/>
            <a:ext cx="3547872" cy="201168"/>
          </a:xfrm>
          <a:prstGeom prst="rect">
            <a:avLst/>
          </a:prstGeom>
          <a:noFill/>
          <a:ln/>
        </p:spPr>
        <p:txBody>
          <a:bodyPr wrap="square" lIns="0" tIns="0" rIns="0" bIns="0" rtlCol="0" anchor="ctr"/>
          <a:lstStyle/>
          <a:p>
            <a:pPr indent="0" marL="0">
              <a:buNone/>
            </a:pPr>
            <a:r>
              <a:rPr lang="en-US" sz="850" b="1" spc="120" kern="0" dirty="0">
                <a:solidFill>
                  <a:srgbClr val="0052CC"/>
                </a:solidFill>
                <a:latin typeface="Arial" pitchFamily="34" charset="0"/>
                <a:ea typeface="Arial" pitchFamily="34" charset="-122"/>
                <a:cs typeface="Arial" pitchFamily="34" charset="-120"/>
              </a:rPr>
              <a:t>EVIDENCE</a:t>
            </a:r>
            <a:endParaRPr lang="en-US" sz="850" dirty="0"/>
          </a:p>
        </p:txBody>
      </p:sp>
      <p:sp>
        <p:nvSpPr>
          <p:cNvPr id="133" name="Text 131"/>
          <p:cNvSpPr/>
          <p:nvPr/>
        </p:nvSpPr>
        <p:spPr>
          <a:xfrm>
            <a:off x="3986784" y="5202936"/>
            <a:ext cx="3511296" cy="1060704"/>
          </a:xfrm>
          <a:prstGeom prst="rect">
            <a:avLst/>
          </a:prstGeom>
          <a:noFill/>
          <a:ln/>
        </p:spPr>
        <p:txBody>
          <a:bodyPr wrap="square" lIns="0" tIns="0" rIns="0" bIns="0" rtlCol="0" anchor="t"/>
          <a:lstStyle/>
          <a:p>
            <a:pPr marL="127000" indent="-127000">
              <a:lnSpc>
                <a:spcPts val="1100"/>
              </a:lnSpc>
              <a:spcAft>
                <a:spcPts val="500"/>
              </a:spcAft>
              <a:buSzPct val="100000"/>
              <a:buChar char="•"/>
            </a:pPr>
            <a:r>
              <a:rPr lang="en-US" sz="870" dirty="0">
                <a:solidFill>
                  <a:srgbClr val="44546F"/>
                </a:solidFill>
                <a:latin typeface="Arial" pitchFamily="34" charset="0"/>
                <a:ea typeface="Arial" pitchFamily="34" charset="-122"/>
                <a:cs typeface="Arial" pitchFamily="34" charset="-120"/>
              </a:rPr>
              <a:t>Top Delay Transition: Open -&gt; Work in Progress (62.99 hours avg duration)</a:t>
            </a:r>
            <a:endParaRPr lang="en-US" sz="870" dirty="0"/>
          </a:p>
          <a:p>
            <a:pPr marL="127000" indent="-127000">
              <a:lnSpc>
                <a:spcPts val="1100"/>
              </a:lnSpc>
              <a:spcAft>
                <a:spcPts val="500"/>
              </a:spcAft>
              <a:buSzPct val="100000"/>
              <a:buChar char="•"/>
            </a:pPr>
            <a:r>
              <a:rPr lang="en-US" sz="870" dirty="0">
                <a:solidFill>
                  <a:srgbClr val="44546F"/>
                </a:solidFill>
                <a:latin typeface="Arial" pitchFamily="34" charset="0"/>
                <a:ea typeface="Arial" pitchFamily="34" charset="-122"/>
                <a:cs typeface="Arial" pitchFamily="34" charset="-120"/>
              </a:rPr>
              <a:t>Field Usage: 'Assignment Group' and 'Subcategory' are 100% populated, providing good training data.</a:t>
            </a:r>
            <a:endParaRPr lang="en-US" sz="870" dirty="0"/>
          </a:p>
        </p:txBody>
      </p:sp>
      <p:sp>
        <p:nvSpPr>
          <p:cNvPr id="134" name="Shape 132"/>
          <p:cNvSpPr/>
          <p:nvPr/>
        </p:nvSpPr>
        <p:spPr>
          <a:xfrm>
            <a:off x="7827264" y="4791456"/>
            <a:ext cx="3904488" cy="1563624"/>
          </a:xfrm>
          <a:prstGeom prst="roundRect">
            <a:avLst>
              <a:gd name="adj" fmla="val 2924"/>
            </a:avLst>
          </a:prstGeom>
          <a:solidFill>
            <a:srgbClr val="E9F2FF"/>
          </a:solidFill>
          <a:ln w="10160">
            <a:solidFill>
              <a:srgbClr val="A6C5F2"/>
            </a:solidFill>
            <a:prstDash val="solid"/>
          </a:ln>
          <a:effectLst>
            <a:outerShdw sx="100000" sy="100000" kx="0" ky="0" algn="bl" rotWithShape="0" blurRad="76200" dist="19050" dir="5400000">
              <a:srgbClr val="122A35">
                <a:alpha val="6000"/>
              </a:srgbClr>
            </a:outerShdw>
          </a:effectLst>
        </p:spPr>
      </p:sp>
      <p:sp>
        <p:nvSpPr>
          <p:cNvPr id="135" name="Text 133"/>
          <p:cNvSpPr/>
          <p:nvPr/>
        </p:nvSpPr>
        <p:spPr>
          <a:xfrm>
            <a:off x="7973568" y="4919472"/>
            <a:ext cx="3611880" cy="201168"/>
          </a:xfrm>
          <a:prstGeom prst="rect">
            <a:avLst/>
          </a:prstGeom>
          <a:noFill/>
          <a:ln/>
        </p:spPr>
        <p:txBody>
          <a:bodyPr wrap="square" lIns="0" tIns="0" rIns="0" bIns="0" rtlCol="0" anchor="ctr"/>
          <a:lstStyle/>
          <a:p>
            <a:pPr indent="0" marL="0">
              <a:buNone/>
            </a:pPr>
            <a:r>
              <a:rPr lang="en-US" sz="850" b="1" spc="120" kern="0" dirty="0">
                <a:solidFill>
                  <a:srgbClr val="0052CC"/>
                </a:solidFill>
                <a:latin typeface="Arial" pitchFamily="34" charset="0"/>
                <a:ea typeface="Arial" pitchFamily="34" charset="-122"/>
                <a:cs typeface="Arial" pitchFamily="34" charset="-120"/>
              </a:rPr>
              <a:t>AI USE CASE</a:t>
            </a:r>
            <a:endParaRPr lang="en-US" sz="850" dirty="0"/>
          </a:p>
        </p:txBody>
      </p:sp>
      <p:sp>
        <p:nvSpPr>
          <p:cNvPr id="136" name="Text 134"/>
          <p:cNvSpPr/>
          <p:nvPr/>
        </p:nvSpPr>
        <p:spPr>
          <a:xfrm>
            <a:off x="7973568" y="5184648"/>
            <a:ext cx="3611880" cy="1060704"/>
          </a:xfrm>
          <a:prstGeom prst="rect">
            <a:avLst/>
          </a:prstGeom>
          <a:noFill/>
          <a:ln/>
        </p:spPr>
        <p:txBody>
          <a:bodyPr wrap="square" lIns="0" tIns="0" rIns="0" bIns="0" rtlCol="0" anchor="t"/>
          <a:lstStyle/>
          <a:p>
            <a:pPr indent="0" marL="0">
              <a:lnSpc>
                <a:spcPts val="1220"/>
              </a:lnSpc>
              <a:buNone/>
            </a:pPr>
            <a:r>
              <a:rPr lang="en-US" sz="940" b="1" dirty="0">
                <a:solidFill>
                  <a:srgbClr val="09326C"/>
                </a:solidFill>
                <a:latin typeface="Arial" pitchFamily="34" charset="0"/>
                <a:ea typeface="Arial" pitchFamily="34" charset="-122"/>
                <a:cs typeface="Arial" pitchFamily="34" charset="-120"/>
              </a:rPr>
              <a:t>Routing</a:t>
            </a:r>
            <a:endParaRPr lang="en-US" sz="940" dirty="0"/>
          </a:p>
        </p:txBody>
      </p:sp>
      <p:sp>
        <p:nvSpPr>
          <p:cNvPr id="25" name="Slide Number Placeholder 0"/>
          <p:cNvSpPr>
            <a:spLocks noGrp="1"/>
          </p:cNvSpPr>
          <p:nvPr>
            <p:ph type="sldNum" sz="quarter" idx="4294967295"/>
          </p:nvPr>
        </p:nvSpPr>
        <p:spPr>
          <a:xfrm>
            <a:off x="11521440" y="6537960"/>
            <a:ext cx="800000" cy="300000"/>
          </a:xfrm>
          <a:prstGeom prst="rect">
            <a:avLst/>
          </a:prstGeom>
          <a:extLst>
            <a:ext uri="{C572A759-6A51-4108-AA02-DFA0A04FC94B}">
              <ma14:wrappingTextBoxFlag xmlns:ma14="http://schemas.microsoft.com/office/mac/drawingml/2011/main" val="0"/>
            </a:ext>
          </a:extLst>
        </p:spPr>
        <p:txBody>
          <a:bodyPr/>
          <a:lstStyle>
            <a:lvl1pPr>
              <a:defRPr sz="850">
                <a:solidFill>
                  <a:srgbClr val="626F86"/>
                </a:solidFill>
                <a:latin typeface="Arial"/>
                <a:ea typeface="Arial"/>
                <a:cs typeface="Arial"/>
              </a:defRPr>
            </a:lvl1pPr>
          </a:lstStyle>
          <a:p>
            <a:pPr algn="l"/>
            <a:fld id="{F7021451-1387-4CA6-816F-3879F97B5CBC}" type="slidenum">
              <a:rPr b="0" lang="en-US"/>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9555480" y="201168"/>
            <a:ext cx="22860" cy="22860"/>
          </a:xfrm>
          <a:prstGeom prst="ellipse">
            <a:avLst/>
          </a:prstGeom>
          <a:solidFill>
            <a:srgbClr val="CFE0F8">
              <a:alpha val="92000"/>
            </a:srgbClr>
          </a:solidFill>
          <a:ln w="12700">
            <a:solidFill>
              <a:srgbClr val="CFE0F8">
                <a:alpha val="0"/>
              </a:srgbClr>
            </a:solidFill>
            <a:prstDash val="solid"/>
          </a:ln>
        </p:spPr>
      </p:sp>
      <p:sp>
        <p:nvSpPr>
          <p:cNvPr id="3" name="Shape 1"/>
          <p:cNvSpPr/>
          <p:nvPr/>
        </p:nvSpPr>
        <p:spPr>
          <a:xfrm>
            <a:off x="9756648" y="201168"/>
            <a:ext cx="22860" cy="22860"/>
          </a:xfrm>
          <a:prstGeom prst="ellipse">
            <a:avLst/>
          </a:prstGeom>
          <a:solidFill>
            <a:srgbClr val="CFE0F8">
              <a:alpha val="92000"/>
            </a:srgbClr>
          </a:solidFill>
          <a:ln w="12700">
            <a:solidFill>
              <a:srgbClr val="CFE0F8">
                <a:alpha val="0"/>
              </a:srgbClr>
            </a:solidFill>
            <a:prstDash val="solid"/>
          </a:ln>
        </p:spPr>
      </p:sp>
      <p:sp>
        <p:nvSpPr>
          <p:cNvPr id="4" name="Shape 2"/>
          <p:cNvSpPr/>
          <p:nvPr/>
        </p:nvSpPr>
        <p:spPr>
          <a:xfrm>
            <a:off x="9957816" y="201168"/>
            <a:ext cx="22860" cy="22860"/>
          </a:xfrm>
          <a:prstGeom prst="ellipse">
            <a:avLst/>
          </a:prstGeom>
          <a:solidFill>
            <a:srgbClr val="CFE0F8">
              <a:alpha val="92000"/>
            </a:srgbClr>
          </a:solidFill>
          <a:ln w="12700">
            <a:solidFill>
              <a:srgbClr val="CFE0F8">
                <a:alpha val="0"/>
              </a:srgbClr>
            </a:solidFill>
            <a:prstDash val="solid"/>
          </a:ln>
        </p:spPr>
      </p:sp>
      <p:sp>
        <p:nvSpPr>
          <p:cNvPr id="5" name="Shape 3"/>
          <p:cNvSpPr/>
          <p:nvPr/>
        </p:nvSpPr>
        <p:spPr>
          <a:xfrm>
            <a:off x="10158984" y="201168"/>
            <a:ext cx="22860" cy="22860"/>
          </a:xfrm>
          <a:prstGeom prst="ellipse">
            <a:avLst/>
          </a:prstGeom>
          <a:solidFill>
            <a:srgbClr val="CFE0F8">
              <a:alpha val="92000"/>
            </a:srgbClr>
          </a:solidFill>
          <a:ln w="12700">
            <a:solidFill>
              <a:srgbClr val="CFE0F8">
                <a:alpha val="0"/>
              </a:srgbClr>
            </a:solidFill>
            <a:prstDash val="solid"/>
          </a:ln>
        </p:spPr>
      </p:sp>
      <p:sp>
        <p:nvSpPr>
          <p:cNvPr id="6" name="Shape 4"/>
          <p:cNvSpPr/>
          <p:nvPr/>
        </p:nvSpPr>
        <p:spPr>
          <a:xfrm>
            <a:off x="10360152" y="201168"/>
            <a:ext cx="22860" cy="22860"/>
          </a:xfrm>
          <a:prstGeom prst="ellipse">
            <a:avLst/>
          </a:prstGeom>
          <a:solidFill>
            <a:srgbClr val="CFE0F8">
              <a:alpha val="92000"/>
            </a:srgbClr>
          </a:solidFill>
          <a:ln w="12700">
            <a:solidFill>
              <a:srgbClr val="CFE0F8">
                <a:alpha val="0"/>
              </a:srgbClr>
            </a:solidFill>
            <a:prstDash val="solid"/>
          </a:ln>
        </p:spPr>
      </p:sp>
      <p:sp>
        <p:nvSpPr>
          <p:cNvPr id="7" name="Shape 5"/>
          <p:cNvSpPr/>
          <p:nvPr/>
        </p:nvSpPr>
        <p:spPr>
          <a:xfrm>
            <a:off x="10561320" y="201168"/>
            <a:ext cx="22860" cy="22860"/>
          </a:xfrm>
          <a:prstGeom prst="ellipse">
            <a:avLst/>
          </a:prstGeom>
          <a:solidFill>
            <a:srgbClr val="CFE0F8">
              <a:alpha val="92000"/>
            </a:srgbClr>
          </a:solidFill>
          <a:ln w="12700">
            <a:solidFill>
              <a:srgbClr val="CFE0F8">
                <a:alpha val="0"/>
              </a:srgbClr>
            </a:solidFill>
            <a:prstDash val="solid"/>
          </a:ln>
        </p:spPr>
      </p:sp>
      <p:sp>
        <p:nvSpPr>
          <p:cNvPr id="8" name="Shape 6"/>
          <p:cNvSpPr/>
          <p:nvPr/>
        </p:nvSpPr>
        <p:spPr>
          <a:xfrm>
            <a:off x="10762488" y="201168"/>
            <a:ext cx="22860" cy="22860"/>
          </a:xfrm>
          <a:prstGeom prst="ellipse">
            <a:avLst/>
          </a:prstGeom>
          <a:solidFill>
            <a:srgbClr val="CFE0F8">
              <a:alpha val="92000"/>
            </a:srgbClr>
          </a:solidFill>
          <a:ln w="12700">
            <a:solidFill>
              <a:srgbClr val="CFE0F8">
                <a:alpha val="0"/>
              </a:srgbClr>
            </a:solidFill>
            <a:prstDash val="solid"/>
          </a:ln>
        </p:spPr>
      </p:sp>
      <p:sp>
        <p:nvSpPr>
          <p:cNvPr id="9" name="Shape 7"/>
          <p:cNvSpPr/>
          <p:nvPr/>
        </p:nvSpPr>
        <p:spPr>
          <a:xfrm>
            <a:off x="10963656" y="201168"/>
            <a:ext cx="22860" cy="22860"/>
          </a:xfrm>
          <a:prstGeom prst="ellipse">
            <a:avLst/>
          </a:prstGeom>
          <a:solidFill>
            <a:srgbClr val="CFE0F8">
              <a:alpha val="92000"/>
            </a:srgbClr>
          </a:solidFill>
          <a:ln w="12700">
            <a:solidFill>
              <a:srgbClr val="CFE0F8">
                <a:alpha val="0"/>
              </a:srgbClr>
            </a:solidFill>
            <a:prstDash val="solid"/>
          </a:ln>
        </p:spPr>
      </p:sp>
      <p:sp>
        <p:nvSpPr>
          <p:cNvPr id="10" name="Shape 8"/>
          <p:cNvSpPr/>
          <p:nvPr/>
        </p:nvSpPr>
        <p:spPr>
          <a:xfrm>
            <a:off x="11164824" y="201168"/>
            <a:ext cx="22860" cy="22860"/>
          </a:xfrm>
          <a:prstGeom prst="ellipse">
            <a:avLst/>
          </a:prstGeom>
          <a:solidFill>
            <a:srgbClr val="CFE0F8">
              <a:alpha val="92000"/>
            </a:srgbClr>
          </a:solidFill>
          <a:ln w="12700">
            <a:solidFill>
              <a:srgbClr val="CFE0F8">
                <a:alpha val="0"/>
              </a:srgbClr>
            </a:solidFill>
            <a:prstDash val="solid"/>
          </a:ln>
        </p:spPr>
      </p:sp>
      <p:sp>
        <p:nvSpPr>
          <p:cNvPr id="11" name="Shape 9"/>
          <p:cNvSpPr/>
          <p:nvPr/>
        </p:nvSpPr>
        <p:spPr>
          <a:xfrm>
            <a:off x="11365992" y="201168"/>
            <a:ext cx="22860" cy="22860"/>
          </a:xfrm>
          <a:prstGeom prst="ellipse">
            <a:avLst/>
          </a:prstGeom>
          <a:solidFill>
            <a:srgbClr val="CFE0F8">
              <a:alpha val="92000"/>
            </a:srgbClr>
          </a:solidFill>
          <a:ln w="12700">
            <a:solidFill>
              <a:srgbClr val="CFE0F8">
                <a:alpha val="0"/>
              </a:srgbClr>
            </a:solidFill>
            <a:prstDash val="solid"/>
          </a:ln>
        </p:spPr>
      </p:sp>
      <p:sp>
        <p:nvSpPr>
          <p:cNvPr id="12" name="Shape 10"/>
          <p:cNvSpPr/>
          <p:nvPr/>
        </p:nvSpPr>
        <p:spPr>
          <a:xfrm>
            <a:off x="11567160" y="201168"/>
            <a:ext cx="22860" cy="22860"/>
          </a:xfrm>
          <a:prstGeom prst="ellipse">
            <a:avLst/>
          </a:prstGeom>
          <a:solidFill>
            <a:srgbClr val="CFE0F8">
              <a:alpha val="92000"/>
            </a:srgbClr>
          </a:solidFill>
          <a:ln w="12700">
            <a:solidFill>
              <a:srgbClr val="CFE0F8">
                <a:alpha val="0"/>
              </a:srgbClr>
            </a:solidFill>
            <a:prstDash val="solid"/>
          </a:ln>
        </p:spPr>
      </p:sp>
      <p:sp>
        <p:nvSpPr>
          <p:cNvPr id="13" name="Shape 11"/>
          <p:cNvSpPr/>
          <p:nvPr/>
        </p:nvSpPr>
        <p:spPr>
          <a:xfrm>
            <a:off x="11768328" y="201168"/>
            <a:ext cx="22860" cy="22860"/>
          </a:xfrm>
          <a:prstGeom prst="ellipse">
            <a:avLst/>
          </a:prstGeom>
          <a:solidFill>
            <a:srgbClr val="CFE0F8">
              <a:alpha val="92000"/>
            </a:srgbClr>
          </a:solidFill>
          <a:ln w="12700">
            <a:solidFill>
              <a:srgbClr val="CFE0F8">
                <a:alpha val="0"/>
              </a:srgbClr>
            </a:solidFill>
            <a:prstDash val="solid"/>
          </a:ln>
        </p:spPr>
      </p:sp>
      <p:sp>
        <p:nvSpPr>
          <p:cNvPr id="14" name="Shape 12"/>
          <p:cNvSpPr/>
          <p:nvPr/>
        </p:nvSpPr>
        <p:spPr>
          <a:xfrm>
            <a:off x="11969496" y="201168"/>
            <a:ext cx="22860" cy="22860"/>
          </a:xfrm>
          <a:prstGeom prst="ellipse">
            <a:avLst/>
          </a:prstGeom>
          <a:solidFill>
            <a:srgbClr val="CFE0F8">
              <a:alpha val="92000"/>
            </a:srgbClr>
          </a:solidFill>
          <a:ln w="12700">
            <a:solidFill>
              <a:srgbClr val="CFE0F8">
                <a:alpha val="0"/>
              </a:srgbClr>
            </a:solidFill>
            <a:prstDash val="solid"/>
          </a:ln>
        </p:spPr>
      </p:sp>
      <p:sp>
        <p:nvSpPr>
          <p:cNvPr id="15" name="Shape 13"/>
          <p:cNvSpPr/>
          <p:nvPr/>
        </p:nvSpPr>
        <p:spPr>
          <a:xfrm>
            <a:off x="9555480" y="384048"/>
            <a:ext cx="22860" cy="22860"/>
          </a:xfrm>
          <a:prstGeom prst="ellipse">
            <a:avLst/>
          </a:prstGeom>
          <a:solidFill>
            <a:srgbClr val="CFE0F8">
              <a:alpha val="92000"/>
            </a:srgbClr>
          </a:solidFill>
          <a:ln w="12700">
            <a:solidFill>
              <a:srgbClr val="CFE0F8">
                <a:alpha val="0"/>
              </a:srgbClr>
            </a:solidFill>
            <a:prstDash val="solid"/>
          </a:ln>
        </p:spPr>
      </p:sp>
      <p:sp>
        <p:nvSpPr>
          <p:cNvPr id="16" name="Shape 14"/>
          <p:cNvSpPr/>
          <p:nvPr/>
        </p:nvSpPr>
        <p:spPr>
          <a:xfrm>
            <a:off x="9756648" y="384048"/>
            <a:ext cx="22860" cy="22860"/>
          </a:xfrm>
          <a:prstGeom prst="ellipse">
            <a:avLst/>
          </a:prstGeom>
          <a:solidFill>
            <a:srgbClr val="CFE0F8">
              <a:alpha val="92000"/>
            </a:srgbClr>
          </a:solidFill>
          <a:ln w="12700">
            <a:solidFill>
              <a:srgbClr val="CFE0F8">
                <a:alpha val="0"/>
              </a:srgbClr>
            </a:solidFill>
            <a:prstDash val="solid"/>
          </a:ln>
        </p:spPr>
      </p:sp>
      <p:sp>
        <p:nvSpPr>
          <p:cNvPr id="17" name="Shape 15"/>
          <p:cNvSpPr/>
          <p:nvPr/>
        </p:nvSpPr>
        <p:spPr>
          <a:xfrm>
            <a:off x="9957816" y="384048"/>
            <a:ext cx="22860" cy="22860"/>
          </a:xfrm>
          <a:prstGeom prst="ellipse">
            <a:avLst/>
          </a:prstGeom>
          <a:solidFill>
            <a:srgbClr val="CFE0F8">
              <a:alpha val="92000"/>
            </a:srgbClr>
          </a:solidFill>
          <a:ln w="12700">
            <a:solidFill>
              <a:srgbClr val="CFE0F8">
                <a:alpha val="0"/>
              </a:srgbClr>
            </a:solidFill>
            <a:prstDash val="solid"/>
          </a:ln>
        </p:spPr>
      </p:sp>
      <p:sp>
        <p:nvSpPr>
          <p:cNvPr id="18" name="Shape 16"/>
          <p:cNvSpPr/>
          <p:nvPr/>
        </p:nvSpPr>
        <p:spPr>
          <a:xfrm>
            <a:off x="10158984" y="384048"/>
            <a:ext cx="22860" cy="22860"/>
          </a:xfrm>
          <a:prstGeom prst="ellipse">
            <a:avLst/>
          </a:prstGeom>
          <a:solidFill>
            <a:srgbClr val="CFE0F8">
              <a:alpha val="92000"/>
            </a:srgbClr>
          </a:solidFill>
          <a:ln w="12700">
            <a:solidFill>
              <a:srgbClr val="CFE0F8">
                <a:alpha val="0"/>
              </a:srgbClr>
            </a:solidFill>
            <a:prstDash val="solid"/>
          </a:ln>
        </p:spPr>
      </p:sp>
      <p:sp>
        <p:nvSpPr>
          <p:cNvPr id="19" name="Shape 17"/>
          <p:cNvSpPr/>
          <p:nvPr/>
        </p:nvSpPr>
        <p:spPr>
          <a:xfrm>
            <a:off x="10360152" y="384048"/>
            <a:ext cx="22860" cy="22860"/>
          </a:xfrm>
          <a:prstGeom prst="ellipse">
            <a:avLst/>
          </a:prstGeom>
          <a:solidFill>
            <a:srgbClr val="CFE0F8">
              <a:alpha val="92000"/>
            </a:srgbClr>
          </a:solidFill>
          <a:ln w="12700">
            <a:solidFill>
              <a:srgbClr val="CFE0F8">
                <a:alpha val="0"/>
              </a:srgbClr>
            </a:solidFill>
            <a:prstDash val="solid"/>
          </a:ln>
        </p:spPr>
      </p:sp>
      <p:sp>
        <p:nvSpPr>
          <p:cNvPr id="20" name="Shape 18"/>
          <p:cNvSpPr/>
          <p:nvPr/>
        </p:nvSpPr>
        <p:spPr>
          <a:xfrm>
            <a:off x="10561320" y="384048"/>
            <a:ext cx="22860" cy="22860"/>
          </a:xfrm>
          <a:prstGeom prst="ellipse">
            <a:avLst/>
          </a:prstGeom>
          <a:solidFill>
            <a:srgbClr val="CFE0F8">
              <a:alpha val="92000"/>
            </a:srgbClr>
          </a:solidFill>
          <a:ln w="12700">
            <a:solidFill>
              <a:srgbClr val="CFE0F8">
                <a:alpha val="0"/>
              </a:srgbClr>
            </a:solidFill>
            <a:prstDash val="solid"/>
          </a:ln>
        </p:spPr>
      </p:sp>
      <p:sp>
        <p:nvSpPr>
          <p:cNvPr id="21" name="Shape 19"/>
          <p:cNvSpPr/>
          <p:nvPr/>
        </p:nvSpPr>
        <p:spPr>
          <a:xfrm>
            <a:off x="10762488" y="384048"/>
            <a:ext cx="22860" cy="22860"/>
          </a:xfrm>
          <a:prstGeom prst="ellipse">
            <a:avLst/>
          </a:prstGeom>
          <a:solidFill>
            <a:srgbClr val="CFE0F8">
              <a:alpha val="92000"/>
            </a:srgbClr>
          </a:solidFill>
          <a:ln w="12700">
            <a:solidFill>
              <a:srgbClr val="CFE0F8">
                <a:alpha val="0"/>
              </a:srgbClr>
            </a:solidFill>
            <a:prstDash val="solid"/>
          </a:ln>
        </p:spPr>
      </p:sp>
      <p:sp>
        <p:nvSpPr>
          <p:cNvPr id="22" name="Shape 20"/>
          <p:cNvSpPr/>
          <p:nvPr/>
        </p:nvSpPr>
        <p:spPr>
          <a:xfrm>
            <a:off x="10963656" y="384048"/>
            <a:ext cx="22860" cy="22860"/>
          </a:xfrm>
          <a:prstGeom prst="ellipse">
            <a:avLst/>
          </a:prstGeom>
          <a:solidFill>
            <a:srgbClr val="CFE0F8">
              <a:alpha val="92000"/>
            </a:srgbClr>
          </a:solidFill>
          <a:ln w="12700">
            <a:solidFill>
              <a:srgbClr val="CFE0F8">
                <a:alpha val="0"/>
              </a:srgbClr>
            </a:solidFill>
            <a:prstDash val="solid"/>
          </a:ln>
        </p:spPr>
      </p:sp>
      <p:sp>
        <p:nvSpPr>
          <p:cNvPr id="23" name="Shape 21"/>
          <p:cNvSpPr/>
          <p:nvPr/>
        </p:nvSpPr>
        <p:spPr>
          <a:xfrm>
            <a:off x="11164824" y="384048"/>
            <a:ext cx="22860" cy="22860"/>
          </a:xfrm>
          <a:prstGeom prst="ellipse">
            <a:avLst/>
          </a:prstGeom>
          <a:solidFill>
            <a:srgbClr val="CFE0F8">
              <a:alpha val="92000"/>
            </a:srgbClr>
          </a:solidFill>
          <a:ln w="12700">
            <a:solidFill>
              <a:srgbClr val="CFE0F8">
                <a:alpha val="0"/>
              </a:srgbClr>
            </a:solidFill>
            <a:prstDash val="solid"/>
          </a:ln>
        </p:spPr>
      </p:sp>
      <p:sp>
        <p:nvSpPr>
          <p:cNvPr id="24" name="Shape 22"/>
          <p:cNvSpPr/>
          <p:nvPr/>
        </p:nvSpPr>
        <p:spPr>
          <a:xfrm>
            <a:off x="11365992" y="384048"/>
            <a:ext cx="22860" cy="22860"/>
          </a:xfrm>
          <a:prstGeom prst="ellipse">
            <a:avLst/>
          </a:prstGeom>
          <a:solidFill>
            <a:srgbClr val="CFE0F8">
              <a:alpha val="92000"/>
            </a:srgbClr>
          </a:solidFill>
          <a:ln w="12700">
            <a:solidFill>
              <a:srgbClr val="CFE0F8">
                <a:alpha val="0"/>
              </a:srgbClr>
            </a:solidFill>
            <a:prstDash val="solid"/>
          </a:ln>
        </p:spPr>
      </p:sp>
      <p:sp>
        <p:nvSpPr>
          <p:cNvPr id="25" name="Shape 23"/>
          <p:cNvSpPr/>
          <p:nvPr/>
        </p:nvSpPr>
        <p:spPr>
          <a:xfrm>
            <a:off x="11567160" y="384048"/>
            <a:ext cx="22860" cy="22860"/>
          </a:xfrm>
          <a:prstGeom prst="ellipse">
            <a:avLst/>
          </a:prstGeom>
          <a:solidFill>
            <a:srgbClr val="CFE0F8">
              <a:alpha val="92000"/>
            </a:srgbClr>
          </a:solidFill>
          <a:ln w="12700">
            <a:solidFill>
              <a:srgbClr val="CFE0F8">
                <a:alpha val="0"/>
              </a:srgbClr>
            </a:solidFill>
            <a:prstDash val="solid"/>
          </a:ln>
        </p:spPr>
      </p:sp>
      <p:sp>
        <p:nvSpPr>
          <p:cNvPr id="26" name="Shape 24"/>
          <p:cNvSpPr/>
          <p:nvPr/>
        </p:nvSpPr>
        <p:spPr>
          <a:xfrm>
            <a:off x="11768328" y="384048"/>
            <a:ext cx="22860" cy="22860"/>
          </a:xfrm>
          <a:prstGeom prst="ellipse">
            <a:avLst/>
          </a:prstGeom>
          <a:solidFill>
            <a:srgbClr val="CFE0F8">
              <a:alpha val="92000"/>
            </a:srgbClr>
          </a:solidFill>
          <a:ln w="12700">
            <a:solidFill>
              <a:srgbClr val="CFE0F8">
                <a:alpha val="0"/>
              </a:srgbClr>
            </a:solidFill>
            <a:prstDash val="solid"/>
          </a:ln>
        </p:spPr>
      </p:sp>
      <p:sp>
        <p:nvSpPr>
          <p:cNvPr id="27" name="Shape 25"/>
          <p:cNvSpPr/>
          <p:nvPr/>
        </p:nvSpPr>
        <p:spPr>
          <a:xfrm>
            <a:off x="11969496" y="384048"/>
            <a:ext cx="22860" cy="22860"/>
          </a:xfrm>
          <a:prstGeom prst="ellipse">
            <a:avLst/>
          </a:prstGeom>
          <a:solidFill>
            <a:srgbClr val="CFE0F8">
              <a:alpha val="92000"/>
            </a:srgbClr>
          </a:solidFill>
          <a:ln w="12700">
            <a:solidFill>
              <a:srgbClr val="CFE0F8">
                <a:alpha val="0"/>
              </a:srgbClr>
            </a:solidFill>
            <a:prstDash val="solid"/>
          </a:ln>
        </p:spPr>
      </p:sp>
      <p:sp>
        <p:nvSpPr>
          <p:cNvPr id="28" name="Shape 26"/>
          <p:cNvSpPr/>
          <p:nvPr/>
        </p:nvSpPr>
        <p:spPr>
          <a:xfrm>
            <a:off x="9555480" y="566928"/>
            <a:ext cx="22860" cy="22860"/>
          </a:xfrm>
          <a:prstGeom prst="ellipse">
            <a:avLst/>
          </a:prstGeom>
          <a:solidFill>
            <a:srgbClr val="CFE0F8">
              <a:alpha val="92000"/>
            </a:srgbClr>
          </a:solidFill>
          <a:ln w="12700">
            <a:solidFill>
              <a:srgbClr val="CFE0F8">
                <a:alpha val="0"/>
              </a:srgbClr>
            </a:solidFill>
            <a:prstDash val="solid"/>
          </a:ln>
        </p:spPr>
      </p:sp>
      <p:sp>
        <p:nvSpPr>
          <p:cNvPr id="29" name="Shape 27"/>
          <p:cNvSpPr/>
          <p:nvPr/>
        </p:nvSpPr>
        <p:spPr>
          <a:xfrm>
            <a:off x="9756648" y="566928"/>
            <a:ext cx="22860" cy="22860"/>
          </a:xfrm>
          <a:prstGeom prst="ellipse">
            <a:avLst/>
          </a:prstGeom>
          <a:solidFill>
            <a:srgbClr val="CFE0F8">
              <a:alpha val="92000"/>
            </a:srgbClr>
          </a:solidFill>
          <a:ln w="12700">
            <a:solidFill>
              <a:srgbClr val="CFE0F8">
                <a:alpha val="0"/>
              </a:srgbClr>
            </a:solidFill>
            <a:prstDash val="solid"/>
          </a:ln>
        </p:spPr>
      </p:sp>
      <p:sp>
        <p:nvSpPr>
          <p:cNvPr id="30" name="Shape 28"/>
          <p:cNvSpPr/>
          <p:nvPr/>
        </p:nvSpPr>
        <p:spPr>
          <a:xfrm>
            <a:off x="9957816" y="566928"/>
            <a:ext cx="22860" cy="22860"/>
          </a:xfrm>
          <a:prstGeom prst="ellipse">
            <a:avLst/>
          </a:prstGeom>
          <a:solidFill>
            <a:srgbClr val="CFE0F8">
              <a:alpha val="92000"/>
            </a:srgbClr>
          </a:solidFill>
          <a:ln w="12700">
            <a:solidFill>
              <a:srgbClr val="CFE0F8">
                <a:alpha val="0"/>
              </a:srgbClr>
            </a:solidFill>
            <a:prstDash val="solid"/>
          </a:ln>
        </p:spPr>
      </p:sp>
      <p:sp>
        <p:nvSpPr>
          <p:cNvPr id="31" name="Shape 29"/>
          <p:cNvSpPr/>
          <p:nvPr/>
        </p:nvSpPr>
        <p:spPr>
          <a:xfrm>
            <a:off x="10158984" y="566928"/>
            <a:ext cx="22860" cy="22860"/>
          </a:xfrm>
          <a:prstGeom prst="ellipse">
            <a:avLst/>
          </a:prstGeom>
          <a:solidFill>
            <a:srgbClr val="CFE0F8">
              <a:alpha val="92000"/>
            </a:srgbClr>
          </a:solidFill>
          <a:ln w="12700">
            <a:solidFill>
              <a:srgbClr val="CFE0F8">
                <a:alpha val="0"/>
              </a:srgbClr>
            </a:solidFill>
            <a:prstDash val="solid"/>
          </a:ln>
        </p:spPr>
      </p:sp>
      <p:sp>
        <p:nvSpPr>
          <p:cNvPr id="32" name="Shape 30"/>
          <p:cNvSpPr/>
          <p:nvPr/>
        </p:nvSpPr>
        <p:spPr>
          <a:xfrm>
            <a:off x="10360152" y="566928"/>
            <a:ext cx="22860" cy="22860"/>
          </a:xfrm>
          <a:prstGeom prst="ellipse">
            <a:avLst/>
          </a:prstGeom>
          <a:solidFill>
            <a:srgbClr val="CFE0F8">
              <a:alpha val="92000"/>
            </a:srgbClr>
          </a:solidFill>
          <a:ln w="12700">
            <a:solidFill>
              <a:srgbClr val="CFE0F8">
                <a:alpha val="0"/>
              </a:srgbClr>
            </a:solidFill>
            <a:prstDash val="solid"/>
          </a:ln>
        </p:spPr>
      </p:sp>
      <p:sp>
        <p:nvSpPr>
          <p:cNvPr id="33" name="Shape 31"/>
          <p:cNvSpPr/>
          <p:nvPr/>
        </p:nvSpPr>
        <p:spPr>
          <a:xfrm>
            <a:off x="10561320" y="566928"/>
            <a:ext cx="22860" cy="22860"/>
          </a:xfrm>
          <a:prstGeom prst="ellipse">
            <a:avLst/>
          </a:prstGeom>
          <a:solidFill>
            <a:srgbClr val="CFE0F8">
              <a:alpha val="92000"/>
            </a:srgbClr>
          </a:solidFill>
          <a:ln w="12700">
            <a:solidFill>
              <a:srgbClr val="CFE0F8">
                <a:alpha val="0"/>
              </a:srgbClr>
            </a:solidFill>
            <a:prstDash val="solid"/>
          </a:ln>
        </p:spPr>
      </p:sp>
      <p:sp>
        <p:nvSpPr>
          <p:cNvPr id="34" name="Shape 32"/>
          <p:cNvSpPr/>
          <p:nvPr/>
        </p:nvSpPr>
        <p:spPr>
          <a:xfrm>
            <a:off x="10762488" y="566928"/>
            <a:ext cx="22860" cy="22860"/>
          </a:xfrm>
          <a:prstGeom prst="ellipse">
            <a:avLst/>
          </a:prstGeom>
          <a:solidFill>
            <a:srgbClr val="CFE0F8">
              <a:alpha val="92000"/>
            </a:srgbClr>
          </a:solidFill>
          <a:ln w="12700">
            <a:solidFill>
              <a:srgbClr val="CFE0F8">
                <a:alpha val="0"/>
              </a:srgbClr>
            </a:solidFill>
            <a:prstDash val="solid"/>
          </a:ln>
        </p:spPr>
      </p:sp>
      <p:sp>
        <p:nvSpPr>
          <p:cNvPr id="35" name="Shape 33"/>
          <p:cNvSpPr/>
          <p:nvPr/>
        </p:nvSpPr>
        <p:spPr>
          <a:xfrm>
            <a:off x="10963656" y="566928"/>
            <a:ext cx="22860" cy="22860"/>
          </a:xfrm>
          <a:prstGeom prst="ellipse">
            <a:avLst/>
          </a:prstGeom>
          <a:solidFill>
            <a:srgbClr val="CFE0F8">
              <a:alpha val="92000"/>
            </a:srgbClr>
          </a:solidFill>
          <a:ln w="12700">
            <a:solidFill>
              <a:srgbClr val="CFE0F8">
                <a:alpha val="0"/>
              </a:srgbClr>
            </a:solidFill>
            <a:prstDash val="solid"/>
          </a:ln>
        </p:spPr>
      </p:sp>
      <p:sp>
        <p:nvSpPr>
          <p:cNvPr id="36" name="Shape 34"/>
          <p:cNvSpPr/>
          <p:nvPr/>
        </p:nvSpPr>
        <p:spPr>
          <a:xfrm>
            <a:off x="11164824" y="566928"/>
            <a:ext cx="22860" cy="22860"/>
          </a:xfrm>
          <a:prstGeom prst="ellipse">
            <a:avLst/>
          </a:prstGeom>
          <a:solidFill>
            <a:srgbClr val="CFE0F8">
              <a:alpha val="92000"/>
            </a:srgbClr>
          </a:solidFill>
          <a:ln w="12700">
            <a:solidFill>
              <a:srgbClr val="CFE0F8">
                <a:alpha val="0"/>
              </a:srgbClr>
            </a:solidFill>
            <a:prstDash val="solid"/>
          </a:ln>
        </p:spPr>
      </p:sp>
      <p:sp>
        <p:nvSpPr>
          <p:cNvPr id="37" name="Shape 35"/>
          <p:cNvSpPr/>
          <p:nvPr/>
        </p:nvSpPr>
        <p:spPr>
          <a:xfrm>
            <a:off x="11365992" y="566928"/>
            <a:ext cx="22860" cy="22860"/>
          </a:xfrm>
          <a:prstGeom prst="ellipse">
            <a:avLst/>
          </a:prstGeom>
          <a:solidFill>
            <a:srgbClr val="CFE0F8">
              <a:alpha val="92000"/>
            </a:srgbClr>
          </a:solidFill>
          <a:ln w="12700">
            <a:solidFill>
              <a:srgbClr val="CFE0F8">
                <a:alpha val="0"/>
              </a:srgbClr>
            </a:solidFill>
            <a:prstDash val="solid"/>
          </a:ln>
        </p:spPr>
      </p:sp>
      <p:sp>
        <p:nvSpPr>
          <p:cNvPr id="38" name="Shape 36"/>
          <p:cNvSpPr/>
          <p:nvPr/>
        </p:nvSpPr>
        <p:spPr>
          <a:xfrm>
            <a:off x="11567160" y="566928"/>
            <a:ext cx="22860" cy="22860"/>
          </a:xfrm>
          <a:prstGeom prst="ellipse">
            <a:avLst/>
          </a:prstGeom>
          <a:solidFill>
            <a:srgbClr val="CFE0F8">
              <a:alpha val="92000"/>
            </a:srgbClr>
          </a:solidFill>
          <a:ln w="12700">
            <a:solidFill>
              <a:srgbClr val="CFE0F8">
                <a:alpha val="0"/>
              </a:srgbClr>
            </a:solidFill>
            <a:prstDash val="solid"/>
          </a:ln>
        </p:spPr>
      </p:sp>
      <p:sp>
        <p:nvSpPr>
          <p:cNvPr id="39" name="Shape 37"/>
          <p:cNvSpPr/>
          <p:nvPr/>
        </p:nvSpPr>
        <p:spPr>
          <a:xfrm>
            <a:off x="11768328" y="566928"/>
            <a:ext cx="22860" cy="22860"/>
          </a:xfrm>
          <a:prstGeom prst="ellipse">
            <a:avLst/>
          </a:prstGeom>
          <a:solidFill>
            <a:srgbClr val="CFE0F8">
              <a:alpha val="92000"/>
            </a:srgbClr>
          </a:solidFill>
          <a:ln w="12700">
            <a:solidFill>
              <a:srgbClr val="CFE0F8">
                <a:alpha val="0"/>
              </a:srgbClr>
            </a:solidFill>
            <a:prstDash val="solid"/>
          </a:ln>
        </p:spPr>
      </p:sp>
      <p:sp>
        <p:nvSpPr>
          <p:cNvPr id="40" name="Shape 38"/>
          <p:cNvSpPr/>
          <p:nvPr/>
        </p:nvSpPr>
        <p:spPr>
          <a:xfrm>
            <a:off x="11969496" y="566928"/>
            <a:ext cx="22860" cy="22860"/>
          </a:xfrm>
          <a:prstGeom prst="ellipse">
            <a:avLst/>
          </a:prstGeom>
          <a:solidFill>
            <a:srgbClr val="CFE0F8">
              <a:alpha val="92000"/>
            </a:srgbClr>
          </a:solidFill>
          <a:ln w="12700">
            <a:solidFill>
              <a:srgbClr val="CFE0F8">
                <a:alpha val="0"/>
              </a:srgbClr>
            </a:solidFill>
            <a:prstDash val="solid"/>
          </a:ln>
        </p:spPr>
      </p:sp>
      <p:sp>
        <p:nvSpPr>
          <p:cNvPr id="41" name="Shape 39"/>
          <p:cNvSpPr/>
          <p:nvPr/>
        </p:nvSpPr>
        <p:spPr>
          <a:xfrm>
            <a:off x="9555480" y="749808"/>
            <a:ext cx="22860" cy="22860"/>
          </a:xfrm>
          <a:prstGeom prst="ellipse">
            <a:avLst/>
          </a:prstGeom>
          <a:solidFill>
            <a:srgbClr val="CFE0F8">
              <a:alpha val="92000"/>
            </a:srgbClr>
          </a:solidFill>
          <a:ln w="12700">
            <a:solidFill>
              <a:srgbClr val="CFE0F8">
                <a:alpha val="0"/>
              </a:srgbClr>
            </a:solidFill>
            <a:prstDash val="solid"/>
          </a:ln>
        </p:spPr>
      </p:sp>
      <p:sp>
        <p:nvSpPr>
          <p:cNvPr id="42" name="Shape 40"/>
          <p:cNvSpPr/>
          <p:nvPr/>
        </p:nvSpPr>
        <p:spPr>
          <a:xfrm>
            <a:off x="9756648" y="749808"/>
            <a:ext cx="22860" cy="22860"/>
          </a:xfrm>
          <a:prstGeom prst="ellipse">
            <a:avLst/>
          </a:prstGeom>
          <a:solidFill>
            <a:srgbClr val="CFE0F8">
              <a:alpha val="92000"/>
            </a:srgbClr>
          </a:solidFill>
          <a:ln w="12700">
            <a:solidFill>
              <a:srgbClr val="CFE0F8">
                <a:alpha val="0"/>
              </a:srgbClr>
            </a:solidFill>
            <a:prstDash val="solid"/>
          </a:ln>
        </p:spPr>
      </p:sp>
      <p:sp>
        <p:nvSpPr>
          <p:cNvPr id="43" name="Shape 41"/>
          <p:cNvSpPr/>
          <p:nvPr/>
        </p:nvSpPr>
        <p:spPr>
          <a:xfrm>
            <a:off x="9957816" y="749808"/>
            <a:ext cx="22860" cy="22860"/>
          </a:xfrm>
          <a:prstGeom prst="ellipse">
            <a:avLst/>
          </a:prstGeom>
          <a:solidFill>
            <a:srgbClr val="CFE0F8">
              <a:alpha val="92000"/>
            </a:srgbClr>
          </a:solidFill>
          <a:ln w="12700">
            <a:solidFill>
              <a:srgbClr val="CFE0F8">
                <a:alpha val="0"/>
              </a:srgbClr>
            </a:solidFill>
            <a:prstDash val="solid"/>
          </a:ln>
        </p:spPr>
      </p:sp>
      <p:sp>
        <p:nvSpPr>
          <p:cNvPr id="44" name="Shape 42"/>
          <p:cNvSpPr/>
          <p:nvPr/>
        </p:nvSpPr>
        <p:spPr>
          <a:xfrm>
            <a:off x="10158984" y="749808"/>
            <a:ext cx="22860" cy="22860"/>
          </a:xfrm>
          <a:prstGeom prst="ellipse">
            <a:avLst/>
          </a:prstGeom>
          <a:solidFill>
            <a:srgbClr val="CFE0F8">
              <a:alpha val="92000"/>
            </a:srgbClr>
          </a:solidFill>
          <a:ln w="12700">
            <a:solidFill>
              <a:srgbClr val="CFE0F8">
                <a:alpha val="0"/>
              </a:srgbClr>
            </a:solidFill>
            <a:prstDash val="solid"/>
          </a:ln>
        </p:spPr>
      </p:sp>
      <p:sp>
        <p:nvSpPr>
          <p:cNvPr id="45" name="Shape 43"/>
          <p:cNvSpPr/>
          <p:nvPr/>
        </p:nvSpPr>
        <p:spPr>
          <a:xfrm>
            <a:off x="10360152" y="749808"/>
            <a:ext cx="22860" cy="22860"/>
          </a:xfrm>
          <a:prstGeom prst="ellipse">
            <a:avLst/>
          </a:prstGeom>
          <a:solidFill>
            <a:srgbClr val="CFE0F8">
              <a:alpha val="92000"/>
            </a:srgbClr>
          </a:solidFill>
          <a:ln w="12700">
            <a:solidFill>
              <a:srgbClr val="CFE0F8">
                <a:alpha val="0"/>
              </a:srgbClr>
            </a:solidFill>
            <a:prstDash val="solid"/>
          </a:ln>
        </p:spPr>
      </p:sp>
      <p:sp>
        <p:nvSpPr>
          <p:cNvPr id="46" name="Shape 44"/>
          <p:cNvSpPr/>
          <p:nvPr/>
        </p:nvSpPr>
        <p:spPr>
          <a:xfrm>
            <a:off x="10561320" y="749808"/>
            <a:ext cx="22860" cy="22860"/>
          </a:xfrm>
          <a:prstGeom prst="ellipse">
            <a:avLst/>
          </a:prstGeom>
          <a:solidFill>
            <a:srgbClr val="CFE0F8">
              <a:alpha val="92000"/>
            </a:srgbClr>
          </a:solidFill>
          <a:ln w="12700">
            <a:solidFill>
              <a:srgbClr val="CFE0F8">
                <a:alpha val="0"/>
              </a:srgbClr>
            </a:solidFill>
            <a:prstDash val="solid"/>
          </a:ln>
        </p:spPr>
      </p:sp>
      <p:sp>
        <p:nvSpPr>
          <p:cNvPr id="47" name="Shape 45"/>
          <p:cNvSpPr/>
          <p:nvPr/>
        </p:nvSpPr>
        <p:spPr>
          <a:xfrm>
            <a:off x="10762488" y="749808"/>
            <a:ext cx="22860" cy="22860"/>
          </a:xfrm>
          <a:prstGeom prst="ellipse">
            <a:avLst/>
          </a:prstGeom>
          <a:solidFill>
            <a:srgbClr val="CFE0F8">
              <a:alpha val="92000"/>
            </a:srgbClr>
          </a:solidFill>
          <a:ln w="12700">
            <a:solidFill>
              <a:srgbClr val="CFE0F8">
                <a:alpha val="0"/>
              </a:srgbClr>
            </a:solidFill>
            <a:prstDash val="solid"/>
          </a:ln>
        </p:spPr>
      </p:sp>
      <p:sp>
        <p:nvSpPr>
          <p:cNvPr id="48" name="Shape 46"/>
          <p:cNvSpPr/>
          <p:nvPr/>
        </p:nvSpPr>
        <p:spPr>
          <a:xfrm>
            <a:off x="10963656" y="749808"/>
            <a:ext cx="22860" cy="22860"/>
          </a:xfrm>
          <a:prstGeom prst="ellipse">
            <a:avLst/>
          </a:prstGeom>
          <a:solidFill>
            <a:srgbClr val="CFE0F8">
              <a:alpha val="92000"/>
            </a:srgbClr>
          </a:solidFill>
          <a:ln w="12700">
            <a:solidFill>
              <a:srgbClr val="CFE0F8">
                <a:alpha val="0"/>
              </a:srgbClr>
            </a:solidFill>
            <a:prstDash val="solid"/>
          </a:ln>
        </p:spPr>
      </p:sp>
      <p:sp>
        <p:nvSpPr>
          <p:cNvPr id="49" name="Shape 47"/>
          <p:cNvSpPr/>
          <p:nvPr/>
        </p:nvSpPr>
        <p:spPr>
          <a:xfrm>
            <a:off x="11164824" y="749808"/>
            <a:ext cx="22860" cy="22860"/>
          </a:xfrm>
          <a:prstGeom prst="ellipse">
            <a:avLst/>
          </a:prstGeom>
          <a:solidFill>
            <a:srgbClr val="CFE0F8">
              <a:alpha val="92000"/>
            </a:srgbClr>
          </a:solidFill>
          <a:ln w="12700">
            <a:solidFill>
              <a:srgbClr val="CFE0F8">
                <a:alpha val="0"/>
              </a:srgbClr>
            </a:solidFill>
            <a:prstDash val="solid"/>
          </a:ln>
        </p:spPr>
      </p:sp>
      <p:sp>
        <p:nvSpPr>
          <p:cNvPr id="50" name="Shape 48"/>
          <p:cNvSpPr/>
          <p:nvPr/>
        </p:nvSpPr>
        <p:spPr>
          <a:xfrm>
            <a:off x="11365992" y="749808"/>
            <a:ext cx="22860" cy="22860"/>
          </a:xfrm>
          <a:prstGeom prst="ellipse">
            <a:avLst/>
          </a:prstGeom>
          <a:solidFill>
            <a:srgbClr val="CFE0F8">
              <a:alpha val="92000"/>
            </a:srgbClr>
          </a:solidFill>
          <a:ln w="12700">
            <a:solidFill>
              <a:srgbClr val="CFE0F8">
                <a:alpha val="0"/>
              </a:srgbClr>
            </a:solidFill>
            <a:prstDash val="solid"/>
          </a:ln>
        </p:spPr>
      </p:sp>
      <p:sp>
        <p:nvSpPr>
          <p:cNvPr id="51" name="Shape 49"/>
          <p:cNvSpPr/>
          <p:nvPr/>
        </p:nvSpPr>
        <p:spPr>
          <a:xfrm>
            <a:off x="11567160" y="749808"/>
            <a:ext cx="22860" cy="22860"/>
          </a:xfrm>
          <a:prstGeom prst="ellipse">
            <a:avLst/>
          </a:prstGeom>
          <a:solidFill>
            <a:srgbClr val="CFE0F8">
              <a:alpha val="92000"/>
            </a:srgbClr>
          </a:solidFill>
          <a:ln w="12700">
            <a:solidFill>
              <a:srgbClr val="CFE0F8">
                <a:alpha val="0"/>
              </a:srgbClr>
            </a:solidFill>
            <a:prstDash val="solid"/>
          </a:ln>
        </p:spPr>
      </p:sp>
      <p:sp>
        <p:nvSpPr>
          <p:cNvPr id="52" name="Shape 50"/>
          <p:cNvSpPr/>
          <p:nvPr/>
        </p:nvSpPr>
        <p:spPr>
          <a:xfrm>
            <a:off x="11768328" y="749808"/>
            <a:ext cx="22860" cy="22860"/>
          </a:xfrm>
          <a:prstGeom prst="ellipse">
            <a:avLst/>
          </a:prstGeom>
          <a:solidFill>
            <a:srgbClr val="CFE0F8">
              <a:alpha val="92000"/>
            </a:srgbClr>
          </a:solidFill>
          <a:ln w="12700">
            <a:solidFill>
              <a:srgbClr val="CFE0F8">
                <a:alpha val="0"/>
              </a:srgbClr>
            </a:solidFill>
            <a:prstDash val="solid"/>
          </a:ln>
        </p:spPr>
      </p:sp>
      <p:sp>
        <p:nvSpPr>
          <p:cNvPr id="53" name="Shape 51"/>
          <p:cNvSpPr/>
          <p:nvPr/>
        </p:nvSpPr>
        <p:spPr>
          <a:xfrm>
            <a:off x="11969496" y="749808"/>
            <a:ext cx="22860" cy="22860"/>
          </a:xfrm>
          <a:prstGeom prst="ellipse">
            <a:avLst/>
          </a:prstGeom>
          <a:solidFill>
            <a:srgbClr val="CFE0F8">
              <a:alpha val="92000"/>
            </a:srgbClr>
          </a:solidFill>
          <a:ln w="12700">
            <a:solidFill>
              <a:srgbClr val="CFE0F8">
                <a:alpha val="0"/>
              </a:srgbClr>
            </a:solidFill>
            <a:prstDash val="solid"/>
          </a:ln>
        </p:spPr>
      </p:sp>
      <p:sp>
        <p:nvSpPr>
          <p:cNvPr id="54" name="Shape 52"/>
          <p:cNvSpPr/>
          <p:nvPr/>
        </p:nvSpPr>
        <p:spPr>
          <a:xfrm>
            <a:off x="9555480" y="932688"/>
            <a:ext cx="22860" cy="22860"/>
          </a:xfrm>
          <a:prstGeom prst="ellipse">
            <a:avLst/>
          </a:prstGeom>
          <a:solidFill>
            <a:srgbClr val="CFE0F8">
              <a:alpha val="92000"/>
            </a:srgbClr>
          </a:solidFill>
          <a:ln w="12700">
            <a:solidFill>
              <a:srgbClr val="CFE0F8">
                <a:alpha val="0"/>
              </a:srgbClr>
            </a:solidFill>
            <a:prstDash val="solid"/>
          </a:ln>
        </p:spPr>
      </p:sp>
      <p:sp>
        <p:nvSpPr>
          <p:cNvPr id="55" name="Shape 53"/>
          <p:cNvSpPr/>
          <p:nvPr/>
        </p:nvSpPr>
        <p:spPr>
          <a:xfrm>
            <a:off x="9756648" y="932688"/>
            <a:ext cx="22860" cy="22860"/>
          </a:xfrm>
          <a:prstGeom prst="ellipse">
            <a:avLst/>
          </a:prstGeom>
          <a:solidFill>
            <a:srgbClr val="CFE0F8">
              <a:alpha val="92000"/>
            </a:srgbClr>
          </a:solidFill>
          <a:ln w="12700">
            <a:solidFill>
              <a:srgbClr val="CFE0F8">
                <a:alpha val="0"/>
              </a:srgbClr>
            </a:solidFill>
            <a:prstDash val="solid"/>
          </a:ln>
        </p:spPr>
      </p:sp>
      <p:sp>
        <p:nvSpPr>
          <p:cNvPr id="56" name="Shape 54"/>
          <p:cNvSpPr/>
          <p:nvPr/>
        </p:nvSpPr>
        <p:spPr>
          <a:xfrm>
            <a:off x="9957816" y="932688"/>
            <a:ext cx="22860" cy="22860"/>
          </a:xfrm>
          <a:prstGeom prst="ellipse">
            <a:avLst/>
          </a:prstGeom>
          <a:solidFill>
            <a:srgbClr val="CFE0F8">
              <a:alpha val="92000"/>
            </a:srgbClr>
          </a:solidFill>
          <a:ln w="12700">
            <a:solidFill>
              <a:srgbClr val="CFE0F8">
                <a:alpha val="0"/>
              </a:srgbClr>
            </a:solidFill>
            <a:prstDash val="solid"/>
          </a:ln>
        </p:spPr>
      </p:sp>
      <p:sp>
        <p:nvSpPr>
          <p:cNvPr id="57" name="Shape 55"/>
          <p:cNvSpPr/>
          <p:nvPr/>
        </p:nvSpPr>
        <p:spPr>
          <a:xfrm>
            <a:off x="10158984" y="932688"/>
            <a:ext cx="22860" cy="22860"/>
          </a:xfrm>
          <a:prstGeom prst="ellipse">
            <a:avLst/>
          </a:prstGeom>
          <a:solidFill>
            <a:srgbClr val="CFE0F8">
              <a:alpha val="92000"/>
            </a:srgbClr>
          </a:solidFill>
          <a:ln w="12700">
            <a:solidFill>
              <a:srgbClr val="CFE0F8">
                <a:alpha val="0"/>
              </a:srgbClr>
            </a:solidFill>
            <a:prstDash val="solid"/>
          </a:ln>
        </p:spPr>
      </p:sp>
      <p:sp>
        <p:nvSpPr>
          <p:cNvPr id="58" name="Shape 56"/>
          <p:cNvSpPr/>
          <p:nvPr/>
        </p:nvSpPr>
        <p:spPr>
          <a:xfrm>
            <a:off x="10360152" y="932688"/>
            <a:ext cx="22860" cy="22860"/>
          </a:xfrm>
          <a:prstGeom prst="ellipse">
            <a:avLst/>
          </a:prstGeom>
          <a:solidFill>
            <a:srgbClr val="CFE0F8">
              <a:alpha val="92000"/>
            </a:srgbClr>
          </a:solidFill>
          <a:ln w="12700">
            <a:solidFill>
              <a:srgbClr val="CFE0F8">
                <a:alpha val="0"/>
              </a:srgbClr>
            </a:solidFill>
            <a:prstDash val="solid"/>
          </a:ln>
        </p:spPr>
      </p:sp>
      <p:sp>
        <p:nvSpPr>
          <p:cNvPr id="59" name="Shape 57"/>
          <p:cNvSpPr/>
          <p:nvPr/>
        </p:nvSpPr>
        <p:spPr>
          <a:xfrm>
            <a:off x="10561320" y="932688"/>
            <a:ext cx="22860" cy="22860"/>
          </a:xfrm>
          <a:prstGeom prst="ellipse">
            <a:avLst/>
          </a:prstGeom>
          <a:solidFill>
            <a:srgbClr val="CFE0F8">
              <a:alpha val="92000"/>
            </a:srgbClr>
          </a:solidFill>
          <a:ln w="12700">
            <a:solidFill>
              <a:srgbClr val="CFE0F8">
                <a:alpha val="0"/>
              </a:srgbClr>
            </a:solidFill>
            <a:prstDash val="solid"/>
          </a:ln>
        </p:spPr>
      </p:sp>
      <p:sp>
        <p:nvSpPr>
          <p:cNvPr id="60" name="Shape 58"/>
          <p:cNvSpPr/>
          <p:nvPr/>
        </p:nvSpPr>
        <p:spPr>
          <a:xfrm>
            <a:off x="10762488" y="932688"/>
            <a:ext cx="22860" cy="22860"/>
          </a:xfrm>
          <a:prstGeom prst="ellipse">
            <a:avLst/>
          </a:prstGeom>
          <a:solidFill>
            <a:srgbClr val="CFE0F8">
              <a:alpha val="92000"/>
            </a:srgbClr>
          </a:solidFill>
          <a:ln w="12700">
            <a:solidFill>
              <a:srgbClr val="CFE0F8">
                <a:alpha val="0"/>
              </a:srgbClr>
            </a:solidFill>
            <a:prstDash val="solid"/>
          </a:ln>
        </p:spPr>
      </p:sp>
      <p:sp>
        <p:nvSpPr>
          <p:cNvPr id="61" name="Shape 59"/>
          <p:cNvSpPr/>
          <p:nvPr/>
        </p:nvSpPr>
        <p:spPr>
          <a:xfrm>
            <a:off x="10963656" y="932688"/>
            <a:ext cx="22860" cy="22860"/>
          </a:xfrm>
          <a:prstGeom prst="ellipse">
            <a:avLst/>
          </a:prstGeom>
          <a:solidFill>
            <a:srgbClr val="CFE0F8">
              <a:alpha val="92000"/>
            </a:srgbClr>
          </a:solidFill>
          <a:ln w="12700">
            <a:solidFill>
              <a:srgbClr val="CFE0F8">
                <a:alpha val="0"/>
              </a:srgbClr>
            </a:solidFill>
            <a:prstDash val="solid"/>
          </a:ln>
        </p:spPr>
      </p:sp>
      <p:sp>
        <p:nvSpPr>
          <p:cNvPr id="62" name="Shape 60"/>
          <p:cNvSpPr/>
          <p:nvPr/>
        </p:nvSpPr>
        <p:spPr>
          <a:xfrm>
            <a:off x="11164824" y="932688"/>
            <a:ext cx="22860" cy="22860"/>
          </a:xfrm>
          <a:prstGeom prst="ellipse">
            <a:avLst/>
          </a:prstGeom>
          <a:solidFill>
            <a:srgbClr val="CFE0F8">
              <a:alpha val="92000"/>
            </a:srgbClr>
          </a:solidFill>
          <a:ln w="12700">
            <a:solidFill>
              <a:srgbClr val="CFE0F8">
                <a:alpha val="0"/>
              </a:srgbClr>
            </a:solidFill>
            <a:prstDash val="solid"/>
          </a:ln>
        </p:spPr>
      </p:sp>
      <p:sp>
        <p:nvSpPr>
          <p:cNvPr id="63" name="Shape 61"/>
          <p:cNvSpPr/>
          <p:nvPr/>
        </p:nvSpPr>
        <p:spPr>
          <a:xfrm>
            <a:off x="11365992" y="932688"/>
            <a:ext cx="22860" cy="22860"/>
          </a:xfrm>
          <a:prstGeom prst="ellipse">
            <a:avLst/>
          </a:prstGeom>
          <a:solidFill>
            <a:srgbClr val="CFE0F8">
              <a:alpha val="92000"/>
            </a:srgbClr>
          </a:solidFill>
          <a:ln w="12700">
            <a:solidFill>
              <a:srgbClr val="CFE0F8">
                <a:alpha val="0"/>
              </a:srgbClr>
            </a:solidFill>
            <a:prstDash val="solid"/>
          </a:ln>
        </p:spPr>
      </p:sp>
      <p:sp>
        <p:nvSpPr>
          <p:cNvPr id="64" name="Shape 62"/>
          <p:cNvSpPr/>
          <p:nvPr/>
        </p:nvSpPr>
        <p:spPr>
          <a:xfrm>
            <a:off x="11567160" y="932688"/>
            <a:ext cx="22860" cy="22860"/>
          </a:xfrm>
          <a:prstGeom prst="ellipse">
            <a:avLst/>
          </a:prstGeom>
          <a:solidFill>
            <a:srgbClr val="CFE0F8">
              <a:alpha val="92000"/>
            </a:srgbClr>
          </a:solidFill>
          <a:ln w="12700">
            <a:solidFill>
              <a:srgbClr val="CFE0F8">
                <a:alpha val="0"/>
              </a:srgbClr>
            </a:solidFill>
            <a:prstDash val="solid"/>
          </a:ln>
        </p:spPr>
      </p:sp>
      <p:sp>
        <p:nvSpPr>
          <p:cNvPr id="65" name="Shape 63"/>
          <p:cNvSpPr/>
          <p:nvPr/>
        </p:nvSpPr>
        <p:spPr>
          <a:xfrm>
            <a:off x="11768328" y="932688"/>
            <a:ext cx="22860" cy="22860"/>
          </a:xfrm>
          <a:prstGeom prst="ellipse">
            <a:avLst/>
          </a:prstGeom>
          <a:solidFill>
            <a:srgbClr val="CFE0F8">
              <a:alpha val="92000"/>
            </a:srgbClr>
          </a:solidFill>
          <a:ln w="12700">
            <a:solidFill>
              <a:srgbClr val="CFE0F8">
                <a:alpha val="0"/>
              </a:srgbClr>
            </a:solidFill>
            <a:prstDash val="solid"/>
          </a:ln>
        </p:spPr>
      </p:sp>
      <p:sp>
        <p:nvSpPr>
          <p:cNvPr id="66" name="Shape 64"/>
          <p:cNvSpPr/>
          <p:nvPr/>
        </p:nvSpPr>
        <p:spPr>
          <a:xfrm>
            <a:off x="11969496" y="932688"/>
            <a:ext cx="22860" cy="22860"/>
          </a:xfrm>
          <a:prstGeom prst="ellipse">
            <a:avLst/>
          </a:prstGeom>
          <a:solidFill>
            <a:srgbClr val="CFE0F8">
              <a:alpha val="92000"/>
            </a:srgbClr>
          </a:solidFill>
          <a:ln w="12700">
            <a:solidFill>
              <a:srgbClr val="CFE0F8">
                <a:alpha val="0"/>
              </a:srgbClr>
            </a:solidFill>
            <a:prstDash val="solid"/>
          </a:ln>
        </p:spPr>
      </p:sp>
      <p:sp>
        <p:nvSpPr>
          <p:cNvPr id="67" name="Shape 65"/>
          <p:cNvSpPr/>
          <p:nvPr/>
        </p:nvSpPr>
        <p:spPr>
          <a:xfrm>
            <a:off x="9555480" y="1115568"/>
            <a:ext cx="22860" cy="22860"/>
          </a:xfrm>
          <a:prstGeom prst="ellipse">
            <a:avLst/>
          </a:prstGeom>
          <a:solidFill>
            <a:srgbClr val="CFE0F8">
              <a:alpha val="92000"/>
            </a:srgbClr>
          </a:solidFill>
          <a:ln w="12700">
            <a:solidFill>
              <a:srgbClr val="CFE0F8">
                <a:alpha val="0"/>
              </a:srgbClr>
            </a:solidFill>
            <a:prstDash val="solid"/>
          </a:ln>
        </p:spPr>
      </p:sp>
      <p:sp>
        <p:nvSpPr>
          <p:cNvPr id="68" name="Shape 66"/>
          <p:cNvSpPr/>
          <p:nvPr/>
        </p:nvSpPr>
        <p:spPr>
          <a:xfrm>
            <a:off x="9756648" y="1115568"/>
            <a:ext cx="22860" cy="22860"/>
          </a:xfrm>
          <a:prstGeom prst="ellipse">
            <a:avLst/>
          </a:prstGeom>
          <a:solidFill>
            <a:srgbClr val="CFE0F8">
              <a:alpha val="92000"/>
            </a:srgbClr>
          </a:solidFill>
          <a:ln w="12700">
            <a:solidFill>
              <a:srgbClr val="CFE0F8">
                <a:alpha val="0"/>
              </a:srgbClr>
            </a:solidFill>
            <a:prstDash val="solid"/>
          </a:ln>
        </p:spPr>
      </p:sp>
      <p:sp>
        <p:nvSpPr>
          <p:cNvPr id="69" name="Shape 67"/>
          <p:cNvSpPr/>
          <p:nvPr/>
        </p:nvSpPr>
        <p:spPr>
          <a:xfrm>
            <a:off x="9957816" y="1115568"/>
            <a:ext cx="22860" cy="22860"/>
          </a:xfrm>
          <a:prstGeom prst="ellipse">
            <a:avLst/>
          </a:prstGeom>
          <a:solidFill>
            <a:srgbClr val="CFE0F8">
              <a:alpha val="92000"/>
            </a:srgbClr>
          </a:solidFill>
          <a:ln w="12700">
            <a:solidFill>
              <a:srgbClr val="CFE0F8">
                <a:alpha val="0"/>
              </a:srgbClr>
            </a:solidFill>
            <a:prstDash val="solid"/>
          </a:ln>
        </p:spPr>
      </p:sp>
      <p:sp>
        <p:nvSpPr>
          <p:cNvPr id="70" name="Shape 68"/>
          <p:cNvSpPr/>
          <p:nvPr/>
        </p:nvSpPr>
        <p:spPr>
          <a:xfrm>
            <a:off x="10158984" y="1115568"/>
            <a:ext cx="22860" cy="22860"/>
          </a:xfrm>
          <a:prstGeom prst="ellipse">
            <a:avLst/>
          </a:prstGeom>
          <a:solidFill>
            <a:srgbClr val="CFE0F8">
              <a:alpha val="92000"/>
            </a:srgbClr>
          </a:solidFill>
          <a:ln w="12700">
            <a:solidFill>
              <a:srgbClr val="CFE0F8">
                <a:alpha val="0"/>
              </a:srgbClr>
            </a:solidFill>
            <a:prstDash val="solid"/>
          </a:ln>
        </p:spPr>
      </p:sp>
      <p:sp>
        <p:nvSpPr>
          <p:cNvPr id="71" name="Shape 69"/>
          <p:cNvSpPr/>
          <p:nvPr/>
        </p:nvSpPr>
        <p:spPr>
          <a:xfrm>
            <a:off x="10360152" y="1115568"/>
            <a:ext cx="22860" cy="22860"/>
          </a:xfrm>
          <a:prstGeom prst="ellipse">
            <a:avLst/>
          </a:prstGeom>
          <a:solidFill>
            <a:srgbClr val="CFE0F8">
              <a:alpha val="92000"/>
            </a:srgbClr>
          </a:solidFill>
          <a:ln w="12700">
            <a:solidFill>
              <a:srgbClr val="CFE0F8">
                <a:alpha val="0"/>
              </a:srgbClr>
            </a:solidFill>
            <a:prstDash val="solid"/>
          </a:ln>
        </p:spPr>
      </p:sp>
      <p:sp>
        <p:nvSpPr>
          <p:cNvPr id="72" name="Shape 70"/>
          <p:cNvSpPr/>
          <p:nvPr/>
        </p:nvSpPr>
        <p:spPr>
          <a:xfrm>
            <a:off x="10561320" y="1115568"/>
            <a:ext cx="22860" cy="22860"/>
          </a:xfrm>
          <a:prstGeom prst="ellipse">
            <a:avLst/>
          </a:prstGeom>
          <a:solidFill>
            <a:srgbClr val="CFE0F8">
              <a:alpha val="92000"/>
            </a:srgbClr>
          </a:solidFill>
          <a:ln w="12700">
            <a:solidFill>
              <a:srgbClr val="CFE0F8">
                <a:alpha val="0"/>
              </a:srgbClr>
            </a:solidFill>
            <a:prstDash val="solid"/>
          </a:ln>
        </p:spPr>
      </p:sp>
      <p:sp>
        <p:nvSpPr>
          <p:cNvPr id="73" name="Shape 71"/>
          <p:cNvSpPr/>
          <p:nvPr/>
        </p:nvSpPr>
        <p:spPr>
          <a:xfrm>
            <a:off x="10762488" y="1115568"/>
            <a:ext cx="22860" cy="22860"/>
          </a:xfrm>
          <a:prstGeom prst="ellipse">
            <a:avLst/>
          </a:prstGeom>
          <a:solidFill>
            <a:srgbClr val="CFE0F8">
              <a:alpha val="92000"/>
            </a:srgbClr>
          </a:solidFill>
          <a:ln w="12700">
            <a:solidFill>
              <a:srgbClr val="CFE0F8">
                <a:alpha val="0"/>
              </a:srgbClr>
            </a:solidFill>
            <a:prstDash val="solid"/>
          </a:ln>
        </p:spPr>
      </p:sp>
      <p:sp>
        <p:nvSpPr>
          <p:cNvPr id="74" name="Shape 72"/>
          <p:cNvSpPr/>
          <p:nvPr/>
        </p:nvSpPr>
        <p:spPr>
          <a:xfrm>
            <a:off x="10963656" y="1115568"/>
            <a:ext cx="22860" cy="22860"/>
          </a:xfrm>
          <a:prstGeom prst="ellipse">
            <a:avLst/>
          </a:prstGeom>
          <a:solidFill>
            <a:srgbClr val="CFE0F8">
              <a:alpha val="92000"/>
            </a:srgbClr>
          </a:solidFill>
          <a:ln w="12700">
            <a:solidFill>
              <a:srgbClr val="CFE0F8">
                <a:alpha val="0"/>
              </a:srgbClr>
            </a:solidFill>
            <a:prstDash val="solid"/>
          </a:ln>
        </p:spPr>
      </p:sp>
      <p:sp>
        <p:nvSpPr>
          <p:cNvPr id="75" name="Shape 73"/>
          <p:cNvSpPr/>
          <p:nvPr/>
        </p:nvSpPr>
        <p:spPr>
          <a:xfrm>
            <a:off x="11164824" y="1115568"/>
            <a:ext cx="22860" cy="22860"/>
          </a:xfrm>
          <a:prstGeom prst="ellipse">
            <a:avLst/>
          </a:prstGeom>
          <a:solidFill>
            <a:srgbClr val="CFE0F8">
              <a:alpha val="92000"/>
            </a:srgbClr>
          </a:solidFill>
          <a:ln w="12700">
            <a:solidFill>
              <a:srgbClr val="CFE0F8">
                <a:alpha val="0"/>
              </a:srgbClr>
            </a:solidFill>
            <a:prstDash val="solid"/>
          </a:ln>
        </p:spPr>
      </p:sp>
      <p:sp>
        <p:nvSpPr>
          <p:cNvPr id="76" name="Shape 74"/>
          <p:cNvSpPr/>
          <p:nvPr/>
        </p:nvSpPr>
        <p:spPr>
          <a:xfrm>
            <a:off x="11365992" y="1115568"/>
            <a:ext cx="22860" cy="22860"/>
          </a:xfrm>
          <a:prstGeom prst="ellipse">
            <a:avLst/>
          </a:prstGeom>
          <a:solidFill>
            <a:srgbClr val="CFE0F8">
              <a:alpha val="92000"/>
            </a:srgbClr>
          </a:solidFill>
          <a:ln w="12700">
            <a:solidFill>
              <a:srgbClr val="CFE0F8">
                <a:alpha val="0"/>
              </a:srgbClr>
            </a:solidFill>
            <a:prstDash val="solid"/>
          </a:ln>
        </p:spPr>
      </p:sp>
      <p:sp>
        <p:nvSpPr>
          <p:cNvPr id="77" name="Shape 75"/>
          <p:cNvSpPr/>
          <p:nvPr/>
        </p:nvSpPr>
        <p:spPr>
          <a:xfrm>
            <a:off x="11567160" y="1115568"/>
            <a:ext cx="22860" cy="22860"/>
          </a:xfrm>
          <a:prstGeom prst="ellipse">
            <a:avLst/>
          </a:prstGeom>
          <a:solidFill>
            <a:srgbClr val="CFE0F8">
              <a:alpha val="92000"/>
            </a:srgbClr>
          </a:solidFill>
          <a:ln w="12700">
            <a:solidFill>
              <a:srgbClr val="CFE0F8">
                <a:alpha val="0"/>
              </a:srgbClr>
            </a:solidFill>
            <a:prstDash val="solid"/>
          </a:ln>
        </p:spPr>
      </p:sp>
      <p:sp>
        <p:nvSpPr>
          <p:cNvPr id="78" name="Shape 76"/>
          <p:cNvSpPr/>
          <p:nvPr/>
        </p:nvSpPr>
        <p:spPr>
          <a:xfrm>
            <a:off x="11768328" y="1115568"/>
            <a:ext cx="22860" cy="22860"/>
          </a:xfrm>
          <a:prstGeom prst="ellipse">
            <a:avLst/>
          </a:prstGeom>
          <a:solidFill>
            <a:srgbClr val="CFE0F8">
              <a:alpha val="92000"/>
            </a:srgbClr>
          </a:solidFill>
          <a:ln w="12700">
            <a:solidFill>
              <a:srgbClr val="CFE0F8">
                <a:alpha val="0"/>
              </a:srgbClr>
            </a:solidFill>
            <a:prstDash val="solid"/>
          </a:ln>
        </p:spPr>
      </p:sp>
      <p:sp>
        <p:nvSpPr>
          <p:cNvPr id="79" name="Shape 77"/>
          <p:cNvSpPr/>
          <p:nvPr/>
        </p:nvSpPr>
        <p:spPr>
          <a:xfrm>
            <a:off x="11969496" y="1115568"/>
            <a:ext cx="22860" cy="22860"/>
          </a:xfrm>
          <a:prstGeom prst="ellipse">
            <a:avLst/>
          </a:prstGeom>
          <a:solidFill>
            <a:srgbClr val="CFE0F8">
              <a:alpha val="92000"/>
            </a:srgbClr>
          </a:solidFill>
          <a:ln w="12700">
            <a:solidFill>
              <a:srgbClr val="CFE0F8">
                <a:alpha val="0"/>
              </a:srgbClr>
            </a:solidFill>
            <a:prstDash val="solid"/>
          </a:ln>
        </p:spPr>
      </p:sp>
      <p:sp>
        <p:nvSpPr>
          <p:cNvPr id="80" name="Shape 78"/>
          <p:cNvSpPr/>
          <p:nvPr/>
        </p:nvSpPr>
        <p:spPr>
          <a:xfrm>
            <a:off x="9555480" y="1298448"/>
            <a:ext cx="22860" cy="22860"/>
          </a:xfrm>
          <a:prstGeom prst="ellipse">
            <a:avLst/>
          </a:prstGeom>
          <a:solidFill>
            <a:srgbClr val="CFE0F8">
              <a:alpha val="92000"/>
            </a:srgbClr>
          </a:solidFill>
          <a:ln w="12700">
            <a:solidFill>
              <a:srgbClr val="CFE0F8">
                <a:alpha val="0"/>
              </a:srgbClr>
            </a:solidFill>
            <a:prstDash val="solid"/>
          </a:ln>
        </p:spPr>
      </p:sp>
      <p:sp>
        <p:nvSpPr>
          <p:cNvPr id="81" name="Shape 79"/>
          <p:cNvSpPr/>
          <p:nvPr/>
        </p:nvSpPr>
        <p:spPr>
          <a:xfrm>
            <a:off x="9756648" y="1298448"/>
            <a:ext cx="22860" cy="22860"/>
          </a:xfrm>
          <a:prstGeom prst="ellipse">
            <a:avLst/>
          </a:prstGeom>
          <a:solidFill>
            <a:srgbClr val="CFE0F8">
              <a:alpha val="92000"/>
            </a:srgbClr>
          </a:solidFill>
          <a:ln w="12700">
            <a:solidFill>
              <a:srgbClr val="CFE0F8">
                <a:alpha val="0"/>
              </a:srgbClr>
            </a:solidFill>
            <a:prstDash val="solid"/>
          </a:ln>
        </p:spPr>
      </p:sp>
      <p:sp>
        <p:nvSpPr>
          <p:cNvPr id="82" name="Shape 80"/>
          <p:cNvSpPr/>
          <p:nvPr/>
        </p:nvSpPr>
        <p:spPr>
          <a:xfrm>
            <a:off x="9957816" y="1298448"/>
            <a:ext cx="22860" cy="22860"/>
          </a:xfrm>
          <a:prstGeom prst="ellipse">
            <a:avLst/>
          </a:prstGeom>
          <a:solidFill>
            <a:srgbClr val="CFE0F8">
              <a:alpha val="92000"/>
            </a:srgbClr>
          </a:solidFill>
          <a:ln w="12700">
            <a:solidFill>
              <a:srgbClr val="CFE0F8">
                <a:alpha val="0"/>
              </a:srgbClr>
            </a:solidFill>
            <a:prstDash val="solid"/>
          </a:ln>
        </p:spPr>
      </p:sp>
      <p:sp>
        <p:nvSpPr>
          <p:cNvPr id="83" name="Shape 81"/>
          <p:cNvSpPr/>
          <p:nvPr/>
        </p:nvSpPr>
        <p:spPr>
          <a:xfrm>
            <a:off x="10158984" y="1298448"/>
            <a:ext cx="22860" cy="22860"/>
          </a:xfrm>
          <a:prstGeom prst="ellipse">
            <a:avLst/>
          </a:prstGeom>
          <a:solidFill>
            <a:srgbClr val="CFE0F8">
              <a:alpha val="92000"/>
            </a:srgbClr>
          </a:solidFill>
          <a:ln w="12700">
            <a:solidFill>
              <a:srgbClr val="CFE0F8">
                <a:alpha val="0"/>
              </a:srgbClr>
            </a:solidFill>
            <a:prstDash val="solid"/>
          </a:ln>
        </p:spPr>
      </p:sp>
      <p:sp>
        <p:nvSpPr>
          <p:cNvPr id="84" name="Shape 82"/>
          <p:cNvSpPr/>
          <p:nvPr/>
        </p:nvSpPr>
        <p:spPr>
          <a:xfrm>
            <a:off x="10360152" y="1298448"/>
            <a:ext cx="22860" cy="22860"/>
          </a:xfrm>
          <a:prstGeom prst="ellipse">
            <a:avLst/>
          </a:prstGeom>
          <a:solidFill>
            <a:srgbClr val="CFE0F8">
              <a:alpha val="92000"/>
            </a:srgbClr>
          </a:solidFill>
          <a:ln w="12700">
            <a:solidFill>
              <a:srgbClr val="CFE0F8">
                <a:alpha val="0"/>
              </a:srgbClr>
            </a:solidFill>
            <a:prstDash val="solid"/>
          </a:ln>
        </p:spPr>
      </p:sp>
      <p:sp>
        <p:nvSpPr>
          <p:cNvPr id="85" name="Shape 83"/>
          <p:cNvSpPr/>
          <p:nvPr/>
        </p:nvSpPr>
        <p:spPr>
          <a:xfrm>
            <a:off x="10561320" y="1298448"/>
            <a:ext cx="22860" cy="22860"/>
          </a:xfrm>
          <a:prstGeom prst="ellipse">
            <a:avLst/>
          </a:prstGeom>
          <a:solidFill>
            <a:srgbClr val="CFE0F8">
              <a:alpha val="92000"/>
            </a:srgbClr>
          </a:solidFill>
          <a:ln w="12700">
            <a:solidFill>
              <a:srgbClr val="CFE0F8">
                <a:alpha val="0"/>
              </a:srgbClr>
            </a:solidFill>
            <a:prstDash val="solid"/>
          </a:ln>
        </p:spPr>
      </p:sp>
      <p:sp>
        <p:nvSpPr>
          <p:cNvPr id="86" name="Shape 84"/>
          <p:cNvSpPr/>
          <p:nvPr/>
        </p:nvSpPr>
        <p:spPr>
          <a:xfrm>
            <a:off x="10762488" y="1298448"/>
            <a:ext cx="22860" cy="22860"/>
          </a:xfrm>
          <a:prstGeom prst="ellipse">
            <a:avLst/>
          </a:prstGeom>
          <a:solidFill>
            <a:srgbClr val="CFE0F8">
              <a:alpha val="92000"/>
            </a:srgbClr>
          </a:solidFill>
          <a:ln w="12700">
            <a:solidFill>
              <a:srgbClr val="CFE0F8">
                <a:alpha val="0"/>
              </a:srgbClr>
            </a:solidFill>
            <a:prstDash val="solid"/>
          </a:ln>
        </p:spPr>
      </p:sp>
      <p:sp>
        <p:nvSpPr>
          <p:cNvPr id="87" name="Shape 85"/>
          <p:cNvSpPr/>
          <p:nvPr/>
        </p:nvSpPr>
        <p:spPr>
          <a:xfrm>
            <a:off x="10963656" y="1298448"/>
            <a:ext cx="22860" cy="22860"/>
          </a:xfrm>
          <a:prstGeom prst="ellipse">
            <a:avLst/>
          </a:prstGeom>
          <a:solidFill>
            <a:srgbClr val="CFE0F8">
              <a:alpha val="92000"/>
            </a:srgbClr>
          </a:solidFill>
          <a:ln w="12700">
            <a:solidFill>
              <a:srgbClr val="CFE0F8">
                <a:alpha val="0"/>
              </a:srgbClr>
            </a:solidFill>
            <a:prstDash val="solid"/>
          </a:ln>
        </p:spPr>
      </p:sp>
      <p:sp>
        <p:nvSpPr>
          <p:cNvPr id="88" name="Shape 86"/>
          <p:cNvSpPr/>
          <p:nvPr/>
        </p:nvSpPr>
        <p:spPr>
          <a:xfrm>
            <a:off x="11164824" y="1298448"/>
            <a:ext cx="22860" cy="22860"/>
          </a:xfrm>
          <a:prstGeom prst="ellipse">
            <a:avLst/>
          </a:prstGeom>
          <a:solidFill>
            <a:srgbClr val="CFE0F8">
              <a:alpha val="92000"/>
            </a:srgbClr>
          </a:solidFill>
          <a:ln w="12700">
            <a:solidFill>
              <a:srgbClr val="CFE0F8">
                <a:alpha val="0"/>
              </a:srgbClr>
            </a:solidFill>
            <a:prstDash val="solid"/>
          </a:ln>
        </p:spPr>
      </p:sp>
      <p:sp>
        <p:nvSpPr>
          <p:cNvPr id="89" name="Shape 87"/>
          <p:cNvSpPr/>
          <p:nvPr/>
        </p:nvSpPr>
        <p:spPr>
          <a:xfrm>
            <a:off x="11365992" y="1298448"/>
            <a:ext cx="22860" cy="22860"/>
          </a:xfrm>
          <a:prstGeom prst="ellipse">
            <a:avLst/>
          </a:prstGeom>
          <a:solidFill>
            <a:srgbClr val="CFE0F8">
              <a:alpha val="92000"/>
            </a:srgbClr>
          </a:solidFill>
          <a:ln w="12700">
            <a:solidFill>
              <a:srgbClr val="CFE0F8">
                <a:alpha val="0"/>
              </a:srgbClr>
            </a:solidFill>
            <a:prstDash val="solid"/>
          </a:ln>
        </p:spPr>
      </p:sp>
      <p:sp>
        <p:nvSpPr>
          <p:cNvPr id="90" name="Shape 88"/>
          <p:cNvSpPr/>
          <p:nvPr/>
        </p:nvSpPr>
        <p:spPr>
          <a:xfrm>
            <a:off x="11567160" y="1298448"/>
            <a:ext cx="22860" cy="22860"/>
          </a:xfrm>
          <a:prstGeom prst="ellipse">
            <a:avLst/>
          </a:prstGeom>
          <a:solidFill>
            <a:srgbClr val="CFE0F8">
              <a:alpha val="92000"/>
            </a:srgbClr>
          </a:solidFill>
          <a:ln w="12700">
            <a:solidFill>
              <a:srgbClr val="CFE0F8">
                <a:alpha val="0"/>
              </a:srgbClr>
            </a:solidFill>
            <a:prstDash val="solid"/>
          </a:ln>
        </p:spPr>
      </p:sp>
      <p:sp>
        <p:nvSpPr>
          <p:cNvPr id="91" name="Shape 89"/>
          <p:cNvSpPr/>
          <p:nvPr/>
        </p:nvSpPr>
        <p:spPr>
          <a:xfrm>
            <a:off x="11768328" y="1298448"/>
            <a:ext cx="22860" cy="22860"/>
          </a:xfrm>
          <a:prstGeom prst="ellipse">
            <a:avLst/>
          </a:prstGeom>
          <a:solidFill>
            <a:srgbClr val="CFE0F8">
              <a:alpha val="92000"/>
            </a:srgbClr>
          </a:solidFill>
          <a:ln w="12700">
            <a:solidFill>
              <a:srgbClr val="CFE0F8">
                <a:alpha val="0"/>
              </a:srgbClr>
            </a:solidFill>
            <a:prstDash val="solid"/>
          </a:ln>
        </p:spPr>
      </p:sp>
      <p:sp>
        <p:nvSpPr>
          <p:cNvPr id="92" name="Shape 90"/>
          <p:cNvSpPr/>
          <p:nvPr/>
        </p:nvSpPr>
        <p:spPr>
          <a:xfrm>
            <a:off x="11969496" y="1298448"/>
            <a:ext cx="22860" cy="22860"/>
          </a:xfrm>
          <a:prstGeom prst="ellipse">
            <a:avLst/>
          </a:prstGeom>
          <a:solidFill>
            <a:srgbClr val="CFE0F8">
              <a:alpha val="92000"/>
            </a:srgbClr>
          </a:solidFill>
          <a:ln w="12700">
            <a:solidFill>
              <a:srgbClr val="CFE0F8">
                <a:alpha val="0"/>
              </a:srgbClr>
            </a:solidFill>
            <a:prstDash val="solid"/>
          </a:ln>
        </p:spPr>
      </p:sp>
      <p:sp>
        <p:nvSpPr>
          <p:cNvPr id="93" name="Shape 91"/>
          <p:cNvSpPr/>
          <p:nvPr/>
        </p:nvSpPr>
        <p:spPr>
          <a:xfrm>
            <a:off x="9555480" y="1481328"/>
            <a:ext cx="22860" cy="22860"/>
          </a:xfrm>
          <a:prstGeom prst="ellipse">
            <a:avLst/>
          </a:prstGeom>
          <a:solidFill>
            <a:srgbClr val="CFE0F8">
              <a:alpha val="92000"/>
            </a:srgbClr>
          </a:solidFill>
          <a:ln w="12700">
            <a:solidFill>
              <a:srgbClr val="CFE0F8">
                <a:alpha val="0"/>
              </a:srgbClr>
            </a:solidFill>
            <a:prstDash val="solid"/>
          </a:ln>
        </p:spPr>
      </p:sp>
      <p:sp>
        <p:nvSpPr>
          <p:cNvPr id="94" name="Shape 92"/>
          <p:cNvSpPr/>
          <p:nvPr/>
        </p:nvSpPr>
        <p:spPr>
          <a:xfrm>
            <a:off x="9756648" y="1481328"/>
            <a:ext cx="22860" cy="22860"/>
          </a:xfrm>
          <a:prstGeom prst="ellipse">
            <a:avLst/>
          </a:prstGeom>
          <a:solidFill>
            <a:srgbClr val="CFE0F8">
              <a:alpha val="92000"/>
            </a:srgbClr>
          </a:solidFill>
          <a:ln w="12700">
            <a:solidFill>
              <a:srgbClr val="CFE0F8">
                <a:alpha val="0"/>
              </a:srgbClr>
            </a:solidFill>
            <a:prstDash val="solid"/>
          </a:ln>
        </p:spPr>
      </p:sp>
      <p:sp>
        <p:nvSpPr>
          <p:cNvPr id="95" name="Shape 93"/>
          <p:cNvSpPr/>
          <p:nvPr/>
        </p:nvSpPr>
        <p:spPr>
          <a:xfrm>
            <a:off x="9957816" y="1481328"/>
            <a:ext cx="22860" cy="22860"/>
          </a:xfrm>
          <a:prstGeom prst="ellipse">
            <a:avLst/>
          </a:prstGeom>
          <a:solidFill>
            <a:srgbClr val="CFE0F8">
              <a:alpha val="92000"/>
            </a:srgbClr>
          </a:solidFill>
          <a:ln w="12700">
            <a:solidFill>
              <a:srgbClr val="CFE0F8">
                <a:alpha val="0"/>
              </a:srgbClr>
            </a:solidFill>
            <a:prstDash val="solid"/>
          </a:ln>
        </p:spPr>
      </p:sp>
      <p:sp>
        <p:nvSpPr>
          <p:cNvPr id="96" name="Shape 94"/>
          <p:cNvSpPr/>
          <p:nvPr/>
        </p:nvSpPr>
        <p:spPr>
          <a:xfrm>
            <a:off x="10158984" y="1481328"/>
            <a:ext cx="22860" cy="22860"/>
          </a:xfrm>
          <a:prstGeom prst="ellipse">
            <a:avLst/>
          </a:prstGeom>
          <a:solidFill>
            <a:srgbClr val="CFE0F8">
              <a:alpha val="92000"/>
            </a:srgbClr>
          </a:solidFill>
          <a:ln w="12700">
            <a:solidFill>
              <a:srgbClr val="CFE0F8">
                <a:alpha val="0"/>
              </a:srgbClr>
            </a:solidFill>
            <a:prstDash val="solid"/>
          </a:ln>
        </p:spPr>
      </p:sp>
      <p:sp>
        <p:nvSpPr>
          <p:cNvPr id="97" name="Shape 95"/>
          <p:cNvSpPr/>
          <p:nvPr/>
        </p:nvSpPr>
        <p:spPr>
          <a:xfrm>
            <a:off x="10360152" y="1481328"/>
            <a:ext cx="22860" cy="22860"/>
          </a:xfrm>
          <a:prstGeom prst="ellipse">
            <a:avLst/>
          </a:prstGeom>
          <a:solidFill>
            <a:srgbClr val="CFE0F8">
              <a:alpha val="92000"/>
            </a:srgbClr>
          </a:solidFill>
          <a:ln w="12700">
            <a:solidFill>
              <a:srgbClr val="CFE0F8">
                <a:alpha val="0"/>
              </a:srgbClr>
            </a:solidFill>
            <a:prstDash val="solid"/>
          </a:ln>
        </p:spPr>
      </p:sp>
      <p:sp>
        <p:nvSpPr>
          <p:cNvPr id="98" name="Shape 96"/>
          <p:cNvSpPr/>
          <p:nvPr/>
        </p:nvSpPr>
        <p:spPr>
          <a:xfrm>
            <a:off x="10561320" y="1481328"/>
            <a:ext cx="22860" cy="22860"/>
          </a:xfrm>
          <a:prstGeom prst="ellipse">
            <a:avLst/>
          </a:prstGeom>
          <a:solidFill>
            <a:srgbClr val="CFE0F8">
              <a:alpha val="92000"/>
            </a:srgbClr>
          </a:solidFill>
          <a:ln w="12700">
            <a:solidFill>
              <a:srgbClr val="CFE0F8">
                <a:alpha val="0"/>
              </a:srgbClr>
            </a:solidFill>
            <a:prstDash val="solid"/>
          </a:ln>
        </p:spPr>
      </p:sp>
      <p:sp>
        <p:nvSpPr>
          <p:cNvPr id="99" name="Shape 97"/>
          <p:cNvSpPr/>
          <p:nvPr/>
        </p:nvSpPr>
        <p:spPr>
          <a:xfrm>
            <a:off x="10762488" y="1481328"/>
            <a:ext cx="22860" cy="22860"/>
          </a:xfrm>
          <a:prstGeom prst="ellipse">
            <a:avLst/>
          </a:prstGeom>
          <a:solidFill>
            <a:srgbClr val="CFE0F8">
              <a:alpha val="92000"/>
            </a:srgbClr>
          </a:solidFill>
          <a:ln w="12700">
            <a:solidFill>
              <a:srgbClr val="CFE0F8">
                <a:alpha val="0"/>
              </a:srgbClr>
            </a:solidFill>
            <a:prstDash val="solid"/>
          </a:ln>
        </p:spPr>
      </p:sp>
      <p:sp>
        <p:nvSpPr>
          <p:cNvPr id="100" name="Shape 98"/>
          <p:cNvSpPr/>
          <p:nvPr/>
        </p:nvSpPr>
        <p:spPr>
          <a:xfrm>
            <a:off x="10963656" y="1481328"/>
            <a:ext cx="22860" cy="22860"/>
          </a:xfrm>
          <a:prstGeom prst="ellipse">
            <a:avLst/>
          </a:prstGeom>
          <a:solidFill>
            <a:srgbClr val="CFE0F8">
              <a:alpha val="92000"/>
            </a:srgbClr>
          </a:solidFill>
          <a:ln w="12700">
            <a:solidFill>
              <a:srgbClr val="CFE0F8">
                <a:alpha val="0"/>
              </a:srgbClr>
            </a:solidFill>
            <a:prstDash val="solid"/>
          </a:ln>
        </p:spPr>
      </p:sp>
      <p:sp>
        <p:nvSpPr>
          <p:cNvPr id="101" name="Shape 99"/>
          <p:cNvSpPr/>
          <p:nvPr/>
        </p:nvSpPr>
        <p:spPr>
          <a:xfrm>
            <a:off x="11164824" y="1481328"/>
            <a:ext cx="22860" cy="22860"/>
          </a:xfrm>
          <a:prstGeom prst="ellipse">
            <a:avLst/>
          </a:prstGeom>
          <a:solidFill>
            <a:srgbClr val="CFE0F8">
              <a:alpha val="92000"/>
            </a:srgbClr>
          </a:solidFill>
          <a:ln w="12700">
            <a:solidFill>
              <a:srgbClr val="CFE0F8">
                <a:alpha val="0"/>
              </a:srgbClr>
            </a:solidFill>
            <a:prstDash val="solid"/>
          </a:ln>
        </p:spPr>
      </p:sp>
      <p:sp>
        <p:nvSpPr>
          <p:cNvPr id="102" name="Shape 100"/>
          <p:cNvSpPr/>
          <p:nvPr/>
        </p:nvSpPr>
        <p:spPr>
          <a:xfrm>
            <a:off x="11365992" y="1481328"/>
            <a:ext cx="22860" cy="22860"/>
          </a:xfrm>
          <a:prstGeom prst="ellipse">
            <a:avLst/>
          </a:prstGeom>
          <a:solidFill>
            <a:srgbClr val="CFE0F8">
              <a:alpha val="92000"/>
            </a:srgbClr>
          </a:solidFill>
          <a:ln w="12700">
            <a:solidFill>
              <a:srgbClr val="CFE0F8">
                <a:alpha val="0"/>
              </a:srgbClr>
            </a:solidFill>
            <a:prstDash val="solid"/>
          </a:ln>
        </p:spPr>
      </p:sp>
      <p:sp>
        <p:nvSpPr>
          <p:cNvPr id="103" name="Shape 101"/>
          <p:cNvSpPr/>
          <p:nvPr/>
        </p:nvSpPr>
        <p:spPr>
          <a:xfrm>
            <a:off x="11567160" y="1481328"/>
            <a:ext cx="22860" cy="22860"/>
          </a:xfrm>
          <a:prstGeom prst="ellipse">
            <a:avLst/>
          </a:prstGeom>
          <a:solidFill>
            <a:srgbClr val="CFE0F8">
              <a:alpha val="92000"/>
            </a:srgbClr>
          </a:solidFill>
          <a:ln w="12700">
            <a:solidFill>
              <a:srgbClr val="CFE0F8">
                <a:alpha val="0"/>
              </a:srgbClr>
            </a:solidFill>
            <a:prstDash val="solid"/>
          </a:ln>
        </p:spPr>
      </p:sp>
      <p:sp>
        <p:nvSpPr>
          <p:cNvPr id="104" name="Shape 102"/>
          <p:cNvSpPr/>
          <p:nvPr/>
        </p:nvSpPr>
        <p:spPr>
          <a:xfrm>
            <a:off x="11768328" y="1481328"/>
            <a:ext cx="22860" cy="22860"/>
          </a:xfrm>
          <a:prstGeom prst="ellipse">
            <a:avLst/>
          </a:prstGeom>
          <a:solidFill>
            <a:srgbClr val="CFE0F8">
              <a:alpha val="92000"/>
            </a:srgbClr>
          </a:solidFill>
          <a:ln w="12700">
            <a:solidFill>
              <a:srgbClr val="CFE0F8">
                <a:alpha val="0"/>
              </a:srgbClr>
            </a:solidFill>
            <a:prstDash val="solid"/>
          </a:ln>
        </p:spPr>
      </p:sp>
      <p:sp>
        <p:nvSpPr>
          <p:cNvPr id="105" name="Shape 103"/>
          <p:cNvSpPr/>
          <p:nvPr/>
        </p:nvSpPr>
        <p:spPr>
          <a:xfrm>
            <a:off x="11969496" y="1481328"/>
            <a:ext cx="22860" cy="22860"/>
          </a:xfrm>
          <a:prstGeom prst="ellipse">
            <a:avLst/>
          </a:prstGeom>
          <a:solidFill>
            <a:srgbClr val="CFE0F8">
              <a:alpha val="92000"/>
            </a:srgbClr>
          </a:solidFill>
          <a:ln w="12700">
            <a:solidFill>
              <a:srgbClr val="CFE0F8">
                <a:alpha val="0"/>
              </a:srgbClr>
            </a:solidFill>
            <a:prstDash val="solid"/>
          </a:ln>
        </p:spPr>
      </p:sp>
      <p:sp>
        <p:nvSpPr>
          <p:cNvPr id="106" name="Text 104"/>
          <p:cNvSpPr/>
          <p:nvPr/>
        </p:nvSpPr>
        <p:spPr>
          <a:xfrm>
            <a:off x="457200" y="365760"/>
            <a:ext cx="11274552" cy="201168"/>
          </a:xfrm>
          <a:prstGeom prst="rect">
            <a:avLst/>
          </a:prstGeom>
          <a:noFill/>
          <a:ln/>
        </p:spPr>
        <p:txBody>
          <a:bodyPr wrap="square" lIns="0" tIns="0" rIns="0" bIns="0" rtlCol="0" anchor="ctr"/>
          <a:lstStyle/>
          <a:p>
            <a:pPr indent="0" marL="0">
              <a:buNone/>
            </a:pPr>
            <a:r>
              <a:rPr lang="en-US" sz="950" b="1" spc="150" kern="0" dirty="0">
                <a:solidFill>
                  <a:srgbClr val="0052CC"/>
                </a:solidFill>
                <a:latin typeface="Arial" pitchFamily="34" charset="0"/>
                <a:ea typeface="Arial" pitchFamily="34" charset="-122"/>
                <a:cs typeface="Arial" pitchFamily="34" charset="-120"/>
              </a:rPr>
              <a:t>PROCESS ADVISOR · AI OPPORTUNITIES</a:t>
            </a:r>
            <a:endParaRPr lang="en-US" sz="950" dirty="0"/>
          </a:p>
        </p:txBody>
      </p:sp>
      <p:sp>
        <p:nvSpPr>
          <p:cNvPr id="107" name="Text 105"/>
          <p:cNvSpPr/>
          <p:nvPr/>
        </p:nvSpPr>
        <p:spPr>
          <a:xfrm>
            <a:off x="457200" y="621792"/>
            <a:ext cx="11274552" cy="411480"/>
          </a:xfrm>
          <a:prstGeom prst="rect">
            <a:avLst/>
          </a:prstGeom>
          <a:noFill/>
          <a:ln/>
        </p:spPr>
        <p:txBody>
          <a:bodyPr wrap="square" lIns="0" tIns="0" rIns="0" bIns="0" rtlCol="0" anchor="t"/>
          <a:lstStyle/>
          <a:p>
            <a:pPr indent="0" marL="0">
              <a:buNone/>
            </a:pPr>
            <a:r>
              <a:rPr lang="en-US" sz="1850" b="1" dirty="0">
                <a:solidFill>
                  <a:srgbClr val="172B4D"/>
                </a:solidFill>
                <a:latin typeface="Arial" pitchFamily="34" charset="0"/>
                <a:ea typeface="Arial" pitchFamily="34" charset="-122"/>
                <a:cs typeface="Arial" pitchFamily="34" charset="-120"/>
              </a:rPr>
              <a:t>4. Opportunity 3: Reduce Rework by Surfacing Relevant Knowledge at Point-of-Work</a:t>
            </a:r>
            <a:endParaRPr lang="en-US" sz="1850" dirty="0"/>
          </a:p>
        </p:txBody>
      </p:sp>
      <p:sp>
        <p:nvSpPr>
          <p:cNvPr id="108" name="Shape 106"/>
          <p:cNvSpPr/>
          <p:nvPr/>
        </p:nvSpPr>
        <p:spPr>
          <a:xfrm>
            <a:off x="457200" y="1115568"/>
            <a:ext cx="960120" cy="41148"/>
          </a:xfrm>
          <a:prstGeom prst="rect">
            <a:avLst/>
          </a:prstGeom>
          <a:solidFill>
            <a:srgbClr val="1D7AFC"/>
          </a:solidFill>
          <a:ln w="12700">
            <a:solidFill>
              <a:srgbClr val="1D7AFC"/>
            </a:solidFill>
            <a:prstDash val="solid"/>
          </a:ln>
        </p:spPr>
      </p:sp>
      <p:sp>
        <p:nvSpPr>
          <p:cNvPr id="109" name="Shape 107"/>
          <p:cNvSpPr/>
          <p:nvPr/>
        </p:nvSpPr>
        <p:spPr>
          <a:xfrm>
            <a:off x="457200" y="1399032"/>
            <a:ext cx="11274552" cy="749808"/>
          </a:xfrm>
          <a:prstGeom prst="roundRect">
            <a:avLst>
              <a:gd name="adj" fmla="val 6098"/>
            </a:avLst>
          </a:prstGeom>
          <a:solidFill>
            <a:srgbClr val="E9F2FF"/>
          </a:solidFill>
          <a:ln w="10160">
            <a:solidFill>
              <a:srgbClr val="A6C5F2"/>
            </a:solidFill>
            <a:prstDash val="solid"/>
          </a:ln>
          <a:effectLst>
            <a:outerShdw sx="100000" sy="100000" kx="0" ky="0" algn="bl" rotWithShape="0" blurRad="76200" dist="19050" dir="5400000">
              <a:srgbClr val="122A35">
                <a:alpha val="6000"/>
              </a:srgbClr>
            </a:outerShdw>
          </a:effectLst>
        </p:spPr>
      </p:sp>
      <p:sp>
        <p:nvSpPr>
          <p:cNvPr id="110" name="Shape 108"/>
          <p:cNvSpPr/>
          <p:nvPr/>
        </p:nvSpPr>
        <p:spPr>
          <a:xfrm>
            <a:off x="457200" y="1399032"/>
            <a:ext cx="54864" cy="749808"/>
          </a:xfrm>
          <a:prstGeom prst="rect">
            <a:avLst/>
          </a:prstGeom>
          <a:solidFill>
            <a:srgbClr val="A54800"/>
          </a:solidFill>
          <a:ln w="12700">
            <a:solidFill>
              <a:srgbClr val="A54800"/>
            </a:solidFill>
            <a:prstDash val="solid"/>
          </a:ln>
        </p:spPr>
      </p:sp>
      <p:sp>
        <p:nvSpPr>
          <p:cNvPr id="111" name="Text 109"/>
          <p:cNvSpPr/>
          <p:nvPr/>
        </p:nvSpPr>
        <p:spPr>
          <a:xfrm>
            <a:off x="640080" y="1508760"/>
            <a:ext cx="6583680" cy="329184"/>
          </a:xfrm>
          <a:prstGeom prst="rect">
            <a:avLst/>
          </a:prstGeom>
          <a:noFill/>
          <a:ln/>
        </p:spPr>
        <p:txBody>
          <a:bodyPr wrap="square" lIns="0" tIns="0" rIns="0" bIns="0" rtlCol="0" anchor="ctr"/>
          <a:lstStyle/>
          <a:p>
            <a:pPr indent="0" marL="0">
              <a:buNone/>
            </a:pPr>
            <a:r>
              <a:rPr lang="en-US" sz="1420" b="1" dirty="0">
                <a:solidFill>
                  <a:srgbClr val="172B4D"/>
                </a:solidFill>
                <a:latin typeface="Arial" pitchFamily="34" charset="0"/>
                <a:ea typeface="Arial" pitchFamily="34" charset="-122"/>
                <a:cs typeface="Arial" pitchFamily="34" charset="-120"/>
              </a:rPr>
              <a:t>Reduce Rework by Surfacing Relevant Knowledge at Point-of-Work</a:t>
            </a:r>
            <a:endParaRPr lang="en-US" sz="1420" dirty="0"/>
          </a:p>
        </p:txBody>
      </p:sp>
      <p:sp>
        <p:nvSpPr>
          <p:cNvPr id="112" name="Text 110"/>
          <p:cNvSpPr/>
          <p:nvPr/>
        </p:nvSpPr>
        <p:spPr>
          <a:xfrm>
            <a:off x="7452360" y="1527048"/>
            <a:ext cx="1175004" cy="292608"/>
          </a:xfrm>
          <a:prstGeom prst="roundRect">
            <a:avLst>
              <a:gd name="adj" fmla="val 18750"/>
            </a:avLst>
          </a:prstGeom>
          <a:solidFill>
            <a:srgbClr val="E9F2FF"/>
          </a:solidFill>
          <a:ln w="10160">
            <a:solidFill>
              <a:srgbClr val="A6C5F2"/>
            </a:solidFill>
          </a:ln>
        </p:spPr>
        <p:txBody>
          <a:bodyPr wrap="square" lIns="0" tIns="0" rIns="0" bIns="0" rtlCol="0" anchor="ctr"/>
          <a:lstStyle/>
          <a:p>
            <a:pPr algn="ctr" indent="0" marL="0">
              <a:buNone/>
            </a:pPr>
            <a:r>
              <a:rPr lang="en-US" sz="950" b="1" dirty="0">
                <a:solidFill>
                  <a:srgbClr val="0052CC"/>
                </a:solidFill>
                <a:latin typeface="Arial" pitchFamily="34" charset="0"/>
                <a:ea typeface="Arial" pitchFamily="34" charset="-122"/>
                <a:cs typeface="Arial" pitchFamily="34" charset="-120"/>
              </a:rPr>
              <a:t>Rovo Search</a:t>
            </a:r>
            <a:endParaRPr lang="en-US" sz="950" dirty="0"/>
          </a:p>
        </p:txBody>
      </p:sp>
      <p:sp>
        <p:nvSpPr>
          <p:cNvPr id="113" name="Text 111"/>
          <p:cNvSpPr/>
          <p:nvPr/>
        </p:nvSpPr>
        <p:spPr>
          <a:xfrm>
            <a:off x="8718804" y="1527048"/>
            <a:ext cx="731520" cy="292608"/>
          </a:xfrm>
          <a:prstGeom prst="roundRect">
            <a:avLst>
              <a:gd name="adj" fmla="val 18750"/>
            </a:avLst>
          </a:prstGeom>
          <a:solidFill>
            <a:srgbClr val="FFF3EB"/>
          </a:solidFill>
          <a:ln w="10160">
            <a:solidFill>
              <a:srgbClr val="FEDEC8"/>
            </a:solidFill>
          </a:ln>
        </p:spPr>
        <p:txBody>
          <a:bodyPr wrap="square" lIns="0" tIns="0" rIns="0" bIns="0" rtlCol="0" anchor="ctr"/>
          <a:lstStyle/>
          <a:p>
            <a:pPr algn="ctr" indent="0" marL="0">
              <a:buNone/>
            </a:pPr>
            <a:r>
              <a:rPr lang="en-US" sz="950" b="1" dirty="0">
                <a:solidFill>
                  <a:srgbClr val="A54800"/>
                </a:solidFill>
                <a:latin typeface="Arial" pitchFamily="34" charset="0"/>
                <a:ea typeface="Arial" pitchFamily="34" charset="-122"/>
                <a:cs typeface="Arial" pitchFamily="34" charset="-120"/>
              </a:rPr>
              <a:t>High</a:t>
            </a:r>
            <a:endParaRPr lang="en-US" sz="950" dirty="0"/>
          </a:p>
        </p:txBody>
      </p:sp>
      <p:sp>
        <p:nvSpPr>
          <p:cNvPr id="114" name="Text 112"/>
          <p:cNvSpPr/>
          <p:nvPr/>
        </p:nvSpPr>
        <p:spPr>
          <a:xfrm>
            <a:off x="9541764" y="1527048"/>
            <a:ext cx="731520" cy="292608"/>
          </a:xfrm>
          <a:prstGeom prst="roundRect">
            <a:avLst>
              <a:gd name="adj" fmla="val 18750"/>
            </a:avLst>
          </a:prstGeom>
          <a:solidFill>
            <a:srgbClr val="FFF3EB"/>
          </a:solidFill>
          <a:ln w="10160">
            <a:solidFill>
              <a:srgbClr val="FEDEC8"/>
            </a:solidFill>
          </a:ln>
        </p:spPr>
        <p:txBody>
          <a:bodyPr wrap="square" lIns="0" tIns="0" rIns="0" bIns="0" rtlCol="0" anchor="ctr"/>
          <a:lstStyle/>
          <a:p>
            <a:pPr algn="ctr" indent="0" marL="0">
              <a:buNone/>
            </a:pPr>
            <a:r>
              <a:rPr lang="en-US" sz="950" b="1" dirty="0">
                <a:solidFill>
                  <a:srgbClr val="A54800"/>
                </a:solidFill>
                <a:latin typeface="Arial" pitchFamily="34" charset="0"/>
                <a:ea typeface="Arial" pitchFamily="34" charset="-122"/>
                <a:cs typeface="Arial" pitchFamily="34" charset="-120"/>
              </a:rPr>
              <a:t>High</a:t>
            </a:r>
            <a:endParaRPr lang="en-US" sz="950" dirty="0"/>
          </a:p>
        </p:txBody>
      </p:sp>
      <p:sp>
        <p:nvSpPr>
          <p:cNvPr id="115" name="Text 113"/>
          <p:cNvSpPr/>
          <p:nvPr/>
        </p:nvSpPr>
        <p:spPr>
          <a:xfrm>
            <a:off x="10364724" y="1527048"/>
            <a:ext cx="731520" cy="292608"/>
          </a:xfrm>
          <a:prstGeom prst="roundRect">
            <a:avLst>
              <a:gd name="adj" fmla="val 18750"/>
            </a:avLst>
          </a:prstGeom>
          <a:solidFill>
            <a:srgbClr val="DCFFF1"/>
          </a:solidFill>
          <a:ln w="10160">
            <a:solidFill>
              <a:srgbClr val="BAF3DB"/>
            </a:solidFill>
          </a:ln>
        </p:spPr>
        <p:txBody>
          <a:bodyPr wrap="square" lIns="0" tIns="0" rIns="0" bIns="0" rtlCol="0" anchor="ctr"/>
          <a:lstStyle/>
          <a:p>
            <a:pPr algn="ctr" indent="0" marL="0">
              <a:buNone/>
            </a:pPr>
            <a:r>
              <a:rPr lang="en-US" sz="950" b="1" dirty="0">
                <a:solidFill>
                  <a:srgbClr val="216E4E"/>
                </a:solidFill>
                <a:latin typeface="Arial" pitchFamily="34" charset="0"/>
                <a:ea typeface="Arial" pitchFamily="34" charset="-122"/>
                <a:cs typeface="Arial" pitchFamily="34" charset="-120"/>
              </a:rPr>
              <a:t>Low</a:t>
            </a:r>
            <a:endParaRPr lang="en-US" sz="950" dirty="0"/>
          </a:p>
        </p:txBody>
      </p:sp>
      <p:sp>
        <p:nvSpPr>
          <p:cNvPr id="116" name="Shape 114"/>
          <p:cNvSpPr/>
          <p:nvPr/>
        </p:nvSpPr>
        <p:spPr>
          <a:xfrm>
            <a:off x="457200" y="2313432"/>
            <a:ext cx="5554980" cy="1051560"/>
          </a:xfrm>
          <a:prstGeom prst="roundRect">
            <a:avLst>
              <a:gd name="adj" fmla="val 4348"/>
            </a:avLst>
          </a:prstGeom>
          <a:solidFill>
            <a:srgbClr val="FFFFFF"/>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17" name="Text 115"/>
          <p:cNvSpPr/>
          <p:nvPr/>
        </p:nvSpPr>
        <p:spPr>
          <a:xfrm>
            <a:off x="603504" y="2441448"/>
            <a:ext cx="5262372" cy="201168"/>
          </a:xfrm>
          <a:prstGeom prst="rect">
            <a:avLst/>
          </a:prstGeom>
          <a:noFill/>
          <a:ln/>
        </p:spPr>
        <p:txBody>
          <a:bodyPr wrap="square" lIns="0" tIns="0" rIns="0" bIns="0" rtlCol="0" anchor="ctr"/>
          <a:lstStyle/>
          <a:p>
            <a:pPr indent="0" marL="0">
              <a:buNone/>
            </a:pPr>
            <a:r>
              <a:rPr lang="en-US" sz="850" b="1" spc="120" kern="0" dirty="0">
                <a:solidFill>
                  <a:srgbClr val="0052CC"/>
                </a:solidFill>
                <a:latin typeface="Arial" pitchFamily="34" charset="0"/>
                <a:ea typeface="Arial" pitchFamily="34" charset="-122"/>
                <a:cs typeface="Arial" pitchFamily="34" charset="-120"/>
              </a:rPr>
              <a:t>PROBLEM SIGNAL</a:t>
            </a:r>
            <a:endParaRPr lang="en-US" sz="850" dirty="0"/>
          </a:p>
        </p:txBody>
      </p:sp>
      <p:sp>
        <p:nvSpPr>
          <p:cNvPr id="118" name="Text 116"/>
          <p:cNvSpPr/>
          <p:nvPr/>
        </p:nvSpPr>
        <p:spPr>
          <a:xfrm>
            <a:off x="603504" y="2697480"/>
            <a:ext cx="5262372" cy="576072"/>
          </a:xfrm>
          <a:prstGeom prst="rect">
            <a:avLst/>
          </a:prstGeom>
          <a:noFill/>
          <a:ln/>
        </p:spPr>
        <p:txBody>
          <a:bodyPr wrap="square" lIns="0" tIns="0" rIns="0" bIns="0" rtlCol="0" anchor="t"/>
          <a:lstStyle/>
          <a:p>
            <a:pPr indent="0" marL="0">
              <a:lnSpc>
                <a:spcPts val="1220"/>
              </a:lnSpc>
              <a:buNone/>
            </a:pPr>
            <a:r>
              <a:rPr lang="en-US" sz="940" dirty="0">
                <a:solidFill>
                  <a:srgbClr val="44546F"/>
                </a:solidFill>
                <a:latin typeface="Arial" pitchFamily="34" charset="0"/>
                <a:ea typeface="Arial" pitchFamily="34" charset="-122"/>
                <a:cs typeface="Arial" pitchFamily="34" charset="-120"/>
              </a:rPr>
              <a:t>The process has a 60% rework rate, with frequent loops like 'Work in Progress -&gt; Open' and 'Work in Progress -&gt; Pending', suggesting agents often lack the right information for a first-touch resolution.</a:t>
            </a:r>
            <a:endParaRPr lang="en-US" sz="940" dirty="0"/>
          </a:p>
        </p:txBody>
      </p:sp>
      <p:sp>
        <p:nvSpPr>
          <p:cNvPr id="119" name="Shape 117"/>
          <p:cNvSpPr/>
          <p:nvPr/>
        </p:nvSpPr>
        <p:spPr>
          <a:xfrm>
            <a:off x="6176772" y="2313432"/>
            <a:ext cx="5554980" cy="1051560"/>
          </a:xfrm>
          <a:prstGeom prst="roundRect">
            <a:avLst>
              <a:gd name="adj" fmla="val 4348"/>
            </a:avLst>
          </a:prstGeom>
          <a:solidFill>
            <a:srgbClr val="FFFFFF"/>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20" name="Text 118"/>
          <p:cNvSpPr/>
          <p:nvPr/>
        </p:nvSpPr>
        <p:spPr>
          <a:xfrm>
            <a:off x="6323076" y="2441448"/>
            <a:ext cx="5262372" cy="201168"/>
          </a:xfrm>
          <a:prstGeom prst="rect">
            <a:avLst/>
          </a:prstGeom>
          <a:noFill/>
          <a:ln/>
        </p:spPr>
        <p:txBody>
          <a:bodyPr wrap="square" lIns="0" tIns="0" rIns="0" bIns="0" rtlCol="0" anchor="ctr"/>
          <a:lstStyle/>
          <a:p>
            <a:pPr indent="0" marL="0">
              <a:buNone/>
            </a:pPr>
            <a:r>
              <a:rPr lang="en-US" sz="850" b="1" spc="120" kern="0" dirty="0">
                <a:solidFill>
                  <a:srgbClr val="0052CC"/>
                </a:solidFill>
                <a:latin typeface="Arial" pitchFamily="34" charset="0"/>
                <a:ea typeface="Arial" pitchFamily="34" charset="-122"/>
                <a:cs typeface="Arial" pitchFamily="34" charset="-120"/>
              </a:rPr>
              <a:t>HOW ROVO SEARCH HELPS</a:t>
            </a:r>
            <a:endParaRPr lang="en-US" sz="850" dirty="0"/>
          </a:p>
        </p:txBody>
      </p:sp>
      <p:sp>
        <p:nvSpPr>
          <p:cNvPr id="121" name="Text 119"/>
          <p:cNvSpPr/>
          <p:nvPr/>
        </p:nvSpPr>
        <p:spPr>
          <a:xfrm>
            <a:off x="6323076" y="2697480"/>
            <a:ext cx="5262372" cy="576072"/>
          </a:xfrm>
          <a:prstGeom prst="rect">
            <a:avLst/>
          </a:prstGeom>
          <a:noFill/>
          <a:ln/>
        </p:spPr>
        <p:txBody>
          <a:bodyPr wrap="square" lIns="0" tIns="0" rIns="0" bIns="0" rtlCol="0" anchor="t"/>
          <a:lstStyle/>
          <a:p>
            <a:pPr indent="0" marL="0">
              <a:lnSpc>
                <a:spcPts val="1220"/>
              </a:lnSpc>
              <a:buNone/>
            </a:pPr>
            <a:r>
              <a:rPr lang="en-US" sz="940" dirty="0">
                <a:solidFill>
                  <a:srgbClr val="44546F"/>
                </a:solidFill>
                <a:latin typeface="Arial" pitchFamily="34" charset="0"/>
                <a:ea typeface="Arial" pitchFamily="34" charset="-122"/>
                <a:cs typeface="Arial" pitchFamily="34" charset="-120"/>
              </a:rPr>
              <a:t>Rovo Search automatically surfaces similar past incidents, resolutions, and relevant Confluence knowledge base articles directly within the Jira issue view, providing agents with immediate context and proven solutions.</a:t>
            </a:r>
            <a:endParaRPr lang="en-US" sz="940" dirty="0"/>
          </a:p>
        </p:txBody>
      </p:sp>
      <p:sp>
        <p:nvSpPr>
          <p:cNvPr id="122" name="Shape 120"/>
          <p:cNvSpPr/>
          <p:nvPr/>
        </p:nvSpPr>
        <p:spPr>
          <a:xfrm>
            <a:off x="457200" y="3529584"/>
            <a:ext cx="5554980" cy="1051560"/>
          </a:xfrm>
          <a:prstGeom prst="roundRect">
            <a:avLst>
              <a:gd name="adj" fmla="val 4348"/>
            </a:avLst>
          </a:prstGeom>
          <a:solidFill>
            <a:srgbClr val="FFFFFF"/>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23" name="Text 121"/>
          <p:cNvSpPr/>
          <p:nvPr/>
        </p:nvSpPr>
        <p:spPr>
          <a:xfrm>
            <a:off x="603504" y="3657600"/>
            <a:ext cx="5262372" cy="201168"/>
          </a:xfrm>
          <a:prstGeom prst="rect">
            <a:avLst/>
          </a:prstGeom>
          <a:noFill/>
          <a:ln/>
        </p:spPr>
        <p:txBody>
          <a:bodyPr wrap="square" lIns="0" tIns="0" rIns="0" bIns="0" rtlCol="0" anchor="ctr"/>
          <a:lstStyle/>
          <a:p>
            <a:pPr indent="0" marL="0">
              <a:buNone/>
            </a:pPr>
            <a:r>
              <a:rPr lang="en-US" sz="850" b="1" spc="120" kern="0" dirty="0">
                <a:solidFill>
                  <a:srgbClr val="0052CC"/>
                </a:solidFill>
                <a:latin typeface="Arial" pitchFamily="34" charset="0"/>
                <a:ea typeface="Arial" pitchFamily="34" charset="-122"/>
                <a:cs typeface="Arial" pitchFamily="34" charset="-120"/>
              </a:rPr>
              <a:t>TRIGGER</a:t>
            </a:r>
            <a:endParaRPr lang="en-US" sz="850" dirty="0"/>
          </a:p>
        </p:txBody>
      </p:sp>
      <p:sp>
        <p:nvSpPr>
          <p:cNvPr id="124" name="Text 122"/>
          <p:cNvSpPr/>
          <p:nvPr/>
        </p:nvSpPr>
        <p:spPr>
          <a:xfrm>
            <a:off x="603504" y="3913632"/>
            <a:ext cx="5262372" cy="576072"/>
          </a:xfrm>
          <a:prstGeom prst="rect">
            <a:avLst/>
          </a:prstGeom>
          <a:noFill/>
          <a:ln/>
        </p:spPr>
        <p:txBody>
          <a:bodyPr wrap="square" lIns="0" tIns="0" rIns="0" bIns="0" rtlCol="0" anchor="t"/>
          <a:lstStyle/>
          <a:p>
            <a:pPr indent="0" marL="0">
              <a:lnSpc>
                <a:spcPts val="1220"/>
              </a:lnSpc>
              <a:buNone/>
            </a:pPr>
            <a:r>
              <a:rPr lang="en-US" sz="940" dirty="0">
                <a:solidFill>
                  <a:srgbClr val="44546F"/>
                </a:solidFill>
                <a:latin typeface="Arial" pitchFamily="34" charset="0"/>
                <a:ea typeface="Arial" pitchFamily="34" charset="-122"/>
                <a:cs typeface="Arial" pitchFamily="34" charset="-120"/>
              </a:rPr>
              <a:t>Agent opens a Jira issue.</a:t>
            </a:r>
            <a:endParaRPr lang="en-US" sz="940" dirty="0"/>
          </a:p>
        </p:txBody>
      </p:sp>
      <p:sp>
        <p:nvSpPr>
          <p:cNvPr id="125" name="Shape 123"/>
          <p:cNvSpPr/>
          <p:nvPr/>
        </p:nvSpPr>
        <p:spPr>
          <a:xfrm>
            <a:off x="6176772" y="3529584"/>
            <a:ext cx="5554980" cy="1051560"/>
          </a:xfrm>
          <a:prstGeom prst="roundRect">
            <a:avLst>
              <a:gd name="adj" fmla="val 4348"/>
            </a:avLst>
          </a:prstGeom>
          <a:solidFill>
            <a:srgbClr val="FFFFFF"/>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26" name="Text 124"/>
          <p:cNvSpPr/>
          <p:nvPr/>
        </p:nvSpPr>
        <p:spPr>
          <a:xfrm>
            <a:off x="6323076" y="3657600"/>
            <a:ext cx="5262372" cy="201168"/>
          </a:xfrm>
          <a:prstGeom prst="rect">
            <a:avLst/>
          </a:prstGeom>
          <a:noFill/>
          <a:ln/>
        </p:spPr>
        <p:txBody>
          <a:bodyPr wrap="square" lIns="0" tIns="0" rIns="0" bIns="0" rtlCol="0" anchor="ctr"/>
          <a:lstStyle/>
          <a:p>
            <a:pPr indent="0" marL="0">
              <a:buNone/>
            </a:pPr>
            <a:r>
              <a:rPr lang="en-US" sz="850" b="1" spc="120" kern="0" dirty="0">
                <a:solidFill>
                  <a:srgbClr val="0052CC"/>
                </a:solidFill>
                <a:latin typeface="Arial" pitchFamily="34" charset="0"/>
                <a:ea typeface="Arial" pitchFamily="34" charset="-122"/>
                <a:cs typeface="Arial" pitchFamily="34" charset="-120"/>
              </a:rPr>
              <a:t>EXPECTED BENEFIT</a:t>
            </a:r>
            <a:endParaRPr lang="en-US" sz="850" dirty="0"/>
          </a:p>
        </p:txBody>
      </p:sp>
      <p:sp>
        <p:nvSpPr>
          <p:cNvPr id="127" name="Text 125"/>
          <p:cNvSpPr/>
          <p:nvPr/>
        </p:nvSpPr>
        <p:spPr>
          <a:xfrm>
            <a:off x="6323076" y="3913632"/>
            <a:ext cx="5262372" cy="576072"/>
          </a:xfrm>
          <a:prstGeom prst="rect">
            <a:avLst/>
          </a:prstGeom>
          <a:noFill/>
          <a:ln/>
        </p:spPr>
        <p:txBody>
          <a:bodyPr wrap="square" lIns="0" tIns="0" rIns="0" bIns="0" rtlCol="0" anchor="t"/>
          <a:lstStyle/>
          <a:p>
            <a:pPr indent="0" marL="0">
              <a:lnSpc>
                <a:spcPts val="1220"/>
              </a:lnSpc>
              <a:buNone/>
            </a:pPr>
            <a:r>
              <a:rPr lang="en-US" sz="940" dirty="0">
                <a:solidFill>
                  <a:srgbClr val="44546F"/>
                </a:solidFill>
                <a:latin typeface="Arial" pitchFamily="34" charset="0"/>
                <a:ea typeface="Arial" pitchFamily="34" charset="-122"/>
                <a:cs typeface="Arial" pitchFamily="34" charset="-120"/>
              </a:rPr>
              <a:t>Improve first-contact resolution rates, reduce the 60% rework rate, and decrease the time agents spend searching for information.</a:t>
            </a:r>
            <a:endParaRPr lang="en-US" sz="940" dirty="0"/>
          </a:p>
        </p:txBody>
      </p:sp>
      <p:sp>
        <p:nvSpPr>
          <p:cNvPr id="128" name="Shape 126"/>
          <p:cNvSpPr/>
          <p:nvPr/>
        </p:nvSpPr>
        <p:spPr>
          <a:xfrm>
            <a:off x="457200" y="4791456"/>
            <a:ext cx="3200400" cy="1563624"/>
          </a:xfrm>
          <a:prstGeom prst="roundRect">
            <a:avLst>
              <a:gd name="adj" fmla="val 2924"/>
            </a:avLst>
          </a:prstGeom>
          <a:solidFill>
            <a:srgbClr val="FAFBFC"/>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29" name="Text 127"/>
          <p:cNvSpPr/>
          <p:nvPr/>
        </p:nvSpPr>
        <p:spPr>
          <a:xfrm>
            <a:off x="603504" y="4919472"/>
            <a:ext cx="2907792" cy="201168"/>
          </a:xfrm>
          <a:prstGeom prst="rect">
            <a:avLst/>
          </a:prstGeom>
          <a:noFill/>
          <a:ln/>
        </p:spPr>
        <p:txBody>
          <a:bodyPr wrap="square" lIns="0" tIns="0" rIns="0" bIns="0" rtlCol="0" anchor="ctr"/>
          <a:lstStyle/>
          <a:p>
            <a:pPr indent="0" marL="0">
              <a:buNone/>
            </a:pPr>
            <a:r>
              <a:rPr lang="en-US" sz="850" b="1" spc="120" kern="0" dirty="0">
                <a:solidFill>
                  <a:srgbClr val="0052CC"/>
                </a:solidFill>
                <a:latin typeface="Arial" pitchFamily="34" charset="0"/>
                <a:ea typeface="Arial" pitchFamily="34" charset="-122"/>
                <a:cs typeface="Arial" pitchFamily="34" charset="-120"/>
              </a:rPr>
              <a:t>OWNER / CONFIGURATION</a:t>
            </a:r>
            <a:endParaRPr lang="en-US" sz="850" dirty="0"/>
          </a:p>
        </p:txBody>
      </p:sp>
      <p:sp>
        <p:nvSpPr>
          <p:cNvPr id="130" name="Text 128"/>
          <p:cNvSpPr/>
          <p:nvPr/>
        </p:nvSpPr>
        <p:spPr>
          <a:xfrm>
            <a:off x="603504" y="5184648"/>
            <a:ext cx="2907792" cy="1060704"/>
          </a:xfrm>
          <a:prstGeom prst="rect">
            <a:avLst/>
          </a:prstGeom>
          <a:noFill/>
          <a:ln/>
        </p:spPr>
        <p:txBody>
          <a:bodyPr wrap="square" lIns="0" tIns="0" rIns="0" bIns="0" rtlCol="0" anchor="t"/>
          <a:lstStyle/>
          <a:p>
            <a:pPr indent="0" marL="0">
              <a:lnSpc>
                <a:spcPts val="1200"/>
              </a:lnSpc>
              <a:buNone/>
            </a:pPr>
            <a:r>
              <a:rPr lang="en-US" sz="910" dirty="0">
                <a:solidFill>
                  <a:srgbClr val="44546F"/>
                </a:solidFill>
                <a:latin typeface="Arial" pitchFamily="34" charset="0"/>
                <a:ea typeface="Arial" pitchFamily="34" charset="-122"/>
                <a:cs typeface="Arial" pitchFamily="34" charset="-120"/>
              </a:rPr>
              <a:t>Owner: Knowledge Manager / Service Desk Lead Config: No custom configuration is needed; Rovo Search is available in the issue view once Rovo is enabled for the Jira site.</a:t>
            </a:r>
            <a:endParaRPr lang="en-US" sz="910" dirty="0"/>
          </a:p>
        </p:txBody>
      </p:sp>
      <p:sp>
        <p:nvSpPr>
          <p:cNvPr id="131" name="Shape 129"/>
          <p:cNvSpPr/>
          <p:nvPr/>
        </p:nvSpPr>
        <p:spPr>
          <a:xfrm>
            <a:off x="3822192" y="4791456"/>
            <a:ext cx="3840480" cy="1563624"/>
          </a:xfrm>
          <a:prstGeom prst="roundRect">
            <a:avLst>
              <a:gd name="adj" fmla="val 2924"/>
            </a:avLst>
          </a:prstGeom>
          <a:solidFill>
            <a:srgbClr val="FAFBFC"/>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32" name="Text 130"/>
          <p:cNvSpPr/>
          <p:nvPr/>
        </p:nvSpPr>
        <p:spPr>
          <a:xfrm>
            <a:off x="3968496" y="4919472"/>
            <a:ext cx="3547872" cy="201168"/>
          </a:xfrm>
          <a:prstGeom prst="rect">
            <a:avLst/>
          </a:prstGeom>
          <a:noFill/>
          <a:ln/>
        </p:spPr>
        <p:txBody>
          <a:bodyPr wrap="square" lIns="0" tIns="0" rIns="0" bIns="0" rtlCol="0" anchor="ctr"/>
          <a:lstStyle/>
          <a:p>
            <a:pPr indent="0" marL="0">
              <a:buNone/>
            </a:pPr>
            <a:r>
              <a:rPr lang="en-US" sz="850" b="1" spc="120" kern="0" dirty="0">
                <a:solidFill>
                  <a:srgbClr val="0052CC"/>
                </a:solidFill>
                <a:latin typeface="Arial" pitchFamily="34" charset="0"/>
                <a:ea typeface="Arial" pitchFamily="34" charset="-122"/>
                <a:cs typeface="Arial" pitchFamily="34" charset="-120"/>
              </a:rPr>
              <a:t>EVIDENCE</a:t>
            </a:r>
            <a:endParaRPr lang="en-US" sz="850" dirty="0"/>
          </a:p>
        </p:txBody>
      </p:sp>
      <p:sp>
        <p:nvSpPr>
          <p:cNvPr id="133" name="Text 131"/>
          <p:cNvSpPr/>
          <p:nvPr/>
        </p:nvSpPr>
        <p:spPr>
          <a:xfrm>
            <a:off x="3986784" y="5202936"/>
            <a:ext cx="3511296" cy="1060704"/>
          </a:xfrm>
          <a:prstGeom prst="rect">
            <a:avLst/>
          </a:prstGeom>
          <a:noFill/>
          <a:ln/>
        </p:spPr>
        <p:txBody>
          <a:bodyPr wrap="square" lIns="0" tIns="0" rIns="0" bIns="0" rtlCol="0" anchor="t"/>
          <a:lstStyle/>
          <a:p>
            <a:pPr marL="127000" indent="-127000">
              <a:lnSpc>
                <a:spcPts val="1100"/>
              </a:lnSpc>
              <a:spcAft>
                <a:spcPts val="500"/>
              </a:spcAft>
              <a:buSzPct val="100000"/>
              <a:buChar char="•"/>
            </a:pPr>
            <a:r>
              <a:rPr lang="en-US" sz="870" dirty="0">
                <a:solidFill>
                  <a:srgbClr val="44546F"/>
                </a:solidFill>
                <a:latin typeface="Arial" pitchFamily="34" charset="0"/>
                <a:ea typeface="Arial" pitchFamily="34" charset="-122"/>
                <a:cs typeface="Arial" pitchFamily="34" charset="-120"/>
              </a:rPr>
              <a:t>Process Summary: rework_rate_percent = 60</a:t>
            </a:r>
            <a:endParaRPr lang="en-US" sz="870" dirty="0"/>
          </a:p>
          <a:p>
            <a:pPr marL="127000" indent="-127000">
              <a:lnSpc>
                <a:spcPts val="1100"/>
              </a:lnSpc>
              <a:spcAft>
                <a:spcPts val="500"/>
              </a:spcAft>
              <a:buSzPct val="100000"/>
              <a:buChar char="•"/>
            </a:pPr>
            <a:r>
              <a:rPr lang="en-US" sz="870" dirty="0">
                <a:solidFill>
                  <a:srgbClr val="44546F"/>
                </a:solidFill>
                <a:latin typeface="Arial" pitchFamily="34" charset="0"/>
                <a:ea typeface="Arial" pitchFamily="34" charset="-122"/>
                <a:cs typeface="Arial" pitchFamily="34" charset="-120"/>
              </a:rPr>
              <a:t>Top Rework Transitions: 'Work in Progress -&gt; Open' and 'Work in Progress -&gt; Pending'</a:t>
            </a:r>
            <a:endParaRPr lang="en-US" sz="870" dirty="0"/>
          </a:p>
        </p:txBody>
      </p:sp>
      <p:sp>
        <p:nvSpPr>
          <p:cNvPr id="134" name="Shape 132"/>
          <p:cNvSpPr/>
          <p:nvPr/>
        </p:nvSpPr>
        <p:spPr>
          <a:xfrm>
            <a:off x="7827264" y="4791456"/>
            <a:ext cx="3904488" cy="1563624"/>
          </a:xfrm>
          <a:prstGeom prst="roundRect">
            <a:avLst>
              <a:gd name="adj" fmla="val 2924"/>
            </a:avLst>
          </a:prstGeom>
          <a:solidFill>
            <a:srgbClr val="E9F2FF"/>
          </a:solidFill>
          <a:ln w="10160">
            <a:solidFill>
              <a:srgbClr val="A6C5F2"/>
            </a:solidFill>
            <a:prstDash val="solid"/>
          </a:ln>
          <a:effectLst>
            <a:outerShdw sx="100000" sy="100000" kx="0" ky="0" algn="bl" rotWithShape="0" blurRad="76200" dist="19050" dir="5400000">
              <a:srgbClr val="122A35">
                <a:alpha val="6000"/>
              </a:srgbClr>
            </a:outerShdw>
          </a:effectLst>
        </p:spPr>
      </p:sp>
      <p:sp>
        <p:nvSpPr>
          <p:cNvPr id="135" name="Text 133"/>
          <p:cNvSpPr/>
          <p:nvPr/>
        </p:nvSpPr>
        <p:spPr>
          <a:xfrm>
            <a:off x="7973568" y="4919472"/>
            <a:ext cx="3611880" cy="201168"/>
          </a:xfrm>
          <a:prstGeom prst="rect">
            <a:avLst/>
          </a:prstGeom>
          <a:noFill/>
          <a:ln/>
        </p:spPr>
        <p:txBody>
          <a:bodyPr wrap="square" lIns="0" tIns="0" rIns="0" bIns="0" rtlCol="0" anchor="ctr"/>
          <a:lstStyle/>
          <a:p>
            <a:pPr indent="0" marL="0">
              <a:buNone/>
            </a:pPr>
            <a:r>
              <a:rPr lang="en-US" sz="850" b="1" spc="120" kern="0" dirty="0">
                <a:solidFill>
                  <a:srgbClr val="0052CC"/>
                </a:solidFill>
                <a:latin typeface="Arial" pitchFamily="34" charset="0"/>
                <a:ea typeface="Arial" pitchFamily="34" charset="-122"/>
                <a:cs typeface="Arial" pitchFamily="34" charset="-120"/>
              </a:rPr>
              <a:t>AI USE CASE</a:t>
            </a:r>
            <a:endParaRPr lang="en-US" sz="850" dirty="0"/>
          </a:p>
        </p:txBody>
      </p:sp>
      <p:sp>
        <p:nvSpPr>
          <p:cNvPr id="136" name="Text 134"/>
          <p:cNvSpPr/>
          <p:nvPr/>
        </p:nvSpPr>
        <p:spPr>
          <a:xfrm>
            <a:off x="7973568" y="5184648"/>
            <a:ext cx="3611880" cy="1060704"/>
          </a:xfrm>
          <a:prstGeom prst="rect">
            <a:avLst/>
          </a:prstGeom>
          <a:noFill/>
          <a:ln/>
        </p:spPr>
        <p:txBody>
          <a:bodyPr wrap="square" lIns="0" tIns="0" rIns="0" bIns="0" rtlCol="0" anchor="t"/>
          <a:lstStyle/>
          <a:p>
            <a:pPr indent="0" marL="0">
              <a:lnSpc>
                <a:spcPts val="1220"/>
              </a:lnSpc>
              <a:buNone/>
            </a:pPr>
            <a:r>
              <a:rPr lang="en-US" sz="940" b="1" dirty="0">
                <a:solidFill>
                  <a:srgbClr val="09326C"/>
                </a:solidFill>
                <a:latin typeface="Arial" pitchFamily="34" charset="0"/>
                <a:ea typeface="Arial" pitchFamily="34" charset="-122"/>
                <a:cs typeface="Arial" pitchFamily="34" charset="-120"/>
              </a:rPr>
              <a:t>Knowledge Assist</a:t>
            </a:r>
            <a:endParaRPr lang="en-US" sz="940" dirty="0"/>
          </a:p>
        </p:txBody>
      </p:sp>
      <p:sp>
        <p:nvSpPr>
          <p:cNvPr id="25" name="Slide Number Placeholder 0"/>
          <p:cNvSpPr>
            <a:spLocks noGrp="1"/>
          </p:cNvSpPr>
          <p:nvPr>
            <p:ph type="sldNum" sz="quarter" idx="4294967295"/>
          </p:nvPr>
        </p:nvSpPr>
        <p:spPr>
          <a:xfrm>
            <a:off x="11521440" y="6537960"/>
            <a:ext cx="800000" cy="300000"/>
          </a:xfrm>
          <a:prstGeom prst="rect">
            <a:avLst/>
          </a:prstGeom>
          <a:extLst>
            <a:ext uri="{C572A759-6A51-4108-AA02-DFA0A04FC94B}">
              <ma14:wrappingTextBoxFlag xmlns:ma14="http://schemas.microsoft.com/office/mac/drawingml/2011/main" val="0"/>
            </a:ext>
          </a:extLst>
        </p:spPr>
        <p:txBody>
          <a:bodyPr/>
          <a:lstStyle>
            <a:lvl1pPr>
              <a:defRPr sz="850">
                <a:solidFill>
                  <a:srgbClr val="626F86"/>
                </a:solidFill>
                <a:latin typeface="Arial"/>
                <a:ea typeface="Arial"/>
                <a:cs typeface="Arial"/>
              </a:defRPr>
            </a:lvl1pPr>
          </a:lstStyle>
          <a:p>
            <a:pPr algn="l"/>
            <a:fld id="{F7021451-1387-4CA6-816F-3879F97B5CBC}" type="slidenum">
              <a:rPr b="0" lang="en-US"/>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9555480" y="201168"/>
            <a:ext cx="22860" cy="22860"/>
          </a:xfrm>
          <a:prstGeom prst="ellipse">
            <a:avLst/>
          </a:prstGeom>
          <a:solidFill>
            <a:srgbClr val="CFE0F8">
              <a:alpha val="92000"/>
            </a:srgbClr>
          </a:solidFill>
          <a:ln w="12700">
            <a:solidFill>
              <a:srgbClr val="CFE0F8">
                <a:alpha val="0"/>
              </a:srgbClr>
            </a:solidFill>
            <a:prstDash val="solid"/>
          </a:ln>
        </p:spPr>
      </p:sp>
      <p:sp>
        <p:nvSpPr>
          <p:cNvPr id="3" name="Shape 1"/>
          <p:cNvSpPr/>
          <p:nvPr/>
        </p:nvSpPr>
        <p:spPr>
          <a:xfrm>
            <a:off x="9756648" y="201168"/>
            <a:ext cx="22860" cy="22860"/>
          </a:xfrm>
          <a:prstGeom prst="ellipse">
            <a:avLst/>
          </a:prstGeom>
          <a:solidFill>
            <a:srgbClr val="CFE0F8">
              <a:alpha val="92000"/>
            </a:srgbClr>
          </a:solidFill>
          <a:ln w="12700">
            <a:solidFill>
              <a:srgbClr val="CFE0F8">
                <a:alpha val="0"/>
              </a:srgbClr>
            </a:solidFill>
            <a:prstDash val="solid"/>
          </a:ln>
        </p:spPr>
      </p:sp>
      <p:sp>
        <p:nvSpPr>
          <p:cNvPr id="4" name="Shape 2"/>
          <p:cNvSpPr/>
          <p:nvPr/>
        </p:nvSpPr>
        <p:spPr>
          <a:xfrm>
            <a:off x="9957816" y="201168"/>
            <a:ext cx="22860" cy="22860"/>
          </a:xfrm>
          <a:prstGeom prst="ellipse">
            <a:avLst/>
          </a:prstGeom>
          <a:solidFill>
            <a:srgbClr val="CFE0F8">
              <a:alpha val="92000"/>
            </a:srgbClr>
          </a:solidFill>
          <a:ln w="12700">
            <a:solidFill>
              <a:srgbClr val="CFE0F8">
                <a:alpha val="0"/>
              </a:srgbClr>
            </a:solidFill>
            <a:prstDash val="solid"/>
          </a:ln>
        </p:spPr>
      </p:sp>
      <p:sp>
        <p:nvSpPr>
          <p:cNvPr id="5" name="Shape 3"/>
          <p:cNvSpPr/>
          <p:nvPr/>
        </p:nvSpPr>
        <p:spPr>
          <a:xfrm>
            <a:off x="10158984" y="201168"/>
            <a:ext cx="22860" cy="22860"/>
          </a:xfrm>
          <a:prstGeom prst="ellipse">
            <a:avLst/>
          </a:prstGeom>
          <a:solidFill>
            <a:srgbClr val="CFE0F8">
              <a:alpha val="92000"/>
            </a:srgbClr>
          </a:solidFill>
          <a:ln w="12700">
            <a:solidFill>
              <a:srgbClr val="CFE0F8">
                <a:alpha val="0"/>
              </a:srgbClr>
            </a:solidFill>
            <a:prstDash val="solid"/>
          </a:ln>
        </p:spPr>
      </p:sp>
      <p:sp>
        <p:nvSpPr>
          <p:cNvPr id="6" name="Shape 4"/>
          <p:cNvSpPr/>
          <p:nvPr/>
        </p:nvSpPr>
        <p:spPr>
          <a:xfrm>
            <a:off x="10360152" y="201168"/>
            <a:ext cx="22860" cy="22860"/>
          </a:xfrm>
          <a:prstGeom prst="ellipse">
            <a:avLst/>
          </a:prstGeom>
          <a:solidFill>
            <a:srgbClr val="CFE0F8">
              <a:alpha val="92000"/>
            </a:srgbClr>
          </a:solidFill>
          <a:ln w="12700">
            <a:solidFill>
              <a:srgbClr val="CFE0F8">
                <a:alpha val="0"/>
              </a:srgbClr>
            </a:solidFill>
            <a:prstDash val="solid"/>
          </a:ln>
        </p:spPr>
      </p:sp>
      <p:sp>
        <p:nvSpPr>
          <p:cNvPr id="7" name="Shape 5"/>
          <p:cNvSpPr/>
          <p:nvPr/>
        </p:nvSpPr>
        <p:spPr>
          <a:xfrm>
            <a:off x="10561320" y="201168"/>
            <a:ext cx="22860" cy="22860"/>
          </a:xfrm>
          <a:prstGeom prst="ellipse">
            <a:avLst/>
          </a:prstGeom>
          <a:solidFill>
            <a:srgbClr val="CFE0F8">
              <a:alpha val="92000"/>
            </a:srgbClr>
          </a:solidFill>
          <a:ln w="12700">
            <a:solidFill>
              <a:srgbClr val="CFE0F8">
                <a:alpha val="0"/>
              </a:srgbClr>
            </a:solidFill>
            <a:prstDash val="solid"/>
          </a:ln>
        </p:spPr>
      </p:sp>
      <p:sp>
        <p:nvSpPr>
          <p:cNvPr id="8" name="Shape 6"/>
          <p:cNvSpPr/>
          <p:nvPr/>
        </p:nvSpPr>
        <p:spPr>
          <a:xfrm>
            <a:off x="10762488" y="201168"/>
            <a:ext cx="22860" cy="22860"/>
          </a:xfrm>
          <a:prstGeom prst="ellipse">
            <a:avLst/>
          </a:prstGeom>
          <a:solidFill>
            <a:srgbClr val="CFE0F8">
              <a:alpha val="92000"/>
            </a:srgbClr>
          </a:solidFill>
          <a:ln w="12700">
            <a:solidFill>
              <a:srgbClr val="CFE0F8">
                <a:alpha val="0"/>
              </a:srgbClr>
            </a:solidFill>
            <a:prstDash val="solid"/>
          </a:ln>
        </p:spPr>
      </p:sp>
      <p:sp>
        <p:nvSpPr>
          <p:cNvPr id="9" name="Shape 7"/>
          <p:cNvSpPr/>
          <p:nvPr/>
        </p:nvSpPr>
        <p:spPr>
          <a:xfrm>
            <a:off x="10963656" y="201168"/>
            <a:ext cx="22860" cy="22860"/>
          </a:xfrm>
          <a:prstGeom prst="ellipse">
            <a:avLst/>
          </a:prstGeom>
          <a:solidFill>
            <a:srgbClr val="CFE0F8">
              <a:alpha val="92000"/>
            </a:srgbClr>
          </a:solidFill>
          <a:ln w="12700">
            <a:solidFill>
              <a:srgbClr val="CFE0F8">
                <a:alpha val="0"/>
              </a:srgbClr>
            </a:solidFill>
            <a:prstDash val="solid"/>
          </a:ln>
        </p:spPr>
      </p:sp>
      <p:sp>
        <p:nvSpPr>
          <p:cNvPr id="10" name="Shape 8"/>
          <p:cNvSpPr/>
          <p:nvPr/>
        </p:nvSpPr>
        <p:spPr>
          <a:xfrm>
            <a:off x="11164824" y="201168"/>
            <a:ext cx="22860" cy="22860"/>
          </a:xfrm>
          <a:prstGeom prst="ellipse">
            <a:avLst/>
          </a:prstGeom>
          <a:solidFill>
            <a:srgbClr val="CFE0F8">
              <a:alpha val="92000"/>
            </a:srgbClr>
          </a:solidFill>
          <a:ln w="12700">
            <a:solidFill>
              <a:srgbClr val="CFE0F8">
                <a:alpha val="0"/>
              </a:srgbClr>
            </a:solidFill>
            <a:prstDash val="solid"/>
          </a:ln>
        </p:spPr>
      </p:sp>
      <p:sp>
        <p:nvSpPr>
          <p:cNvPr id="11" name="Shape 9"/>
          <p:cNvSpPr/>
          <p:nvPr/>
        </p:nvSpPr>
        <p:spPr>
          <a:xfrm>
            <a:off x="11365992" y="201168"/>
            <a:ext cx="22860" cy="22860"/>
          </a:xfrm>
          <a:prstGeom prst="ellipse">
            <a:avLst/>
          </a:prstGeom>
          <a:solidFill>
            <a:srgbClr val="CFE0F8">
              <a:alpha val="92000"/>
            </a:srgbClr>
          </a:solidFill>
          <a:ln w="12700">
            <a:solidFill>
              <a:srgbClr val="CFE0F8">
                <a:alpha val="0"/>
              </a:srgbClr>
            </a:solidFill>
            <a:prstDash val="solid"/>
          </a:ln>
        </p:spPr>
      </p:sp>
      <p:sp>
        <p:nvSpPr>
          <p:cNvPr id="12" name="Shape 10"/>
          <p:cNvSpPr/>
          <p:nvPr/>
        </p:nvSpPr>
        <p:spPr>
          <a:xfrm>
            <a:off x="11567160" y="201168"/>
            <a:ext cx="22860" cy="22860"/>
          </a:xfrm>
          <a:prstGeom prst="ellipse">
            <a:avLst/>
          </a:prstGeom>
          <a:solidFill>
            <a:srgbClr val="CFE0F8">
              <a:alpha val="92000"/>
            </a:srgbClr>
          </a:solidFill>
          <a:ln w="12700">
            <a:solidFill>
              <a:srgbClr val="CFE0F8">
                <a:alpha val="0"/>
              </a:srgbClr>
            </a:solidFill>
            <a:prstDash val="solid"/>
          </a:ln>
        </p:spPr>
      </p:sp>
      <p:sp>
        <p:nvSpPr>
          <p:cNvPr id="13" name="Shape 11"/>
          <p:cNvSpPr/>
          <p:nvPr/>
        </p:nvSpPr>
        <p:spPr>
          <a:xfrm>
            <a:off x="11768328" y="201168"/>
            <a:ext cx="22860" cy="22860"/>
          </a:xfrm>
          <a:prstGeom prst="ellipse">
            <a:avLst/>
          </a:prstGeom>
          <a:solidFill>
            <a:srgbClr val="CFE0F8">
              <a:alpha val="92000"/>
            </a:srgbClr>
          </a:solidFill>
          <a:ln w="12700">
            <a:solidFill>
              <a:srgbClr val="CFE0F8">
                <a:alpha val="0"/>
              </a:srgbClr>
            </a:solidFill>
            <a:prstDash val="solid"/>
          </a:ln>
        </p:spPr>
      </p:sp>
      <p:sp>
        <p:nvSpPr>
          <p:cNvPr id="14" name="Shape 12"/>
          <p:cNvSpPr/>
          <p:nvPr/>
        </p:nvSpPr>
        <p:spPr>
          <a:xfrm>
            <a:off x="11969496" y="201168"/>
            <a:ext cx="22860" cy="22860"/>
          </a:xfrm>
          <a:prstGeom prst="ellipse">
            <a:avLst/>
          </a:prstGeom>
          <a:solidFill>
            <a:srgbClr val="CFE0F8">
              <a:alpha val="92000"/>
            </a:srgbClr>
          </a:solidFill>
          <a:ln w="12700">
            <a:solidFill>
              <a:srgbClr val="CFE0F8">
                <a:alpha val="0"/>
              </a:srgbClr>
            </a:solidFill>
            <a:prstDash val="solid"/>
          </a:ln>
        </p:spPr>
      </p:sp>
      <p:sp>
        <p:nvSpPr>
          <p:cNvPr id="15" name="Shape 13"/>
          <p:cNvSpPr/>
          <p:nvPr/>
        </p:nvSpPr>
        <p:spPr>
          <a:xfrm>
            <a:off x="9555480" y="384048"/>
            <a:ext cx="22860" cy="22860"/>
          </a:xfrm>
          <a:prstGeom prst="ellipse">
            <a:avLst/>
          </a:prstGeom>
          <a:solidFill>
            <a:srgbClr val="CFE0F8">
              <a:alpha val="92000"/>
            </a:srgbClr>
          </a:solidFill>
          <a:ln w="12700">
            <a:solidFill>
              <a:srgbClr val="CFE0F8">
                <a:alpha val="0"/>
              </a:srgbClr>
            </a:solidFill>
            <a:prstDash val="solid"/>
          </a:ln>
        </p:spPr>
      </p:sp>
      <p:sp>
        <p:nvSpPr>
          <p:cNvPr id="16" name="Shape 14"/>
          <p:cNvSpPr/>
          <p:nvPr/>
        </p:nvSpPr>
        <p:spPr>
          <a:xfrm>
            <a:off x="9756648" y="384048"/>
            <a:ext cx="22860" cy="22860"/>
          </a:xfrm>
          <a:prstGeom prst="ellipse">
            <a:avLst/>
          </a:prstGeom>
          <a:solidFill>
            <a:srgbClr val="CFE0F8">
              <a:alpha val="92000"/>
            </a:srgbClr>
          </a:solidFill>
          <a:ln w="12700">
            <a:solidFill>
              <a:srgbClr val="CFE0F8">
                <a:alpha val="0"/>
              </a:srgbClr>
            </a:solidFill>
            <a:prstDash val="solid"/>
          </a:ln>
        </p:spPr>
      </p:sp>
      <p:sp>
        <p:nvSpPr>
          <p:cNvPr id="17" name="Shape 15"/>
          <p:cNvSpPr/>
          <p:nvPr/>
        </p:nvSpPr>
        <p:spPr>
          <a:xfrm>
            <a:off x="9957816" y="384048"/>
            <a:ext cx="22860" cy="22860"/>
          </a:xfrm>
          <a:prstGeom prst="ellipse">
            <a:avLst/>
          </a:prstGeom>
          <a:solidFill>
            <a:srgbClr val="CFE0F8">
              <a:alpha val="92000"/>
            </a:srgbClr>
          </a:solidFill>
          <a:ln w="12700">
            <a:solidFill>
              <a:srgbClr val="CFE0F8">
                <a:alpha val="0"/>
              </a:srgbClr>
            </a:solidFill>
            <a:prstDash val="solid"/>
          </a:ln>
        </p:spPr>
      </p:sp>
      <p:sp>
        <p:nvSpPr>
          <p:cNvPr id="18" name="Shape 16"/>
          <p:cNvSpPr/>
          <p:nvPr/>
        </p:nvSpPr>
        <p:spPr>
          <a:xfrm>
            <a:off x="10158984" y="384048"/>
            <a:ext cx="22860" cy="22860"/>
          </a:xfrm>
          <a:prstGeom prst="ellipse">
            <a:avLst/>
          </a:prstGeom>
          <a:solidFill>
            <a:srgbClr val="CFE0F8">
              <a:alpha val="92000"/>
            </a:srgbClr>
          </a:solidFill>
          <a:ln w="12700">
            <a:solidFill>
              <a:srgbClr val="CFE0F8">
                <a:alpha val="0"/>
              </a:srgbClr>
            </a:solidFill>
            <a:prstDash val="solid"/>
          </a:ln>
        </p:spPr>
      </p:sp>
      <p:sp>
        <p:nvSpPr>
          <p:cNvPr id="19" name="Shape 17"/>
          <p:cNvSpPr/>
          <p:nvPr/>
        </p:nvSpPr>
        <p:spPr>
          <a:xfrm>
            <a:off x="10360152" y="384048"/>
            <a:ext cx="22860" cy="22860"/>
          </a:xfrm>
          <a:prstGeom prst="ellipse">
            <a:avLst/>
          </a:prstGeom>
          <a:solidFill>
            <a:srgbClr val="CFE0F8">
              <a:alpha val="92000"/>
            </a:srgbClr>
          </a:solidFill>
          <a:ln w="12700">
            <a:solidFill>
              <a:srgbClr val="CFE0F8">
                <a:alpha val="0"/>
              </a:srgbClr>
            </a:solidFill>
            <a:prstDash val="solid"/>
          </a:ln>
        </p:spPr>
      </p:sp>
      <p:sp>
        <p:nvSpPr>
          <p:cNvPr id="20" name="Shape 18"/>
          <p:cNvSpPr/>
          <p:nvPr/>
        </p:nvSpPr>
        <p:spPr>
          <a:xfrm>
            <a:off x="10561320" y="384048"/>
            <a:ext cx="22860" cy="22860"/>
          </a:xfrm>
          <a:prstGeom prst="ellipse">
            <a:avLst/>
          </a:prstGeom>
          <a:solidFill>
            <a:srgbClr val="CFE0F8">
              <a:alpha val="92000"/>
            </a:srgbClr>
          </a:solidFill>
          <a:ln w="12700">
            <a:solidFill>
              <a:srgbClr val="CFE0F8">
                <a:alpha val="0"/>
              </a:srgbClr>
            </a:solidFill>
            <a:prstDash val="solid"/>
          </a:ln>
        </p:spPr>
      </p:sp>
      <p:sp>
        <p:nvSpPr>
          <p:cNvPr id="21" name="Shape 19"/>
          <p:cNvSpPr/>
          <p:nvPr/>
        </p:nvSpPr>
        <p:spPr>
          <a:xfrm>
            <a:off x="10762488" y="384048"/>
            <a:ext cx="22860" cy="22860"/>
          </a:xfrm>
          <a:prstGeom prst="ellipse">
            <a:avLst/>
          </a:prstGeom>
          <a:solidFill>
            <a:srgbClr val="CFE0F8">
              <a:alpha val="92000"/>
            </a:srgbClr>
          </a:solidFill>
          <a:ln w="12700">
            <a:solidFill>
              <a:srgbClr val="CFE0F8">
                <a:alpha val="0"/>
              </a:srgbClr>
            </a:solidFill>
            <a:prstDash val="solid"/>
          </a:ln>
        </p:spPr>
      </p:sp>
      <p:sp>
        <p:nvSpPr>
          <p:cNvPr id="22" name="Shape 20"/>
          <p:cNvSpPr/>
          <p:nvPr/>
        </p:nvSpPr>
        <p:spPr>
          <a:xfrm>
            <a:off x="10963656" y="384048"/>
            <a:ext cx="22860" cy="22860"/>
          </a:xfrm>
          <a:prstGeom prst="ellipse">
            <a:avLst/>
          </a:prstGeom>
          <a:solidFill>
            <a:srgbClr val="CFE0F8">
              <a:alpha val="92000"/>
            </a:srgbClr>
          </a:solidFill>
          <a:ln w="12700">
            <a:solidFill>
              <a:srgbClr val="CFE0F8">
                <a:alpha val="0"/>
              </a:srgbClr>
            </a:solidFill>
            <a:prstDash val="solid"/>
          </a:ln>
        </p:spPr>
      </p:sp>
      <p:sp>
        <p:nvSpPr>
          <p:cNvPr id="23" name="Shape 21"/>
          <p:cNvSpPr/>
          <p:nvPr/>
        </p:nvSpPr>
        <p:spPr>
          <a:xfrm>
            <a:off x="11164824" y="384048"/>
            <a:ext cx="22860" cy="22860"/>
          </a:xfrm>
          <a:prstGeom prst="ellipse">
            <a:avLst/>
          </a:prstGeom>
          <a:solidFill>
            <a:srgbClr val="CFE0F8">
              <a:alpha val="92000"/>
            </a:srgbClr>
          </a:solidFill>
          <a:ln w="12700">
            <a:solidFill>
              <a:srgbClr val="CFE0F8">
                <a:alpha val="0"/>
              </a:srgbClr>
            </a:solidFill>
            <a:prstDash val="solid"/>
          </a:ln>
        </p:spPr>
      </p:sp>
      <p:sp>
        <p:nvSpPr>
          <p:cNvPr id="24" name="Shape 22"/>
          <p:cNvSpPr/>
          <p:nvPr/>
        </p:nvSpPr>
        <p:spPr>
          <a:xfrm>
            <a:off x="11365992" y="384048"/>
            <a:ext cx="22860" cy="22860"/>
          </a:xfrm>
          <a:prstGeom prst="ellipse">
            <a:avLst/>
          </a:prstGeom>
          <a:solidFill>
            <a:srgbClr val="CFE0F8">
              <a:alpha val="92000"/>
            </a:srgbClr>
          </a:solidFill>
          <a:ln w="12700">
            <a:solidFill>
              <a:srgbClr val="CFE0F8">
                <a:alpha val="0"/>
              </a:srgbClr>
            </a:solidFill>
            <a:prstDash val="solid"/>
          </a:ln>
        </p:spPr>
      </p:sp>
      <p:sp>
        <p:nvSpPr>
          <p:cNvPr id="25" name="Shape 23"/>
          <p:cNvSpPr/>
          <p:nvPr/>
        </p:nvSpPr>
        <p:spPr>
          <a:xfrm>
            <a:off x="11567160" y="384048"/>
            <a:ext cx="22860" cy="22860"/>
          </a:xfrm>
          <a:prstGeom prst="ellipse">
            <a:avLst/>
          </a:prstGeom>
          <a:solidFill>
            <a:srgbClr val="CFE0F8">
              <a:alpha val="92000"/>
            </a:srgbClr>
          </a:solidFill>
          <a:ln w="12700">
            <a:solidFill>
              <a:srgbClr val="CFE0F8">
                <a:alpha val="0"/>
              </a:srgbClr>
            </a:solidFill>
            <a:prstDash val="solid"/>
          </a:ln>
        </p:spPr>
      </p:sp>
      <p:sp>
        <p:nvSpPr>
          <p:cNvPr id="26" name="Shape 24"/>
          <p:cNvSpPr/>
          <p:nvPr/>
        </p:nvSpPr>
        <p:spPr>
          <a:xfrm>
            <a:off x="11768328" y="384048"/>
            <a:ext cx="22860" cy="22860"/>
          </a:xfrm>
          <a:prstGeom prst="ellipse">
            <a:avLst/>
          </a:prstGeom>
          <a:solidFill>
            <a:srgbClr val="CFE0F8">
              <a:alpha val="92000"/>
            </a:srgbClr>
          </a:solidFill>
          <a:ln w="12700">
            <a:solidFill>
              <a:srgbClr val="CFE0F8">
                <a:alpha val="0"/>
              </a:srgbClr>
            </a:solidFill>
            <a:prstDash val="solid"/>
          </a:ln>
        </p:spPr>
      </p:sp>
      <p:sp>
        <p:nvSpPr>
          <p:cNvPr id="27" name="Shape 25"/>
          <p:cNvSpPr/>
          <p:nvPr/>
        </p:nvSpPr>
        <p:spPr>
          <a:xfrm>
            <a:off x="11969496" y="384048"/>
            <a:ext cx="22860" cy="22860"/>
          </a:xfrm>
          <a:prstGeom prst="ellipse">
            <a:avLst/>
          </a:prstGeom>
          <a:solidFill>
            <a:srgbClr val="CFE0F8">
              <a:alpha val="92000"/>
            </a:srgbClr>
          </a:solidFill>
          <a:ln w="12700">
            <a:solidFill>
              <a:srgbClr val="CFE0F8">
                <a:alpha val="0"/>
              </a:srgbClr>
            </a:solidFill>
            <a:prstDash val="solid"/>
          </a:ln>
        </p:spPr>
      </p:sp>
      <p:sp>
        <p:nvSpPr>
          <p:cNvPr id="28" name="Shape 26"/>
          <p:cNvSpPr/>
          <p:nvPr/>
        </p:nvSpPr>
        <p:spPr>
          <a:xfrm>
            <a:off x="9555480" y="566928"/>
            <a:ext cx="22860" cy="22860"/>
          </a:xfrm>
          <a:prstGeom prst="ellipse">
            <a:avLst/>
          </a:prstGeom>
          <a:solidFill>
            <a:srgbClr val="CFE0F8">
              <a:alpha val="92000"/>
            </a:srgbClr>
          </a:solidFill>
          <a:ln w="12700">
            <a:solidFill>
              <a:srgbClr val="CFE0F8">
                <a:alpha val="0"/>
              </a:srgbClr>
            </a:solidFill>
            <a:prstDash val="solid"/>
          </a:ln>
        </p:spPr>
      </p:sp>
      <p:sp>
        <p:nvSpPr>
          <p:cNvPr id="29" name="Shape 27"/>
          <p:cNvSpPr/>
          <p:nvPr/>
        </p:nvSpPr>
        <p:spPr>
          <a:xfrm>
            <a:off x="9756648" y="566928"/>
            <a:ext cx="22860" cy="22860"/>
          </a:xfrm>
          <a:prstGeom prst="ellipse">
            <a:avLst/>
          </a:prstGeom>
          <a:solidFill>
            <a:srgbClr val="CFE0F8">
              <a:alpha val="92000"/>
            </a:srgbClr>
          </a:solidFill>
          <a:ln w="12700">
            <a:solidFill>
              <a:srgbClr val="CFE0F8">
                <a:alpha val="0"/>
              </a:srgbClr>
            </a:solidFill>
            <a:prstDash val="solid"/>
          </a:ln>
        </p:spPr>
      </p:sp>
      <p:sp>
        <p:nvSpPr>
          <p:cNvPr id="30" name="Shape 28"/>
          <p:cNvSpPr/>
          <p:nvPr/>
        </p:nvSpPr>
        <p:spPr>
          <a:xfrm>
            <a:off x="9957816" y="566928"/>
            <a:ext cx="22860" cy="22860"/>
          </a:xfrm>
          <a:prstGeom prst="ellipse">
            <a:avLst/>
          </a:prstGeom>
          <a:solidFill>
            <a:srgbClr val="CFE0F8">
              <a:alpha val="92000"/>
            </a:srgbClr>
          </a:solidFill>
          <a:ln w="12700">
            <a:solidFill>
              <a:srgbClr val="CFE0F8">
                <a:alpha val="0"/>
              </a:srgbClr>
            </a:solidFill>
            <a:prstDash val="solid"/>
          </a:ln>
        </p:spPr>
      </p:sp>
      <p:sp>
        <p:nvSpPr>
          <p:cNvPr id="31" name="Shape 29"/>
          <p:cNvSpPr/>
          <p:nvPr/>
        </p:nvSpPr>
        <p:spPr>
          <a:xfrm>
            <a:off x="10158984" y="566928"/>
            <a:ext cx="22860" cy="22860"/>
          </a:xfrm>
          <a:prstGeom prst="ellipse">
            <a:avLst/>
          </a:prstGeom>
          <a:solidFill>
            <a:srgbClr val="CFE0F8">
              <a:alpha val="92000"/>
            </a:srgbClr>
          </a:solidFill>
          <a:ln w="12700">
            <a:solidFill>
              <a:srgbClr val="CFE0F8">
                <a:alpha val="0"/>
              </a:srgbClr>
            </a:solidFill>
            <a:prstDash val="solid"/>
          </a:ln>
        </p:spPr>
      </p:sp>
      <p:sp>
        <p:nvSpPr>
          <p:cNvPr id="32" name="Shape 30"/>
          <p:cNvSpPr/>
          <p:nvPr/>
        </p:nvSpPr>
        <p:spPr>
          <a:xfrm>
            <a:off x="10360152" y="566928"/>
            <a:ext cx="22860" cy="22860"/>
          </a:xfrm>
          <a:prstGeom prst="ellipse">
            <a:avLst/>
          </a:prstGeom>
          <a:solidFill>
            <a:srgbClr val="CFE0F8">
              <a:alpha val="92000"/>
            </a:srgbClr>
          </a:solidFill>
          <a:ln w="12700">
            <a:solidFill>
              <a:srgbClr val="CFE0F8">
                <a:alpha val="0"/>
              </a:srgbClr>
            </a:solidFill>
            <a:prstDash val="solid"/>
          </a:ln>
        </p:spPr>
      </p:sp>
      <p:sp>
        <p:nvSpPr>
          <p:cNvPr id="33" name="Shape 31"/>
          <p:cNvSpPr/>
          <p:nvPr/>
        </p:nvSpPr>
        <p:spPr>
          <a:xfrm>
            <a:off x="10561320" y="566928"/>
            <a:ext cx="22860" cy="22860"/>
          </a:xfrm>
          <a:prstGeom prst="ellipse">
            <a:avLst/>
          </a:prstGeom>
          <a:solidFill>
            <a:srgbClr val="CFE0F8">
              <a:alpha val="92000"/>
            </a:srgbClr>
          </a:solidFill>
          <a:ln w="12700">
            <a:solidFill>
              <a:srgbClr val="CFE0F8">
                <a:alpha val="0"/>
              </a:srgbClr>
            </a:solidFill>
            <a:prstDash val="solid"/>
          </a:ln>
        </p:spPr>
      </p:sp>
      <p:sp>
        <p:nvSpPr>
          <p:cNvPr id="34" name="Shape 32"/>
          <p:cNvSpPr/>
          <p:nvPr/>
        </p:nvSpPr>
        <p:spPr>
          <a:xfrm>
            <a:off x="10762488" y="566928"/>
            <a:ext cx="22860" cy="22860"/>
          </a:xfrm>
          <a:prstGeom prst="ellipse">
            <a:avLst/>
          </a:prstGeom>
          <a:solidFill>
            <a:srgbClr val="CFE0F8">
              <a:alpha val="92000"/>
            </a:srgbClr>
          </a:solidFill>
          <a:ln w="12700">
            <a:solidFill>
              <a:srgbClr val="CFE0F8">
                <a:alpha val="0"/>
              </a:srgbClr>
            </a:solidFill>
            <a:prstDash val="solid"/>
          </a:ln>
        </p:spPr>
      </p:sp>
      <p:sp>
        <p:nvSpPr>
          <p:cNvPr id="35" name="Shape 33"/>
          <p:cNvSpPr/>
          <p:nvPr/>
        </p:nvSpPr>
        <p:spPr>
          <a:xfrm>
            <a:off x="10963656" y="566928"/>
            <a:ext cx="22860" cy="22860"/>
          </a:xfrm>
          <a:prstGeom prst="ellipse">
            <a:avLst/>
          </a:prstGeom>
          <a:solidFill>
            <a:srgbClr val="CFE0F8">
              <a:alpha val="92000"/>
            </a:srgbClr>
          </a:solidFill>
          <a:ln w="12700">
            <a:solidFill>
              <a:srgbClr val="CFE0F8">
                <a:alpha val="0"/>
              </a:srgbClr>
            </a:solidFill>
            <a:prstDash val="solid"/>
          </a:ln>
        </p:spPr>
      </p:sp>
      <p:sp>
        <p:nvSpPr>
          <p:cNvPr id="36" name="Shape 34"/>
          <p:cNvSpPr/>
          <p:nvPr/>
        </p:nvSpPr>
        <p:spPr>
          <a:xfrm>
            <a:off x="11164824" y="566928"/>
            <a:ext cx="22860" cy="22860"/>
          </a:xfrm>
          <a:prstGeom prst="ellipse">
            <a:avLst/>
          </a:prstGeom>
          <a:solidFill>
            <a:srgbClr val="CFE0F8">
              <a:alpha val="92000"/>
            </a:srgbClr>
          </a:solidFill>
          <a:ln w="12700">
            <a:solidFill>
              <a:srgbClr val="CFE0F8">
                <a:alpha val="0"/>
              </a:srgbClr>
            </a:solidFill>
            <a:prstDash val="solid"/>
          </a:ln>
        </p:spPr>
      </p:sp>
      <p:sp>
        <p:nvSpPr>
          <p:cNvPr id="37" name="Shape 35"/>
          <p:cNvSpPr/>
          <p:nvPr/>
        </p:nvSpPr>
        <p:spPr>
          <a:xfrm>
            <a:off x="11365992" y="566928"/>
            <a:ext cx="22860" cy="22860"/>
          </a:xfrm>
          <a:prstGeom prst="ellipse">
            <a:avLst/>
          </a:prstGeom>
          <a:solidFill>
            <a:srgbClr val="CFE0F8">
              <a:alpha val="92000"/>
            </a:srgbClr>
          </a:solidFill>
          <a:ln w="12700">
            <a:solidFill>
              <a:srgbClr val="CFE0F8">
                <a:alpha val="0"/>
              </a:srgbClr>
            </a:solidFill>
            <a:prstDash val="solid"/>
          </a:ln>
        </p:spPr>
      </p:sp>
      <p:sp>
        <p:nvSpPr>
          <p:cNvPr id="38" name="Shape 36"/>
          <p:cNvSpPr/>
          <p:nvPr/>
        </p:nvSpPr>
        <p:spPr>
          <a:xfrm>
            <a:off x="11567160" y="566928"/>
            <a:ext cx="22860" cy="22860"/>
          </a:xfrm>
          <a:prstGeom prst="ellipse">
            <a:avLst/>
          </a:prstGeom>
          <a:solidFill>
            <a:srgbClr val="CFE0F8">
              <a:alpha val="92000"/>
            </a:srgbClr>
          </a:solidFill>
          <a:ln w="12700">
            <a:solidFill>
              <a:srgbClr val="CFE0F8">
                <a:alpha val="0"/>
              </a:srgbClr>
            </a:solidFill>
            <a:prstDash val="solid"/>
          </a:ln>
        </p:spPr>
      </p:sp>
      <p:sp>
        <p:nvSpPr>
          <p:cNvPr id="39" name="Shape 37"/>
          <p:cNvSpPr/>
          <p:nvPr/>
        </p:nvSpPr>
        <p:spPr>
          <a:xfrm>
            <a:off x="11768328" y="566928"/>
            <a:ext cx="22860" cy="22860"/>
          </a:xfrm>
          <a:prstGeom prst="ellipse">
            <a:avLst/>
          </a:prstGeom>
          <a:solidFill>
            <a:srgbClr val="CFE0F8">
              <a:alpha val="92000"/>
            </a:srgbClr>
          </a:solidFill>
          <a:ln w="12700">
            <a:solidFill>
              <a:srgbClr val="CFE0F8">
                <a:alpha val="0"/>
              </a:srgbClr>
            </a:solidFill>
            <a:prstDash val="solid"/>
          </a:ln>
        </p:spPr>
      </p:sp>
      <p:sp>
        <p:nvSpPr>
          <p:cNvPr id="40" name="Shape 38"/>
          <p:cNvSpPr/>
          <p:nvPr/>
        </p:nvSpPr>
        <p:spPr>
          <a:xfrm>
            <a:off x="11969496" y="566928"/>
            <a:ext cx="22860" cy="22860"/>
          </a:xfrm>
          <a:prstGeom prst="ellipse">
            <a:avLst/>
          </a:prstGeom>
          <a:solidFill>
            <a:srgbClr val="CFE0F8">
              <a:alpha val="92000"/>
            </a:srgbClr>
          </a:solidFill>
          <a:ln w="12700">
            <a:solidFill>
              <a:srgbClr val="CFE0F8">
                <a:alpha val="0"/>
              </a:srgbClr>
            </a:solidFill>
            <a:prstDash val="solid"/>
          </a:ln>
        </p:spPr>
      </p:sp>
      <p:sp>
        <p:nvSpPr>
          <p:cNvPr id="41" name="Shape 39"/>
          <p:cNvSpPr/>
          <p:nvPr/>
        </p:nvSpPr>
        <p:spPr>
          <a:xfrm>
            <a:off x="9555480" y="749808"/>
            <a:ext cx="22860" cy="22860"/>
          </a:xfrm>
          <a:prstGeom prst="ellipse">
            <a:avLst/>
          </a:prstGeom>
          <a:solidFill>
            <a:srgbClr val="CFE0F8">
              <a:alpha val="92000"/>
            </a:srgbClr>
          </a:solidFill>
          <a:ln w="12700">
            <a:solidFill>
              <a:srgbClr val="CFE0F8">
                <a:alpha val="0"/>
              </a:srgbClr>
            </a:solidFill>
            <a:prstDash val="solid"/>
          </a:ln>
        </p:spPr>
      </p:sp>
      <p:sp>
        <p:nvSpPr>
          <p:cNvPr id="42" name="Shape 40"/>
          <p:cNvSpPr/>
          <p:nvPr/>
        </p:nvSpPr>
        <p:spPr>
          <a:xfrm>
            <a:off x="9756648" y="749808"/>
            <a:ext cx="22860" cy="22860"/>
          </a:xfrm>
          <a:prstGeom prst="ellipse">
            <a:avLst/>
          </a:prstGeom>
          <a:solidFill>
            <a:srgbClr val="CFE0F8">
              <a:alpha val="92000"/>
            </a:srgbClr>
          </a:solidFill>
          <a:ln w="12700">
            <a:solidFill>
              <a:srgbClr val="CFE0F8">
                <a:alpha val="0"/>
              </a:srgbClr>
            </a:solidFill>
            <a:prstDash val="solid"/>
          </a:ln>
        </p:spPr>
      </p:sp>
      <p:sp>
        <p:nvSpPr>
          <p:cNvPr id="43" name="Shape 41"/>
          <p:cNvSpPr/>
          <p:nvPr/>
        </p:nvSpPr>
        <p:spPr>
          <a:xfrm>
            <a:off x="9957816" y="749808"/>
            <a:ext cx="22860" cy="22860"/>
          </a:xfrm>
          <a:prstGeom prst="ellipse">
            <a:avLst/>
          </a:prstGeom>
          <a:solidFill>
            <a:srgbClr val="CFE0F8">
              <a:alpha val="92000"/>
            </a:srgbClr>
          </a:solidFill>
          <a:ln w="12700">
            <a:solidFill>
              <a:srgbClr val="CFE0F8">
                <a:alpha val="0"/>
              </a:srgbClr>
            </a:solidFill>
            <a:prstDash val="solid"/>
          </a:ln>
        </p:spPr>
      </p:sp>
      <p:sp>
        <p:nvSpPr>
          <p:cNvPr id="44" name="Shape 42"/>
          <p:cNvSpPr/>
          <p:nvPr/>
        </p:nvSpPr>
        <p:spPr>
          <a:xfrm>
            <a:off x="10158984" y="749808"/>
            <a:ext cx="22860" cy="22860"/>
          </a:xfrm>
          <a:prstGeom prst="ellipse">
            <a:avLst/>
          </a:prstGeom>
          <a:solidFill>
            <a:srgbClr val="CFE0F8">
              <a:alpha val="92000"/>
            </a:srgbClr>
          </a:solidFill>
          <a:ln w="12700">
            <a:solidFill>
              <a:srgbClr val="CFE0F8">
                <a:alpha val="0"/>
              </a:srgbClr>
            </a:solidFill>
            <a:prstDash val="solid"/>
          </a:ln>
        </p:spPr>
      </p:sp>
      <p:sp>
        <p:nvSpPr>
          <p:cNvPr id="45" name="Shape 43"/>
          <p:cNvSpPr/>
          <p:nvPr/>
        </p:nvSpPr>
        <p:spPr>
          <a:xfrm>
            <a:off x="10360152" y="749808"/>
            <a:ext cx="22860" cy="22860"/>
          </a:xfrm>
          <a:prstGeom prst="ellipse">
            <a:avLst/>
          </a:prstGeom>
          <a:solidFill>
            <a:srgbClr val="CFE0F8">
              <a:alpha val="92000"/>
            </a:srgbClr>
          </a:solidFill>
          <a:ln w="12700">
            <a:solidFill>
              <a:srgbClr val="CFE0F8">
                <a:alpha val="0"/>
              </a:srgbClr>
            </a:solidFill>
            <a:prstDash val="solid"/>
          </a:ln>
        </p:spPr>
      </p:sp>
      <p:sp>
        <p:nvSpPr>
          <p:cNvPr id="46" name="Shape 44"/>
          <p:cNvSpPr/>
          <p:nvPr/>
        </p:nvSpPr>
        <p:spPr>
          <a:xfrm>
            <a:off x="10561320" y="749808"/>
            <a:ext cx="22860" cy="22860"/>
          </a:xfrm>
          <a:prstGeom prst="ellipse">
            <a:avLst/>
          </a:prstGeom>
          <a:solidFill>
            <a:srgbClr val="CFE0F8">
              <a:alpha val="92000"/>
            </a:srgbClr>
          </a:solidFill>
          <a:ln w="12700">
            <a:solidFill>
              <a:srgbClr val="CFE0F8">
                <a:alpha val="0"/>
              </a:srgbClr>
            </a:solidFill>
            <a:prstDash val="solid"/>
          </a:ln>
        </p:spPr>
      </p:sp>
      <p:sp>
        <p:nvSpPr>
          <p:cNvPr id="47" name="Shape 45"/>
          <p:cNvSpPr/>
          <p:nvPr/>
        </p:nvSpPr>
        <p:spPr>
          <a:xfrm>
            <a:off x="10762488" y="749808"/>
            <a:ext cx="22860" cy="22860"/>
          </a:xfrm>
          <a:prstGeom prst="ellipse">
            <a:avLst/>
          </a:prstGeom>
          <a:solidFill>
            <a:srgbClr val="CFE0F8">
              <a:alpha val="92000"/>
            </a:srgbClr>
          </a:solidFill>
          <a:ln w="12700">
            <a:solidFill>
              <a:srgbClr val="CFE0F8">
                <a:alpha val="0"/>
              </a:srgbClr>
            </a:solidFill>
            <a:prstDash val="solid"/>
          </a:ln>
        </p:spPr>
      </p:sp>
      <p:sp>
        <p:nvSpPr>
          <p:cNvPr id="48" name="Shape 46"/>
          <p:cNvSpPr/>
          <p:nvPr/>
        </p:nvSpPr>
        <p:spPr>
          <a:xfrm>
            <a:off x="10963656" y="749808"/>
            <a:ext cx="22860" cy="22860"/>
          </a:xfrm>
          <a:prstGeom prst="ellipse">
            <a:avLst/>
          </a:prstGeom>
          <a:solidFill>
            <a:srgbClr val="CFE0F8">
              <a:alpha val="92000"/>
            </a:srgbClr>
          </a:solidFill>
          <a:ln w="12700">
            <a:solidFill>
              <a:srgbClr val="CFE0F8">
                <a:alpha val="0"/>
              </a:srgbClr>
            </a:solidFill>
            <a:prstDash val="solid"/>
          </a:ln>
        </p:spPr>
      </p:sp>
      <p:sp>
        <p:nvSpPr>
          <p:cNvPr id="49" name="Shape 47"/>
          <p:cNvSpPr/>
          <p:nvPr/>
        </p:nvSpPr>
        <p:spPr>
          <a:xfrm>
            <a:off x="11164824" y="749808"/>
            <a:ext cx="22860" cy="22860"/>
          </a:xfrm>
          <a:prstGeom prst="ellipse">
            <a:avLst/>
          </a:prstGeom>
          <a:solidFill>
            <a:srgbClr val="CFE0F8">
              <a:alpha val="92000"/>
            </a:srgbClr>
          </a:solidFill>
          <a:ln w="12700">
            <a:solidFill>
              <a:srgbClr val="CFE0F8">
                <a:alpha val="0"/>
              </a:srgbClr>
            </a:solidFill>
            <a:prstDash val="solid"/>
          </a:ln>
        </p:spPr>
      </p:sp>
      <p:sp>
        <p:nvSpPr>
          <p:cNvPr id="50" name="Shape 48"/>
          <p:cNvSpPr/>
          <p:nvPr/>
        </p:nvSpPr>
        <p:spPr>
          <a:xfrm>
            <a:off x="11365992" y="749808"/>
            <a:ext cx="22860" cy="22860"/>
          </a:xfrm>
          <a:prstGeom prst="ellipse">
            <a:avLst/>
          </a:prstGeom>
          <a:solidFill>
            <a:srgbClr val="CFE0F8">
              <a:alpha val="92000"/>
            </a:srgbClr>
          </a:solidFill>
          <a:ln w="12700">
            <a:solidFill>
              <a:srgbClr val="CFE0F8">
                <a:alpha val="0"/>
              </a:srgbClr>
            </a:solidFill>
            <a:prstDash val="solid"/>
          </a:ln>
        </p:spPr>
      </p:sp>
      <p:sp>
        <p:nvSpPr>
          <p:cNvPr id="51" name="Shape 49"/>
          <p:cNvSpPr/>
          <p:nvPr/>
        </p:nvSpPr>
        <p:spPr>
          <a:xfrm>
            <a:off x="11567160" y="749808"/>
            <a:ext cx="22860" cy="22860"/>
          </a:xfrm>
          <a:prstGeom prst="ellipse">
            <a:avLst/>
          </a:prstGeom>
          <a:solidFill>
            <a:srgbClr val="CFE0F8">
              <a:alpha val="92000"/>
            </a:srgbClr>
          </a:solidFill>
          <a:ln w="12700">
            <a:solidFill>
              <a:srgbClr val="CFE0F8">
                <a:alpha val="0"/>
              </a:srgbClr>
            </a:solidFill>
            <a:prstDash val="solid"/>
          </a:ln>
        </p:spPr>
      </p:sp>
      <p:sp>
        <p:nvSpPr>
          <p:cNvPr id="52" name="Shape 50"/>
          <p:cNvSpPr/>
          <p:nvPr/>
        </p:nvSpPr>
        <p:spPr>
          <a:xfrm>
            <a:off x="11768328" y="749808"/>
            <a:ext cx="22860" cy="22860"/>
          </a:xfrm>
          <a:prstGeom prst="ellipse">
            <a:avLst/>
          </a:prstGeom>
          <a:solidFill>
            <a:srgbClr val="CFE0F8">
              <a:alpha val="92000"/>
            </a:srgbClr>
          </a:solidFill>
          <a:ln w="12700">
            <a:solidFill>
              <a:srgbClr val="CFE0F8">
                <a:alpha val="0"/>
              </a:srgbClr>
            </a:solidFill>
            <a:prstDash val="solid"/>
          </a:ln>
        </p:spPr>
      </p:sp>
      <p:sp>
        <p:nvSpPr>
          <p:cNvPr id="53" name="Shape 51"/>
          <p:cNvSpPr/>
          <p:nvPr/>
        </p:nvSpPr>
        <p:spPr>
          <a:xfrm>
            <a:off x="11969496" y="749808"/>
            <a:ext cx="22860" cy="22860"/>
          </a:xfrm>
          <a:prstGeom prst="ellipse">
            <a:avLst/>
          </a:prstGeom>
          <a:solidFill>
            <a:srgbClr val="CFE0F8">
              <a:alpha val="92000"/>
            </a:srgbClr>
          </a:solidFill>
          <a:ln w="12700">
            <a:solidFill>
              <a:srgbClr val="CFE0F8">
                <a:alpha val="0"/>
              </a:srgbClr>
            </a:solidFill>
            <a:prstDash val="solid"/>
          </a:ln>
        </p:spPr>
      </p:sp>
      <p:sp>
        <p:nvSpPr>
          <p:cNvPr id="54" name="Shape 52"/>
          <p:cNvSpPr/>
          <p:nvPr/>
        </p:nvSpPr>
        <p:spPr>
          <a:xfrm>
            <a:off x="9555480" y="932688"/>
            <a:ext cx="22860" cy="22860"/>
          </a:xfrm>
          <a:prstGeom prst="ellipse">
            <a:avLst/>
          </a:prstGeom>
          <a:solidFill>
            <a:srgbClr val="CFE0F8">
              <a:alpha val="92000"/>
            </a:srgbClr>
          </a:solidFill>
          <a:ln w="12700">
            <a:solidFill>
              <a:srgbClr val="CFE0F8">
                <a:alpha val="0"/>
              </a:srgbClr>
            </a:solidFill>
            <a:prstDash val="solid"/>
          </a:ln>
        </p:spPr>
      </p:sp>
      <p:sp>
        <p:nvSpPr>
          <p:cNvPr id="55" name="Shape 53"/>
          <p:cNvSpPr/>
          <p:nvPr/>
        </p:nvSpPr>
        <p:spPr>
          <a:xfrm>
            <a:off x="9756648" y="932688"/>
            <a:ext cx="22860" cy="22860"/>
          </a:xfrm>
          <a:prstGeom prst="ellipse">
            <a:avLst/>
          </a:prstGeom>
          <a:solidFill>
            <a:srgbClr val="CFE0F8">
              <a:alpha val="92000"/>
            </a:srgbClr>
          </a:solidFill>
          <a:ln w="12700">
            <a:solidFill>
              <a:srgbClr val="CFE0F8">
                <a:alpha val="0"/>
              </a:srgbClr>
            </a:solidFill>
            <a:prstDash val="solid"/>
          </a:ln>
        </p:spPr>
      </p:sp>
      <p:sp>
        <p:nvSpPr>
          <p:cNvPr id="56" name="Shape 54"/>
          <p:cNvSpPr/>
          <p:nvPr/>
        </p:nvSpPr>
        <p:spPr>
          <a:xfrm>
            <a:off x="9957816" y="932688"/>
            <a:ext cx="22860" cy="22860"/>
          </a:xfrm>
          <a:prstGeom prst="ellipse">
            <a:avLst/>
          </a:prstGeom>
          <a:solidFill>
            <a:srgbClr val="CFE0F8">
              <a:alpha val="92000"/>
            </a:srgbClr>
          </a:solidFill>
          <a:ln w="12700">
            <a:solidFill>
              <a:srgbClr val="CFE0F8">
                <a:alpha val="0"/>
              </a:srgbClr>
            </a:solidFill>
            <a:prstDash val="solid"/>
          </a:ln>
        </p:spPr>
      </p:sp>
      <p:sp>
        <p:nvSpPr>
          <p:cNvPr id="57" name="Shape 55"/>
          <p:cNvSpPr/>
          <p:nvPr/>
        </p:nvSpPr>
        <p:spPr>
          <a:xfrm>
            <a:off x="10158984" y="932688"/>
            <a:ext cx="22860" cy="22860"/>
          </a:xfrm>
          <a:prstGeom prst="ellipse">
            <a:avLst/>
          </a:prstGeom>
          <a:solidFill>
            <a:srgbClr val="CFE0F8">
              <a:alpha val="92000"/>
            </a:srgbClr>
          </a:solidFill>
          <a:ln w="12700">
            <a:solidFill>
              <a:srgbClr val="CFE0F8">
                <a:alpha val="0"/>
              </a:srgbClr>
            </a:solidFill>
            <a:prstDash val="solid"/>
          </a:ln>
        </p:spPr>
      </p:sp>
      <p:sp>
        <p:nvSpPr>
          <p:cNvPr id="58" name="Shape 56"/>
          <p:cNvSpPr/>
          <p:nvPr/>
        </p:nvSpPr>
        <p:spPr>
          <a:xfrm>
            <a:off x="10360152" y="932688"/>
            <a:ext cx="22860" cy="22860"/>
          </a:xfrm>
          <a:prstGeom prst="ellipse">
            <a:avLst/>
          </a:prstGeom>
          <a:solidFill>
            <a:srgbClr val="CFE0F8">
              <a:alpha val="92000"/>
            </a:srgbClr>
          </a:solidFill>
          <a:ln w="12700">
            <a:solidFill>
              <a:srgbClr val="CFE0F8">
                <a:alpha val="0"/>
              </a:srgbClr>
            </a:solidFill>
            <a:prstDash val="solid"/>
          </a:ln>
        </p:spPr>
      </p:sp>
      <p:sp>
        <p:nvSpPr>
          <p:cNvPr id="59" name="Shape 57"/>
          <p:cNvSpPr/>
          <p:nvPr/>
        </p:nvSpPr>
        <p:spPr>
          <a:xfrm>
            <a:off x="10561320" y="932688"/>
            <a:ext cx="22860" cy="22860"/>
          </a:xfrm>
          <a:prstGeom prst="ellipse">
            <a:avLst/>
          </a:prstGeom>
          <a:solidFill>
            <a:srgbClr val="CFE0F8">
              <a:alpha val="92000"/>
            </a:srgbClr>
          </a:solidFill>
          <a:ln w="12700">
            <a:solidFill>
              <a:srgbClr val="CFE0F8">
                <a:alpha val="0"/>
              </a:srgbClr>
            </a:solidFill>
            <a:prstDash val="solid"/>
          </a:ln>
        </p:spPr>
      </p:sp>
      <p:sp>
        <p:nvSpPr>
          <p:cNvPr id="60" name="Shape 58"/>
          <p:cNvSpPr/>
          <p:nvPr/>
        </p:nvSpPr>
        <p:spPr>
          <a:xfrm>
            <a:off x="10762488" y="932688"/>
            <a:ext cx="22860" cy="22860"/>
          </a:xfrm>
          <a:prstGeom prst="ellipse">
            <a:avLst/>
          </a:prstGeom>
          <a:solidFill>
            <a:srgbClr val="CFE0F8">
              <a:alpha val="92000"/>
            </a:srgbClr>
          </a:solidFill>
          <a:ln w="12700">
            <a:solidFill>
              <a:srgbClr val="CFE0F8">
                <a:alpha val="0"/>
              </a:srgbClr>
            </a:solidFill>
            <a:prstDash val="solid"/>
          </a:ln>
        </p:spPr>
      </p:sp>
      <p:sp>
        <p:nvSpPr>
          <p:cNvPr id="61" name="Shape 59"/>
          <p:cNvSpPr/>
          <p:nvPr/>
        </p:nvSpPr>
        <p:spPr>
          <a:xfrm>
            <a:off x="10963656" y="932688"/>
            <a:ext cx="22860" cy="22860"/>
          </a:xfrm>
          <a:prstGeom prst="ellipse">
            <a:avLst/>
          </a:prstGeom>
          <a:solidFill>
            <a:srgbClr val="CFE0F8">
              <a:alpha val="92000"/>
            </a:srgbClr>
          </a:solidFill>
          <a:ln w="12700">
            <a:solidFill>
              <a:srgbClr val="CFE0F8">
                <a:alpha val="0"/>
              </a:srgbClr>
            </a:solidFill>
            <a:prstDash val="solid"/>
          </a:ln>
        </p:spPr>
      </p:sp>
      <p:sp>
        <p:nvSpPr>
          <p:cNvPr id="62" name="Shape 60"/>
          <p:cNvSpPr/>
          <p:nvPr/>
        </p:nvSpPr>
        <p:spPr>
          <a:xfrm>
            <a:off x="11164824" y="932688"/>
            <a:ext cx="22860" cy="22860"/>
          </a:xfrm>
          <a:prstGeom prst="ellipse">
            <a:avLst/>
          </a:prstGeom>
          <a:solidFill>
            <a:srgbClr val="CFE0F8">
              <a:alpha val="92000"/>
            </a:srgbClr>
          </a:solidFill>
          <a:ln w="12700">
            <a:solidFill>
              <a:srgbClr val="CFE0F8">
                <a:alpha val="0"/>
              </a:srgbClr>
            </a:solidFill>
            <a:prstDash val="solid"/>
          </a:ln>
        </p:spPr>
      </p:sp>
      <p:sp>
        <p:nvSpPr>
          <p:cNvPr id="63" name="Shape 61"/>
          <p:cNvSpPr/>
          <p:nvPr/>
        </p:nvSpPr>
        <p:spPr>
          <a:xfrm>
            <a:off x="11365992" y="932688"/>
            <a:ext cx="22860" cy="22860"/>
          </a:xfrm>
          <a:prstGeom prst="ellipse">
            <a:avLst/>
          </a:prstGeom>
          <a:solidFill>
            <a:srgbClr val="CFE0F8">
              <a:alpha val="92000"/>
            </a:srgbClr>
          </a:solidFill>
          <a:ln w="12700">
            <a:solidFill>
              <a:srgbClr val="CFE0F8">
                <a:alpha val="0"/>
              </a:srgbClr>
            </a:solidFill>
            <a:prstDash val="solid"/>
          </a:ln>
        </p:spPr>
      </p:sp>
      <p:sp>
        <p:nvSpPr>
          <p:cNvPr id="64" name="Shape 62"/>
          <p:cNvSpPr/>
          <p:nvPr/>
        </p:nvSpPr>
        <p:spPr>
          <a:xfrm>
            <a:off x="11567160" y="932688"/>
            <a:ext cx="22860" cy="22860"/>
          </a:xfrm>
          <a:prstGeom prst="ellipse">
            <a:avLst/>
          </a:prstGeom>
          <a:solidFill>
            <a:srgbClr val="CFE0F8">
              <a:alpha val="92000"/>
            </a:srgbClr>
          </a:solidFill>
          <a:ln w="12700">
            <a:solidFill>
              <a:srgbClr val="CFE0F8">
                <a:alpha val="0"/>
              </a:srgbClr>
            </a:solidFill>
            <a:prstDash val="solid"/>
          </a:ln>
        </p:spPr>
      </p:sp>
      <p:sp>
        <p:nvSpPr>
          <p:cNvPr id="65" name="Shape 63"/>
          <p:cNvSpPr/>
          <p:nvPr/>
        </p:nvSpPr>
        <p:spPr>
          <a:xfrm>
            <a:off x="11768328" y="932688"/>
            <a:ext cx="22860" cy="22860"/>
          </a:xfrm>
          <a:prstGeom prst="ellipse">
            <a:avLst/>
          </a:prstGeom>
          <a:solidFill>
            <a:srgbClr val="CFE0F8">
              <a:alpha val="92000"/>
            </a:srgbClr>
          </a:solidFill>
          <a:ln w="12700">
            <a:solidFill>
              <a:srgbClr val="CFE0F8">
                <a:alpha val="0"/>
              </a:srgbClr>
            </a:solidFill>
            <a:prstDash val="solid"/>
          </a:ln>
        </p:spPr>
      </p:sp>
      <p:sp>
        <p:nvSpPr>
          <p:cNvPr id="66" name="Shape 64"/>
          <p:cNvSpPr/>
          <p:nvPr/>
        </p:nvSpPr>
        <p:spPr>
          <a:xfrm>
            <a:off x="11969496" y="932688"/>
            <a:ext cx="22860" cy="22860"/>
          </a:xfrm>
          <a:prstGeom prst="ellipse">
            <a:avLst/>
          </a:prstGeom>
          <a:solidFill>
            <a:srgbClr val="CFE0F8">
              <a:alpha val="92000"/>
            </a:srgbClr>
          </a:solidFill>
          <a:ln w="12700">
            <a:solidFill>
              <a:srgbClr val="CFE0F8">
                <a:alpha val="0"/>
              </a:srgbClr>
            </a:solidFill>
            <a:prstDash val="solid"/>
          </a:ln>
        </p:spPr>
      </p:sp>
      <p:sp>
        <p:nvSpPr>
          <p:cNvPr id="67" name="Shape 65"/>
          <p:cNvSpPr/>
          <p:nvPr/>
        </p:nvSpPr>
        <p:spPr>
          <a:xfrm>
            <a:off x="9555480" y="1115568"/>
            <a:ext cx="22860" cy="22860"/>
          </a:xfrm>
          <a:prstGeom prst="ellipse">
            <a:avLst/>
          </a:prstGeom>
          <a:solidFill>
            <a:srgbClr val="CFE0F8">
              <a:alpha val="92000"/>
            </a:srgbClr>
          </a:solidFill>
          <a:ln w="12700">
            <a:solidFill>
              <a:srgbClr val="CFE0F8">
                <a:alpha val="0"/>
              </a:srgbClr>
            </a:solidFill>
            <a:prstDash val="solid"/>
          </a:ln>
        </p:spPr>
      </p:sp>
      <p:sp>
        <p:nvSpPr>
          <p:cNvPr id="68" name="Shape 66"/>
          <p:cNvSpPr/>
          <p:nvPr/>
        </p:nvSpPr>
        <p:spPr>
          <a:xfrm>
            <a:off x="9756648" y="1115568"/>
            <a:ext cx="22860" cy="22860"/>
          </a:xfrm>
          <a:prstGeom prst="ellipse">
            <a:avLst/>
          </a:prstGeom>
          <a:solidFill>
            <a:srgbClr val="CFE0F8">
              <a:alpha val="92000"/>
            </a:srgbClr>
          </a:solidFill>
          <a:ln w="12700">
            <a:solidFill>
              <a:srgbClr val="CFE0F8">
                <a:alpha val="0"/>
              </a:srgbClr>
            </a:solidFill>
            <a:prstDash val="solid"/>
          </a:ln>
        </p:spPr>
      </p:sp>
      <p:sp>
        <p:nvSpPr>
          <p:cNvPr id="69" name="Shape 67"/>
          <p:cNvSpPr/>
          <p:nvPr/>
        </p:nvSpPr>
        <p:spPr>
          <a:xfrm>
            <a:off x="9957816" y="1115568"/>
            <a:ext cx="22860" cy="22860"/>
          </a:xfrm>
          <a:prstGeom prst="ellipse">
            <a:avLst/>
          </a:prstGeom>
          <a:solidFill>
            <a:srgbClr val="CFE0F8">
              <a:alpha val="92000"/>
            </a:srgbClr>
          </a:solidFill>
          <a:ln w="12700">
            <a:solidFill>
              <a:srgbClr val="CFE0F8">
                <a:alpha val="0"/>
              </a:srgbClr>
            </a:solidFill>
            <a:prstDash val="solid"/>
          </a:ln>
        </p:spPr>
      </p:sp>
      <p:sp>
        <p:nvSpPr>
          <p:cNvPr id="70" name="Shape 68"/>
          <p:cNvSpPr/>
          <p:nvPr/>
        </p:nvSpPr>
        <p:spPr>
          <a:xfrm>
            <a:off x="10158984" y="1115568"/>
            <a:ext cx="22860" cy="22860"/>
          </a:xfrm>
          <a:prstGeom prst="ellipse">
            <a:avLst/>
          </a:prstGeom>
          <a:solidFill>
            <a:srgbClr val="CFE0F8">
              <a:alpha val="92000"/>
            </a:srgbClr>
          </a:solidFill>
          <a:ln w="12700">
            <a:solidFill>
              <a:srgbClr val="CFE0F8">
                <a:alpha val="0"/>
              </a:srgbClr>
            </a:solidFill>
            <a:prstDash val="solid"/>
          </a:ln>
        </p:spPr>
      </p:sp>
      <p:sp>
        <p:nvSpPr>
          <p:cNvPr id="71" name="Shape 69"/>
          <p:cNvSpPr/>
          <p:nvPr/>
        </p:nvSpPr>
        <p:spPr>
          <a:xfrm>
            <a:off x="10360152" y="1115568"/>
            <a:ext cx="22860" cy="22860"/>
          </a:xfrm>
          <a:prstGeom prst="ellipse">
            <a:avLst/>
          </a:prstGeom>
          <a:solidFill>
            <a:srgbClr val="CFE0F8">
              <a:alpha val="92000"/>
            </a:srgbClr>
          </a:solidFill>
          <a:ln w="12700">
            <a:solidFill>
              <a:srgbClr val="CFE0F8">
                <a:alpha val="0"/>
              </a:srgbClr>
            </a:solidFill>
            <a:prstDash val="solid"/>
          </a:ln>
        </p:spPr>
      </p:sp>
      <p:sp>
        <p:nvSpPr>
          <p:cNvPr id="72" name="Shape 70"/>
          <p:cNvSpPr/>
          <p:nvPr/>
        </p:nvSpPr>
        <p:spPr>
          <a:xfrm>
            <a:off x="10561320" y="1115568"/>
            <a:ext cx="22860" cy="22860"/>
          </a:xfrm>
          <a:prstGeom prst="ellipse">
            <a:avLst/>
          </a:prstGeom>
          <a:solidFill>
            <a:srgbClr val="CFE0F8">
              <a:alpha val="92000"/>
            </a:srgbClr>
          </a:solidFill>
          <a:ln w="12700">
            <a:solidFill>
              <a:srgbClr val="CFE0F8">
                <a:alpha val="0"/>
              </a:srgbClr>
            </a:solidFill>
            <a:prstDash val="solid"/>
          </a:ln>
        </p:spPr>
      </p:sp>
      <p:sp>
        <p:nvSpPr>
          <p:cNvPr id="73" name="Shape 71"/>
          <p:cNvSpPr/>
          <p:nvPr/>
        </p:nvSpPr>
        <p:spPr>
          <a:xfrm>
            <a:off x="10762488" y="1115568"/>
            <a:ext cx="22860" cy="22860"/>
          </a:xfrm>
          <a:prstGeom prst="ellipse">
            <a:avLst/>
          </a:prstGeom>
          <a:solidFill>
            <a:srgbClr val="CFE0F8">
              <a:alpha val="92000"/>
            </a:srgbClr>
          </a:solidFill>
          <a:ln w="12700">
            <a:solidFill>
              <a:srgbClr val="CFE0F8">
                <a:alpha val="0"/>
              </a:srgbClr>
            </a:solidFill>
            <a:prstDash val="solid"/>
          </a:ln>
        </p:spPr>
      </p:sp>
      <p:sp>
        <p:nvSpPr>
          <p:cNvPr id="74" name="Shape 72"/>
          <p:cNvSpPr/>
          <p:nvPr/>
        </p:nvSpPr>
        <p:spPr>
          <a:xfrm>
            <a:off x="10963656" y="1115568"/>
            <a:ext cx="22860" cy="22860"/>
          </a:xfrm>
          <a:prstGeom prst="ellipse">
            <a:avLst/>
          </a:prstGeom>
          <a:solidFill>
            <a:srgbClr val="CFE0F8">
              <a:alpha val="92000"/>
            </a:srgbClr>
          </a:solidFill>
          <a:ln w="12700">
            <a:solidFill>
              <a:srgbClr val="CFE0F8">
                <a:alpha val="0"/>
              </a:srgbClr>
            </a:solidFill>
            <a:prstDash val="solid"/>
          </a:ln>
        </p:spPr>
      </p:sp>
      <p:sp>
        <p:nvSpPr>
          <p:cNvPr id="75" name="Shape 73"/>
          <p:cNvSpPr/>
          <p:nvPr/>
        </p:nvSpPr>
        <p:spPr>
          <a:xfrm>
            <a:off x="11164824" y="1115568"/>
            <a:ext cx="22860" cy="22860"/>
          </a:xfrm>
          <a:prstGeom prst="ellipse">
            <a:avLst/>
          </a:prstGeom>
          <a:solidFill>
            <a:srgbClr val="CFE0F8">
              <a:alpha val="92000"/>
            </a:srgbClr>
          </a:solidFill>
          <a:ln w="12700">
            <a:solidFill>
              <a:srgbClr val="CFE0F8">
                <a:alpha val="0"/>
              </a:srgbClr>
            </a:solidFill>
            <a:prstDash val="solid"/>
          </a:ln>
        </p:spPr>
      </p:sp>
      <p:sp>
        <p:nvSpPr>
          <p:cNvPr id="76" name="Shape 74"/>
          <p:cNvSpPr/>
          <p:nvPr/>
        </p:nvSpPr>
        <p:spPr>
          <a:xfrm>
            <a:off x="11365992" y="1115568"/>
            <a:ext cx="22860" cy="22860"/>
          </a:xfrm>
          <a:prstGeom prst="ellipse">
            <a:avLst/>
          </a:prstGeom>
          <a:solidFill>
            <a:srgbClr val="CFE0F8">
              <a:alpha val="92000"/>
            </a:srgbClr>
          </a:solidFill>
          <a:ln w="12700">
            <a:solidFill>
              <a:srgbClr val="CFE0F8">
                <a:alpha val="0"/>
              </a:srgbClr>
            </a:solidFill>
            <a:prstDash val="solid"/>
          </a:ln>
        </p:spPr>
      </p:sp>
      <p:sp>
        <p:nvSpPr>
          <p:cNvPr id="77" name="Shape 75"/>
          <p:cNvSpPr/>
          <p:nvPr/>
        </p:nvSpPr>
        <p:spPr>
          <a:xfrm>
            <a:off x="11567160" y="1115568"/>
            <a:ext cx="22860" cy="22860"/>
          </a:xfrm>
          <a:prstGeom prst="ellipse">
            <a:avLst/>
          </a:prstGeom>
          <a:solidFill>
            <a:srgbClr val="CFE0F8">
              <a:alpha val="92000"/>
            </a:srgbClr>
          </a:solidFill>
          <a:ln w="12700">
            <a:solidFill>
              <a:srgbClr val="CFE0F8">
                <a:alpha val="0"/>
              </a:srgbClr>
            </a:solidFill>
            <a:prstDash val="solid"/>
          </a:ln>
        </p:spPr>
      </p:sp>
      <p:sp>
        <p:nvSpPr>
          <p:cNvPr id="78" name="Shape 76"/>
          <p:cNvSpPr/>
          <p:nvPr/>
        </p:nvSpPr>
        <p:spPr>
          <a:xfrm>
            <a:off x="11768328" y="1115568"/>
            <a:ext cx="22860" cy="22860"/>
          </a:xfrm>
          <a:prstGeom prst="ellipse">
            <a:avLst/>
          </a:prstGeom>
          <a:solidFill>
            <a:srgbClr val="CFE0F8">
              <a:alpha val="92000"/>
            </a:srgbClr>
          </a:solidFill>
          <a:ln w="12700">
            <a:solidFill>
              <a:srgbClr val="CFE0F8">
                <a:alpha val="0"/>
              </a:srgbClr>
            </a:solidFill>
            <a:prstDash val="solid"/>
          </a:ln>
        </p:spPr>
      </p:sp>
      <p:sp>
        <p:nvSpPr>
          <p:cNvPr id="79" name="Shape 77"/>
          <p:cNvSpPr/>
          <p:nvPr/>
        </p:nvSpPr>
        <p:spPr>
          <a:xfrm>
            <a:off x="11969496" y="1115568"/>
            <a:ext cx="22860" cy="22860"/>
          </a:xfrm>
          <a:prstGeom prst="ellipse">
            <a:avLst/>
          </a:prstGeom>
          <a:solidFill>
            <a:srgbClr val="CFE0F8">
              <a:alpha val="92000"/>
            </a:srgbClr>
          </a:solidFill>
          <a:ln w="12700">
            <a:solidFill>
              <a:srgbClr val="CFE0F8">
                <a:alpha val="0"/>
              </a:srgbClr>
            </a:solidFill>
            <a:prstDash val="solid"/>
          </a:ln>
        </p:spPr>
      </p:sp>
      <p:sp>
        <p:nvSpPr>
          <p:cNvPr id="80" name="Shape 78"/>
          <p:cNvSpPr/>
          <p:nvPr/>
        </p:nvSpPr>
        <p:spPr>
          <a:xfrm>
            <a:off x="9555480" y="1298448"/>
            <a:ext cx="22860" cy="22860"/>
          </a:xfrm>
          <a:prstGeom prst="ellipse">
            <a:avLst/>
          </a:prstGeom>
          <a:solidFill>
            <a:srgbClr val="CFE0F8">
              <a:alpha val="92000"/>
            </a:srgbClr>
          </a:solidFill>
          <a:ln w="12700">
            <a:solidFill>
              <a:srgbClr val="CFE0F8">
                <a:alpha val="0"/>
              </a:srgbClr>
            </a:solidFill>
            <a:prstDash val="solid"/>
          </a:ln>
        </p:spPr>
      </p:sp>
      <p:sp>
        <p:nvSpPr>
          <p:cNvPr id="81" name="Shape 79"/>
          <p:cNvSpPr/>
          <p:nvPr/>
        </p:nvSpPr>
        <p:spPr>
          <a:xfrm>
            <a:off x="9756648" y="1298448"/>
            <a:ext cx="22860" cy="22860"/>
          </a:xfrm>
          <a:prstGeom prst="ellipse">
            <a:avLst/>
          </a:prstGeom>
          <a:solidFill>
            <a:srgbClr val="CFE0F8">
              <a:alpha val="92000"/>
            </a:srgbClr>
          </a:solidFill>
          <a:ln w="12700">
            <a:solidFill>
              <a:srgbClr val="CFE0F8">
                <a:alpha val="0"/>
              </a:srgbClr>
            </a:solidFill>
            <a:prstDash val="solid"/>
          </a:ln>
        </p:spPr>
      </p:sp>
      <p:sp>
        <p:nvSpPr>
          <p:cNvPr id="82" name="Shape 80"/>
          <p:cNvSpPr/>
          <p:nvPr/>
        </p:nvSpPr>
        <p:spPr>
          <a:xfrm>
            <a:off x="9957816" y="1298448"/>
            <a:ext cx="22860" cy="22860"/>
          </a:xfrm>
          <a:prstGeom prst="ellipse">
            <a:avLst/>
          </a:prstGeom>
          <a:solidFill>
            <a:srgbClr val="CFE0F8">
              <a:alpha val="92000"/>
            </a:srgbClr>
          </a:solidFill>
          <a:ln w="12700">
            <a:solidFill>
              <a:srgbClr val="CFE0F8">
                <a:alpha val="0"/>
              </a:srgbClr>
            </a:solidFill>
            <a:prstDash val="solid"/>
          </a:ln>
        </p:spPr>
      </p:sp>
      <p:sp>
        <p:nvSpPr>
          <p:cNvPr id="83" name="Shape 81"/>
          <p:cNvSpPr/>
          <p:nvPr/>
        </p:nvSpPr>
        <p:spPr>
          <a:xfrm>
            <a:off x="10158984" y="1298448"/>
            <a:ext cx="22860" cy="22860"/>
          </a:xfrm>
          <a:prstGeom prst="ellipse">
            <a:avLst/>
          </a:prstGeom>
          <a:solidFill>
            <a:srgbClr val="CFE0F8">
              <a:alpha val="92000"/>
            </a:srgbClr>
          </a:solidFill>
          <a:ln w="12700">
            <a:solidFill>
              <a:srgbClr val="CFE0F8">
                <a:alpha val="0"/>
              </a:srgbClr>
            </a:solidFill>
            <a:prstDash val="solid"/>
          </a:ln>
        </p:spPr>
      </p:sp>
      <p:sp>
        <p:nvSpPr>
          <p:cNvPr id="84" name="Shape 82"/>
          <p:cNvSpPr/>
          <p:nvPr/>
        </p:nvSpPr>
        <p:spPr>
          <a:xfrm>
            <a:off x="10360152" y="1298448"/>
            <a:ext cx="22860" cy="22860"/>
          </a:xfrm>
          <a:prstGeom prst="ellipse">
            <a:avLst/>
          </a:prstGeom>
          <a:solidFill>
            <a:srgbClr val="CFE0F8">
              <a:alpha val="92000"/>
            </a:srgbClr>
          </a:solidFill>
          <a:ln w="12700">
            <a:solidFill>
              <a:srgbClr val="CFE0F8">
                <a:alpha val="0"/>
              </a:srgbClr>
            </a:solidFill>
            <a:prstDash val="solid"/>
          </a:ln>
        </p:spPr>
      </p:sp>
      <p:sp>
        <p:nvSpPr>
          <p:cNvPr id="85" name="Shape 83"/>
          <p:cNvSpPr/>
          <p:nvPr/>
        </p:nvSpPr>
        <p:spPr>
          <a:xfrm>
            <a:off x="10561320" y="1298448"/>
            <a:ext cx="22860" cy="22860"/>
          </a:xfrm>
          <a:prstGeom prst="ellipse">
            <a:avLst/>
          </a:prstGeom>
          <a:solidFill>
            <a:srgbClr val="CFE0F8">
              <a:alpha val="92000"/>
            </a:srgbClr>
          </a:solidFill>
          <a:ln w="12700">
            <a:solidFill>
              <a:srgbClr val="CFE0F8">
                <a:alpha val="0"/>
              </a:srgbClr>
            </a:solidFill>
            <a:prstDash val="solid"/>
          </a:ln>
        </p:spPr>
      </p:sp>
      <p:sp>
        <p:nvSpPr>
          <p:cNvPr id="86" name="Shape 84"/>
          <p:cNvSpPr/>
          <p:nvPr/>
        </p:nvSpPr>
        <p:spPr>
          <a:xfrm>
            <a:off x="10762488" y="1298448"/>
            <a:ext cx="22860" cy="22860"/>
          </a:xfrm>
          <a:prstGeom prst="ellipse">
            <a:avLst/>
          </a:prstGeom>
          <a:solidFill>
            <a:srgbClr val="CFE0F8">
              <a:alpha val="92000"/>
            </a:srgbClr>
          </a:solidFill>
          <a:ln w="12700">
            <a:solidFill>
              <a:srgbClr val="CFE0F8">
                <a:alpha val="0"/>
              </a:srgbClr>
            </a:solidFill>
            <a:prstDash val="solid"/>
          </a:ln>
        </p:spPr>
      </p:sp>
      <p:sp>
        <p:nvSpPr>
          <p:cNvPr id="87" name="Shape 85"/>
          <p:cNvSpPr/>
          <p:nvPr/>
        </p:nvSpPr>
        <p:spPr>
          <a:xfrm>
            <a:off x="10963656" y="1298448"/>
            <a:ext cx="22860" cy="22860"/>
          </a:xfrm>
          <a:prstGeom prst="ellipse">
            <a:avLst/>
          </a:prstGeom>
          <a:solidFill>
            <a:srgbClr val="CFE0F8">
              <a:alpha val="92000"/>
            </a:srgbClr>
          </a:solidFill>
          <a:ln w="12700">
            <a:solidFill>
              <a:srgbClr val="CFE0F8">
                <a:alpha val="0"/>
              </a:srgbClr>
            </a:solidFill>
            <a:prstDash val="solid"/>
          </a:ln>
        </p:spPr>
      </p:sp>
      <p:sp>
        <p:nvSpPr>
          <p:cNvPr id="88" name="Shape 86"/>
          <p:cNvSpPr/>
          <p:nvPr/>
        </p:nvSpPr>
        <p:spPr>
          <a:xfrm>
            <a:off x="11164824" y="1298448"/>
            <a:ext cx="22860" cy="22860"/>
          </a:xfrm>
          <a:prstGeom prst="ellipse">
            <a:avLst/>
          </a:prstGeom>
          <a:solidFill>
            <a:srgbClr val="CFE0F8">
              <a:alpha val="92000"/>
            </a:srgbClr>
          </a:solidFill>
          <a:ln w="12700">
            <a:solidFill>
              <a:srgbClr val="CFE0F8">
                <a:alpha val="0"/>
              </a:srgbClr>
            </a:solidFill>
            <a:prstDash val="solid"/>
          </a:ln>
        </p:spPr>
      </p:sp>
      <p:sp>
        <p:nvSpPr>
          <p:cNvPr id="89" name="Shape 87"/>
          <p:cNvSpPr/>
          <p:nvPr/>
        </p:nvSpPr>
        <p:spPr>
          <a:xfrm>
            <a:off x="11365992" y="1298448"/>
            <a:ext cx="22860" cy="22860"/>
          </a:xfrm>
          <a:prstGeom prst="ellipse">
            <a:avLst/>
          </a:prstGeom>
          <a:solidFill>
            <a:srgbClr val="CFE0F8">
              <a:alpha val="92000"/>
            </a:srgbClr>
          </a:solidFill>
          <a:ln w="12700">
            <a:solidFill>
              <a:srgbClr val="CFE0F8">
                <a:alpha val="0"/>
              </a:srgbClr>
            </a:solidFill>
            <a:prstDash val="solid"/>
          </a:ln>
        </p:spPr>
      </p:sp>
      <p:sp>
        <p:nvSpPr>
          <p:cNvPr id="90" name="Shape 88"/>
          <p:cNvSpPr/>
          <p:nvPr/>
        </p:nvSpPr>
        <p:spPr>
          <a:xfrm>
            <a:off x="11567160" y="1298448"/>
            <a:ext cx="22860" cy="22860"/>
          </a:xfrm>
          <a:prstGeom prst="ellipse">
            <a:avLst/>
          </a:prstGeom>
          <a:solidFill>
            <a:srgbClr val="CFE0F8">
              <a:alpha val="92000"/>
            </a:srgbClr>
          </a:solidFill>
          <a:ln w="12700">
            <a:solidFill>
              <a:srgbClr val="CFE0F8">
                <a:alpha val="0"/>
              </a:srgbClr>
            </a:solidFill>
            <a:prstDash val="solid"/>
          </a:ln>
        </p:spPr>
      </p:sp>
      <p:sp>
        <p:nvSpPr>
          <p:cNvPr id="91" name="Shape 89"/>
          <p:cNvSpPr/>
          <p:nvPr/>
        </p:nvSpPr>
        <p:spPr>
          <a:xfrm>
            <a:off x="11768328" y="1298448"/>
            <a:ext cx="22860" cy="22860"/>
          </a:xfrm>
          <a:prstGeom prst="ellipse">
            <a:avLst/>
          </a:prstGeom>
          <a:solidFill>
            <a:srgbClr val="CFE0F8">
              <a:alpha val="92000"/>
            </a:srgbClr>
          </a:solidFill>
          <a:ln w="12700">
            <a:solidFill>
              <a:srgbClr val="CFE0F8">
                <a:alpha val="0"/>
              </a:srgbClr>
            </a:solidFill>
            <a:prstDash val="solid"/>
          </a:ln>
        </p:spPr>
      </p:sp>
      <p:sp>
        <p:nvSpPr>
          <p:cNvPr id="92" name="Shape 90"/>
          <p:cNvSpPr/>
          <p:nvPr/>
        </p:nvSpPr>
        <p:spPr>
          <a:xfrm>
            <a:off x="11969496" y="1298448"/>
            <a:ext cx="22860" cy="22860"/>
          </a:xfrm>
          <a:prstGeom prst="ellipse">
            <a:avLst/>
          </a:prstGeom>
          <a:solidFill>
            <a:srgbClr val="CFE0F8">
              <a:alpha val="92000"/>
            </a:srgbClr>
          </a:solidFill>
          <a:ln w="12700">
            <a:solidFill>
              <a:srgbClr val="CFE0F8">
                <a:alpha val="0"/>
              </a:srgbClr>
            </a:solidFill>
            <a:prstDash val="solid"/>
          </a:ln>
        </p:spPr>
      </p:sp>
      <p:sp>
        <p:nvSpPr>
          <p:cNvPr id="93" name="Shape 91"/>
          <p:cNvSpPr/>
          <p:nvPr/>
        </p:nvSpPr>
        <p:spPr>
          <a:xfrm>
            <a:off x="9555480" y="1481328"/>
            <a:ext cx="22860" cy="22860"/>
          </a:xfrm>
          <a:prstGeom prst="ellipse">
            <a:avLst/>
          </a:prstGeom>
          <a:solidFill>
            <a:srgbClr val="CFE0F8">
              <a:alpha val="92000"/>
            </a:srgbClr>
          </a:solidFill>
          <a:ln w="12700">
            <a:solidFill>
              <a:srgbClr val="CFE0F8">
                <a:alpha val="0"/>
              </a:srgbClr>
            </a:solidFill>
            <a:prstDash val="solid"/>
          </a:ln>
        </p:spPr>
      </p:sp>
      <p:sp>
        <p:nvSpPr>
          <p:cNvPr id="94" name="Shape 92"/>
          <p:cNvSpPr/>
          <p:nvPr/>
        </p:nvSpPr>
        <p:spPr>
          <a:xfrm>
            <a:off x="9756648" y="1481328"/>
            <a:ext cx="22860" cy="22860"/>
          </a:xfrm>
          <a:prstGeom prst="ellipse">
            <a:avLst/>
          </a:prstGeom>
          <a:solidFill>
            <a:srgbClr val="CFE0F8">
              <a:alpha val="92000"/>
            </a:srgbClr>
          </a:solidFill>
          <a:ln w="12700">
            <a:solidFill>
              <a:srgbClr val="CFE0F8">
                <a:alpha val="0"/>
              </a:srgbClr>
            </a:solidFill>
            <a:prstDash val="solid"/>
          </a:ln>
        </p:spPr>
      </p:sp>
      <p:sp>
        <p:nvSpPr>
          <p:cNvPr id="95" name="Shape 93"/>
          <p:cNvSpPr/>
          <p:nvPr/>
        </p:nvSpPr>
        <p:spPr>
          <a:xfrm>
            <a:off x="9957816" y="1481328"/>
            <a:ext cx="22860" cy="22860"/>
          </a:xfrm>
          <a:prstGeom prst="ellipse">
            <a:avLst/>
          </a:prstGeom>
          <a:solidFill>
            <a:srgbClr val="CFE0F8">
              <a:alpha val="92000"/>
            </a:srgbClr>
          </a:solidFill>
          <a:ln w="12700">
            <a:solidFill>
              <a:srgbClr val="CFE0F8">
                <a:alpha val="0"/>
              </a:srgbClr>
            </a:solidFill>
            <a:prstDash val="solid"/>
          </a:ln>
        </p:spPr>
      </p:sp>
      <p:sp>
        <p:nvSpPr>
          <p:cNvPr id="96" name="Shape 94"/>
          <p:cNvSpPr/>
          <p:nvPr/>
        </p:nvSpPr>
        <p:spPr>
          <a:xfrm>
            <a:off x="10158984" y="1481328"/>
            <a:ext cx="22860" cy="22860"/>
          </a:xfrm>
          <a:prstGeom prst="ellipse">
            <a:avLst/>
          </a:prstGeom>
          <a:solidFill>
            <a:srgbClr val="CFE0F8">
              <a:alpha val="92000"/>
            </a:srgbClr>
          </a:solidFill>
          <a:ln w="12700">
            <a:solidFill>
              <a:srgbClr val="CFE0F8">
                <a:alpha val="0"/>
              </a:srgbClr>
            </a:solidFill>
            <a:prstDash val="solid"/>
          </a:ln>
        </p:spPr>
      </p:sp>
      <p:sp>
        <p:nvSpPr>
          <p:cNvPr id="97" name="Shape 95"/>
          <p:cNvSpPr/>
          <p:nvPr/>
        </p:nvSpPr>
        <p:spPr>
          <a:xfrm>
            <a:off x="10360152" y="1481328"/>
            <a:ext cx="22860" cy="22860"/>
          </a:xfrm>
          <a:prstGeom prst="ellipse">
            <a:avLst/>
          </a:prstGeom>
          <a:solidFill>
            <a:srgbClr val="CFE0F8">
              <a:alpha val="92000"/>
            </a:srgbClr>
          </a:solidFill>
          <a:ln w="12700">
            <a:solidFill>
              <a:srgbClr val="CFE0F8">
                <a:alpha val="0"/>
              </a:srgbClr>
            </a:solidFill>
            <a:prstDash val="solid"/>
          </a:ln>
        </p:spPr>
      </p:sp>
      <p:sp>
        <p:nvSpPr>
          <p:cNvPr id="98" name="Shape 96"/>
          <p:cNvSpPr/>
          <p:nvPr/>
        </p:nvSpPr>
        <p:spPr>
          <a:xfrm>
            <a:off x="10561320" y="1481328"/>
            <a:ext cx="22860" cy="22860"/>
          </a:xfrm>
          <a:prstGeom prst="ellipse">
            <a:avLst/>
          </a:prstGeom>
          <a:solidFill>
            <a:srgbClr val="CFE0F8">
              <a:alpha val="92000"/>
            </a:srgbClr>
          </a:solidFill>
          <a:ln w="12700">
            <a:solidFill>
              <a:srgbClr val="CFE0F8">
                <a:alpha val="0"/>
              </a:srgbClr>
            </a:solidFill>
            <a:prstDash val="solid"/>
          </a:ln>
        </p:spPr>
      </p:sp>
      <p:sp>
        <p:nvSpPr>
          <p:cNvPr id="99" name="Shape 97"/>
          <p:cNvSpPr/>
          <p:nvPr/>
        </p:nvSpPr>
        <p:spPr>
          <a:xfrm>
            <a:off x="10762488" y="1481328"/>
            <a:ext cx="22860" cy="22860"/>
          </a:xfrm>
          <a:prstGeom prst="ellipse">
            <a:avLst/>
          </a:prstGeom>
          <a:solidFill>
            <a:srgbClr val="CFE0F8">
              <a:alpha val="92000"/>
            </a:srgbClr>
          </a:solidFill>
          <a:ln w="12700">
            <a:solidFill>
              <a:srgbClr val="CFE0F8">
                <a:alpha val="0"/>
              </a:srgbClr>
            </a:solidFill>
            <a:prstDash val="solid"/>
          </a:ln>
        </p:spPr>
      </p:sp>
      <p:sp>
        <p:nvSpPr>
          <p:cNvPr id="100" name="Shape 98"/>
          <p:cNvSpPr/>
          <p:nvPr/>
        </p:nvSpPr>
        <p:spPr>
          <a:xfrm>
            <a:off x="10963656" y="1481328"/>
            <a:ext cx="22860" cy="22860"/>
          </a:xfrm>
          <a:prstGeom prst="ellipse">
            <a:avLst/>
          </a:prstGeom>
          <a:solidFill>
            <a:srgbClr val="CFE0F8">
              <a:alpha val="92000"/>
            </a:srgbClr>
          </a:solidFill>
          <a:ln w="12700">
            <a:solidFill>
              <a:srgbClr val="CFE0F8">
                <a:alpha val="0"/>
              </a:srgbClr>
            </a:solidFill>
            <a:prstDash val="solid"/>
          </a:ln>
        </p:spPr>
      </p:sp>
      <p:sp>
        <p:nvSpPr>
          <p:cNvPr id="101" name="Shape 99"/>
          <p:cNvSpPr/>
          <p:nvPr/>
        </p:nvSpPr>
        <p:spPr>
          <a:xfrm>
            <a:off x="11164824" y="1481328"/>
            <a:ext cx="22860" cy="22860"/>
          </a:xfrm>
          <a:prstGeom prst="ellipse">
            <a:avLst/>
          </a:prstGeom>
          <a:solidFill>
            <a:srgbClr val="CFE0F8">
              <a:alpha val="92000"/>
            </a:srgbClr>
          </a:solidFill>
          <a:ln w="12700">
            <a:solidFill>
              <a:srgbClr val="CFE0F8">
                <a:alpha val="0"/>
              </a:srgbClr>
            </a:solidFill>
            <a:prstDash val="solid"/>
          </a:ln>
        </p:spPr>
      </p:sp>
      <p:sp>
        <p:nvSpPr>
          <p:cNvPr id="102" name="Shape 100"/>
          <p:cNvSpPr/>
          <p:nvPr/>
        </p:nvSpPr>
        <p:spPr>
          <a:xfrm>
            <a:off x="11365992" y="1481328"/>
            <a:ext cx="22860" cy="22860"/>
          </a:xfrm>
          <a:prstGeom prst="ellipse">
            <a:avLst/>
          </a:prstGeom>
          <a:solidFill>
            <a:srgbClr val="CFE0F8">
              <a:alpha val="92000"/>
            </a:srgbClr>
          </a:solidFill>
          <a:ln w="12700">
            <a:solidFill>
              <a:srgbClr val="CFE0F8">
                <a:alpha val="0"/>
              </a:srgbClr>
            </a:solidFill>
            <a:prstDash val="solid"/>
          </a:ln>
        </p:spPr>
      </p:sp>
      <p:sp>
        <p:nvSpPr>
          <p:cNvPr id="103" name="Shape 101"/>
          <p:cNvSpPr/>
          <p:nvPr/>
        </p:nvSpPr>
        <p:spPr>
          <a:xfrm>
            <a:off x="11567160" y="1481328"/>
            <a:ext cx="22860" cy="22860"/>
          </a:xfrm>
          <a:prstGeom prst="ellipse">
            <a:avLst/>
          </a:prstGeom>
          <a:solidFill>
            <a:srgbClr val="CFE0F8">
              <a:alpha val="92000"/>
            </a:srgbClr>
          </a:solidFill>
          <a:ln w="12700">
            <a:solidFill>
              <a:srgbClr val="CFE0F8">
                <a:alpha val="0"/>
              </a:srgbClr>
            </a:solidFill>
            <a:prstDash val="solid"/>
          </a:ln>
        </p:spPr>
      </p:sp>
      <p:sp>
        <p:nvSpPr>
          <p:cNvPr id="104" name="Shape 102"/>
          <p:cNvSpPr/>
          <p:nvPr/>
        </p:nvSpPr>
        <p:spPr>
          <a:xfrm>
            <a:off x="11768328" y="1481328"/>
            <a:ext cx="22860" cy="22860"/>
          </a:xfrm>
          <a:prstGeom prst="ellipse">
            <a:avLst/>
          </a:prstGeom>
          <a:solidFill>
            <a:srgbClr val="CFE0F8">
              <a:alpha val="92000"/>
            </a:srgbClr>
          </a:solidFill>
          <a:ln w="12700">
            <a:solidFill>
              <a:srgbClr val="CFE0F8">
                <a:alpha val="0"/>
              </a:srgbClr>
            </a:solidFill>
            <a:prstDash val="solid"/>
          </a:ln>
        </p:spPr>
      </p:sp>
      <p:sp>
        <p:nvSpPr>
          <p:cNvPr id="105" name="Shape 103"/>
          <p:cNvSpPr/>
          <p:nvPr/>
        </p:nvSpPr>
        <p:spPr>
          <a:xfrm>
            <a:off x="11969496" y="1481328"/>
            <a:ext cx="22860" cy="22860"/>
          </a:xfrm>
          <a:prstGeom prst="ellipse">
            <a:avLst/>
          </a:prstGeom>
          <a:solidFill>
            <a:srgbClr val="CFE0F8">
              <a:alpha val="92000"/>
            </a:srgbClr>
          </a:solidFill>
          <a:ln w="12700">
            <a:solidFill>
              <a:srgbClr val="CFE0F8">
                <a:alpha val="0"/>
              </a:srgbClr>
            </a:solidFill>
            <a:prstDash val="solid"/>
          </a:ln>
        </p:spPr>
      </p:sp>
      <p:sp>
        <p:nvSpPr>
          <p:cNvPr id="106" name="Text 104"/>
          <p:cNvSpPr/>
          <p:nvPr/>
        </p:nvSpPr>
        <p:spPr>
          <a:xfrm>
            <a:off x="457200" y="365760"/>
            <a:ext cx="11274552" cy="201168"/>
          </a:xfrm>
          <a:prstGeom prst="rect">
            <a:avLst/>
          </a:prstGeom>
          <a:noFill/>
          <a:ln/>
        </p:spPr>
        <p:txBody>
          <a:bodyPr wrap="square" lIns="0" tIns="0" rIns="0" bIns="0" rtlCol="0" anchor="ctr"/>
          <a:lstStyle/>
          <a:p>
            <a:pPr indent="0" marL="0">
              <a:buNone/>
            </a:pPr>
            <a:r>
              <a:rPr lang="en-US" sz="950" b="1" spc="150" kern="0" dirty="0">
                <a:solidFill>
                  <a:srgbClr val="0052CC"/>
                </a:solidFill>
                <a:latin typeface="Arial" pitchFamily="34" charset="0"/>
                <a:ea typeface="Arial" pitchFamily="34" charset="-122"/>
                <a:cs typeface="Arial" pitchFamily="34" charset="-120"/>
              </a:rPr>
              <a:t>PROCESS ADVISOR · AI OPPORTUNITIES</a:t>
            </a:r>
            <a:endParaRPr lang="en-US" sz="950" dirty="0"/>
          </a:p>
        </p:txBody>
      </p:sp>
      <p:sp>
        <p:nvSpPr>
          <p:cNvPr id="107" name="Text 105"/>
          <p:cNvSpPr/>
          <p:nvPr/>
        </p:nvSpPr>
        <p:spPr>
          <a:xfrm>
            <a:off x="457200" y="621792"/>
            <a:ext cx="11274552" cy="411480"/>
          </a:xfrm>
          <a:prstGeom prst="rect">
            <a:avLst/>
          </a:prstGeom>
          <a:noFill/>
          <a:ln/>
        </p:spPr>
        <p:txBody>
          <a:bodyPr wrap="square" lIns="0" tIns="0" rIns="0" bIns="0" rtlCol="0" anchor="t"/>
          <a:lstStyle/>
          <a:p>
            <a:pPr indent="0" marL="0">
              <a:buNone/>
            </a:pPr>
            <a:r>
              <a:rPr lang="en-US" sz="1850" b="1" dirty="0">
                <a:solidFill>
                  <a:srgbClr val="172B4D"/>
                </a:solidFill>
                <a:latin typeface="Arial" pitchFamily="34" charset="0"/>
                <a:ea typeface="Arial" pitchFamily="34" charset="-122"/>
                <a:cs typeface="Arial" pitchFamily="34" charset="-120"/>
              </a:rPr>
              <a:t>5. Opportunity 4: Accelerate Agent Work with AI-Powered Summaries and Drafts</a:t>
            </a:r>
            <a:endParaRPr lang="en-US" sz="1850" dirty="0"/>
          </a:p>
        </p:txBody>
      </p:sp>
      <p:sp>
        <p:nvSpPr>
          <p:cNvPr id="108" name="Shape 106"/>
          <p:cNvSpPr/>
          <p:nvPr/>
        </p:nvSpPr>
        <p:spPr>
          <a:xfrm>
            <a:off x="457200" y="1115568"/>
            <a:ext cx="960120" cy="41148"/>
          </a:xfrm>
          <a:prstGeom prst="rect">
            <a:avLst/>
          </a:prstGeom>
          <a:solidFill>
            <a:srgbClr val="1D7AFC"/>
          </a:solidFill>
          <a:ln w="12700">
            <a:solidFill>
              <a:srgbClr val="1D7AFC"/>
            </a:solidFill>
            <a:prstDash val="solid"/>
          </a:ln>
        </p:spPr>
      </p:sp>
      <p:sp>
        <p:nvSpPr>
          <p:cNvPr id="109" name="Shape 107"/>
          <p:cNvSpPr/>
          <p:nvPr/>
        </p:nvSpPr>
        <p:spPr>
          <a:xfrm>
            <a:off x="457200" y="1399032"/>
            <a:ext cx="11274552" cy="749808"/>
          </a:xfrm>
          <a:prstGeom prst="roundRect">
            <a:avLst>
              <a:gd name="adj" fmla="val 6098"/>
            </a:avLst>
          </a:prstGeom>
          <a:solidFill>
            <a:srgbClr val="E9F2FF"/>
          </a:solidFill>
          <a:ln w="10160">
            <a:solidFill>
              <a:srgbClr val="A6C5F2"/>
            </a:solidFill>
            <a:prstDash val="solid"/>
          </a:ln>
          <a:effectLst>
            <a:outerShdw sx="100000" sy="100000" kx="0" ky="0" algn="bl" rotWithShape="0" blurRad="76200" dist="19050" dir="5400000">
              <a:srgbClr val="122A35">
                <a:alpha val="6000"/>
              </a:srgbClr>
            </a:outerShdw>
          </a:effectLst>
        </p:spPr>
      </p:sp>
      <p:sp>
        <p:nvSpPr>
          <p:cNvPr id="110" name="Shape 108"/>
          <p:cNvSpPr/>
          <p:nvPr/>
        </p:nvSpPr>
        <p:spPr>
          <a:xfrm>
            <a:off x="457200" y="1399032"/>
            <a:ext cx="54864" cy="749808"/>
          </a:xfrm>
          <a:prstGeom prst="rect">
            <a:avLst/>
          </a:prstGeom>
          <a:solidFill>
            <a:srgbClr val="A54800"/>
          </a:solidFill>
          <a:ln w="12700">
            <a:solidFill>
              <a:srgbClr val="A54800"/>
            </a:solidFill>
            <a:prstDash val="solid"/>
          </a:ln>
        </p:spPr>
      </p:sp>
      <p:sp>
        <p:nvSpPr>
          <p:cNvPr id="111" name="Text 109"/>
          <p:cNvSpPr/>
          <p:nvPr/>
        </p:nvSpPr>
        <p:spPr>
          <a:xfrm>
            <a:off x="640080" y="1508760"/>
            <a:ext cx="6583680" cy="329184"/>
          </a:xfrm>
          <a:prstGeom prst="rect">
            <a:avLst/>
          </a:prstGeom>
          <a:noFill/>
          <a:ln/>
        </p:spPr>
        <p:txBody>
          <a:bodyPr wrap="square" lIns="0" tIns="0" rIns="0" bIns="0" rtlCol="0" anchor="ctr"/>
          <a:lstStyle/>
          <a:p>
            <a:pPr indent="0" marL="0">
              <a:buNone/>
            </a:pPr>
            <a:r>
              <a:rPr lang="en-US" sz="1420" b="1" dirty="0">
                <a:solidFill>
                  <a:srgbClr val="172B4D"/>
                </a:solidFill>
                <a:latin typeface="Arial" pitchFamily="34" charset="0"/>
                <a:ea typeface="Arial" pitchFamily="34" charset="-122"/>
                <a:cs typeface="Arial" pitchFamily="34" charset="-120"/>
              </a:rPr>
              <a:t>Accelerate Agent Work with AI-Powered Summaries and Drafts</a:t>
            </a:r>
            <a:endParaRPr lang="en-US" sz="1420" dirty="0"/>
          </a:p>
        </p:txBody>
      </p:sp>
      <p:sp>
        <p:nvSpPr>
          <p:cNvPr id="112" name="Text 110"/>
          <p:cNvSpPr/>
          <p:nvPr/>
        </p:nvSpPr>
        <p:spPr>
          <a:xfrm>
            <a:off x="7452360" y="1527048"/>
            <a:ext cx="1019556" cy="292608"/>
          </a:xfrm>
          <a:prstGeom prst="roundRect">
            <a:avLst>
              <a:gd name="adj" fmla="val 18750"/>
            </a:avLst>
          </a:prstGeom>
          <a:solidFill>
            <a:srgbClr val="E9F2FF"/>
          </a:solidFill>
          <a:ln w="10160">
            <a:solidFill>
              <a:srgbClr val="A6C5F2"/>
            </a:solidFill>
          </a:ln>
        </p:spPr>
        <p:txBody>
          <a:bodyPr wrap="square" lIns="0" tIns="0" rIns="0" bIns="0" rtlCol="0" anchor="ctr"/>
          <a:lstStyle/>
          <a:p>
            <a:pPr algn="ctr" indent="0" marL="0">
              <a:buNone/>
            </a:pPr>
            <a:r>
              <a:rPr lang="en-US" sz="950" b="1" dirty="0">
                <a:solidFill>
                  <a:srgbClr val="0052CC"/>
                </a:solidFill>
                <a:latin typeface="Arial" pitchFamily="34" charset="0"/>
                <a:ea typeface="Arial" pitchFamily="34" charset="-122"/>
                <a:cs typeface="Arial" pitchFamily="34" charset="-120"/>
              </a:rPr>
              <a:t>Rovo Chat</a:t>
            </a:r>
            <a:endParaRPr lang="en-US" sz="950" dirty="0"/>
          </a:p>
        </p:txBody>
      </p:sp>
      <p:sp>
        <p:nvSpPr>
          <p:cNvPr id="113" name="Text 111"/>
          <p:cNvSpPr/>
          <p:nvPr/>
        </p:nvSpPr>
        <p:spPr>
          <a:xfrm>
            <a:off x="8563356" y="1527048"/>
            <a:ext cx="786384" cy="292608"/>
          </a:xfrm>
          <a:prstGeom prst="roundRect">
            <a:avLst>
              <a:gd name="adj" fmla="val 18750"/>
            </a:avLst>
          </a:prstGeom>
          <a:solidFill>
            <a:srgbClr val="FFF3EB"/>
          </a:solidFill>
          <a:ln w="10160">
            <a:solidFill>
              <a:srgbClr val="FEDEC8"/>
            </a:solidFill>
          </a:ln>
        </p:spPr>
        <p:txBody>
          <a:bodyPr wrap="square" lIns="0" tIns="0" rIns="0" bIns="0" rtlCol="0" anchor="ctr"/>
          <a:lstStyle/>
          <a:p>
            <a:pPr algn="ctr" indent="0" marL="0">
              <a:buNone/>
            </a:pPr>
            <a:r>
              <a:rPr lang="en-US" sz="950" b="1" dirty="0">
                <a:solidFill>
                  <a:srgbClr val="A54800"/>
                </a:solidFill>
                <a:latin typeface="Arial" pitchFamily="34" charset="0"/>
                <a:ea typeface="Arial" pitchFamily="34" charset="-122"/>
                <a:cs typeface="Arial" pitchFamily="34" charset="-120"/>
              </a:rPr>
              <a:t>Medium</a:t>
            </a:r>
            <a:endParaRPr lang="en-US" sz="950" dirty="0"/>
          </a:p>
        </p:txBody>
      </p:sp>
      <p:sp>
        <p:nvSpPr>
          <p:cNvPr id="114" name="Text 112"/>
          <p:cNvSpPr/>
          <p:nvPr/>
        </p:nvSpPr>
        <p:spPr>
          <a:xfrm>
            <a:off x="9441180" y="1527048"/>
            <a:ext cx="786384" cy="292608"/>
          </a:xfrm>
          <a:prstGeom prst="roundRect">
            <a:avLst>
              <a:gd name="adj" fmla="val 18750"/>
            </a:avLst>
          </a:prstGeom>
          <a:solidFill>
            <a:srgbClr val="FFF3EB"/>
          </a:solidFill>
          <a:ln w="10160">
            <a:solidFill>
              <a:srgbClr val="FEDEC8"/>
            </a:solidFill>
          </a:ln>
        </p:spPr>
        <p:txBody>
          <a:bodyPr wrap="square" lIns="0" tIns="0" rIns="0" bIns="0" rtlCol="0" anchor="ctr"/>
          <a:lstStyle/>
          <a:p>
            <a:pPr algn="ctr" indent="0" marL="0">
              <a:buNone/>
            </a:pPr>
            <a:r>
              <a:rPr lang="en-US" sz="950" b="1" dirty="0">
                <a:solidFill>
                  <a:srgbClr val="A54800"/>
                </a:solidFill>
                <a:latin typeface="Arial" pitchFamily="34" charset="0"/>
                <a:ea typeface="Arial" pitchFamily="34" charset="-122"/>
                <a:cs typeface="Arial" pitchFamily="34" charset="-120"/>
              </a:rPr>
              <a:t>Medium</a:t>
            </a:r>
            <a:endParaRPr lang="en-US" sz="950" dirty="0"/>
          </a:p>
        </p:txBody>
      </p:sp>
      <p:sp>
        <p:nvSpPr>
          <p:cNvPr id="115" name="Text 113"/>
          <p:cNvSpPr/>
          <p:nvPr/>
        </p:nvSpPr>
        <p:spPr>
          <a:xfrm>
            <a:off x="10319004" y="1527048"/>
            <a:ext cx="731520" cy="292608"/>
          </a:xfrm>
          <a:prstGeom prst="roundRect">
            <a:avLst>
              <a:gd name="adj" fmla="val 18750"/>
            </a:avLst>
          </a:prstGeom>
          <a:solidFill>
            <a:srgbClr val="DCFFF1"/>
          </a:solidFill>
          <a:ln w="10160">
            <a:solidFill>
              <a:srgbClr val="BAF3DB"/>
            </a:solidFill>
          </a:ln>
        </p:spPr>
        <p:txBody>
          <a:bodyPr wrap="square" lIns="0" tIns="0" rIns="0" bIns="0" rtlCol="0" anchor="ctr"/>
          <a:lstStyle/>
          <a:p>
            <a:pPr algn="ctr" indent="0" marL="0">
              <a:buNone/>
            </a:pPr>
            <a:r>
              <a:rPr lang="en-US" sz="950" b="1" dirty="0">
                <a:solidFill>
                  <a:srgbClr val="216E4E"/>
                </a:solidFill>
                <a:latin typeface="Arial" pitchFamily="34" charset="0"/>
                <a:ea typeface="Arial" pitchFamily="34" charset="-122"/>
                <a:cs typeface="Arial" pitchFamily="34" charset="-120"/>
              </a:rPr>
              <a:t>Low</a:t>
            </a:r>
            <a:endParaRPr lang="en-US" sz="950" dirty="0"/>
          </a:p>
        </p:txBody>
      </p:sp>
      <p:sp>
        <p:nvSpPr>
          <p:cNvPr id="116" name="Shape 114"/>
          <p:cNvSpPr/>
          <p:nvPr/>
        </p:nvSpPr>
        <p:spPr>
          <a:xfrm>
            <a:off x="457200" y="2313432"/>
            <a:ext cx="5554980" cy="1051560"/>
          </a:xfrm>
          <a:prstGeom prst="roundRect">
            <a:avLst>
              <a:gd name="adj" fmla="val 4348"/>
            </a:avLst>
          </a:prstGeom>
          <a:solidFill>
            <a:srgbClr val="FFFFFF"/>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17" name="Text 115"/>
          <p:cNvSpPr/>
          <p:nvPr/>
        </p:nvSpPr>
        <p:spPr>
          <a:xfrm>
            <a:off x="603504" y="2441448"/>
            <a:ext cx="5262372" cy="201168"/>
          </a:xfrm>
          <a:prstGeom prst="rect">
            <a:avLst/>
          </a:prstGeom>
          <a:noFill/>
          <a:ln/>
        </p:spPr>
        <p:txBody>
          <a:bodyPr wrap="square" lIns="0" tIns="0" rIns="0" bIns="0" rtlCol="0" anchor="ctr"/>
          <a:lstStyle/>
          <a:p>
            <a:pPr indent="0" marL="0">
              <a:buNone/>
            </a:pPr>
            <a:r>
              <a:rPr lang="en-US" sz="850" b="1" spc="120" kern="0" dirty="0">
                <a:solidFill>
                  <a:srgbClr val="0052CC"/>
                </a:solidFill>
                <a:latin typeface="Arial" pitchFamily="34" charset="0"/>
                <a:ea typeface="Arial" pitchFamily="34" charset="-122"/>
                <a:cs typeface="Arial" pitchFamily="34" charset="-120"/>
              </a:rPr>
              <a:t>PROBLEM SIGNAL</a:t>
            </a:r>
            <a:endParaRPr lang="en-US" sz="850" dirty="0"/>
          </a:p>
        </p:txBody>
      </p:sp>
      <p:sp>
        <p:nvSpPr>
          <p:cNvPr id="118" name="Text 116"/>
          <p:cNvSpPr/>
          <p:nvPr/>
        </p:nvSpPr>
        <p:spPr>
          <a:xfrm>
            <a:off x="603504" y="2697480"/>
            <a:ext cx="5262372" cy="576072"/>
          </a:xfrm>
          <a:prstGeom prst="rect">
            <a:avLst/>
          </a:prstGeom>
          <a:noFill/>
          <a:ln/>
        </p:spPr>
        <p:txBody>
          <a:bodyPr wrap="square" lIns="0" tIns="0" rIns="0" bIns="0" rtlCol="0" anchor="t"/>
          <a:lstStyle/>
          <a:p>
            <a:pPr indent="0" marL="0">
              <a:lnSpc>
                <a:spcPts val="1220"/>
              </a:lnSpc>
              <a:buNone/>
            </a:pPr>
            <a:r>
              <a:rPr lang="en-US" sz="940" dirty="0">
                <a:solidFill>
                  <a:srgbClr val="44546F"/>
                </a:solidFill>
                <a:latin typeface="Arial" pitchFamily="34" charset="0"/>
                <a:ea typeface="Arial" pitchFamily="34" charset="-122"/>
                <a:cs typeface="Arial" pitchFamily="34" charset="-120"/>
              </a:rPr>
              <a:t>Complex rework loops, seen in variants like 'Work in Progress -&gt; Pending -&gt; Work in Progress', mean agents spend significant time reading long comment threads to understand the ticket history.</a:t>
            </a:r>
            <a:endParaRPr lang="en-US" sz="940" dirty="0"/>
          </a:p>
        </p:txBody>
      </p:sp>
      <p:sp>
        <p:nvSpPr>
          <p:cNvPr id="119" name="Shape 117"/>
          <p:cNvSpPr/>
          <p:nvPr/>
        </p:nvSpPr>
        <p:spPr>
          <a:xfrm>
            <a:off x="6176772" y="2313432"/>
            <a:ext cx="5554980" cy="1051560"/>
          </a:xfrm>
          <a:prstGeom prst="roundRect">
            <a:avLst>
              <a:gd name="adj" fmla="val 4348"/>
            </a:avLst>
          </a:prstGeom>
          <a:solidFill>
            <a:srgbClr val="FFFFFF"/>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20" name="Text 118"/>
          <p:cNvSpPr/>
          <p:nvPr/>
        </p:nvSpPr>
        <p:spPr>
          <a:xfrm>
            <a:off x="6323076" y="2441448"/>
            <a:ext cx="5262372" cy="201168"/>
          </a:xfrm>
          <a:prstGeom prst="rect">
            <a:avLst/>
          </a:prstGeom>
          <a:noFill/>
          <a:ln/>
        </p:spPr>
        <p:txBody>
          <a:bodyPr wrap="square" lIns="0" tIns="0" rIns="0" bIns="0" rtlCol="0" anchor="ctr"/>
          <a:lstStyle/>
          <a:p>
            <a:pPr indent="0" marL="0">
              <a:buNone/>
            </a:pPr>
            <a:r>
              <a:rPr lang="en-US" sz="850" b="1" spc="120" kern="0" dirty="0">
                <a:solidFill>
                  <a:srgbClr val="0052CC"/>
                </a:solidFill>
                <a:latin typeface="Arial" pitchFamily="34" charset="0"/>
                <a:ea typeface="Arial" pitchFamily="34" charset="-122"/>
                <a:cs typeface="Arial" pitchFamily="34" charset="-120"/>
              </a:rPr>
              <a:t>HOW ROVO CHAT HELPS</a:t>
            </a:r>
            <a:endParaRPr lang="en-US" sz="850" dirty="0"/>
          </a:p>
        </p:txBody>
      </p:sp>
      <p:sp>
        <p:nvSpPr>
          <p:cNvPr id="121" name="Text 119"/>
          <p:cNvSpPr/>
          <p:nvPr/>
        </p:nvSpPr>
        <p:spPr>
          <a:xfrm>
            <a:off x="6323076" y="2697480"/>
            <a:ext cx="5262372" cy="576072"/>
          </a:xfrm>
          <a:prstGeom prst="rect">
            <a:avLst/>
          </a:prstGeom>
          <a:noFill/>
          <a:ln/>
        </p:spPr>
        <p:txBody>
          <a:bodyPr wrap="square" lIns="0" tIns="0" rIns="0" bIns="0" rtlCol="0" anchor="t"/>
          <a:lstStyle/>
          <a:p>
            <a:pPr indent="0" marL="0">
              <a:lnSpc>
                <a:spcPts val="1220"/>
              </a:lnSpc>
              <a:buNone/>
            </a:pPr>
            <a:r>
              <a:rPr lang="en-US" sz="940" dirty="0">
                <a:solidFill>
                  <a:srgbClr val="44546F"/>
                </a:solidFill>
                <a:latin typeface="Arial" pitchFamily="34" charset="0"/>
                <a:ea typeface="Arial" pitchFamily="34" charset="-122"/>
                <a:cs typeface="Arial" pitchFamily="34" charset="-120"/>
              </a:rPr>
              <a:t>Rovo Chat, embedded in the Jira issue, can instantly summarize the entire comment history, customer interactions, and internal notes. It can also draft resolution comments for the agent to review and send.</a:t>
            </a:r>
            <a:endParaRPr lang="en-US" sz="940" dirty="0"/>
          </a:p>
        </p:txBody>
      </p:sp>
      <p:sp>
        <p:nvSpPr>
          <p:cNvPr id="122" name="Shape 120"/>
          <p:cNvSpPr/>
          <p:nvPr/>
        </p:nvSpPr>
        <p:spPr>
          <a:xfrm>
            <a:off x="457200" y="3529584"/>
            <a:ext cx="5554980" cy="1051560"/>
          </a:xfrm>
          <a:prstGeom prst="roundRect">
            <a:avLst>
              <a:gd name="adj" fmla="val 4348"/>
            </a:avLst>
          </a:prstGeom>
          <a:solidFill>
            <a:srgbClr val="FFFFFF"/>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23" name="Text 121"/>
          <p:cNvSpPr/>
          <p:nvPr/>
        </p:nvSpPr>
        <p:spPr>
          <a:xfrm>
            <a:off x="603504" y="3657600"/>
            <a:ext cx="5262372" cy="201168"/>
          </a:xfrm>
          <a:prstGeom prst="rect">
            <a:avLst/>
          </a:prstGeom>
          <a:noFill/>
          <a:ln/>
        </p:spPr>
        <p:txBody>
          <a:bodyPr wrap="square" lIns="0" tIns="0" rIns="0" bIns="0" rtlCol="0" anchor="ctr"/>
          <a:lstStyle/>
          <a:p>
            <a:pPr indent="0" marL="0">
              <a:buNone/>
            </a:pPr>
            <a:r>
              <a:rPr lang="en-US" sz="850" b="1" spc="120" kern="0" dirty="0">
                <a:solidFill>
                  <a:srgbClr val="0052CC"/>
                </a:solidFill>
                <a:latin typeface="Arial" pitchFamily="34" charset="0"/>
                <a:ea typeface="Arial" pitchFamily="34" charset="-122"/>
                <a:cs typeface="Arial" pitchFamily="34" charset="-120"/>
              </a:rPr>
              <a:t>TRIGGER</a:t>
            </a:r>
            <a:endParaRPr lang="en-US" sz="850" dirty="0"/>
          </a:p>
        </p:txBody>
      </p:sp>
      <p:sp>
        <p:nvSpPr>
          <p:cNvPr id="124" name="Text 122"/>
          <p:cNvSpPr/>
          <p:nvPr/>
        </p:nvSpPr>
        <p:spPr>
          <a:xfrm>
            <a:off x="603504" y="3913632"/>
            <a:ext cx="5262372" cy="576072"/>
          </a:xfrm>
          <a:prstGeom prst="rect">
            <a:avLst/>
          </a:prstGeom>
          <a:noFill/>
          <a:ln/>
        </p:spPr>
        <p:txBody>
          <a:bodyPr wrap="square" lIns="0" tIns="0" rIns="0" bIns="0" rtlCol="0" anchor="t"/>
          <a:lstStyle/>
          <a:p>
            <a:pPr indent="0" marL="0">
              <a:lnSpc>
                <a:spcPts val="1220"/>
              </a:lnSpc>
              <a:buNone/>
            </a:pPr>
            <a:r>
              <a:rPr lang="en-US" sz="940" dirty="0">
                <a:solidFill>
                  <a:srgbClr val="44546F"/>
                </a:solidFill>
                <a:latin typeface="Arial" pitchFamily="34" charset="0"/>
                <a:ea typeface="Arial" pitchFamily="34" charset="-122"/>
                <a:cs typeface="Arial" pitchFamily="34" charset="-120"/>
              </a:rPr>
              <a:t>Agent clicks the 'Summarize' or 'Draft reply' button within Rovo Chat in the Jira issue.</a:t>
            </a:r>
            <a:endParaRPr lang="en-US" sz="940" dirty="0"/>
          </a:p>
        </p:txBody>
      </p:sp>
      <p:sp>
        <p:nvSpPr>
          <p:cNvPr id="125" name="Shape 123"/>
          <p:cNvSpPr/>
          <p:nvPr/>
        </p:nvSpPr>
        <p:spPr>
          <a:xfrm>
            <a:off x="6176772" y="3529584"/>
            <a:ext cx="5554980" cy="1051560"/>
          </a:xfrm>
          <a:prstGeom prst="roundRect">
            <a:avLst>
              <a:gd name="adj" fmla="val 4348"/>
            </a:avLst>
          </a:prstGeom>
          <a:solidFill>
            <a:srgbClr val="FFFFFF"/>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26" name="Text 124"/>
          <p:cNvSpPr/>
          <p:nvPr/>
        </p:nvSpPr>
        <p:spPr>
          <a:xfrm>
            <a:off x="6323076" y="3657600"/>
            <a:ext cx="5262372" cy="201168"/>
          </a:xfrm>
          <a:prstGeom prst="rect">
            <a:avLst/>
          </a:prstGeom>
          <a:noFill/>
          <a:ln/>
        </p:spPr>
        <p:txBody>
          <a:bodyPr wrap="square" lIns="0" tIns="0" rIns="0" bIns="0" rtlCol="0" anchor="ctr"/>
          <a:lstStyle/>
          <a:p>
            <a:pPr indent="0" marL="0">
              <a:buNone/>
            </a:pPr>
            <a:r>
              <a:rPr lang="en-US" sz="850" b="1" spc="120" kern="0" dirty="0">
                <a:solidFill>
                  <a:srgbClr val="0052CC"/>
                </a:solidFill>
                <a:latin typeface="Arial" pitchFamily="34" charset="0"/>
                <a:ea typeface="Arial" pitchFamily="34" charset="-122"/>
                <a:cs typeface="Arial" pitchFamily="34" charset="-120"/>
              </a:rPr>
              <a:t>EXPECTED BENEFIT</a:t>
            </a:r>
            <a:endParaRPr lang="en-US" sz="850" dirty="0"/>
          </a:p>
        </p:txBody>
      </p:sp>
      <p:sp>
        <p:nvSpPr>
          <p:cNvPr id="127" name="Text 125"/>
          <p:cNvSpPr/>
          <p:nvPr/>
        </p:nvSpPr>
        <p:spPr>
          <a:xfrm>
            <a:off x="6323076" y="3913632"/>
            <a:ext cx="5262372" cy="576072"/>
          </a:xfrm>
          <a:prstGeom prst="rect">
            <a:avLst/>
          </a:prstGeom>
          <a:noFill/>
          <a:ln/>
        </p:spPr>
        <p:txBody>
          <a:bodyPr wrap="square" lIns="0" tIns="0" rIns="0" bIns="0" rtlCol="0" anchor="t"/>
          <a:lstStyle/>
          <a:p>
            <a:pPr indent="0" marL="0">
              <a:lnSpc>
                <a:spcPts val="1220"/>
              </a:lnSpc>
              <a:buNone/>
            </a:pPr>
            <a:r>
              <a:rPr lang="en-US" sz="940" dirty="0">
                <a:solidFill>
                  <a:srgbClr val="44546F"/>
                </a:solidFill>
                <a:latin typeface="Arial" pitchFamily="34" charset="0"/>
                <a:ea typeface="Arial" pitchFamily="34" charset="-122"/>
                <a:cs typeface="Arial" pitchFamily="34" charset="-120"/>
              </a:rPr>
              <a:t>Reduce agent 'touch time' by minimizing time spent on reading and comprehension, and speed up the resolution and documentation process.</a:t>
            </a:r>
            <a:endParaRPr lang="en-US" sz="940" dirty="0"/>
          </a:p>
        </p:txBody>
      </p:sp>
      <p:sp>
        <p:nvSpPr>
          <p:cNvPr id="128" name="Shape 126"/>
          <p:cNvSpPr/>
          <p:nvPr/>
        </p:nvSpPr>
        <p:spPr>
          <a:xfrm>
            <a:off x="457200" y="4791456"/>
            <a:ext cx="3200400" cy="1563624"/>
          </a:xfrm>
          <a:prstGeom prst="roundRect">
            <a:avLst>
              <a:gd name="adj" fmla="val 2924"/>
            </a:avLst>
          </a:prstGeom>
          <a:solidFill>
            <a:srgbClr val="FAFBFC"/>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29" name="Text 127"/>
          <p:cNvSpPr/>
          <p:nvPr/>
        </p:nvSpPr>
        <p:spPr>
          <a:xfrm>
            <a:off x="603504" y="4919472"/>
            <a:ext cx="2907792" cy="201168"/>
          </a:xfrm>
          <a:prstGeom prst="rect">
            <a:avLst/>
          </a:prstGeom>
          <a:noFill/>
          <a:ln/>
        </p:spPr>
        <p:txBody>
          <a:bodyPr wrap="square" lIns="0" tIns="0" rIns="0" bIns="0" rtlCol="0" anchor="ctr"/>
          <a:lstStyle/>
          <a:p>
            <a:pPr indent="0" marL="0">
              <a:buNone/>
            </a:pPr>
            <a:r>
              <a:rPr lang="en-US" sz="850" b="1" spc="120" kern="0" dirty="0">
                <a:solidFill>
                  <a:srgbClr val="0052CC"/>
                </a:solidFill>
                <a:latin typeface="Arial" pitchFamily="34" charset="0"/>
                <a:ea typeface="Arial" pitchFamily="34" charset="-122"/>
                <a:cs typeface="Arial" pitchFamily="34" charset="-120"/>
              </a:rPr>
              <a:t>OWNER / CONFIGURATION</a:t>
            </a:r>
            <a:endParaRPr lang="en-US" sz="850" dirty="0"/>
          </a:p>
        </p:txBody>
      </p:sp>
      <p:sp>
        <p:nvSpPr>
          <p:cNvPr id="130" name="Text 128"/>
          <p:cNvSpPr/>
          <p:nvPr/>
        </p:nvSpPr>
        <p:spPr>
          <a:xfrm>
            <a:off x="603504" y="5184648"/>
            <a:ext cx="2907792" cy="1060704"/>
          </a:xfrm>
          <a:prstGeom prst="rect">
            <a:avLst/>
          </a:prstGeom>
          <a:noFill/>
          <a:ln/>
        </p:spPr>
        <p:txBody>
          <a:bodyPr wrap="square" lIns="0" tIns="0" rIns="0" bIns="0" rtlCol="0" anchor="t"/>
          <a:lstStyle/>
          <a:p>
            <a:pPr indent="0" marL="0">
              <a:lnSpc>
                <a:spcPts val="1200"/>
              </a:lnSpc>
              <a:buNone/>
            </a:pPr>
            <a:r>
              <a:rPr lang="en-US" sz="910" dirty="0">
                <a:solidFill>
                  <a:srgbClr val="44546F"/>
                </a:solidFill>
                <a:latin typeface="Arial" pitchFamily="34" charset="0"/>
                <a:ea typeface="Arial" pitchFamily="34" charset="-122"/>
                <a:cs typeface="Arial" pitchFamily="34" charset="-120"/>
              </a:rPr>
              <a:t>Owner: Service Desk Team Config: No custom configuration is needed; Rovo Chat is available in the issue view once Rovo is enabled for the Jira site.</a:t>
            </a:r>
            <a:endParaRPr lang="en-US" sz="910" dirty="0"/>
          </a:p>
        </p:txBody>
      </p:sp>
      <p:sp>
        <p:nvSpPr>
          <p:cNvPr id="131" name="Shape 129"/>
          <p:cNvSpPr/>
          <p:nvPr/>
        </p:nvSpPr>
        <p:spPr>
          <a:xfrm>
            <a:off x="3822192" y="4791456"/>
            <a:ext cx="3840480" cy="1563624"/>
          </a:xfrm>
          <a:prstGeom prst="roundRect">
            <a:avLst>
              <a:gd name="adj" fmla="val 2924"/>
            </a:avLst>
          </a:prstGeom>
          <a:solidFill>
            <a:srgbClr val="FAFBFC"/>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32" name="Text 130"/>
          <p:cNvSpPr/>
          <p:nvPr/>
        </p:nvSpPr>
        <p:spPr>
          <a:xfrm>
            <a:off x="3968496" y="4919472"/>
            <a:ext cx="3547872" cy="201168"/>
          </a:xfrm>
          <a:prstGeom prst="rect">
            <a:avLst/>
          </a:prstGeom>
          <a:noFill/>
          <a:ln/>
        </p:spPr>
        <p:txBody>
          <a:bodyPr wrap="square" lIns="0" tIns="0" rIns="0" bIns="0" rtlCol="0" anchor="ctr"/>
          <a:lstStyle/>
          <a:p>
            <a:pPr indent="0" marL="0">
              <a:buNone/>
            </a:pPr>
            <a:r>
              <a:rPr lang="en-US" sz="850" b="1" spc="120" kern="0" dirty="0">
                <a:solidFill>
                  <a:srgbClr val="0052CC"/>
                </a:solidFill>
                <a:latin typeface="Arial" pitchFamily="34" charset="0"/>
                <a:ea typeface="Arial" pitchFamily="34" charset="-122"/>
                <a:cs typeface="Arial" pitchFamily="34" charset="-120"/>
              </a:rPr>
              <a:t>EVIDENCE</a:t>
            </a:r>
            <a:endParaRPr lang="en-US" sz="850" dirty="0"/>
          </a:p>
        </p:txBody>
      </p:sp>
      <p:sp>
        <p:nvSpPr>
          <p:cNvPr id="133" name="Text 131"/>
          <p:cNvSpPr/>
          <p:nvPr/>
        </p:nvSpPr>
        <p:spPr>
          <a:xfrm>
            <a:off x="3986784" y="5202936"/>
            <a:ext cx="3511296" cy="1060704"/>
          </a:xfrm>
          <a:prstGeom prst="rect">
            <a:avLst/>
          </a:prstGeom>
          <a:noFill/>
          <a:ln/>
        </p:spPr>
        <p:txBody>
          <a:bodyPr wrap="square" lIns="0" tIns="0" rIns="0" bIns="0" rtlCol="0" anchor="t"/>
          <a:lstStyle/>
          <a:p>
            <a:pPr marL="127000" indent="-127000">
              <a:lnSpc>
                <a:spcPts val="1100"/>
              </a:lnSpc>
              <a:spcAft>
                <a:spcPts val="500"/>
              </a:spcAft>
              <a:buSzPct val="100000"/>
              <a:buChar char="•"/>
            </a:pPr>
            <a:r>
              <a:rPr lang="en-US" sz="870" dirty="0">
                <a:solidFill>
                  <a:srgbClr val="44546F"/>
                </a:solidFill>
                <a:latin typeface="Arial" pitchFamily="34" charset="0"/>
                <a:ea typeface="Arial" pitchFamily="34" charset="-122"/>
                <a:cs typeface="Arial" pitchFamily="34" charset="-120"/>
              </a:rPr>
              <a:t>Rework Variants: 'Work in Progress -&gt; Pending -&gt; Work in Progress -&gt; Completed -&gt; Closed' (5.56% of items)</a:t>
            </a:r>
            <a:endParaRPr lang="en-US" sz="870" dirty="0"/>
          </a:p>
          <a:p>
            <a:pPr marL="127000" indent="-127000">
              <a:lnSpc>
                <a:spcPts val="1100"/>
              </a:lnSpc>
              <a:spcAft>
                <a:spcPts val="500"/>
              </a:spcAft>
              <a:buSzPct val="100000"/>
              <a:buChar char="•"/>
            </a:pPr>
            <a:r>
              <a:rPr lang="en-US" sz="870" dirty="0">
                <a:solidFill>
                  <a:srgbClr val="44546F"/>
                </a:solidFill>
                <a:latin typeface="Arial" pitchFamily="34" charset="0"/>
                <a:ea typeface="Arial" pitchFamily="34" charset="-122"/>
                <a:cs typeface="Arial" pitchFamily="34" charset="-120"/>
              </a:rPr>
              <a:t>Time Intelligence: avg_touch_time_hours = 218.46</a:t>
            </a:r>
            <a:endParaRPr lang="en-US" sz="870" dirty="0"/>
          </a:p>
        </p:txBody>
      </p:sp>
      <p:sp>
        <p:nvSpPr>
          <p:cNvPr id="134" name="Shape 132"/>
          <p:cNvSpPr/>
          <p:nvPr/>
        </p:nvSpPr>
        <p:spPr>
          <a:xfrm>
            <a:off x="7827264" y="4791456"/>
            <a:ext cx="3904488" cy="1563624"/>
          </a:xfrm>
          <a:prstGeom prst="roundRect">
            <a:avLst>
              <a:gd name="adj" fmla="val 2924"/>
            </a:avLst>
          </a:prstGeom>
          <a:solidFill>
            <a:srgbClr val="E9F2FF"/>
          </a:solidFill>
          <a:ln w="10160">
            <a:solidFill>
              <a:srgbClr val="A6C5F2"/>
            </a:solidFill>
            <a:prstDash val="solid"/>
          </a:ln>
          <a:effectLst>
            <a:outerShdw sx="100000" sy="100000" kx="0" ky="0" algn="bl" rotWithShape="0" blurRad="76200" dist="19050" dir="5400000">
              <a:srgbClr val="122A35">
                <a:alpha val="6000"/>
              </a:srgbClr>
            </a:outerShdw>
          </a:effectLst>
        </p:spPr>
      </p:sp>
      <p:sp>
        <p:nvSpPr>
          <p:cNvPr id="135" name="Text 133"/>
          <p:cNvSpPr/>
          <p:nvPr/>
        </p:nvSpPr>
        <p:spPr>
          <a:xfrm>
            <a:off x="7973568" y="4919472"/>
            <a:ext cx="3611880" cy="201168"/>
          </a:xfrm>
          <a:prstGeom prst="rect">
            <a:avLst/>
          </a:prstGeom>
          <a:noFill/>
          <a:ln/>
        </p:spPr>
        <p:txBody>
          <a:bodyPr wrap="square" lIns="0" tIns="0" rIns="0" bIns="0" rtlCol="0" anchor="ctr"/>
          <a:lstStyle/>
          <a:p>
            <a:pPr indent="0" marL="0">
              <a:buNone/>
            </a:pPr>
            <a:r>
              <a:rPr lang="en-US" sz="850" b="1" spc="120" kern="0" dirty="0">
                <a:solidFill>
                  <a:srgbClr val="0052CC"/>
                </a:solidFill>
                <a:latin typeface="Arial" pitchFamily="34" charset="0"/>
                <a:ea typeface="Arial" pitchFamily="34" charset="-122"/>
                <a:cs typeface="Arial" pitchFamily="34" charset="-120"/>
              </a:rPr>
              <a:t>AI USE CASE</a:t>
            </a:r>
            <a:endParaRPr lang="en-US" sz="850" dirty="0"/>
          </a:p>
        </p:txBody>
      </p:sp>
      <p:sp>
        <p:nvSpPr>
          <p:cNvPr id="136" name="Text 134"/>
          <p:cNvSpPr/>
          <p:nvPr/>
        </p:nvSpPr>
        <p:spPr>
          <a:xfrm>
            <a:off x="7973568" y="5184648"/>
            <a:ext cx="3611880" cy="1060704"/>
          </a:xfrm>
          <a:prstGeom prst="rect">
            <a:avLst/>
          </a:prstGeom>
          <a:noFill/>
          <a:ln/>
        </p:spPr>
        <p:txBody>
          <a:bodyPr wrap="square" lIns="0" tIns="0" rIns="0" bIns="0" rtlCol="0" anchor="t"/>
          <a:lstStyle/>
          <a:p>
            <a:pPr indent="0" marL="0">
              <a:lnSpc>
                <a:spcPts val="1220"/>
              </a:lnSpc>
              <a:buNone/>
            </a:pPr>
            <a:r>
              <a:rPr lang="en-US" sz="940" b="1" dirty="0">
                <a:solidFill>
                  <a:srgbClr val="09326C"/>
                </a:solidFill>
                <a:latin typeface="Arial" pitchFamily="34" charset="0"/>
                <a:ea typeface="Arial" pitchFamily="34" charset="-122"/>
                <a:cs typeface="Arial" pitchFamily="34" charset="-120"/>
              </a:rPr>
              <a:t>Summarisation</a:t>
            </a:r>
            <a:endParaRPr lang="en-US" sz="940" dirty="0"/>
          </a:p>
        </p:txBody>
      </p:sp>
      <p:sp>
        <p:nvSpPr>
          <p:cNvPr id="25" name="Slide Number Placeholder 0"/>
          <p:cNvSpPr>
            <a:spLocks noGrp="1"/>
          </p:cNvSpPr>
          <p:nvPr>
            <p:ph type="sldNum" sz="quarter" idx="4294967295"/>
          </p:nvPr>
        </p:nvSpPr>
        <p:spPr>
          <a:xfrm>
            <a:off x="11521440" y="6537960"/>
            <a:ext cx="800000" cy="300000"/>
          </a:xfrm>
          <a:prstGeom prst="rect">
            <a:avLst/>
          </a:prstGeom>
          <a:extLst>
            <a:ext uri="{C572A759-6A51-4108-AA02-DFA0A04FC94B}">
              <ma14:wrappingTextBoxFlag xmlns:ma14="http://schemas.microsoft.com/office/mac/drawingml/2011/main" val="0"/>
            </a:ext>
          </a:extLst>
        </p:spPr>
        <p:txBody>
          <a:bodyPr/>
          <a:lstStyle>
            <a:lvl1pPr>
              <a:defRPr sz="850">
                <a:solidFill>
                  <a:srgbClr val="626F86"/>
                </a:solidFill>
                <a:latin typeface="Arial"/>
                <a:ea typeface="Arial"/>
                <a:cs typeface="Arial"/>
              </a:defRPr>
            </a:lvl1pPr>
          </a:lstStyle>
          <a:p>
            <a:pPr algn="l"/>
            <a:fld id="{F7021451-1387-4CA6-816F-3879F97B5CBC}" type="slidenum">
              <a:rPr b="0" lang="en-US"/>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9555480" y="201168"/>
            <a:ext cx="22860" cy="22860"/>
          </a:xfrm>
          <a:prstGeom prst="ellipse">
            <a:avLst/>
          </a:prstGeom>
          <a:solidFill>
            <a:srgbClr val="CFE0F8">
              <a:alpha val="92000"/>
            </a:srgbClr>
          </a:solidFill>
          <a:ln w="12700">
            <a:solidFill>
              <a:srgbClr val="CFE0F8">
                <a:alpha val="0"/>
              </a:srgbClr>
            </a:solidFill>
            <a:prstDash val="solid"/>
          </a:ln>
        </p:spPr>
      </p:sp>
      <p:sp>
        <p:nvSpPr>
          <p:cNvPr id="3" name="Shape 1"/>
          <p:cNvSpPr/>
          <p:nvPr/>
        </p:nvSpPr>
        <p:spPr>
          <a:xfrm>
            <a:off x="9756648" y="201168"/>
            <a:ext cx="22860" cy="22860"/>
          </a:xfrm>
          <a:prstGeom prst="ellipse">
            <a:avLst/>
          </a:prstGeom>
          <a:solidFill>
            <a:srgbClr val="CFE0F8">
              <a:alpha val="92000"/>
            </a:srgbClr>
          </a:solidFill>
          <a:ln w="12700">
            <a:solidFill>
              <a:srgbClr val="CFE0F8">
                <a:alpha val="0"/>
              </a:srgbClr>
            </a:solidFill>
            <a:prstDash val="solid"/>
          </a:ln>
        </p:spPr>
      </p:sp>
      <p:sp>
        <p:nvSpPr>
          <p:cNvPr id="4" name="Shape 2"/>
          <p:cNvSpPr/>
          <p:nvPr/>
        </p:nvSpPr>
        <p:spPr>
          <a:xfrm>
            <a:off x="9957816" y="201168"/>
            <a:ext cx="22860" cy="22860"/>
          </a:xfrm>
          <a:prstGeom prst="ellipse">
            <a:avLst/>
          </a:prstGeom>
          <a:solidFill>
            <a:srgbClr val="CFE0F8">
              <a:alpha val="92000"/>
            </a:srgbClr>
          </a:solidFill>
          <a:ln w="12700">
            <a:solidFill>
              <a:srgbClr val="CFE0F8">
                <a:alpha val="0"/>
              </a:srgbClr>
            </a:solidFill>
            <a:prstDash val="solid"/>
          </a:ln>
        </p:spPr>
      </p:sp>
      <p:sp>
        <p:nvSpPr>
          <p:cNvPr id="5" name="Shape 3"/>
          <p:cNvSpPr/>
          <p:nvPr/>
        </p:nvSpPr>
        <p:spPr>
          <a:xfrm>
            <a:off x="10158984" y="201168"/>
            <a:ext cx="22860" cy="22860"/>
          </a:xfrm>
          <a:prstGeom prst="ellipse">
            <a:avLst/>
          </a:prstGeom>
          <a:solidFill>
            <a:srgbClr val="CFE0F8">
              <a:alpha val="92000"/>
            </a:srgbClr>
          </a:solidFill>
          <a:ln w="12700">
            <a:solidFill>
              <a:srgbClr val="CFE0F8">
                <a:alpha val="0"/>
              </a:srgbClr>
            </a:solidFill>
            <a:prstDash val="solid"/>
          </a:ln>
        </p:spPr>
      </p:sp>
      <p:sp>
        <p:nvSpPr>
          <p:cNvPr id="6" name="Shape 4"/>
          <p:cNvSpPr/>
          <p:nvPr/>
        </p:nvSpPr>
        <p:spPr>
          <a:xfrm>
            <a:off x="10360152" y="201168"/>
            <a:ext cx="22860" cy="22860"/>
          </a:xfrm>
          <a:prstGeom prst="ellipse">
            <a:avLst/>
          </a:prstGeom>
          <a:solidFill>
            <a:srgbClr val="CFE0F8">
              <a:alpha val="92000"/>
            </a:srgbClr>
          </a:solidFill>
          <a:ln w="12700">
            <a:solidFill>
              <a:srgbClr val="CFE0F8">
                <a:alpha val="0"/>
              </a:srgbClr>
            </a:solidFill>
            <a:prstDash val="solid"/>
          </a:ln>
        </p:spPr>
      </p:sp>
      <p:sp>
        <p:nvSpPr>
          <p:cNvPr id="7" name="Shape 5"/>
          <p:cNvSpPr/>
          <p:nvPr/>
        </p:nvSpPr>
        <p:spPr>
          <a:xfrm>
            <a:off x="10561320" y="201168"/>
            <a:ext cx="22860" cy="22860"/>
          </a:xfrm>
          <a:prstGeom prst="ellipse">
            <a:avLst/>
          </a:prstGeom>
          <a:solidFill>
            <a:srgbClr val="CFE0F8">
              <a:alpha val="92000"/>
            </a:srgbClr>
          </a:solidFill>
          <a:ln w="12700">
            <a:solidFill>
              <a:srgbClr val="CFE0F8">
                <a:alpha val="0"/>
              </a:srgbClr>
            </a:solidFill>
            <a:prstDash val="solid"/>
          </a:ln>
        </p:spPr>
      </p:sp>
      <p:sp>
        <p:nvSpPr>
          <p:cNvPr id="8" name="Shape 6"/>
          <p:cNvSpPr/>
          <p:nvPr/>
        </p:nvSpPr>
        <p:spPr>
          <a:xfrm>
            <a:off x="10762488" y="201168"/>
            <a:ext cx="22860" cy="22860"/>
          </a:xfrm>
          <a:prstGeom prst="ellipse">
            <a:avLst/>
          </a:prstGeom>
          <a:solidFill>
            <a:srgbClr val="CFE0F8">
              <a:alpha val="92000"/>
            </a:srgbClr>
          </a:solidFill>
          <a:ln w="12700">
            <a:solidFill>
              <a:srgbClr val="CFE0F8">
                <a:alpha val="0"/>
              </a:srgbClr>
            </a:solidFill>
            <a:prstDash val="solid"/>
          </a:ln>
        </p:spPr>
      </p:sp>
      <p:sp>
        <p:nvSpPr>
          <p:cNvPr id="9" name="Shape 7"/>
          <p:cNvSpPr/>
          <p:nvPr/>
        </p:nvSpPr>
        <p:spPr>
          <a:xfrm>
            <a:off x="10963656" y="201168"/>
            <a:ext cx="22860" cy="22860"/>
          </a:xfrm>
          <a:prstGeom prst="ellipse">
            <a:avLst/>
          </a:prstGeom>
          <a:solidFill>
            <a:srgbClr val="CFE0F8">
              <a:alpha val="92000"/>
            </a:srgbClr>
          </a:solidFill>
          <a:ln w="12700">
            <a:solidFill>
              <a:srgbClr val="CFE0F8">
                <a:alpha val="0"/>
              </a:srgbClr>
            </a:solidFill>
            <a:prstDash val="solid"/>
          </a:ln>
        </p:spPr>
      </p:sp>
      <p:sp>
        <p:nvSpPr>
          <p:cNvPr id="10" name="Shape 8"/>
          <p:cNvSpPr/>
          <p:nvPr/>
        </p:nvSpPr>
        <p:spPr>
          <a:xfrm>
            <a:off x="11164824" y="201168"/>
            <a:ext cx="22860" cy="22860"/>
          </a:xfrm>
          <a:prstGeom prst="ellipse">
            <a:avLst/>
          </a:prstGeom>
          <a:solidFill>
            <a:srgbClr val="CFE0F8">
              <a:alpha val="92000"/>
            </a:srgbClr>
          </a:solidFill>
          <a:ln w="12700">
            <a:solidFill>
              <a:srgbClr val="CFE0F8">
                <a:alpha val="0"/>
              </a:srgbClr>
            </a:solidFill>
            <a:prstDash val="solid"/>
          </a:ln>
        </p:spPr>
      </p:sp>
      <p:sp>
        <p:nvSpPr>
          <p:cNvPr id="11" name="Shape 9"/>
          <p:cNvSpPr/>
          <p:nvPr/>
        </p:nvSpPr>
        <p:spPr>
          <a:xfrm>
            <a:off x="11365992" y="201168"/>
            <a:ext cx="22860" cy="22860"/>
          </a:xfrm>
          <a:prstGeom prst="ellipse">
            <a:avLst/>
          </a:prstGeom>
          <a:solidFill>
            <a:srgbClr val="CFE0F8">
              <a:alpha val="92000"/>
            </a:srgbClr>
          </a:solidFill>
          <a:ln w="12700">
            <a:solidFill>
              <a:srgbClr val="CFE0F8">
                <a:alpha val="0"/>
              </a:srgbClr>
            </a:solidFill>
            <a:prstDash val="solid"/>
          </a:ln>
        </p:spPr>
      </p:sp>
      <p:sp>
        <p:nvSpPr>
          <p:cNvPr id="12" name="Shape 10"/>
          <p:cNvSpPr/>
          <p:nvPr/>
        </p:nvSpPr>
        <p:spPr>
          <a:xfrm>
            <a:off x="11567160" y="201168"/>
            <a:ext cx="22860" cy="22860"/>
          </a:xfrm>
          <a:prstGeom prst="ellipse">
            <a:avLst/>
          </a:prstGeom>
          <a:solidFill>
            <a:srgbClr val="CFE0F8">
              <a:alpha val="92000"/>
            </a:srgbClr>
          </a:solidFill>
          <a:ln w="12700">
            <a:solidFill>
              <a:srgbClr val="CFE0F8">
                <a:alpha val="0"/>
              </a:srgbClr>
            </a:solidFill>
            <a:prstDash val="solid"/>
          </a:ln>
        </p:spPr>
      </p:sp>
      <p:sp>
        <p:nvSpPr>
          <p:cNvPr id="13" name="Shape 11"/>
          <p:cNvSpPr/>
          <p:nvPr/>
        </p:nvSpPr>
        <p:spPr>
          <a:xfrm>
            <a:off x="11768328" y="201168"/>
            <a:ext cx="22860" cy="22860"/>
          </a:xfrm>
          <a:prstGeom prst="ellipse">
            <a:avLst/>
          </a:prstGeom>
          <a:solidFill>
            <a:srgbClr val="CFE0F8">
              <a:alpha val="92000"/>
            </a:srgbClr>
          </a:solidFill>
          <a:ln w="12700">
            <a:solidFill>
              <a:srgbClr val="CFE0F8">
                <a:alpha val="0"/>
              </a:srgbClr>
            </a:solidFill>
            <a:prstDash val="solid"/>
          </a:ln>
        </p:spPr>
      </p:sp>
      <p:sp>
        <p:nvSpPr>
          <p:cNvPr id="14" name="Shape 12"/>
          <p:cNvSpPr/>
          <p:nvPr/>
        </p:nvSpPr>
        <p:spPr>
          <a:xfrm>
            <a:off x="11969496" y="201168"/>
            <a:ext cx="22860" cy="22860"/>
          </a:xfrm>
          <a:prstGeom prst="ellipse">
            <a:avLst/>
          </a:prstGeom>
          <a:solidFill>
            <a:srgbClr val="CFE0F8">
              <a:alpha val="92000"/>
            </a:srgbClr>
          </a:solidFill>
          <a:ln w="12700">
            <a:solidFill>
              <a:srgbClr val="CFE0F8">
                <a:alpha val="0"/>
              </a:srgbClr>
            </a:solidFill>
            <a:prstDash val="solid"/>
          </a:ln>
        </p:spPr>
      </p:sp>
      <p:sp>
        <p:nvSpPr>
          <p:cNvPr id="15" name="Shape 13"/>
          <p:cNvSpPr/>
          <p:nvPr/>
        </p:nvSpPr>
        <p:spPr>
          <a:xfrm>
            <a:off x="9555480" y="384048"/>
            <a:ext cx="22860" cy="22860"/>
          </a:xfrm>
          <a:prstGeom prst="ellipse">
            <a:avLst/>
          </a:prstGeom>
          <a:solidFill>
            <a:srgbClr val="CFE0F8">
              <a:alpha val="92000"/>
            </a:srgbClr>
          </a:solidFill>
          <a:ln w="12700">
            <a:solidFill>
              <a:srgbClr val="CFE0F8">
                <a:alpha val="0"/>
              </a:srgbClr>
            </a:solidFill>
            <a:prstDash val="solid"/>
          </a:ln>
        </p:spPr>
      </p:sp>
      <p:sp>
        <p:nvSpPr>
          <p:cNvPr id="16" name="Shape 14"/>
          <p:cNvSpPr/>
          <p:nvPr/>
        </p:nvSpPr>
        <p:spPr>
          <a:xfrm>
            <a:off x="9756648" y="384048"/>
            <a:ext cx="22860" cy="22860"/>
          </a:xfrm>
          <a:prstGeom prst="ellipse">
            <a:avLst/>
          </a:prstGeom>
          <a:solidFill>
            <a:srgbClr val="CFE0F8">
              <a:alpha val="92000"/>
            </a:srgbClr>
          </a:solidFill>
          <a:ln w="12700">
            <a:solidFill>
              <a:srgbClr val="CFE0F8">
                <a:alpha val="0"/>
              </a:srgbClr>
            </a:solidFill>
            <a:prstDash val="solid"/>
          </a:ln>
        </p:spPr>
      </p:sp>
      <p:sp>
        <p:nvSpPr>
          <p:cNvPr id="17" name="Shape 15"/>
          <p:cNvSpPr/>
          <p:nvPr/>
        </p:nvSpPr>
        <p:spPr>
          <a:xfrm>
            <a:off x="9957816" y="384048"/>
            <a:ext cx="22860" cy="22860"/>
          </a:xfrm>
          <a:prstGeom prst="ellipse">
            <a:avLst/>
          </a:prstGeom>
          <a:solidFill>
            <a:srgbClr val="CFE0F8">
              <a:alpha val="92000"/>
            </a:srgbClr>
          </a:solidFill>
          <a:ln w="12700">
            <a:solidFill>
              <a:srgbClr val="CFE0F8">
                <a:alpha val="0"/>
              </a:srgbClr>
            </a:solidFill>
            <a:prstDash val="solid"/>
          </a:ln>
        </p:spPr>
      </p:sp>
      <p:sp>
        <p:nvSpPr>
          <p:cNvPr id="18" name="Shape 16"/>
          <p:cNvSpPr/>
          <p:nvPr/>
        </p:nvSpPr>
        <p:spPr>
          <a:xfrm>
            <a:off x="10158984" y="384048"/>
            <a:ext cx="22860" cy="22860"/>
          </a:xfrm>
          <a:prstGeom prst="ellipse">
            <a:avLst/>
          </a:prstGeom>
          <a:solidFill>
            <a:srgbClr val="CFE0F8">
              <a:alpha val="92000"/>
            </a:srgbClr>
          </a:solidFill>
          <a:ln w="12700">
            <a:solidFill>
              <a:srgbClr val="CFE0F8">
                <a:alpha val="0"/>
              </a:srgbClr>
            </a:solidFill>
            <a:prstDash val="solid"/>
          </a:ln>
        </p:spPr>
      </p:sp>
      <p:sp>
        <p:nvSpPr>
          <p:cNvPr id="19" name="Shape 17"/>
          <p:cNvSpPr/>
          <p:nvPr/>
        </p:nvSpPr>
        <p:spPr>
          <a:xfrm>
            <a:off x="10360152" y="384048"/>
            <a:ext cx="22860" cy="22860"/>
          </a:xfrm>
          <a:prstGeom prst="ellipse">
            <a:avLst/>
          </a:prstGeom>
          <a:solidFill>
            <a:srgbClr val="CFE0F8">
              <a:alpha val="92000"/>
            </a:srgbClr>
          </a:solidFill>
          <a:ln w="12700">
            <a:solidFill>
              <a:srgbClr val="CFE0F8">
                <a:alpha val="0"/>
              </a:srgbClr>
            </a:solidFill>
            <a:prstDash val="solid"/>
          </a:ln>
        </p:spPr>
      </p:sp>
      <p:sp>
        <p:nvSpPr>
          <p:cNvPr id="20" name="Shape 18"/>
          <p:cNvSpPr/>
          <p:nvPr/>
        </p:nvSpPr>
        <p:spPr>
          <a:xfrm>
            <a:off x="10561320" y="384048"/>
            <a:ext cx="22860" cy="22860"/>
          </a:xfrm>
          <a:prstGeom prst="ellipse">
            <a:avLst/>
          </a:prstGeom>
          <a:solidFill>
            <a:srgbClr val="CFE0F8">
              <a:alpha val="92000"/>
            </a:srgbClr>
          </a:solidFill>
          <a:ln w="12700">
            <a:solidFill>
              <a:srgbClr val="CFE0F8">
                <a:alpha val="0"/>
              </a:srgbClr>
            </a:solidFill>
            <a:prstDash val="solid"/>
          </a:ln>
        </p:spPr>
      </p:sp>
      <p:sp>
        <p:nvSpPr>
          <p:cNvPr id="21" name="Shape 19"/>
          <p:cNvSpPr/>
          <p:nvPr/>
        </p:nvSpPr>
        <p:spPr>
          <a:xfrm>
            <a:off x="10762488" y="384048"/>
            <a:ext cx="22860" cy="22860"/>
          </a:xfrm>
          <a:prstGeom prst="ellipse">
            <a:avLst/>
          </a:prstGeom>
          <a:solidFill>
            <a:srgbClr val="CFE0F8">
              <a:alpha val="92000"/>
            </a:srgbClr>
          </a:solidFill>
          <a:ln w="12700">
            <a:solidFill>
              <a:srgbClr val="CFE0F8">
                <a:alpha val="0"/>
              </a:srgbClr>
            </a:solidFill>
            <a:prstDash val="solid"/>
          </a:ln>
        </p:spPr>
      </p:sp>
      <p:sp>
        <p:nvSpPr>
          <p:cNvPr id="22" name="Shape 20"/>
          <p:cNvSpPr/>
          <p:nvPr/>
        </p:nvSpPr>
        <p:spPr>
          <a:xfrm>
            <a:off x="10963656" y="384048"/>
            <a:ext cx="22860" cy="22860"/>
          </a:xfrm>
          <a:prstGeom prst="ellipse">
            <a:avLst/>
          </a:prstGeom>
          <a:solidFill>
            <a:srgbClr val="CFE0F8">
              <a:alpha val="92000"/>
            </a:srgbClr>
          </a:solidFill>
          <a:ln w="12700">
            <a:solidFill>
              <a:srgbClr val="CFE0F8">
                <a:alpha val="0"/>
              </a:srgbClr>
            </a:solidFill>
            <a:prstDash val="solid"/>
          </a:ln>
        </p:spPr>
      </p:sp>
      <p:sp>
        <p:nvSpPr>
          <p:cNvPr id="23" name="Shape 21"/>
          <p:cNvSpPr/>
          <p:nvPr/>
        </p:nvSpPr>
        <p:spPr>
          <a:xfrm>
            <a:off x="11164824" y="384048"/>
            <a:ext cx="22860" cy="22860"/>
          </a:xfrm>
          <a:prstGeom prst="ellipse">
            <a:avLst/>
          </a:prstGeom>
          <a:solidFill>
            <a:srgbClr val="CFE0F8">
              <a:alpha val="92000"/>
            </a:srgbClr>
          </a:solidFill>
          <a:ln w="12700">
            <a:solidFill>
              <a:srgbClr val="CFE0F8">
                <a:alpha val="0"/>
              </a:srgbClr>
            </a:solidFill>
            <a:prstDash val="solid"/>
          </a:ln>
        </p:spPr>
      </p:sp>
      <p:sp>
        <p:nvSpPr>
          <p:cNvPr id="24" name="Shape 22"/>
          <p:cNvSpPr/>
          <p:nvPr/>
        </p:nvSpPr>
        <p:spPr>
          <a:xfrm>
            <a:off x="11365992" y="384048"/>
            <a:ext cx="22860" cy="22860"/>
          </a:xfrm>
          <a:prstGeom prst="ellipse">
            <a:avLst/>
          </a:prstGeom>
          <a:solidFill>
            <a:srgbClr val="CFE0F8">
              <a:alpha val="92000"/>
            </a:srgbClr>
          </a:solidFill>
          <a:ln w="12700">
            <a:solidFill>
              <a:srgbClr val="CFE0F8">
                <a:alpha val="0"/>
              </a:srgbClr>
            </a:solidFill>
            <a:prstDash val="solid"/>
          </a:ln>
        </p:spPr>
      </p:sp>
      <p:sp>
        <p:nvSpPr>
          <p:cNvPr id="25" name="Shape 23"/>
          <p:cNvSpPr/>
          <p:nvPr/>
        </p:nvSpPr>
        <p:spPr>
          <a:xfrm>
            <a:off x="11567160" y="384048"/>
            <a:ext cx="22860" cy="22860"/>
          </a:xfrm>
          <a:prstGeom prst="ellipse">
            <a:avLst/>
          </a:prstGeom>
          <a:solidFill>
            <a:srgbClr val="CFE0F8">
              <a:alpha val="92000"/>
            </a:srgbClr>
          </a:solidFill>
          <a:ln w="12700">
            <a:solidFill>
              <a:srgbClr val="CFE0F8">
                <a:alpha val="0"/>
              </a:srgbClr>
            </a:solidFill>
            <a:prstDash val="solid"/>
          </a:ln>
        </p:spPr>
      </p:sp>
      <p:sp>
        <p:nvSpPr>
          <p:cNvPr id="26" name="Shape 24"/>
          <p:cNvSpPr/>
          <p:nvPr/>
        </p:nvSpPr>
        <p:spPr>
          <a:xfrm>
            <a:off x="11768328" y="384048"/>
            <a:ext cx="22860" cy="22860"/>
          </a:xfrm>
          <a:prstGeom prst="ellipse">
            <a:avLst/>
          </a:prstGeom>
          <a:solidFill>
            <a:srgbClr val="CFE0F8">
              <a:alpha val="92000"/>
            </a:srgbClr>
          </a:solidFill>
          <a:ln w="12700">
            <a:solidFill>
              <a:srgbClr val="CFE0F8">
                <a:alpha val="0"/>
              </a:srgbClr>
            </a:solidFill>
            <a:prstDash val="solid"/>
          </a:ln>
        </p:spPr>
      </p:sp>
      <p:sp>
        <p:nvSpPr>
          <p:cNvPr id="27" name="Shape 25"/>
          <p:cNvSpPr/>
          <p:nvPr/>
        </p:nvSpPr>
        <p:spPr>
          <a:xfrm>
            <a:off x="11969496" y="384048"/>
            <a:ext cx="22860" cy="22860"/>
          </a:xfrm>
          <a:prstGeom prst="ellipse">
            <a:avLst/>
          </a:prstGeom>
          <a:solidFill>
            <a:srgbClr val="CFE0F8">
              <a:alpha val="92000"/>
            </a:srgbClr>
          </a:solidFill>
          <a:ln w="12700">
            <a:solidFill>
              <a:srgbClr val="CFE0F8">
                <a:alpha val="0"/>
              </a:srgbClr>
            </a:solidFill>
            <a:prstDash val="solid"/>
          </a:ln>
        </p:spPr>
      </p:sp>
      <p:sp>
        <p:nvSpPr>
          <p:cNvPr id="28" name="Shape 26"/>
          <p:cNvSpPr/>
          <p:nvPr/>
        </p:nvSpPr>
        <p:spPr>
          <a:xfrm>
            <a:off x="9555480" y="566928"/>
            <a:ext cx="22860" cy="22860"/>
          </a:xfrm>
          <a:prstGeom prst="ellipse">
            <a:avLst/>
          </a:prstGeom>
          <a:solidFill>
            <a:srgbClr val="CFE0F8">
              <a:alpha val="92000"/>
            </a:srgbClr>
          </a:solidFill>
          <a:ln w="12700">
            <a:solidFill>
              <a:srgbClr val="CFE0F8">
                <a:alpha val="0"/>
              </a:srgbClr>
            </a:solidFill>
            <a:prstDash val="solid"/>
          </a:ln>
        </p:spPr>
      </p:sp>
      <p:sp>
        <p:nvSpPr>
          <p:cNvPr id="29" name="Shape 27"/>
          <p:cNvSpPr/>
          <p:nvPr/>
        </p:nvSpPr>
        <p:spPr>
          <a:xfrm>
            <a:off x="9756648" y="566928"/>
            <a:ext cx="22860" cy="22860"/>
          </a:xfrm>
          <a:prstGeom prst="ellipse">
            <a:avLst/>
          </a:prstGeom>
          <a:solidFill>
            <a:srgbClr val="CFE0F8">
              <a:alpha val="92000"/>
            </a:srgbClr>
          </a:solidFill>
          <a:ln w="12700">
            <a:solidFill>
              <a:srgbClr val="CFE0F8">
                <a:alpha val="0"/>
              </a:srgbClr>
            </a:solidFill>
            <a:prstDash val="solid"/>
          </a:ln>
        </p:spPr>
      </p:sp>
      <p:sp>
        <p:nvSpPr>
          <p:cNvPr id="30" name="Shape 28"/>
          <p:cNvSpPr/>
          <p:nvPr/>
        </p:nvSpPr>
        <p:spPr>
          <a:xfrm>
            <a:off x="9957816" y="566928"/>
            <a:ext cx="22860" cy="22860"/>
          </a:xfrm>
          <a:prstGeom prst="ellipse">
            <a:avLst/>
          </a:prstGeom>
          <a:solidFill>
            <a:srgbClr val="CFE0F8">
              <a:alpha val="92000"/>
            </a:srgbClr>
          </a:solidFill>
          <a:ln w="12700">
            <a:solidFill>
              <a:srgbClr val="CFE0F8">
                <a:alpha val="0"/>
              </a:srgbClr>
            </a:solidFill>
            <a:prstDash val="solid"/>
          </a:ln>
        </p:spPr>
      </p:sp>
      <p:sp>
        <p:nvSpPr>
          <p:cNvPr id="31" name="Shape 29"/>
          <p:cNvSpPr/>
          <p:nvPr/>
        </p:nvSpPr>
        <p:spPr>
          <a:xfrm>
            <a:off x="10158984" y="566928"/>
            <a:ext cx="22860" cy="22860"/>
          </a:xfrm>
          <a:prstGeom prst="ellipse">
            <a:avLst/>
          </a:prstGeom>
          <a:solidFill>
            <a:srgbClr val="CFE0F8">
              <a:alpha val="92000"/>
            </a:srgbClr>
          </a:solidFill>
          <a:ln w="12700">
            <a:solidFill>
              <a:srgbClr val="CFE0F8">
                <a:alpha val="0"/>
              </a:srgbClr>
            </a:solidFill>
            <a:prstDash val="solid"/>
          </a:ln>
        </p:spPr>
      </p:sp>
      <p:sp>
        <p:nvSpPr>
          <p:cNvPr id="32" name="Shape 30"/>
          <p:cNvSpPr/>
          <p:nvPr/>
        </p:nvSpPr>
        <p:spPr>
          <a:xfrm>
            <a:off x="10360152" y="566928"/>
            <a:ext cx="22860" cy="22860"/>
          </a:xfrm>
          <a:prstGeom prst="ellipse">
            <a:avLst/>
          </a:prstGeom>
          <a:solidFill>
            <a:srgbClr val="CFE0F8">
              <a:alpha val="92000"/>
            </a:srgbClr>
          </a:solidFill>
          <a:ln w="12700">
            <a:solidFill>
              <a:srgbClr val="CFE0F8">
                <a:alpha val="0"/>
              </a:srgbClr>
            </a:solidFill>
            <a:prstDash val="solid"/>
          </a:ln>
        </p:spPr>
      </p:sp>
      <p:sp>
        <p:nvSpPr>
          <p:cNvPr id="33" name="Shape 31"/>
          <p:cNvSpPr/>
          <p:nvPr/>
        </p:nvSpPr>
        <p:spPr>
          <a:xfrm>
            <a:off x="10561320" y="566928"/>
            <a:ext cx="22860" cy="22860"/>
          </a:xfrm>
          <a:prstGeom prst="ellipse">
            <a:avLst/>
          </a:prstGeom>
          <a:solidFill>
            <a:srgbClr val="CFE0F8">
              <a:alpha val="92000"/>
            </a:srgbClr>
          </a:solidFill>
          <a:ln w="12700">
            <a:solidFill>
              <a:srgbClr val="CFE0F8">
                <a:alpha val="0"/>
              </a:srgbClr>
            </a:solidFill>
            <a:prstDash val="solid"/>
          </a:ln>
        </p:spPr>
      </p:sp>
      <p:sp>
        <p:nvSpPr>
          <p:cNvPr id="34" name="Shape 32"/>
          <p:cNvSpPr/>
          <p:nvPr/>
        </p:nvSpPr>
        <p:spPr>
          <a:xfrm>
            <a:off x="10762488" y="566928"/>
            <a:ext cx="22860" cy="22860"/>
          </a:xfrm>
          <a:prstGeom prst="ellipse">
            <a:avLst/>
          </a:prstGeom>
          <a:solidFill>
            <a:srgbClr val="CFE0F8">
              <a:alpha val="92000"/>
            </a:srgbClr>
          </a:solidFill>
          <a:ln w="12700">
            <a:solidFill>
              <a:srgbClr val="CFE0F8">
                <a:alpha val="0"/>
              </a:srgbClr>
            </a:solidFill>
            <a:prstDash val="solid"/>
          </a:ln>
        </p:spPr>
      </p:sp>
      <p:sp>
        <p:nvSpPr>
          <p:cNvPr id="35" name="Shape 33"/>
          <p:cNvSpPr/>
          <p:nvPr/>
        </p:nvSpPr>
        <p:spPr>
          <a:xfrm>
            <a:off x="10963656" y="566928"/>
            <a:ext cx="22860" cy="22860"/>
          </a:xfrm>
          <a:prstGeom prst="ellipse">
            <a:avLst/>
          </a:prstGeom>
          <a:solidFill>
            <a:srgbClr val="CFE0F8">
              <a:alpha val="92000"/>
            </a:srgbClr>
          </a:solidFill>
          <a:ln w="12700">
            <a:solidFill>
              <a:srgbClr val="CFE0F8">
                <a:alpha val="0"/>
              </a:srgbClr>
            </a:solidFill>
            <a:prstDash val="solid"/>
          </a:ln>
        </p:spPr>
      </p:sp>
      <p:sp>
        <p:nvSpPr>
          <p:cNvPr id="36" name="Shape 34"/>
          <p:cNvSpPr/>
          <p:nvPr/>
        </p:nvSpPr>
        <p:spPr>
          <a:xfrm>
            <a:off x="11164824" y="566928"/>
            <a:ext cx="22860" cy="22860"/>
          </a:xfrm>
          <a:prstGeom prst="ellipse">
            <a:avLst/>
          </a:prstGeom>
          <a:solidFill>
            <a:srgbClr val="CFE0F8">
              <a:alpha val="92000"/>
            </a:srgbClr>
          </a:solidFill>
          <a:ln w="12700">
            <a:solidFill>
              <a:srgbClr val="CFE0F8">
                <a:alpha val="0"/>
              </a:srgbClr>
            </a:solidFill>
            <a:prstDash val="solid"/>
          </a:ln>
        </p:spPr>
      </p:sp>
      <p:sp>
        <p:nvSpPr>
          <p:cNvPr id="37" name="Shape 35"/>
          <p:cNvSpPr/>
          <p:nvPr/>
        </p:nvSpPr>
        <p:spPr>
          <a:xfrm>
            <a:off x="11365992" y="566928"/>
            <a:ext cx="22860" cy="22860"/>
          </a:xfrm>
          <a:prstGeom prst="ellipse">
            <a:avLst/>
          </a:prstGeom>
          <a:solidFill>
            <a:srgbClr val="CFE0F8">
              <a:alpha val="92000"/>
            </a:srgbClr>
          </a:solidFill>
          <a:ln w="12700">
            <a:solidFill>
              <a:srgbClr val="CFE0F8">
                <a:alpha val="0"/>
              </a:srgbClr>
            </a:solidFill>
            <a:prstDash val="solid"/>
          </a:ln>
        </p:spPr>
      </p:sp>
      <p:sp>
        <p:nvSpPr>
          <p:cNvPr id="38" name="Shape 36"/>
          <p:cNvSpPr/>
          <p:nvPr/>
        </p:nvSpPr>
        <p:spPr>
          <a:xfrm>
            <a:off x="11567160" y="566928"/>
            <a:ext cx="22860" cy="22860"/>
          </a:xfrm>
          <a:prstGeom prst="ellipse">
            <a:avLst/>
          </a:prstGeom>
          <a:solidFill>
            <a:srgbClr val="CFE0F8">
              <a:alpha val="92000"/>
            </a:srgbClr>
          </a:solidFill>
          <a:ln w="12700">
            <a:solidFill>
              <a:srgbClr val="CFE0F8">
                <a:alpha val="0"/>
              </a:srgbClr>
            </a:solidFill>
            <a:prstDash val="solid"/>
          </a:ln>
        </p:spPr>
      </p:sp>
      <p:sp>
        <p:nvSpPr>
          <p:cNvPr id="39" name="Shape 37"/>
          <p:cNvSpPr/>
          <p:nvPr/>
        </p:nvSpPr>
        <p:spPr>
          <a:xfrm>
            <a:off x="11768328" y="566928"/>
            <a:ext cx="22860" cy="22860"/>
          </a:xfrm>
          <a:prstGeom prst="ellipse">
            <a:avLst/>
          </a:prstGeom>
          <a:solidFill>
            <a:srgbClr val="CFE0F8">
              <a:alpha val="92000"/>
            </a:srgbClr>
          </a:solidFill>
          <a:ln w="12700">
            <a:solidFill>
              <a:srgbClr val="CFE0F8">
                <a:alpha val="0"/>
              </a:srgbClr>
            </a:solidFill>
            <a:prstDash val="solid"/>
          </a:ln>
        </p:spPr>
      </p:sp>
      <p:sp>
        <p:nvSpPr>
          <p:cNvPr id="40" name="Shape 38"/>
          <p:cNvSpPr/>
          <p:nvPr/>
        </p:nvSpPr>
        <p:spPr>
          <a:xfrm>
            <a:off x="11969496" y="566928"/>
            <a:ext cx="22860" cy="22860"/>
          </a:xfrm>
          <a:prstGeom prst="ellipse">
            <a:avLst/>
          </a:prstGeom>
          <a:solidFill>
            <a:srgbClr val="CFE0F8">
              <a:alpha val="92000"/>
            </a:srgbClr>
          </a:solidFill>
          <a:ln w="12700">
            <a:solidFill>
              <a:srgbClr val="CFE0F8">
                <a:alpha val="0"/>
              </a:srgbClr>
            </a:solidFill>
            <a:prstDash val="solid"/>
          </a:ln>
        </p:spPr>
      </p:sp>
      <p:sp>
        <p:nvSpPr>
          <p:cNvPr id="41" name="Shape 39"/>
          <p:cNvSpPr/>
          <p:nvPr/>
        </p:nvSpPr>
        <p:spPr>
          <a:xfrm>
            <a:off x="9555480" y="749808"/>
            <a:ext cx="22860" cy="22860"/>
          </a:xfrm>
          <a:prstGeom prst="ellipse">
            <a:avLst/>
          </a:prstGeom>
          <a:solidFill>
            <a:srgbClr val="CFE0F8">
              <a:alpha val="92000"/>
            </a:srgbClr>
          </a:solidFill>
          <a:ln w="12700">
            <a:solidFill>
              <a:srgbClr val="CFE0F8">
                <a:alpha val="0"/>
              </a:srgbClr>
            </a:solidFill>
            <a:prstDash val="solid"/>
          </a:ln>
        </p:spPr>
      </p:sp>
      <p:sp>
        <p:nvSpPr>
          <p:cNvPr id="42" name="Shape 40"/>
          <p:cNvSpPr/>
          <p:nvPr/>
        </p:nvSpPr>
        <p:spPr>
          <a:xfrm>
            <a:off x="9756648" y="749808"/>
            <a:ext cx="22860" cy="22860"/>
          </a:xfrm>
          <a:prstGeom prst="ellipse">
            <a:avLst/>
          </a:prstGeom>
          <a:solidFill>
            <a:srgbClr val="CFE0F8">
              <a:alpha val="92000"/>
            </a:srgbClr>
          </a:solidFill>
          <a:ln w="12700">
            <a:solidFill>
              <a:srgbClr val="CFE0F8">
                <a:alpha val="0"/>
              </a:srgbClr>
            </a:solidFill>
            <a:prstDash val="solid"/>
          </a:ln>
        </p:spPr>
      </p:sp>
      <p:sp>
        <p:nvSpPr>
          <p:cNvPr id="43" name="Shape 41"/>
          <p:cNvSpPr/>
          <p:nvPr/>
        </p:nvSpPr>
        <p:spPr>
          <a:xfrm>
            <a:off x="9957816" y="749808"/>
            <a:ext cx="22860" cy="22860"/>
          </a:xfrm>
          <a:prstGeom prst="ellipse">
            <a:avLst/>
          </a:prstGeom>
          <a:solidFill>
            <a:srgbClr val="CFE0F8">
              <a:alpha val="92000"/>
            </a:srgbClr>
          </a:solidFill>
          <a:ln w="12700">
            <a:solidFill>
              <a:srgbClr val="CFE0F8">
                <a:alpha val="0"/>
              </a:srgbClr>
            </a:solidFill>
            <a:prstDash val="solid"/>
          </a:ln>
        </p:spPr>
      </p:sp>
      <p:sp>
        <p:nvSpPr>
          <p:cNvPr id="44" name="Shape 42"/>
          <p:cNvSpPr/>
          <p:nvPr/>
        </p:nvSpPr>
        <p:spPr>
          <a:xfrm>
            <a:off x="10158984" y="749808"/>
            <a:ext cx="22860" cy="22860"/>
          </a:xfrm>
          <a:prstGeom prst="ellipse">
            <a:avLst/>
          </a:prstGeom>
          <a:solidFill>
            <a:srgbClr val="CFE0F8">
              <a:alpha val="92000"/>
            </a:srgbClr>
          </a:solidFill>
          <a:ln w="12700">
            <a:solidFill>
              <a:srgbClr val="CFE0F8">
                <a:alpha val="0"/>
              </a:srgbClr>
            </a:solidFill>
            <a:prstDash val="solid"/>
          </a:ln>
        </p:spPr>
      </p:sp>
      <p:sp>
        <p:nvSpPr>
          <p:cNvPr id="45" name="Shape 43"/>
          <p:cNvSpPr/>
          <p:nvPr/>
        </p:nvSpPr>
        <p:spPr>
          <a:xfrm>
            <a:off x="10360152" y="749808"/>
            <a:ext cx="22860" cy="22860"/>
          </a:xfrm>
          <a:prstGeom prst="ellipse">
            <a:avLst/>
          </a:prstGeom>
          <a:solidFill>
            <a:srgbClr val="CFE0F8">
              <a:alpha val="92000"/>
            </a:srgbClr>
          </a:solidFill>
          <a:ln w="12700">
            <a:solidFill>
              <a:srgbClr val="CFE0F8">
                <a:alpha val="0"/>
              </a:srgbClr>
            </a:solidFill>
            <a:prstDash val="solid"/>
          </a:ln>
        </p:spPr>
      </p:sp>
      <p:sp>
        <p:nvSpPr>
          <p:cNvPr id="46" name="Shape 44"/>
          <p:cNvSpPr/>
          <p:nvPr/>
        </p:nvSpPr>
        <p:spPr>
          <a:xfrm>
            <a:off x="10561320" y="749808"/>
            <a:ext cx="22860" cy="22860"/>
          </a:xfrm>
          <a:prstGeom prst="ellipse">
            <a:avLst/>
          </a:prstGeom>
          <a:solidFill>
            <a:srgbClr val="CFE0F8">
              <a:alpha val="92000"/>
            </a:srgbClr>
          </a:solidFill>
          <a:ln w="12700">
            <a:solidFill>
              <a:srgbClr val="CFE0F8">
                <a:alpha val="0"/>
              </a:srgbClr>
            </a:solidFill>
            <a:prstDash val="solid"/>
          </a:ln>
        </p:spPr>
      </p:sp>
      <p:sp>
        <p:nvSpPr>
          <p:cNvPr id="47" name="Shape 45"/>
          <p:cNvSpPr/>
          <p:nvPr/>
        </p:nvSpPr>
        <p:spPr>
          <a:xfrm>
            <a:off x="10762488" y="749808"/>
            <a:ext cx="22860" cy="22860"/>
          </a:xfrm>
          <a:prstGeom prst="ellipse">
            <a:avLst/>
          </a:prstGeom>
          <a:solidFill>
            <a:srgbClr val="CFE0F8">
              <a:alpha val="92000"/>
            </a:srgbClr>
          </a:solidFill>
          <a:ln w="12700">
            <a:solidFill>
              <a:srgbClr val="CFE0F8">
                <a:alpha val="0"/>
              </a:srgbClr>
            </a:solidFill>
            <a:prstDash val="solid"/>
          </a:ln>
        </p:spPr>
      </p:sp>
      <p:sp>
        <p:nvSpPr>
          <p:cNvPr id="48" name="Shape 46"/>
          <p:cNvSpPr/>
          <p:nvPr/>
        </p:nvSpPr>
        <p:spPr>
          <a:xfrm>
            <a:off x="10963656" y="749808"/>
            <a:ext cx="22860" cy="22860"/>
          </a:xfrm>
          <a:prstGeom prst="ellipse">
            <a:avLst/>
          </a:prstGeom>
          <a:solidFill>
            <a:srgbClr val="CFE0F8">
              <a:alpha val="92000"/>
            </a:srgbClr>
          </a:solidFill>
          <a:ln w="12700">
            <a:solidFill>
              <a:srgbClr val="CFE0F8">
                <a:alpha val="0"/>
              </a:srgbClr>
            </a:solidFill>
            <a:prstDash val="solid"/>
          </a:ln>
        </p:spPr>
      </p:sp>
      <p:sp>
        <p:nvSpPr>
          <p:cNvPr id="49" name="Shape 47"/>
          <p:cNvSpPr/>
          <p:nvPr/>
        </p:nvSpPr>
        <p:spPr>
          <a:xfrm>
            <a:off x="11164824" y="749808"/>
            <a:ext cx="22860" cy="22860"/>
          </a:xfrm>
          <a:prstGeom prst="ellipse">
            <a:avLst/>
          </a:prstGeom>
          <a:solidFill>
            <a:srgbClr val="CFE0F8">
              <a:alpha val="92000"/>
            </a:srgbClr>
          </a:solidFill>
          <a:ln w="12700">
            <a:solidFill>
              <a:srgbClr val="CFE0F8">
                <a:alpha val="0"/>
              </a:srgbClr>
            </a:solidFill>
            <a:prstDash val="solid"/>
          </a:ln>
        </p:spPr>
      </p:sp>
      <p:sp>
        <p:nvSpPr>
          <p:cNvPr id="50" name="Shape 48"/>
          <p:cNvSpPr/>
          <p:nvPr/>
        </p:nvSpPr>
        <p:spPr>
          <a:xfrm>
            <a:off x="11365992" y="749808"/>
            <a:ext cx="22860" cy="22860"/>
          </a:xfrm>
          <a:prstGeom prst="ellipse">
            <a:avLst/>
          </a:prstGeom>
          <a:solidFill>
            <a:srgbClr val="CFE0F8">
              <a:alpha val="92000"/>
            </a:srgbClr>
          </a:solidFill>
          <a:ln w="12700">
            <a:solidFill>
              <a:srgbClr val="CFE0F8">
                <a:alpha val="0"/>
              </a:srgbClr>
            </a:solidFill>
            <a:prstDash val="solid"/>
          </a:ln>
        </p:spPr>
      </p:sp>
      <p:sp>
        <p:nvSpPr>
          <p:cNvPr id="51" name="Shape 49"/>
          <p:cNvSpPr/>
          <p:nvPr/>
        </p:nvSpPr>
        <p:spPr>
          <a:xfrm>
            <a:off x="11567160" y="749808"/>
            <a:ext cx="22860" cy="22860"/>
          </a:xfrm>
          <a:prstGeom prst="ellipse">
            <a:avLst/>
          </a:prstGeom>
          <a:solidFill>
            <a:srgbClr val="CFE0F8">
              <a:alpha val="92000"/>
            </a:srgbClr>
          </a:solidFill>
          <a:ln w="12700">
            <a:solidFill>
              <a:srgbClr val="CFE0F8">
                <a:alpha val="0"/>
              </a:srgbClr>
            </a:solidFill>
            <a:prstDash val="solid"/>
          </a:ln>
        </p:spPr>
      </p:sp>
      <p:sp>
        <p:nvSpPr>
          <p:cNvPr id="52" name="Shape 50"/>
          <p:cNvSpPr/>
          <p:nvPr/>
        </p:nvSpPr>
        <p:spPr>
          <a:xfrm>
            <a:off x="11768328" y="749808"/>
            <a:ext cx="22860" cy="22860"/>
          </a:xfrm>
          <a:prstGeom prst="ellipse">
            <a:avLst/>
          </a:prstGeom>
          <a:solidFill>
            <a:srgbClr val="CFE0F8">
              <a:alpha val="92000"/>
            </a:srgbClr>
          </a:solidFill>
          <a:ln w="12700">
            <a:solidFill>
              <a:srgbClr val="CFE0F8">
                <a:alpha val="0"/>
              </a:srgbClr>
            </a:solidFill>
            <a:prstDash val="solid"/>
          </a:ln>
        </p:spPr>
      </p:sp>
      <p:sp>
        <p:nvSpPr>
          <p:cNvPr id="53" name="Shape 51"/>
          <p:cNvSpPr/>
          <p:nvPr/>
        </p:nvSpPr>
        <p:spPr>
          <a:xfrm>
            <a:off x="11969496" y="749808"/>
            <a:ext cx="22860" cy="22860"/>
          </a:xfrm>
          <a:prstGeom prst="ellipse">
            <a:avLst/>
          </a:prstGeom>
          <a:solidFill>
            <a:srgbClr val="CFE0F8">
              <a:alpha val="92000"/>
            </a:srgbClr>
          </a:solidFill>
          <a:ln w="12700">
            <a:solidFill>
              <a:srgbClr val="CFE0F8">
                <a:alpha val="0"/>
              </a:srgbClr>
            </a:solidFill>
            <a:prstDash val="solid"/>
          </a:ln>
        </p:spPr>
      </p:sp>
      <p:sp>
        <p:nvSpPr>
          <p:cNvPr id="54" name="Shape 52"/>
          <p:cNvSpPr/>
          <p:nvPr/>
        </p:nvSpPr>
        <p:spPr>
          <a:xfrm>
            <a:off x="9555480" y="932688"/>
            <a:ext cx="22860" cy="22860"/>
          </a:xfrm>
          <a:prstGeom prst="ellipse">
            <a:avLst/>
          </a:prstGeom>
          <a:solidFill>
            <a:srgbClr val="CFE0F8">
              <a:alpha val="92000"/>
            </a:srgbClr>
          </a:solidFill>
          <a:ln w="12700">
            <a:solidFill>
              <a:srgbClr val="CFE0F8">
                <a:alpha val="0"/>
              </a:srgbClr>
            </a:solidFill>
            <a:prstDash val="solid"/>
          </a:ln>
        </p:spPr>
      </p:sp>
      <p:sp>
        <p:nvSpPr>
          <p:cNvPr id="55" name="Shape 53"/>
          <p:cNvSpPr/>
          <p:nvPr/>
        </p:nvSpPr>
        <p:spPr>
          <a:xfrm>
            <a:off x="9756648" y="932688"/>
            <a:ext cx="22860" cy="22860"/>
          </a:xfrm>
          <a:prstGeom prst="ellipse">
            <a:avLst/>
          </a:prstGeom>
          <a:solidFill>
            <a:srgbClr val="CFE0F8">
              <a:alpha val="92000"/>
            </a:srgbClr>
          </a:solidFill>
          <a:ln w="12700">
            <a:solidFill>
              <a:srgbClr val="CFE0F8">
                <a:alpha val="0"/>
              </a:srgbClr>
            </a:solidFill>
            <a:prstDash val="solid"/>
          </a:ln>
        </p:spPr>
      </p:sp>
      <p:sp>
        <p:nvSpPr>
          <p:cNvPr id="56" name="Shape 54"/>
          <p:cNvSpPr/>
          <p:nvPr/>
        </p:nvSpPr>
        <p:spPr>
          <a:xfrm>
            <a:off x="9957816" y="932688"/>
            <a:ext cx="22860" cy="22860"/>
          </a:xfrm>
          <a:prstGeom prst="ellipse">
            <a:avLst/>
          </a:prstGeom>
          <a:solidFill>
            <a:srgbClr val="CFE0F8">
              <a:alpha val="92000"/>
            </a:srgbClr>
          </a:solidFill>
          <a:ln w="12700">
            <a:solidFill>
              <a:srgbClr val="CFE0F8">
                <a:alpha val="0"/>
              </a:srgbClr>
            </a:solidFill>
            <a:prstDash val="solid"/>
          </a:ln>
        </p:spPr>
      </p:sp>
      <p:sp>
        <p:nvSpPr>
          <p:cNvPr id="57" name="Shape 55"/>
          <p:cNvSpPr/>
          <p:nvPr/>
        </p:nvSpPr>
        <p:spPr>
          <a:xfrm>
            <a:off x="10158984" y="932688"/>
            <a:ext cx="22860" cy="22860"/>
          </a:xfrm>
          <a:prstGeom prst="ellipse">
            <a:avLst/>
          </a:prstGeom>
          <a:solidFill>
            <a:srgbClr val="CFE0F8">
              <a:alpha val="92000"/>
            </a:srgbClr>
          </a:solidFill>
          <a:ln w="12700">
            <a:solidFill>
              <a:srgbClr val="CFE0F8">
                <a:alpha val="0"/>
              </a:srgbClr>
            </a:solidFill>
            <a:prstDash val="solid"/>
          </a:ln>
        </p:spPr>
      </p:sp>
      <p:sp>
        <p:nvSpPr>
          <p:cNvPr id="58" name="Shape 56"/>
          <p:cNvSpPr/>
          <p:nvPr/>
        </p:nvSpPr>
        <p:spPr>
          <a:xfrm>
            <a:off x="10360152" y="932688"/>
            <a:ext cx="22860" cy="22860"/>
          </a:xfrm>
          <a:prstGeom prst="ellipse">
            <a:avLst/>
          </a:prstGeom>
          <a:solidFill>
            <a:srgbClr val="CFE0F8">
              <a:alpha val="92000"/>
            </a:srgbClr>
          </a:solidFill>
          <a:ln w="12700">
            <a:solidFill>
              <a:srgbClr val="CFE0F8">
                <a:alpha val="0"/>
              </a:srgbClr>
            </a:solidFill>
            <a:prstDash val="solid"/>
          </a:ln>
        </p:spPr>
      </p:sp>
      <p:sp>
        <p:nvSpPr>
          <p:cNvPr id="59" name="Shape 57"/>
          <p:cNvSpPr/>
          <p:nvPr/>
        </p:nvSpPr>
        <p:spPr>
          <a:xfrm>
            <a:off x="10561320" y="932688"/>
            <a:ext cx="22860" cy="22860"/>
          </a:xfrm>
          <a:prstGeom prst="ellipse">
            <a:avLst/>
          </a:prstGeom>
          <a:solidFill>
            <a:srgbClr val="CFE0F8">
              <a:alpha val="92000"/>
            </a:srgbClr>
          </a:solidFill>
          <a:ln w="12700">
            <a:solidFill>
              <a:srgbClr val="CFE0F8">
                <a:alpha val="0"/>
              </a:srgbClr>
            </a:solidFill>
            <a:prstDash val="solid"/>
          </a:ln>
        </p:spPr>
      </p:sp>
      <p:sp>
        <p:nvSpPr>
          <p:cNvPr id="60" name="Shape 58"/>
          <p:cNvSpPr/>
          <p:nvPr/>
        </p:nvSpPr>
        <p:spPr>
          <a:xfrm>
            <a:off x="10762488" y="932688"/>
            <a:ext cx="22860" cy="22860"/>
          </a:xfrm>
          <a:prstGeom prst="ellipse">
            <a:avLst/>
          </a:prstGeom>
          <a:solidFill>
            <a:srgbClr val="CFE0F8">
              <a:alpha val="92000"/>
            </a:srgbClr>
          </a:solidFill>
          <a:ln w="12700">
            <a:solidFill>
              <a:srgbClr val="CFE0F8">
                <a:alpha val="0"/>
              </a:srgbClr>
            </a:solidFill>
            <a:prstDash val="solid"/>
          </a:ln>
        </p:spPr>
      </p:sp>
      <p:sp>
        <p:nvSpPr>
          <p:cNvPr id="61" name="Shape 59"/>
          <p:cNvSpPr/>
          <p:nvPr/>
        </p:nvSpPr>
        <p:spPr>
          <a:xfrm>
            <a:off x="10963656" y="932688"/>
            <a:ext cx="22860" cy="22860"/>
          </a:xfrm>
          <a:prstGeom prst="ellipse">
            <a:avLst/>
          </a:prstGeom>
          <a:solidFill>
            <a:srgbClr val="CFE0F8">
              <a:alpha val="92000"/>
            </a:srgbClr>
          </a:solidFill>
          <a:ln w="12700">
            <a:solidFill>
              <a:srgbClr val="CFE0F8">
                <a:alpha val="0"/>
              </a:srgbClr>
            </a:solidFill>
            <a:prstDash val="solid"/>
          </a:ln>
        </p:spPr>
      </p:sp>
      <p:sp>
        <p:nvSpPr>
          <p:cNvPr id="62" name="Shape 60"/>
          <p:cNvSpPr/>
          <p:nvPr/>
        </p:nvSpPr>
        <p:spPr>
          <a:xfrm>
            <a:off x="11164824" y="932688"/>
            <a:ext cx="22860" cy="22860"/>
          </a:xfrm>
          <a:prstGeom prst="ellipse">
            <a:avLst/>
          </a:prstGeom>
          <a:solidFill>
            <a:srgbClr val="CFE0F8">
              <a:alpha val="92000"/>
            </a:srgbClr>
          </a:solidFill>
          <a:ln w="12700">
            <a:solidFill>
              <a:srgbClr val="CFE0F8">
                <a:alpha val="0"/>
              </a:srgbClr>
            </a:solidFill>
            <a:prstDash val="solid"/>
          </a:ln>
        </p:spPr>
      </p:sp>
      <p:sp>
        <p:nvSpPr>
          <p:cNvPr id="63" name="Shape 61"/>
          <p:cNvSpPr/>
          <p:nvPr/>
        </p:nvSpPr>
        <p:spPr>
          <a:xfrm>
            <a:off x="11365992" y="932688"/>
            <a:ext cx="22860" cy="22860"/>
          </a:xfrm>
          <a:prstGeom prst="ellipse">
            <a:avLst/>
          </a:prstGeom>
          <a:solidFill>
            <a:srgbClr val="CFE0F8">
              <a:alpha val="92000"/>
            </a:srgbClr>
          </a:solidFill>
          <a:ln w="12700">
            <a:solidFill>
              <a:srgbClr val="CFE0F8">
                <a:alpha val="0"/>
              </a:srgbClr>
            </a:solidFill>
            <a:prstDash val="solid"/>
          </a:ln>
        </p:spPr>
      </p:sp>
      <p:sp>
        <p:nvSpPr>
          <p:cNvPr id="64" name="Shape 62"/>
          <p:cNvSpPr/>
          <p:nvPr/>
        </p:nvSpPr>
        <p:spPr>
          <a:xfrm>
            <a:off x="11567160" y="932688"/>
            <a:ext cx="22860" cy="22860"/>
          </a:xfrm>
          <a:prstGeom prst="ellipse">
            <a:avLst/>
          </a:prstGeom>
          <a:solidFill>
            <a:srgbClr val="CFE0F8">
              <a:alpha val="92000"/>
            </a:srgbClr>
          </a:solidFill>
          <a:ln w="12700">
            <a:solidFill>
              <a:srgbClr val="CFE0F8">
                <a:alpha val="0"/>
              </a:srgbClr>
            </a:solidFill>
            <a:prstDash val="solid"/>
          </a:ln>
        </p:spPr>
      </p:sp>
      <p:sp>
        <p:nvSpPr>
          <p:cNvPr id="65" name="Shape 63"/>
          <p:cNvSpPr/>
          <p:nvPr/>
        </p:nvSpPr>
        <p:spPr>
          <a:xfrm>
            <a:off x="11768328" y="932688"/>
            <a:ext cx="22860" cy="22860"/>
          </a:xfrm>
          <a:prstGeom prst="ellipse">
            <a:avLst/>
          </a:prstGeom>
          <a:solidFill>
            <a:srgbClr val="CFE0F8">
              <a:alpha val="92000"/>
            </a:srgbClr>
          </a:solidFill>
          <a:ln w="12700">
            <a:solidFill>
              <a:srgbClr val="CFE0F8">
                <a:alpha val="0"/>
              </a:srgbClr>
            </a:solidFill>
            <a:prstDash val="solid"/>
          </a:ln>
        </p:spPr>
      </p:sp>
      <p:sp>
        <p:nvSpPr>
          <p:cNvPr id="66" name="Shape 64"/>
          <p:cNvSpPr/>
          <p:nvPr/>
        </p:nvSpPr>
        <p:spPr>
          <a:xfrm>
            <a:off x="11969496" y="932688"/>
            <a:ext cx="22860" cy="22860"/>
          </a:xfrm>
          <a:prstGeom prst="ellipse">
            <a:avLst/>
          </a:prstGeom>
          <a:solidFill>
            <a:srgbClr val="CFE0F8">
              <a:alpha val="92000"/>
            </a:srgbClr>
          </a:solidFill>
          <a:ln w="12700">
            <a:solidFill>
              <a:srgbClr val="CFE0F8">
                <a:alpha val="0"/>
              </a:srgbClr>
            </a:solidFill>
            <a:prstDash val="solid"/>
          </a:ln>
        </p:spPr>
      </p:sp>
      <p:sp>
        <p:nvSpPr>
          <p:cNvPr id="67" name="Shape 65"/>
          <p:cNvSpPr/>
          <p:nvPr/>
        </p:nvSpPr>
        <p:spPr>
          <a:xfrm>
            <a:off x="9555480" y="1115568"/>
            <a:ext cx="22860" cy="22860"/>
          </a:xfrm>
          <a:prstGeom prst="ellipse">
            <a:avLst/>
          </a:prstGeom>
          <a:solidFill>
            <a:srgbClr val="CFE0F8">
              <a:alpha val="92000"/>
            </a:srgbClr>
          </a:solidFill>
          <a:ln w="12700">
            <a:solidFill>
              <a:srgbClr val="CFE0F8">
                <a:alpha val="0"/>
              </a:srgbClr>
            </a:solidFill>
            <a:prstDash val="solid"/>
          </a:ln>
        </p:spPr>
      </p:sp>
      <p:sp>
        <p:nvSpPr>
          <p:cNvPr id="68" name="Shape 66"/>
          <p:cNvSpPr/>
          <p:nvPr/>
        </p:nvSpPr>
        <p:spPr>
          <a:xfrm>
            <a:off x="9756648" y="1115568"/>
            <a:ext cx="22860" cy="22860"/>
          </a:xfrm>
          <a:prstGeom prst="ellipse">
            <a:avLst/>
          </a:prstGeom>
          <a:solidFill>
            <a:srgbClr val="CFE0F8">
              <a:alpha val="92000"/>
            </a:srgbClr>
          </a:solidFill>
          <a:ln w="12700">
            <a:solidFill>
              <a:srgbClr val="CFE0F8">
                <a:alpha val="0"/>
              </a:srgbClr>
            </a:solidFill>
            <a:prstDash val="solid"/>
          </a:ln>
        </p:spPr>
      </p:sp>
      <p:sp>
        <p:nvSpPr>
          <p:cNvPr id="69" name="Shape 67"/>
          <p:cNvSpPr/>
          <p:nvPr/>
        </p:nvSpPr>
        <p:spPr>
          <a:xfrm>
            <a:off x="9957816" y="1115568"/>
            <a:ext cx="22860" cy="22860"/>
          </a:xfrm>
          <a:prstGeom prst="ellipse">
            <a:avLst/>
          </a:prstGeom>
          <a:solidFill>
            <a:srgbClr val="CFE0F8">
              <a:alpha val="92000"/>
            </a:srgbClr>
          </a:solidFill>
          <a:ln w="12700">
            <a:solidFill>
              <a:srgbClr val="CFE0F8">
                <a:alpha val="0"/>
              </a:srgbClr>
            </a:solidFill>
            <a:prstDash val="solid"/>
          </a:ln>
        </p:spPr>
      </p:sp>
      <p:sp>
        <p:nvSpPr>
          <p:cNvPr id="70" name="Shape 68"/>
          <p:cNvSpPr/>
          <p:nvPr/>
        </p:nvSpPr>
        <p:spPr>
          <a:xfrm>
            <a:off x="10158984" y="1115568"/>
            <a:ext cx="22860" cy="22860"/>
          </a:xfrm>
          <a:prstGeom prst="ellipse">
            <a:avLst/>
          </a:prstGeom>
          <a:solidFill>
            <a:srgbClr val="CFE0F8">
              <a:alpha val="92000"/>
            </a:srgbClr>
          </a:solidFill>
          <a:ln w="12700">
            <a:solidFill>
              <a:srgbClr val="CFE0F8">
                <a:alpha val="0"/>
              </a:srgbClr>
            </a:solidFill>
            <a:prstDash val="solid"/>
          </a:ln>
        </p:spPr>
      </p:sp>
      <p:sp>
        <p:nvSpPr>
          <p:cNvPr id="71" name="Shape 69"/>
          <p:cNvSpPr/>
          <p:nvPr/>
        </p:nvSpPr>
        <p:spPr>
          <a:xfrm>
            <a:off x="10360152" y="1115568"/>
            <a:ext cx="22860" cy="22860"/>
          </a:xfrm>
          <a:prstGeom prst="ellipse">
            <a:avLst/>
          </a:prstGeom>
          <a:solidFill>
            <a:srgbClr val="CFE0F8">
              <a:alpha val="92000"/>
            </a:srgbClr>
          </a:solidFill>
          <a:ln w="12700">
            <a:solidFill>
              <a:srgbClr val="CFE0F8">
                <a:alpha val="0"/>
              </a:srgbClr>
            </a:solidFill>
            <a:prstDash val="solid"/>
          </a:ln>
        </p:spPr>
      </p:sp>
      <p:sp>
        <p:nvSpPr>
          <p:cNvPr id="72" name="Shape 70"/>
          <p:cNvSpPr/>
          <p:nvPr/>
        </p:nvSpPr>
        <p:spPr>
          <a:xfrm>
            <a:off x="10561320" y="1115568"/>
            <a:ext cx="22860" cy="22860"/>
          </a:xfrm>
          <a:prstGeom prst="ellipse">
            <a:avLst/>
          </a:prstGeom>
          <a:solidFill>
            <a:srgbClr val="CFE0F8">
              <a:alpha val="92000"/>
            </a:srgbClr>
          </a:solidFill>
          <a:ln w="12700">
            <a:solidFill>
              <a:srgbClr val="CFE0F8">
                <a:alpha val="0"/>
              </a:srgbClr>
            </a:solidFill>
            <a:prstDash val="solid"/>
          </a:ln>
        </p:spPr>
      </p:sp>
      <p:sp>
        <p:nvSpPr>
          <p:cNvPr id="73" name="Shape 71"/>
          <p:cNvSpPr/>
          <p:nvPr/>
        </p:nvSpPr>
        <p:spPr>
          <a:xfrm>
            <a:off x="10762488" y="1115568"/>
            <a:ext cx="22860" cy="22860"/>
          </a:xfrm>
          <a:prstGeom prst="ellipse">
            <a:avLst/>
          </a:prstGeom>
          <a:solidFill>
            <a:srgbClr val="CFE0F8">
              <a:alpha val="92000"/>
            </a:srgbClr>
          </a:solidFill>
          <a:ln w="12700">
            <a:solidFill>
              <a:srgbClr val="CFE0F8">
                <a:alpha val="0"/>
              </a:srgbClr>
            </a:solidFill>
            <a:prstDash val="solid"/>
          </a:ln>
        </p:spPr>
      </p:sp>
      <p:sp>
        <p:nvSpPr>
          <p:cNvPr id="74" name="Shape 72"/>
          <p:cNvSpPr/>
          <p:nvPr/>
        </p:nvSpPr>
        <p:spPr>
          <a:xfrm>
            <a:off x="10963656" y="1115568"/>
            <a:ext cx="22860" cy="22860"/>
          </a:xfrm>
          <a:prstGeom prst="ellipse">
            <a:avLst/>
          </a:prstGeom>
          <a:solidFill>
            <a:srgbClr val="CFE0F8">
              <a:alpha val="92000"/>
            </a:srgbClr>
          </a:solidFill>
          <a:ln w="12700">
            <a:solidFill>
              <a:srgbClr val="CFE0F8">
                <a:alpha val="0"/>
              </a:srgbClr>
            </a:solidFill>
            <a:prstDash val="solid"/>
          </a:ln>
        </p:spPr>
      </p:sp>
      <p:sp>
        <p:nvSpPr>
          <p:cNvPr id="75" name="Shape 73"/>
          <p:cNvSpPr/>
          <p:nvPr/>
        </p:nvSpPr>
        <p:spPr>
          <a:xfrm>
            <a:off x="11164824" y="1115568"/>
            <a:ext cx="22860" cy="22860"/>
          </a:xfrm>
          <a:prstGeom prst="ellipse">
            <a:avLst/>
          </a:prstGeom>
          <a:solidFill>
            <a:srgbClr val="CFE0F8">
              <a:alpha val="92000"/>
            </a:srgbClr>
          </a:solidFill>
          <a:ln w="12700">
            <a:solidFill>
              <a:srgbClr val="CFE0F8">
                <a:alpha val="0"/>
              </a:srgbClr>
            </a:solidFill>
            <a:prstDash val="solid"/>
          </a:ln>
        </p:spPr>
      </p:sp>
      <p:sp>
        <p:nvSpPr>
          <p:cNvPr id="76" name="Shape 74"/>
          <p:cNvSpPr/>
          <p:nvPr/>
        </p:nvSpPr>
        <p:spPr>
          <a:xfrm>
            <a:off x="11365992" y="1115568"/>
            <a:ext cx="22860" cy="22860"/>
          </a:xfrm>
          <a:prstGeom prst="ellipse">
            <a:avLst/>
          </a:prstGeom>
          <a:solidFill>
            <a:srgbClr val="CFE0F8">
              <a:alpha val="92000"/>
            </a:srgbClr>
          </a:solidFill>
          <a:ln w="12700">
            <a:solidFill>
              <a:srgbClr val="CFE0F8">
                <a:alpha val="0"/>
              </a:srgbClr>
            </a:solidFill>
            <a:prstDash val="solid"/>
          </a:ln>
        </p:spPr>
      </p:sp>
      <p:sp>
        <p:nvSpPr>
          <p:cNvPr id="77" name="Shape 75"/>
          <p:cNvSpPr/>
          <p:nvPr/>
        </p:nvSpPr>
        <p:spPr>
          <a:xfrm>
            <a:off x="11567160" y="1115568"/>
            <a:ext cx="22860" cy="22860"/>
          </a:xfrm>
          <a:prstGeom prst="ellipse">
            <a:avLst/>
          </a:prstGeom>
          <a:solidFill>
            <a:srgbClr val="CFE0F8">
              <a:alpha val="92000"/>
            </a:srgbClr>
          </a:solidFill>
          <a:ln w="12700">
            <a:solidFill>
              <a:srgbClr val="CFE0F8">
                <a:alpha val="0"/>
              </a:srgbClr>
            </a:solidFill>
            <a:prstDash val="solid"/>
          </a:ln>
        </p:spPr>
      </p:sp>
      <p:sp>
        <p:nvSpPr>
          <p:cNvPr id="78" name="Shape 76"/>
          <p:cNvSpPr/>
          <p:nvPr/>
        </p:nvSpPr>
        <p:spPr>
          <a:xfrm>
            <a:off x="11768328" y="1115568"/>
            <a:ext cx="22860" cy="22860"/>
          </a:xfrm>
          <a:prstGeom prst="ellipse">
            <a:avLst/>
          </a:prstGeom>
          <a:solidFill>
            <a:srgbClr val="CFE0F8">
              <a:alpha val="92000"/>
            </a:srgbClr>
          </a:solidFill>
          <a:ln w="12700">
            <a:solidFill>
              <a:srgbClr val="CFE0F8">
                <a:alpha val="0"/>
              </a:srgbClr>
            </a:solidFill>
            <a:prstDash val="solid"/>
          </a:ln>
        </p:spPr>
      </p:sp>
      <p:sp>
        <p:nvSpPr>
          <p:cNvPr id="79" name="Shape 77"/>
          <p:cNvSpPr/>
          <p:nvPr/>
        </p:nvSpPr>
        <p:spPr>
          <a:xfrm>
            <a:off x="11969496" y="1115568"/>
            <a:ext cx="22860" cy="22860"/>
          </a:xfrm>
          <a:prstGeom prst="ellipse">
            <a:avLst/>
          </a:prstGeom>
          <a:solidFill>
            <a:srgbClr val="CFE0F8">
              <a:alpha val="92000"/>
            </a:srgbClr>
          </a:solidFill>
          <a:ln w="12700">
            <a:solidFill>
              <a:srgbClr val="CFE0F8">
                <a:alpha val="0"/>
              </a:srgbClr>
            </a:solidFill>
            <a:prstDash val="solid"/>
          </a:ln>
        </p:spPr>
      </p:sp>
      <p:sp>
        <p:nvSpPr>
          <p:cNvPr id="80" name="Shape 78"/>
          <p:cNvSpPr/>
          <p:nvPr/>
        </p:nvSpPr>
        <p:spPr>
          <a:xfrm>
            <a:off x="9555480" y="1298448"/>
            <a:ext cx="22860" cy="22860"/>
          </a:xfrm>
          <a:prstGeom prst="ellipse">
            <a:avLst/>
          </a:prstGeom>
          <a:solidFill>
            <a:srgbClr val="CFE0F8">
              <a:alpha val="92000"/>
            </a:srgbClr>
          </a:solidFill>
          <a:ln w="12700">
            <a:solidFill>
              <a:srgbClr val="CFE0F8">
                <a:alpha val="0"/>
              </a:srgbClr>
            </a:solidFill>
            <a:prstDash val="solid"/>
          </a:ln>
        </p:spPr>
      </p:sp>
      <p:sp>
        <p:nvSpPr>
          <p:cNvPr id="81" name="Shape 79"/>
          <p:cNvSpPr/>
          <p:nvPr/>
        </p:nvSpPr>
        <p:spPr>
          <a:xfrm>
            <a:off x="9756648" y="1298448"/>
            <a:ext cx="22860" cy="22860"/>
          </a:xfrm>
          <a:prstGeom prst="ellipse">
            <a:avLst/>
          </a:prstGeom>
          <a:solidFill>
            <a:srgbClr val="CFE0F8">
              <a:alpha val="92000"/>
            </a:srgbClr>
          </a:solidFill>
          <a:ln w="12700">
            <a:solidFill>
              <a:srgbClr val="CFE0F8">
                <a:alpha val="0"/>
              </a:srgbClr>
            </a:solidFill>
            <a:prstDash val="solid"/>
          </a:ln>
        </p:spPr>
      </p:sp>
      <p:sp>
        <p:nvSpPr>
          <p:cNvPr id="82" name="Shape 80"/>
          <p:cNvSpPr/>
          <p:nvPr/>
        </p:nvSpPr>
        <p:spPr>
          <a:xfrm>
            <a:off x="9957816" y="1298448"/>
            <a:ext cx="22860" cy="22860"/>
          </a:xfrm>
          <a:prstGeom prst="ellipse">
            <a:avLst/>
          </a:prstGeom>
          <a:solidFill>
            <a:srgbClr val="CFE0F8">
              <a:alpha val="92000"/>
            </a:srgbClr>
          </a:solidFill>
          <a:ln w="12700">
            <a:solidFill>
              <a:srgbClr val="CFE0F8">
                <a:alpha val="0"/>
              </a:srgbClr>
            </a:solidFill>
            <a:prstDash val="solid"/>
          </a:ln>
        </p:spPr>
      </p:sp>
      <p:sp>
        <p:nvSpPr>
          <p:cNvPr id="83" name="Shape 81"/>
          <p:cNvSpPr/>
          <p:nvPr/>
        </p:nvSpPr>
        <p:spPr>
          <a:xfrm>
            <a:off x="10158984" y="1298448"/>
            <a:ext cx="22860" cy="22860"/>
          </a:xfrm>
          <a:prstGeom prst="ellipse">
            <a:avLst/>
          </a:prstGeom>
          <a:solidFill>
            <a:srgbClr val="CFE0F8">
              <a:alpha val="92000"/>
            </a:srgbClr>
          </a:solidFill>
          <a:ln w="12700">
            <a:solidFill>
              <a:srgbClr val="CFE0F8">
                <a:alpha val="0"/>
              </a:srgbClr>
            </a:solidFill>
            <a:prstDash val="solid"/>
          </a:ln>
        </p:spPr>
      </p:sp>
      <p:sp>
        <p:nvSpPr>
          <p:cNvPr id="84" name="Shape 82"/>
          <p:cNvSpPr/>
          <p:nvPr/>
        </p:nvSpPr>
        <p:spPr>
          <a:xfrm>
            <a:off x="10360152" y="1298448"/>
            <a:ext cx="22860" cy="22860"/>
          </a:xfrm>
          <a:prstGeom prst="ellipse">
            <a:avLst/>
          </a:prstGeom>
          <a:solidFill>
            <a:srgbClr val="CFE0F8">
              <a:alpha val="92000"/>
            </a:srgbClr>
          </a:solidFill>
          <a:ln w="12700">
            <a:solidFill>
              <a:srgbClr val="CFE0F8">
                <a:alpha val="0"/>
              </a:srgbClr>
            </a:solidFill>
            <a:prstDash val="solid"/>
          </a:ln>
        </p:spPr>
      </p:sp>
      <p:sp>
        <p:nvSpPr>
          <p:cNvPr id="85" name="Shape 83"/>
          <p:cNvSpPr/>
          <p:nvPr/>
        </p:nvSpPr>
        <p:spPr>
          <a:xfrm>
            <a:off x="10561320" y="1298448"/>
            <a:ext cx="22860" cy="22860"/>
          </a:xfrm>
          <a:prstGeom prst="ellipse">
            <a:avLst/>
          </a:prstGeom>
          <a:solidFill>
            <a:srgbClr val="CFE0F8">
              <a:alpha val="92000"/>
            </a:srgbClr>
          </a:solidFill>
          <a:ln w="12700">
            <a:solidFill>
              <a:srgbClr val="CFE0F8">
                <a:alpha val="0"/>
              </a:srgbClr>
            </a:solidFill>
            <a:prstDash val="solid"/>
          </a:ln>
        </p:spPr>
      </p:sp>
      <p:sp>
        <p:nvSpPr>
          <p:cNvPr id="86" name="Shape 84"/>
          <p:cNvSpPr/>
          <p:nvPr/>
        </p:nvSpPr>
        <p:spPr>
          <a:xfrm>
            <a:off x="10762488" y="1298448"/>
            <a:ext cx="22860" cy="22860"/>
          </a:xfrm>
          <a:prstGeom prst="ellipse">
            <a:avLst/>
          </a:prstGeom>
          <a:solidFill>
            <a:srgbClr val="CFE0F8">
              <a:alpha val="92000"/>
            </a:srgbClr>
          </a:solidFill>
          <a:ln w="12700">
            <a:solidFill>
              <a:srgbClr val="CFE0F8">
                <a:alpha val="0"/>
              </a:srgbClr>
            </a:solidFill>
            <a:prstDash val="solid"/>
          </a:ln>
        </p:spPr>
      </p:sp>
      <p:sp>
        <p:nvSpPr>
          <p:cNvPr id="87" name="Shape 85"/>
          <p:cNvSpPr/>
          <p:nvPr/>
        </p:nvSpPr>
        <p:spPr>
          <a:xfrm>
            <a:off x="10963656" y="1298448"/>
            <a:ext cx="22860" cy="22860"/>
          </a:xfrm>
          <a:prstGeom prst="ellipse">
            <a:avLst/>
          </a:prstGeom>
          <a:solidFill>
            <a:srgbClr val="CFE0F8">
              <a:alpha val="92000"/>
            </a:srgbClr>
          </a:solidFill>
          <a:ln w="12700">
            <a:solidFill>
              <a:srgbClr val="CFE0F8">
                <a:alpha val="0"/>
              </a:srgbClr>
            </a:solidFill>
            <a:prstDash val="solid"/>
          </a:ln>
        </p:spPr>
      </p:sp>
      <p:sp>
        <p:nvSpPr>
          <p:cNvPr id="88" name="Shape 86"/>
          <p:cNvSpPr/>
          <p:nvPr/>
        </p:nvSpPr>
        <p:spPr>
          <a:xfrm>
            <a:off x="11164824" y="1298448"/>
            <a:ext cx="22860" cy="22860"/>
          </a:xfrm>
          <a:prstGeom prst="ellipse">
            <a:avLst/>
          </a:prstGeom>
          <a:solidFill>
            <a:srgbClr val="CFE0F8">
              <a:alpha val="92000"/>
            </a:srgbClr>
          </a:solidFill>
          <a:ln w="12700">
            <a:solidFill>
              <a:srgbClr val="CFE0F8">
                <a:alpha val="0"/>
              </a:srgbClr>
            </a:solidFill>
            <a:prstDash val="solid"/>
          </a:ln>
        </p:spPr>
      </p:sp>
      <p:sp>
        <p:nvSpPr>
          <p:cNvPr id="89" name="Shape 87"/>
          <p:cNvSpPr/>
          <p:nvPr/>
        </p:nvSpPr>
        <p:spPr>
          <a:xfrm>
            <a:off x="11365992" y="1298448"/>
            <a:ext cx="22860" cy="22860"/>
          </a:xfrm>
          <a:prstGeom prst="ellipse">
            <a:avLst/>
          </a:prstGeom>
          <a:solidFill>
            <a:srgbClr val="CFE0F8">
              <a:alpha val="92000"/>
            </a:srgbClr>
          </a:solidFill>
          <a:ln w="12700">
            <a:solidFill>
              <a:srgbClr val="CFE0F8">
                <a:alpha val="0"/>
              </a:srgbClr>
            </a:solidFill>
            <a:prstDash val="solid"/>
          </a:ln>
        </p:spPr>
      </p:sp>
      <p:sp>
        <p:nvSpPr>
          <p:cNvPr id="90" name="Shape 88"/>
          <p:cNvSpPr/>
          <p:nvPr/>
        </p:nvSpPr>
        <p:spPr>
          <a:xfrm>
            <a:off x="11567160" y="1298448"/>
            <a:ext cx="22860" cy="22860"/>
          </a:xfrm>
          <a:prstGeom prst="ellipse">
            <a:avLst/>
          </a:prstGeom>
          <a:solidFill>
            <a:srgbClr val="CFE0F8">
              <a:alpha val="92000"/>
            </a:srgbClr>
          </a:solidFill>
          <a:ln w="12700">
            <a:solidFill>
              <a:srgbClr val="CFE0F8">
                <a:alpha val="0"/>
              </a:srgbClr>
            </a:solidFill>
            <a:prstDash val="solid"/>
          </a:ln>
        </p:spPr>
      </p:sp>
      <p:sp>
        <p:nvSpPr>
          <p:cNvPr id="91" name="Shape 89"/>
          <p:cNvSpPr/>
          <p:nvPr/>
        </p:nvSpPr>
        <p:spPr>
          <a:xfrm>
            <a:off x="11768328" y="1298448"/>
            <a:ext cx="22860" cy="22860"/>
          </a:xfrm>
          <a:prstGeom prst="ellipse">
            <a:avLst/>
          </a:prstGeom>
          <a:solidFill>
            <a:srgbClr val="CFE0F8">
              <a:alpha val="92000"/>
            </a:srgbClr>
          </a:solidFill>
          <a:ln w="12700">
            <a:solidFill>
              <a:srgbClr val="CFE0F8">
                <a:alpha val="0"/>
              </a:srgbClr>
            </a:solidFill>
            <a:prstDash val="solid"/>
          </a:ln>
        </p:spPr>
      </p:sp>
      <p:sp>
        <p:nvSpPr>
          <p:cNvPr id="92" name="Shape 90"/>
          <p:cNvSpPr/>
          <p:nvPr/>
        </p:nvSpPr>
        <p:spPr>
          <a:xfrm>
            <a:off x="11969496" y="1298448"/>
            <a:ext cx="22860" cy="22860"/>
          </a:xfrm>
          <a:prstGeom prst="ellipse">
            <a:avLst/>
          </a:prstGeom>
          <a:solidFill>
            <a:srgbClr val="CFE0F8">
              <a:alpha val="92000"/>
            </a:srgbClr>
          </a:solidFill>
          <a:ln w="12700">
            <a:solidFill>
              <a:srgbClr val="CFE0F8">
                <a:alpha val="0"/>
              </a:srgbClr>
            </a:solidFill>
            <a:prstDash val="solid"/>
          </a:ln>
        </p:spPr>
      </p:sp>
      <p:sp>
        <p:nvSpPr>
          <p:cNvPr id="93" name="Shape 91"/>
          <p:cNvSpPr/>
          <p:nvPr/>
        </p:nvSpPr>
        <p:spPr>
          <a:xfrm>
            <a:off x="9555480" y="1481328"/>
            <a:ext cx="22860" cy="22860"/>
          </a:xfrm>
          <a:prstGeom prst="ellipse">
            <a:avLst/>
          </a:prstGeom>
          <a:solidFill>
            <a:srgbClr val="CFE0F8">
              <a:alpha val="92000"/>
            </a:srgbClr>
          </a:solidFill>
          <a:ln w="12700">
            <a:solidFill>
              <a:srgbClr val="CFE0F8">
                <a:alpha val="0"/>
              </a:srgbClr>
            </a:solidFill>
            <a:prstDash val="solid"/>
          </a:ln>
        </p:spPr>
      </p:sp>
      <p:sp>
        <p:nvSpPr>
          <p:cNvPr id="94" name="Shape 92"/>
          <p:cNvSpPr/>
          <p:nvPr/>
        </p:nvSpPr>
        <p:spPr>
          <a:xfrm>
            <a:off x="9756648" y="1481328"/>
            <a:ext cx="22860" cy="22860"/>
          </a:xfrm>
          <a:prstGeom prst="ellipse">
            <a:avLst/>
          </a:prstGeom>
          <a:solidFill>
            <a:srgbClr val="CFE0F8">
              <a:alpha val="92000"/>
            </a:srgbClr>
          </a:solidFill>
          <a:ln w="12700">
            <a:solidFill>
              <a:srgbClr val="CFE0F8">
                <a:alpha val="0"/>
              </a:srgbClr>
            </a:solidFill>
            <a:prstDash val="solid"/>
          </a:ln>
        </p:spPr>
      </p:sp>
      <p:sp>
        <p:nvSpPr>
          <p:cNvPr id="95" name="Shape 93"/>
          <p:cNvSpPr/>
          <p:nvPr/>
        </p:nvSpPr>
        <p:spPr>
          <a:xfrm>
            <a:off x="9957816" y="1481328"/>
            <a:ext cx="22860" cy="22860"/>
          </a:xfrm>
          <a:prstGeom prst="ellipse">
            <a:avLst/>
          </a:prstGeom>
          <a:solidFill>
            <a:srgbClr val="CFE0F8">
              <a:alpha val="92000"/>
            </a:srgbClr>
          </a:solidFill>
          <a:ln w="12700">
            <a:solidFill>
              <a:srgbClr val="CFE0F8">
                <a:alpha val="0"/>
              </a:srgbClr>
            </a:solidFill>
            <a:prstDash val="solid"/>
          </a:ln>
        </p:spPr>
      </p:sp>
      <p:sp>
        <p:nvSpPr>
          <p:cNvPr id="96" name="Shape 94"/>
          <p:cNvSpPr/>
          <p:nvPr/>
        </p:nvSpPr>
        <p:spPr>
          <a:xfrm>
            <a:off x="10158984" y="1481328"/>
            <a:ext cx="22860" cy="22860"/>
          </a:xfrm>
          <a:prstGeom prst="ellipse">
            <a:avLst/>
          </a:prstGeom>
          <a:solidFill>
            <a:srgbClr val="CFE0F8">
              <a:alpha val="92000"/>
            </a:srgbClr>
          </a:solidFill>
          <a:ln w="12700">
            <a:solidFill>
              <a:srgbClr val="CFE0F8">
                <a:alpha val="0"/>
              </a:srgbClr>
            </a:solidFill>
            <a:prstDash val="solid"/>
          </a:ln>
        </p:spPr>
      </p:sp>
      <p:sp>
        <p:nvSpPr>
          <p:cNvPr id="97" name="Shape 95"/>
          <p:cNvSpPr/>
          <p:nvPr/>
        </p:nvSpPr>
        <p:spPr>
          <a:xfrm>
            <a:off x="10360152" y="1481328"/>
            <a:ext cx="22860" cy="22860"/>
          </a:xfrm>
          <a:prstGeom prst="ellipse">
            <a:avLst/>
          </a:prstGeom>
          <a:solidFill>
            <a:srgbClr val="CFE0F8">
              <a:alpha val="92000"/>
            </a:srgbClr>
          </a:solidFill>
          <a:ln w="12700">
            <a:solidFill>
              <a:srgbClr val="CFE0F8">
                <a:alpha val="0"/>
              </a:srgbClr>
            </a:solidFill>
            <a:prstDash val="solid"/>
          </a:ln>
        </p:spPr>
      </p:sp>
      <p:sp>
        <p:nvSpPr>
          <p:cNvPr id="98" name="Shape 96"/>
          <p:cNvSpPr/>
          <p:nvPr/>
        </p:nvSpPr>
        <p:spPr>
          <a:xfrm>
            <a:off x="10561320" y="1481328"/>
            <a:ext cx="22860" cy="22860"/>
          </a:xfrm>
          <a:prstGeom prst="ellipse">
            <a:avLst/>
          </a:prstGeom>
          <a:solidFill>
            <a:srgbClr val="CFE0F8">
              <a:alpha val="92000"/>
            </a:srgbClr>
          </a:solidFill>
          <a:ln w="12700">
            <a:solidFill>
              <a:srgbClr val="CFE0F8">
                <a:alpha val="0"/>
              </a:srgbClr>
            </a:solidFill>
            <a:prstDash val="solid"/>
          </a:ln>
        </p:spPr>
      </p:sp>
      <p:sp>
        <p:nvSpPr>
          <p:cNvPr id="99" name="Shape 97"/>
          <p:cNvSpPr/>
          <p:nvPr/>
        </p:nvSpPr>
        <p:spPr>
          <a:xfrm>
            <a:off x="10762488" y="1481328"/>
            <a:ext cx="22860" cy="22860"/>
          </a:xfrm>
          <a:prstGeom prst="ellipse">
            <a:avLst/>
          </a:prstGeom>
          <a:solidFill>
            <a:srgbClr val="CFE0F8">
              <a:alpha val="92000"/>
            </a:srgbClr>
          </a:solidFill>
          <a:ln w="12700">
            <a:solidFill>
              <a:srgbClr val="CFE0F8">
                <a:alpha val="0"/>
              </a:srgbClr>
            </a:solidFill>
            <a:prstDash val="solid"/>
          </a:ln>
        </p:spPr>
      </p:sp>
      <p:sp>
        <p:nvSpPr>
          <p:cNvPr id="100" name="Shape 98"/>
          <p:cNvSpPr/>
          <p:nvPr/>
        </p:nvSpPr>
        <p:spPr>
          <a:xfrm>
            <a:off x="10963656" y="1481328"/>
            <a:ext cx="22860" cy="22860"/>
          </a:xfrm>
          <a:prstGeom prst="ellipse">
            <a:avLst/>
          </a:prstGeom>
          <a:solidFill>
            <a:srgbClr val="CFE0F8">
              <a:alpha val="92000"/>
            </a:srgbClr>
          </a:solidFill>
          <a:ln w="12700">
            <a:solidFill>
              <a:srgbClr val="CFE0F8">
                <a:alpha val="0"/>
              </a:srgbClr>
            </a:solidFill>
            <a:prstDash val="solid"/>
          </a:ln>
        </p:spPr>
      </p:sp>
      <p:sp>
        <p:nvSpPr>
          <p:cNvPr id="101" name="Shape 99"/>
          <p:cNvSpPr/>
          <p:nvPr/>
        </p:nvSpPr>
        <p:spPr>
          <a:xfrm>
            <a:off x="11164824" y="1481328"/>
            <a:ext cx="22860" cy="22860"/>
          </a:xfrm>
          <a:prstGeom prst="ellipse">
            <a:avLst/>
          </a:prstGeom>
          <a:solidFill>
            <a:srgbClr val="CFE0F8">
              <a:alpha val="92000"/>
            </a:srgbClr>
          </a:solidFill>
          <a:ln w="12700">
            <a:solidFill>
              <a:srgbClr val="CFE0F8">
                <a:alpha val="0"/>
              </a:srgbClr>
            </a:solidFill>
            <a:prstDash val="solid"/>
          </a:ln>
        </p:spPr>
      </p:sp>
      <p:sp>
        <p:nvSpPr>
          <p:cNvPr id="102" name="Shape 100"/>
          <p:cNvSpPr/>
          <p:nvPr/>
        </p:nvSpPr>
        <p:spPr>
          <a:xfrm>
            <a:off x="11365992" y="1481328"/>
            <a:ext cx="22860" cy="22860"/>
          </a:xfrm>
          <a:prstGeom prst="ellipse">
            <a:avLst/>
          </a:prstGeom>
          <a:solidFill>
            <a:srgbClr val="CFE0F8">
              <a:alpha val="92000"/>
            </a:srgbClr>
          </a:solidFill>
          <a:ln w="12700">
            <a:solidFill>
              <a:srgbClr val="CFE0F8">
                <a:alpha val="0"/>
              </a:srgbClr>
            </a:solidFill>
            <a:prstDash val="solid"/>
          </a:ln>
        </p:spPr>
      </p:sp>
      <p:sp>
        <p:nvSpPr>
          <p:cNvPr id="103" name="Shape 101"/>
          <p:cNvSpPr/>
          <p:nvPr/>
        </p:nvSpPr>
        <p:spPr>
          <a:xfrm>
            <a:off x="11567160" y="1481328"/>
            <a:ext cx="22860" cy="22860"/>
          </a:xfrm>
          <a:prstGeom prst="ellipse">
            <a:avLst/>
          </a:prstGeom>
          <a:solidFill>
            <a:srgbClr val="CFE0F8">
              <a:alpha val="92000"/>
            </a:srgbClr>
          </a:solidFill>
          <a:ln w="12700">
            <a:solidFill>
              <a:srgbClr val="CFE0F8">
                <a:alpha val="0"/>
              </a:srgbClr>
            </a:solidFill>
            <a:prstDash val="solid"/>
          </a:ln>
        </p:spPr>
      </p:sp>
      <p:sp>
        <p:nvSpPr>
          <p:cNvPr id="104" name="Shape 102"/>
          <p:cNvSpPr/>
          <p:nvPr/>
        </p:nvSpPr>
        <p:spPr>
          <a:xfrm>
            <a:off x="11768328" y="1481328"/>
            <a:ext cx="22860" cy="22860"/>
          </a:xfrm>
          <a:prstGeom prst="ellipse">
            <a:avLst/>
          </a:prstGeom>
          <a:solidFill>
            <a:srgbClr val="CFE0F8">
              <a:alpha val="92000"/>
            </a:srgbClr>
          </a:solidFill>
          <a:ln w="12700">
            <a:solidFill>
              <a:srgbClr val="CFE0F8">
                <a:alpha val="0"/>
              </a:srgbClr>
            </a:solidFill>
            <a:prstDash val="solid"/>
          </a:ln>
        </p:spPr>
      </p:sp>
      <p:sp>
        <p:nvSpPr>
          <p:cNvPr id="105" name="Shape 103"/>
          <p:cNvSpPr/>
          <p:nvPr/>
        </p:nvSpPr>
        <p:spPr>
          <a:xfrm>
            <a:off x="11969496" y="1481328"/>
            <a:ext cx="22860" cy="22860"/>
          </a:xfrm>
          <a:prstGeom prst="ellipse">
            <a:avLst/>
          </a:prstGeom>
          <a:solidFill>
            <a:srgbClr val="CFE0F8">
              <a:alpha val="92000"/>
            </a:srgbClr>
          </a:solidFill>
          <a:ln w="12700">
            <a:solidFill>
              <a:srgbClr val="CFE0F8">
                <a:alpha val="0"/>
              </a:srgbClr>
            </a:solidFill>
            <a:prstDash val="solid"/>
          </a:ln>
        </p:spPr>
      </p:sp>
      <p:sp>
        <p:nvSpPr>
          <p:cNvPr id="106" name="Text 104"/>
          <p:cNvSpPr/>
          <p:nvPr/>
        </p:nvSpPr>
        <p:spPr>
          <a:xfrm>
            <a:off x="457200" y="365760"/>
            <a:ext cx="11274552" cy="201168"/>
          </a:xfrm>
          <a:prstGeom prst="rect">
            <a:avLst/>
          </a:prstGeom>
          <a:noFill/>
          <a:ln/>
        </p:spPr>
        <p:txBody>
          <a:bodyPr wrap="square" lIns="0" tIns="0" rIns="0" bIns="0" rtlCol="0" anchor="ctr"/>
          <a:lstStyle/>
          <a:p>
            <a:pPr indent="0" marL="0">
              <a:buNone/>
            </a:pPr>
            <a:r>
              <a:rPr lang="en-US" sz="950" b="1" spc="150" kern="0" dirty="0">
                <a:solidFill>
                  <a:srgbClr val="0052CC"/>
                </a:solidFill>
                <a:latin typeface="Arial" pitchFamily="34" charset="0"/>
                <a:ea typeface="Arial" pitchFamily="34" charset="-122"/>
                <a:cs typeface="Arial" pitchFamily="34" charset="-120"/>
              </a:rPr>
              <a:t>PROCESS ADVISOR · AI OPPORTUNITIES</a:t>
            </a:r>
            <a:endParaRPr lang="en-US" sz="950" dirty="0"/>
          </a:p>
        </p:txBody>
      </p:sp>
      <p:sp>
        <p:nvSpPr>
          <p:cNvPr id="107" name="Text 105"/>
          <p:cNvSpPr/>
          <p:nvPr/>
        </p:nvSpPr>
        <p:spPr>
          <a:xfrm>
            <a:off x="457200" y="621792"/>
            <a:ext cx="11274552" cy="411480"/>
          </a:xfrm>
          <a:prstGeom prst="rect">
            <a:avLst/>
          </a:prstGeom>
          <a:noFill/>
          <a:ln/>
        </p:spPr>
        <p:txBody>
          <a:bodyPr wrap="square" lIns="0" tIns="0" rIns="0" bIns="0" rtlCol="0" anchor="t"/>
          <a:lstStyle/>
          <a:p>
            <a:pPr indent="0" marL="0">
              <a:buNone/>
            </a:pPr>
            <a:r>
              <a:rPr lang="en-US" sz="1850" b="1" dirty="0">
                <a:solidFill>
                  <a:srgbClr val="172B4D"/>
                </a:solidFill>
                <a:latin typeface="Arial" pitchFamily="34" charset="0"/>
                <a:ea typeface="Arial" pitchFamily="34" charset="-122"/>
                <a:cs typeface="Arial" pitchFamily="34" charset="-120"/>
              </a:rPr>
              <a:t>6. Opportunity 5: Improve Prioritization Accuracy with AI Analysis</a:t>
            </a:r>
            <a:endParaRPr lang="en-US" sz="1850" dirty="0"/>
          </a:p>
        </p:txBody>
      </p:sp>
      <p:sp>
        <p:nvSpPr>
          <p:cNvPr id="108" name="Shape 106"/>
          <p:cNvSpPr/>
          <p:nvPr/>
        </p:nvSpPr>
        <p:spPr>
          <a:xfrm>
            <a:off x="457200" y="1115568"/>
            <a:ext cx="960120" cy="41148"/>
          </a:xfrm>
          <a:prstGeom prst="rect">
            <a:avLst/>
          </a:prstGeom>
          <a:solidFill>
            <a:srgbClr val="1D7AFC"/>
          </a:solidFill>
          <a:ln w="12700">
            <a:solidFill>
              <a:srgbClr val="1D7AFC"/>
            </a:solidFill>
            <a:prstDash val="solid"/>
          </a:ln>
        </p:spPr>
      </p:sp>
      <p:sp>
        <p:nvSpPr>
          <p:cNvPr id="109" name="Shape 107"/>
          <p:cNvSpPr/>
          <p:nvPr/>
        </p:nvSpPr>
        <p:spPr>
          <a:xfrm>
            <a:off x="457200" y="1399032"/>
            <a:ext cx="11274552" cy="749808"/>
          </a:xfrm>
          <a:prstGeom prst="roundRect">
            <a:avLst>
              <a:gd name="adj" fmla="val 6098"/>
            </a:avLst>
          </a:prstGeom>
          <a:solidFill>
            <a:srgbClr val="E9F2FF"/>
          </a:solidFill>
          <a:ln w="10160">
            <a:solidFill>
              <a:srgbClr val="A6C5F2"/>
            </a:solidFill>
            <a:prstDash val="solid"/>
          </a:ln>
          <a:effectLst>
            <a:outerShdw sx="100000" sy="100000" kx="0" ky="0" algn="bl" rotWithShape="0" blurRad="76200" dist="19050" dir="5400000">
              <a:srgbClr val="122A35">
                <a:alpha val="6000"/>
              </a:srgbClr>
            </a:outerShdw>
          </a:effectLst>
        </p:spPr>
      </p:sp>
      <p:sp>
        <p:nvSpPr>
          <p:cNvPr id="110" name="Shape 108"/>
          <p:cNvSpPr/>
          <p:nvPr/>
        </p:nvSpPr>
        <p:spPr>
          <a:xfrm>
            <a:off x="457200" y="1399032"/>
            <a:ext cx="54864" cy="749808"/>
          </a:xfrm>
          <a:prstGeom prst="rect">
            <a:avLst/>
          </a:prstGeom>
          <a:solidFill>
            <a:srgbClr val="A54800"/>
          </a:solidFill>
          <a:ln w="12700">
            <a:solidFill>
              <a:srgbClr val="A54800"/>
            </a:solidFill>
            <a:prstDash val="solid"/>
          </a:ln>
        </p:spPr>
      </p:sp>
      <p:sp>
        <p:nvSpPr>
          <p:cNvPr id="111" name="Text 109"/>
          <p:cNvSpPr/>
          <p:nvPr/>
        </p:nvSpPr>
        <p:spPr>
          <a:xfrm>
            <a:off x="640080" y="1508760"/>
            <a:ext cx="6583680" cy="329184"/>
          </a:xfrm>
          <a:prstGeom prst="rect">
            <a:avLst/>
          </a:prstGeom>
          <a:noFill/>
          <a:ln/>
        </p:spPr>
        <p:txBody>
          <a:bodyPr wrap="square" lIns="0" tIns="0" rIns="0" bIns="0" rtlCol="0" anchor="ctr"/>
          <a:lstStyle/>
          <a:p>
            <a:pPr indent="0" marL="0">
              <a:buNone/>
            </a:pPr>
            <a:r>
              <a:rPr lang="en-US" sz="1420" b="1" dirty="0">
                <a:solidFill>
                  <a:srgbClr val="172B4D"/>
                </a:solidFill>
                <a:latin typeface="Arial" pitchFamily="34" charset="0"/>
                <a:ea typeface="Arial" pitchFamily="34" charset="-122"/>
                <a:cs typeface="Arial" pitchFamily="34" charset="-120"/>
              </a:rPr>
              <a:t>Improve Prioritization Accuracy with AI Analysis</a:t>
            </a:r>
            <a:endParaRPr lang="en-US" sz="1420" dirty="0"/>
          </a:p>
        </p:txBody>
      </p:sp>
      <p:sp>
        <p:nvSpPr>
          <p:cNvPr id="112" name="Text 110"/>
          <p:cNvSpPr/>
          <p:nvPr/>
        </p:nvSpPr>
        <p:spPr>
          <a:xfrm>
            <a:off x="7452360" y="1527048"/>
            <a:ext cx="1175004" cy="292608"/>
          </a:xfrm>
          <a:prstGeom prst="roundRect">
            <a:avLst>
              <a:gd name="adj" fmla="val 18750"/>
            </a:avLst>
          </a:prstGeom>
          <a:solidFill>
            <a:srgbClr val="E9F2FF"/>
          </a:solidFill>
          <a:ln w="10160">
            <a:solidFill>
              <a:srgbClr val="A6C5F2"/>
            </a:solidFill>
          </a:ln>
        </p:spPr>
        <p:txBody>
          <a:bodyPr wrap="square" lIns="0" tIns="0" rIns="0" bIns="0" rtlCol="0" anchor="ctr"/>
          <a:lstStyle/>
          <a:p>
            <a:pPr algn="ctr" indent="0" marL="0">
              <a:buNone/>
            </a:pPr>
            <a:r>
              <a:rPr lang="en-US" sz="950" b="1" dirty="0">
                <a:solidFill>
                  <a:srgbClr val="0052CC"/>
                </a:solidFill>
                <a:latin typeface="Arial" pitchFamily="34" charset="0"/>
                <a:ea typeface="Arial" pitchFamily="34" charset="-122"/>
                <a:cs typeface="Arial" pitchFamily="34" charset="-120"/>
              </a:rPr>
              <a:t>Rovo Studio</a:t>
            </a:r>
            <a:endParaRPr lang="en-US" sz="950" dirty="0"/>
          </a:p>
        </p:txBody>
      </p:sp>
      <p:sp>
        <p:nvSpPr>
          <p:cNvPr id="113" name="Text 111"/>
          <p:cNvSpPr/>
          <p:nvPr/>
        </p:nvSpPr>
        <p:spPr>
          <a:xfrm>
            <a:off x="8718804" y="1527048"/>
            <a:ext cx="786384" cy="292608"/>
          </a:xfrm>
          <a:prstGeom prst="roundRect">
            <a:avLst>
              <a:gd name="adj" fmla="val 18750"/>
            </a:avLst>
          </a:prstGeom>
          <a:solidFill>
            <a:srgbClr val="FFF3EB"/>
          </a:solidFill>
          <a:ln w="10160">
            <a:solidFill>
              <a:srgbClr val="FEDEC8"/>
            </a:solidFill>
          </a:ln>
        </p:spPr>
        <p:txBody>
          <a:bodyPr wrap="square" lIns="0" tIns="0" rIns="0" bIns="0" rtlCol="0" anchor="ctr"/>
          <a:lstStyle/>
          <a:p>
            <a:pPr algn="ctr" indent="0" marL="0">
              <a:buNone/>
            </a:pPr>
            <a:r>
              <a:rPr lang="en-US" sz="950" b="1" dirty="0">
                <a:solidFill>
                  <a:srgbClr val="A54800"/>
                </a:solidFill>
                <a:latin typeface="Arial" pitchFamily="34" charset="0"/>
                <a:ea typeface="Arial" pitchFamily="34" charset="-122"/>
                <a:cs typeface="Arial" pitchFamily="34" charset="-120"/>
              </a:rPr>
              <a:t>Medium</a:t>
            </a:r>
            <a:endParaRPr lang="en-US" sz="950" dirty="0"/>
          </a:p>
        </p:txBody>
      </p:sp>
      <p:sp>
        <p:nvSpPr>
          <p:cNvPr id="114" name="Text 112"/>
          <p:cNvSpPr/>
          <p:nvPr/>
        </p:nvSpPr>
        <p:spPr>
          <a:xfrm>
            <a:off x="9596628" y="1527048"/>
            <a:ext cx="786384" cy="292608"/>
          </a:xfrm>
          <a:prstGeom prst="roundRect">
            <a:avLst>
              <a:gd name="adj" fmla="val 18750"/>
            </a:avLst>
          </a:prstGeom>
          <a:solidFill>
            <a:srgbClr val="FFF3EB"/>
          </a:solidFill>
          <a:ln w="10160">
            <a:solidFill>
              <a:srgbClr val="FEDEC8"/>
            </a:solidFill>
          </a:ln>
        </p:spPr>
        <p:txBody>
          <a:bodyPr wrap="square" lIns="0" tIns="0" rIns="0" bIns="0" rtlCol="0" anchor="ctr"/>
          <a:lstStyle/>
          <a:p>
            <a:pPr algn="ctr" indent="0" marL="0">
              <a:buNone/>
            </a:pPr>
            <a:r>
              <a:rPr lang="en-US" sz="950" b="1" dirty="0">
                <a:solidFill>
                  <a:srgbClr val="A54800"/>
                </a:solidFill>
                <a:latin typeface="Arial" pitchFamily="34" charset="0"/>
                <a:ea typeface="Arial" pitchFamily="34" charset="-122"/>
                <a:cs typeface="Arial" pitchFamily="34" charset="-120"/>
              </a:rPr>
              <a:t>Medium</a:t>
            </a:r>
            <a:endParaRPr lang="en-US" sz="950" dirty="0"/>
          </a:p>
        </p:txBody>
      </p:sp>
      <p:sp>
        <p:nvSpPr>
          <p:cNvPr id="115" name="Text 113"/>
          <p:cNvSpPr/>
          <p:nvPr/>
        </p:nvSpPr>
        <p:spPr>
          <a:xfrm>
            <a:off x="10474452" y="1527048"/>
            <a:ext cx="731520" cy="292608"/>
          </a:xfrm>
          <a:prstGeom prst="roundRect">
            <a:avLst>
              <a:gd name="adj" fmla="val 18750"/>
            </a:avLst>
          </a:prstGeom>
          <a:solidFill>
            <a:srgbClr val="FFF3EB"/>
          </a:solidFill>
          <a:ln w="10160">
            <a:solidFill>
              <a:srgbClr val="FEDEC8"/>
            </a:solidFill>
          </a:ln>
        </p:spPr>
        <p:txBody>
          <a:bodyPr wrap="square" lIns="0" tIns="0" rIns="0" bIns="0" rtlCol="0" anchor="ctr"/>
          <a:lstStyle/>
          <a:p>
            <a:pPr algn="ctr" indent="0" marL="0">
              <a:buNone/>
            </a:pPr>
            <a:r>
              <a:rPr lang="en-US" sz="950" b="1" dirty="0">
                <a:solidFill>
                  <a:srgbClr val="A54800"/>
                </a:solidFill>
                <a:latin typeface="Arial" pitchFamily="34" charset="0"/>
                <a:ea typeface="Arial" pitchFamily="34" charset="-122"/>
                <a:cs typeface="Arial" pitchFamily="34" charset="-120"/>
              </a:rPr>
              <a:t>High</a:t>
            </a:r>
            <a:endParaRPr lang="en-US" sz="950" dirty="0"/>
          </a:p>
        </p:txBody>
      </p:sp>
      <p:sp>
        <p:nvSpPr>
          <p:cNvPr id="116" name="Shape 114"/>
          <p:cNvSpPr/>
          <p:nvPr/>
        </p:nvSpPr>
        <p:spPr>
          <a:xfrm>
            <a:off x="457200" y="2313432"/>
            <a:ext cx="5554980" cy="1051560"/>
          </a:xfrm>
          <a:prstGeom prst="roundRect">
            <a:avLst>
              <a:gd name="adj" fmla="val 4348"/>
            </a:avLst>
          </a:prstGeom>
          <a:solidFill>
            <a:srgbClr val="FFFFFF"/>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17" name="Text 115"/>
          <p:cNvSpPr/>
          <p:nvPr/>
        </p:nvSpPr>
        <p:spPr>
          <a:xfrm>
            <a:off x="603504" y="2441448"/>
            <a:ext cx="5262372" cy="201168"/>
          </a:xfrm>
          <a:prstGeom prst="rect">
            <a:avLst/>
          </a:prstGeom>
          <a:noFill/>
          <a:ln/>
        </p:spPr>
        <p:txBody>
          <a:bodyPr wrap="square" lIns="0" tIns="0" rIns="0" bIns="0" rtlCol="0" anchor="ctr"/>
          <a:lstStyle/>
          <a:p>
            <a:pPr indent="0" marL="0">
              <a:buNone/>
            </a:pPr>
            <a:r>
              <a:rPr lang="en-US" sz="850" b="1" spc="120" kern="0" dirty="0">
                <a:solidFill>
                  <a:srgbClr val="0052CC"/>
                </a:solidFill>
                <a:latin typeface="Arial" pitchFamily="34" charset="0"/>
                <a:ea typeface="Arial" pitchFamily="34" charset="-122"/>
                <a:cs typeface="Arial" pitchFamily="34" charset="-120"/>
              </a:rPr>
              <a:t>PROBLEM SIGNAL</a:t>
            </a:r>
            <a:endParaRPr lang="en-US" sz="850" dirty="0"/>
          </a:p>
        </p:txBody>
      </p:sp>
      <p:sp>
        <p:nvSpPr>
          <p:cNvPr id="118" name="Text 116"/>
          <p:cNvSpPr/>
          <p:nvPr/>
        </p:nvSpPr>
        <p:spPr>
          <a:xfrm>
            <a:off x="603504" y="2697480"/>
            <a:ext cx="5262372" cy="576072"/>
          </a:xfrm>
          <a:prstGeom prst="rect">
            <a:avLst/>
          </a:prstGeom>
          <a:noFill/>
          <a:ln/>
        </p:spPr>
        <p:txBody>
          <a:bodyPr wrap="square" lIns="0" tIns="0" rIns="0" bIns="0" rtlCol="0" anchor="t"/>
          <a:lstStyle/>
          <a:p>
            <a:pPr indent="0" marL="0">
              <a:lnSpc>
                <a:spcPts val="1220"/>
              </a:lnSpc>
              <a:buNone/>
            </a:pPr>
            <a:r>
              <a:rPr lang="en-US" sz="940" dirty="0">
                <a:solidFill>
                  <a:srgbClr val="44546F"/>
                </a:solidFill>
                <a:latin typeface="Arial" pitchFamily="34" charset="0"/>
                <a:ea typeface="Arial" pitchFamily="34" charset="-122"/>
                <a:cs typeface="Arial" pitchFamily="34" charset="-120"/>
              </a:rPr>
              <a:t>The 'Priority' field is heavily skewed, with 54.7% of all incidents set to '5 - Planning'. This suggests that priority is not being set based on impact or urgency, potentially causing high-impact issues to be overlooked.</a:t>
            </a:r>
            <a:endParaRPr lang="en-US" sz="940" dirty="0"/>
          </a:p>
        </p:txBody>
      </p:sp>
      <p:sp>
        <p:nvSpPr>
          <p:cNvPr id="119" name="Shape 117"/>
          <p:cNvSpPr/>
          <p:nvPr/>
        </p:nvSpPr>
        <p:spPr>
          <a:xfrm>
            <a:off x="6176772" y="2313432"/>
            <a:ext cx="5554980" cy="1051560"/>
          </a:xfrm>
          <a:prstGeom prst="roundRect">
            <a:avLst>
              <a:gd name="adj" fmla="val 4348"/>
            </a:avLst>
          </a:prstGeom>
          <a:solidFill>
            <a:srgbClr val="FFFFFF"/>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20" name="Text 118"/>
          <p:cNvSpPr/>
          <p:nvPr/>
        </p:nvSpPr>
        <p:spPr>
          <a:xfrm>
            <a:off x="6323076" y="2441448"/>
            <a:ext cx="5262372" cy="201168"/>
          </a:xfrm>
          <a:prstGeom prst="rect">
            <a:avLst/>
          </a:prstGeom>
          <a:noFill/>
          <a:ln/>
        </p:spPr>
        <p:txBody>
          <a:bodyPr wrap="square" lIns="0" tIns="0" rIns="0" bIns="0" rtlCol="0" anchor="ctr"/>
          <a:lstStyle/>
          <a:p>
            <a:pPr indent="0" marL="0">
              <a:buNone/>
            </a:pPr>
            <a:r>
              <a:rPr lang="en-US" sz="850" b="1" spc="120" kern="0" dirty="0">
                <a:solidFill>
                  <a:srgbClr val="0052CC"/>
                </a:solidFill>
                <a:latin typeface="Arial" pitchFamily="34" charset="0"/>
                <a:ea typeface="Arial" pitchFamily="34" charset="-122"/>
                <a:cs typeface="Arial" pitchFamily="34" charset="-120"/>
              </a:rPr>
              <a:t>HOW ROVO STUDIO HELPS</a:t>
            </a:r>
            <a:endParaRPr lang="en-US" sz="850" dirty="0"/>
          </a:p>
        </p:txBody>
      </p:sp>
      <p:sp>
        <p:nvSpPr>
          <p:cNvPr id="121" name="Text 119"/>
          <p:cNvSpPr/>
          <p:nvPr/>
        </p:nvSpPr>
        <p:spPr>
          <a:xfrm>
            <a:off x="6323076" y="2697480"/>
            <a:ext cx="5262372" cy="576072"/>
          </a:xfrm>
          <a:prstGeom prst="rect">
            <a:avLst/>
          </a:prstGeom>
          <a:noFill/>
          <a:ln/>
        </p:spPr>
        <p:txBody>
          <a:bodyPr wrap="square" lIns="0" tIns="0" rIns="0" bIns="0" rtlCol="0" anchor="t"/>
          <a:lstStyle/>
          <a:p>
            <a:pPr indent="0" marL="0">
              <a:lnSpc>
                <a:spcPts val="1220"/>
              </a:lnSpc>
              <a:buNone/>
            </a:pPr>
            <a:r>
              <a:rPr lang="en-US" sz="940" dirty="0">
                <a:solidFill>
                  <a:srgbClr val="44546F"/>
                </a:solidFill>
                <a:latin typeface="Arial" pitchFamily="34" charset="0"/>
                <a:ea typeface="Arial" pitchFamily="34" charset="-122"/>
                <a:cs typeface="Arial" pitchFamily="34" charset="-120"/>
              </a:rPr>
              <a:t>A purpose-built agent in Rovo Studio can analyze the incident's description for keywords indicating urgency (e.g., 'system down', 'cannot work', 'urgent') and user sentiment, then set a more appropriate priority level.</a:t>
            </a:r>
            <a:endParaRPr lang="en-US" sz="940" dirty="0"/>
          </a:p>
        </p:txBody>
      </p:sp>
      <p:sp>
        <p:nvSpPr>
          <p:cNvPr id="122" name="Shape 120"/>
          <p:cNvSpPr/>
          <p:nvPr/>
        </p:nvSpPr>
        <p:spPr>
          <a:xfrm>
            <a:off x="457200" y="3529584"/>
            <a:ext cx="5554980" cy="1051560"/>
          </a:xfrm>
          <a:prstGeom prst="roundRect">
            <a:avLst>
              <a:gd name="adj" fmla="val 4348"/>
            </a:avLst>
          </a:prstGeom>
          <a:solidFill>
            <a:srgbClr val="FFFFFF"/>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23" name="Text 121"/>
          <p:cNvSpPr/>
          <p:nvPr/>
        </p:nvSpPr>
        <p:spPr>
          <a:xfrm>
            <a:off x="603504" y="3657600"/>
            <a:ext cx="5262372" cy="201168"/>
          </a:xfrm>
          <a:prstGeom prst="rect">
            <a:avLst/>
          </a:prstGeom>
          <a:noFill/>
          <a:ln/>
        </p:spPr>
        <p:txBody>
          <a:bodyPr wrap="square" lIns="0" tIns="0" rIns="0" bIns="0" rtlCol="0" anchor="ctr"/>
          <a:lstStyle/>
          <a:p>
            <a:pPr indent="0" marL="0">
              <a:buNone/>
            </a:pPr>
            <a:r>
              <a:rPr lang="en-US" sz="850" b="1" spc="120" kern="0" dirty="0">
                <a:solidFill>
                  <a:srgbClr val="0052CC"/>
                </a:solidFill>
                <a:latin typeface="Arial" pitchFamily="34" charset="0"/>
                <a:ea typeface="Arial" pitchFamily="34" charset="-122"/>
                <a:cs typeface="Arial" pitchFamily="34" charset="-120"/>
              </a:rPr>
              <a:t>TRIGGER</a:t>
            </a:r>
            <a:endParaRPr lang="en-US" sz="850" dirty="0"/>
          </a:p>
        </p:txBody>
      </p:sp>
      <p:sp>
        <p:nvSpPr>
          <p:cNvPr id="124" name="Text 122"/>
          <p:cNvSpPr/>
          <p:nvPr/>
        </p:nvSpPr>
        <p:spPr>
          <a:xfrm>
            <a:off x="603504" y="3913632"/>
            <a:ext cx="5262372" cy="576072"/>
          </a:xfrm>
          <a:prstGeom prst="rect">
            <a:avLst/>
          </a:prstGeom>
          <a:noFill/>
          <a:ln/>
        </p:spPr>
        <p:txBody>
          <a:bodyPr wrap="square" lIns="0" tIns="0" rIns="0" bIns="0" rtlCol="0" anchor="t"/>
          <a:lstStyle/>
          <a:p>
            <a:pPr indent="0" marL="0">
              <a:lnSpc>
                <a:spcPts val="1220"/>
              </a:lnSpc>
              <a:buNone/>
            </a:pPr>
            <a:r>
              <a:rPr lang="en-US" sz="940" dirty="0">
                <a:solidFill>
                  <a:srgbClr val="44546F"/>
                </a:solidFill>
                <a:latin typeface="Arial" pitchFamily="34" charset="0"/>
                <a:ea typeface="Arial" pitchFamily="34" charset="-122"/>
                <a:cs typeface="Arial" pitchFamily="34" charset="-120"/>
              </a:rPr>
              <a:t>An issue is created or updated.</a:t>
            </a:r>
            <a:endParaRPr lang="en-US" sz="940" dirty="0"/>
          </a:p>
        </p:txBody>
      </p:sp>
      <p:sp>
        <p:nvSpPr>
          <p:cNvPr id="125" name="Shape 123"/>
          <p:cNvSpPr/>
          <p:nvPr/>
        </p:nvSpPr>
        <p:spPr>
          <a:xfrm>
            <a:off x="6176772" y="3529584"/>
            <a:ext cx="5554980" cy="1051560"/>
          </a:xfrm>
          <a:prstGeom prst="roundRect">
            <a:avLst>
              <a:gd name="adj" fmla="val 4348"/>
            </a:avLst>
          </a:prstGeom>
          <a:solidFill>
            <a:srgbClr val="FFFFFF"/>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26" name="Text 124"/>
          <p:cNvSpPr/>
          <p:nvPr/>
        </p:nvSpPr>
        <p:spPr>
          <a:xfrm>
            <a:off x="6323076" y="3657600"/>
            <a:ext cx="5262372" cy="201168"/>
          </a:xfrm>
          <a:prstGeom prst="rect">
            <a:avLst/>
          </a:prstGeom>
          <a:noFill/>
          <a:ln/>
        </p:spPr>
        <p:txBody>
          <a:bodyPr wrap="square" lIns="0" tIns="0" rIns="0" bIns="0" rtlCol="0" anchor="ctr"/>
          <a:lstStyle/>
          <a:p>
            <a:pPr indent="0" marL="0">
              <a:buNone/>
            </a:pPr>
            <a:r>
              <a:rPr lang="en-US" sz="850" b="1" spc="120" kern="0" dirty="0">
                <a:solidFill>
                  <a:srgbClr val="0052CC"/>
                </a:solidFill>
                <a:latin typeface="Arial" pitchFamily="34" charset="0"/>
                <a:ea typeface="Arial" pitchFamily="34" charset="-122"/>
                <a:cs typeface="Arial" pitchFamily="34" charset="-120"/>
              </a:rPr>
              <a:t>EXPECTED BENEFIT</a:t>
            </a:r>
            <a:endParaRPr lang="en-US" sz="850" dirty="0"/>
          </a:p>
        </p:txBody>
      </p:sp>
      <p:sp>
        <p:nvSpPr>
          <p:cNvPr id="127" name="Text 125"/>
          <p:cNvSpPr/>
          <p:nvPr/>
        </p:nvSpPr>
        <p:spPr>
          <a:xfrm>
            <a:off x="6323076" y="3913632"/>
            <a:ext cx="5262372" cy="576072"/>
          </a:xfrm>
          <a:prstGeom prst="rect">
            <a:avLst/>
          </a:prstGeom>
          <a:noFill/>
          <a:ln/>
        </p:spPr>
        <p:txBody>
          <a:bodyPr wrap="square" lIns="0" tIns="0" rIns="0" bIns="0" rtlCol="0" anchor="t"/>
          <a:lstStyle/>
          <a:p>
            <a:pPr indent="0" marL="0">
              <a:lnSpc>
                <a:spcPts val="1220"/>
              </a:lnSpc>
              <a:buNone/>
            </a:pPr>
            <a:r>
              <a:rPr lang="en-US" sz="940" dirty="0">
                <a:solidFill>
                  <a:srgbClr val="44546F"/>
                </a:solidFill>
                <a:latin typeface="Arial" pitchFamily="34" charset="0"/>
                <a:ea typeface="Arial" pitchFamily="34" charset="-122"/>
                <a:cs typeface="Arial" pitchFamily="34" charset="-120"/>
              </a:rPr>
              <a:t>Ensure that critical and high-priority incidents are addressed faster, reducing business impact and improving user satisfaction.</a:t>
            </a:r>
            <a:endParaRPr lang="en-US" sz="940" dirty="0"/>
          </a:p>
        </p:txBody>
      </p:sp>
      <p:sp>
        <p:nvSpPr>
          <p:cNvPr id="128" name="Shape 126"/>
          <p:cNvSpPr/>
          <p:nvPr/>
        </p:nvSpPr>
        <p:spPr>
          <a:xfrm>
            <a:off x="457200" y="4791456"/>
            <a:ext cx="3200400" cy="1563624"/>
          </a:xfrm>
          <a:prstGeom prst="roundRect">
            <a:avLst>
              <a:gd name="adj" fmla="val 2924"/>
            </a:avLst>
          </a:prstGeom>
          <a:solidFill>
            <a:srgbClr val="FAFBFC"/>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29" name="Text 127"/>
          <p:cNvSpPr/>
          <p:nvPr/>
        </p:nvSpPr>
        <p:spPr>
          <a:xfrm>
            <a:off x="603504" y="4919472"/>
            <a:ext cx="2907792" cy="201168"/>
          </a:xfrm>
          <a:prstGeom prst="rect">
            <a:avLst/>
          </a:prstGeom>
          <a:noFill/>
          <a:ln/>
        </p:spPr>
        <p:txBody>
          <a:bodyPr wrap="square" lIns="0" tIns="0" rIns="0" bIns="0" rtlCol="0" anchor="ctr"/>
          <a:lstStyle/>
          <a:p>
            <a:pPr indent="0" marL="0">
              <a:buNone/>
            </a:pPr>
            <a:r>
              <a:rPr lang="en-US" sz="850" b="1" spc="120" kern="0" dirty="0">
                <a:solidFill>
                  <a:srgbClr val="0052CC"/>
                </a:solidFill>
                <a:latin typeface="Arial" pitchFamily="34" charset="0"/>
                <a:ea typeface="Arial" pitchFamily="34" charset="-122"/>
                <a:cs typeface="Arial" pitchFamily="34" charset="-120"/>
              </a:rPr>
              <a:t>OWNER / CONFIGURATION</a:t>
            </a:r>
            <a:endParaRPr lang="en-US" sz="850" dirty="0"/>
          </a:p>
        </p:txBody>
      </p:sp>
      <p:sp>
        <p:nvSpPr>
          <p:cNvPr id="130" name="Text 128"/>
          <p:cNvSpPr/>
          <p:nvPr/>
        </p:nvSpPr>
        <p:spPr>
          <a:xfrm>
            <a:off x="603504" y="5184648"/>
            <a:ext cx="2907792" cy="1060704"/>
          </a:xfrm>
          <a:prstGeom prst="rect">
            <a:avLst/>
          </a:prstGeom>
          <a:noFill/>
          <a:ln/>
        </p:spPr>
        <p:txBody>
          <a:bodyPr wrap="square" lIns="0" tIns="0" rIns="0" bIns="0" rtlCol="0" anchor="t"/>
          <a:lstStyle/>
          <a:p>
            <a:pPr indent="0" marL="0">
              <a:lnSpc>
                <a:spcPts val="1200"/>
              </a:lnSpc>
              <a:buNone/>
            </a:pPr>
            <a:r>
              <a:rPr lang="en-US" sz="910" dirty="0">
                <a:solidFill>
                  <a:srgbClr val="44546F"/>
                </a:solidFill>
                <a:latin typeface="Arial" pitchFamily="34" charset="0"/>
                <a:ea typeface="Arial" pitchFamily="34" charset="-122"/>
                <a:cs typeface="Arial" pitchFamily="34" charset="-120"/>
              </a:rPr>
              <a:t>Owner: Incident Manager / Process Owner Config: Build a custom agent in Rovo Studio with logic to parse issue text for urgency signals and map them to the appropriate 'Priority' field values.</a:t>
            </a:r>
            <a:endParaRPr lang="en-US" sz="910" dirty="0"/>
          </a:p>
        </p:txBody>
      </p:sp>
      <p:sp>
        <p:nvSpPr>
          <p:cNvPr id="131" name="Shape 129"/>
          <p:cNvSpPr/>
          <p:nvPr/>
        </p:nvSpPr>
        <p:spPr>
          <a:xfrm>
            <a:off x="3822192" y="4791456"/>
            <a:ext cx="3840480" cy="1563624"/>
          </a:xfrm>
          <a:prstGeom prst="roundRect">
            <a:avLst>
              <a:gd name="adj" fmla="val 2924"/>
            </a:avLst>
          </a:prstGeom>
          <a:solidFill>
            <a:srgbClr val="FAFBFC"/>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32" name="Text 130"/>
          <p:cNvSpPr/>
          <p:nvPr/>
        </p:nvSpPr>
        <p:spPr>
          <a:xfrm>
            <a:off x="3968496" y="4919472"/>
            <a:ext cx="3547872" cy="201168"/>
          </a:xfrm>
          <a:prstGeom prst="rect">
            <a:avLst/>
          </a:prstGeom>
          <a:noFill/>
          <a:ln/>
        </p:spPr>
        <p:txBody>
          <a:bodyPr wrap="square" lIns="0" tIns="0" rIns="0" bIns="0" rtlCol="0" anchor="ctr"/>
          <a:lstStyle/>
          <a:p>
            <a:pPr indent="0" marL="0">
              <a:buNone/>
            </a:pPr>
            <a:r>
              <a:rPr lang="en-US" sz="850" b="1" spc="120" kern="0" dirty="0">
                <a:solidFill>
                  <a:srgbClr val="0052CC"/>
                </a:solidFill>
                <a:latin typeface="Arial" pitchFamily="34" charset="0"/>
                <a:ea typeface="Arial" pitchFamily="34" charset="-122"/>
                <a:cs typeface="Arial" pitchFamily="34" charset="-120"/>
              </a:rPr>
              <a:t>EVIDENCE</a:t>
            </a:r>
            <a:endParaRPr lang="en-US" sz="850" dirty="0"/>
          </a:p>
        </p:txBody>
      </p:sp>
      <p:sp>
        <p:nvSpPr>
          <p:cNvPr id="133" name="Text 131"/>
          <p:cNvSpPr/>
          <p:nvPr/>
        </p:nvSpPr>
        <p:spPr>
          <a:xfrm>
            <a:off x="3986784" y="5202936"/>
            <a:ext cx="3511296" cy="1060704"/>
          </a:xfrm>
          <a:prstGeom prst="rect">
            <a:avLst/>
          </a:prstGeom>
          <a:noFill/>
          <a:ln/>
        </p:spPr>
        <p:txBody>
          <a:bodyPr wrap="square" lIns="0" tIns="0" rIns="0" bIns="0" rtlCol="0" anchor="t"/>
          <a:lstStyle/>
          <a:p>
            <a:pPr marL="127000" indent="-127000">
              <a:lnSpc>
                <a:spcPts val="1100"/>
              </a:lnSpc>
              <a:spcAft>
                <a:spcPts val="500"/>
              </a:spcAft>
              <a:buSzPct val="100000"/>
              <a:buChar char="•"/>
            </a:pPr>
            <a:r>
              <a:rPr lang="en-US" sz="870" dirty="0">
                <a:solidFill>
                  <a:srgbClr val="44546F"/>
                </a:solidFill>
                <a:latin typeface="Arial" pitchFamily="34" charset="0"/>
                <a:ea typeface="Arial" pitchFamily="34" charset="-122"/>
                <a:cs typeface="Arial" pitchFamily="34" charset="-120"/>
              </a:rPr>
              <a:t>Field Usage 'Priority': '5 - Planning' accounts for 571 of 1044 items (54.7%)</a:t>
            </a:r>
            <a:endParaRPr lang="en-US" sz="870" dirty="0"/>
          </a:p>
        </p:txBody>
      </p:sp>
      <p:sp>
        <p:nvSpPr>
          <p:cNvPr id="134" name="Shape 132"/>
          <p:cNvSpPr/>
          <p:nvPr/>
        </p:nvSpPr>
        <p:spPr>
          <a:xfrm>
            <a:off x="7827264" y="4791456"/>
            <a:ext cx="3904488" cy="1563624"/>
          </a:xfrm>
          <a:prstGeom prst="roundRect">
            <a:avLst>
              <a:gd name="adj" fmla="val 2924"/>
            </a:avLst>
          </a:prstGeom>
          <a:solidFill>
            <a:srgbClr val="E9F2FF"/>
          </a:solidFill>
          <a:ln w="10160">
            <a:solidFill>
              <a:srgbClr val="A6C5F2"/>
            </a:solidFill>
            <a:prstDash val="solid"/>
          </a:ln>
          <a:effectLst>
            <a:outerShdw sx="100000" sy="100000" kx="0" ky="0" algn="bl" rotWithShape="0" blurRad="76200" dist="19050" dir="5400000">
              <a:srgbClr val="122A35">
                <a:alpha val="6000"/>
              </a:srgbClr>
            </a:outerShdw>
          </a:effectLst>
        </p:spPr>
      </p:sp>
      <p:sp>
        <p:nvSpPr>
          <p:cNvPr id="135" name="Text 133"/>
          <p:cNvSpPr/>
          <p:nvPr/>
        </p:nvSpPr>
        <p:spPr>
          <a:xfrm>
            <a:off x="7973568" y="4919472"/>
            <a:ext cx="3611880" cy="201168"/>
          </a:xfrm>
          <a:prstGeom prst="rect">
            <a:avLst/>
          </a:prstGeom>
          <a:noFill/>
          <a:ln/>
        </p:spPr>
        <p:txBody>
          <a:bodyPr wrap="square" lIns="0" tIns="0" rIns="0" bIns="0" rtlCol="0" anchor="ctr"/>
          <a:lstStyle/>
          <a:p>
            <a:pPr indent="0" marL="0">
              <a:buNone/>
            </a:pPr>
            <a:r>
              <a:rPr lang="en-US" sz="850" b="1" spc="120" kern="0" dirty="0">
                <a:solidFill>
                  <a:srgbClr val="0052CC"/>
                </a:solidFill>
                <a:latin typeface="Arial" pitchFamily="34" charset="0"/>
                <a:ea typeface="Arial" pitchFamily="34" charset="-122"/>
                <a:cs typeface="Arial" pitchFamily="34" charset="-120"/>
              </a:rPr>
              <a:t>AI USE CASE</a:t>
            </a:r>
            <a:endParaRPr lang="en-US" sz="850" dirty="0"/>
          </a:p>
        </p:txBody>
      </p:sp>
      <p:sp>
        <p:nvSpPr>
          <p:cNvPr id="136" name="Text 134"/>
          <p:cNvSpPr/>
          <p:nvPr/>
        </p:nvSpPr>
        <p:spPr>
          <a:xfrm>
            <a:off x="7973568" y="5184648"/>
            <a:ext cx="3611880" cy="1060704"/>
          </a:xfrm>
          <a:prstGeom prst="rect">
            <a:avLst/>
          </a:prstGeom>
          <a:noFill/>
          <a:ln/>
        </p:spPr>
        <p:txBody>
          <a:bodyPr wrap="square" lIns="0" tIns="0" rIns="0" bIns="0" rtlCol="0" anchor="t"/>
          <a:lstStyle/>
          <a:p>
            <a:pPr indent="0" marL="0">
              <a:lnSpc>
                <a:spcPts val="1220"/>
              </a:lnSpc>
              <a:buNone/>
            </a:pPr>
            <a:r>
              <a:rPr lang="en-US" sz="940" b="1" dirty="0">
                <a:solidFill>
                  <a:srgbClr val="09326C"/>
                </a:solidFill>
                <a:latin typeface="Arial" pitchFamily="34" charset="0"/>
                <a:ea typeface="Arial" pitchFamily="34" charset="-122"/>
                <a:cs typeface="Arial" pitchFamily="34" charset="-120"/>
              </a:rPr>
              <a:t>Prioritisation</a:t>
            </a:r>
            <a:endParaRPr lang="en-US" sz="940" dirty="0"/>
          </a:p>
        </p:txBody>
      </p:sp>
      <p:sp>
        <p:nvSpPr>
          <p:cNvPr id="25" name="Slide Number Placeholder 0"/>
          <p:cNvSpPr>
            <a:spLocks noGrp="1"/>
          </p:cNvSpPr>
          <p:nvPr>
            <p:ph type="sldNum" sz="quarter" idx="4294967295"/>
          </p:nvPr>
        </p:nvSpPr>
        <p:spPr>
          <a:xfrm>
            <a:off x="11521440" y="6537960"/>
            <a:ext cx="800000" cy="300000"/>
          </a:xfrm>
          <a:prstGeom prst="rect">
            <a:avLst/>
          </a:prstGeom>
          <a:extLst>
            <a:ext uri="{C572A759-6A51-4108-AA02-DFA0A04FC94B}">
              <ma14:wrappingTextBoxFlag xmlns:ma14="http://schemas.microsoft.com/office/mac/drawingml/2011/main" val="0"/>
            </a:ext>
          </a:extLst>
        </p:spPr>
        <p:txBody>
          <a:bodyPr/>
          <a:lstStyle>
            <a:lvl1pPr>
              <a:defRPr sz="850">
                <a:solidFill>
                  <a:srgbClr val="626F86"/>
                </a:solidFill>
                <a:latin typeface="Arial"/>
                <a:ea typeface="Arial"/>
                <a:cs typeface="Arial"/>
              </a:defRPr>
            </a:lvl1pPr>
          </a:lstStyle>
          <a:p>
            <a:pPr algn="l"/>
            <a:fld id="{F7021451-1387-4CA6-816F-3879F97B5CBC}" type="slidenum">
              <a:rPr b="0" lang="en-US"/>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9555480" y="201168"/>
            <a:ext cx="22860" cy="22860"/>
          </a:xfrm>
          <a:prstGeom prst="ellipse">
            <a:avLst/>
          </a:prstGeom>
          <a:solidFill>
            <a:srgbClr val="CFE0F8">
              <a:alpha val="92000"/>
            </a:srgbClr>
          </a:solidFill>
          <a:ln w="12700">
            <a:solidFill>
              <a:srgbClr val="CFE0F8">
                <a:alpha val="0"/>
              </a:srgbClr>
            </a:solidFill>
            <a:prstDash val="solid"/>
          </a:ln>
        </p:spPr>
      </p:sp>
      <p:sp>
        <p:nvSpPr>
          <p:cNvPr id="3" name="Shape 1"/>
          <p:cNvSpPr/>
          <p:nvPr/>
        </p:nvSpPr>
        <p:spPr>
          <a:xfrm>
            <a:off x="9756648" y="201168"/>
            <a:ext cx="22860" cy="22860"/>
          </a:xfrm>
          <a:prstGeom prst="ellipse">
            <a:avLst/>
          </a:prstGeom>
          <a:solidFill>
            <a:srgbClr val="CFE0F8">
              <a:alpha val="92000"/>
            </a:srgbClr>
          </a:solidFill>
          <a:ln w="12700">
            <a:solidFill>
              <a:srgbClr val="CFE0F8">
                <a:alpha val="0"/>
              </a:srgbClr>
            </a:solidFill>
            <a:prstDash val="solid"/>
          </a:ln>
        </p:spPr>
      </p:sp>
      <p:sp>
        <p:nvSpPr>
          <p:cNvPr id="4" name="Shape 2"/>
          <p:cNvSpPr/>
          <p:nvPr/>
        </p:nvSpPr>
        <p:spPr>
          <a:xfrm>
            <a:off x="9957816" y="201168"/>
            <a:ext cx="22860" cy="22860"/>
          </a:xfrm>
          <a:prstGeom prst="ellipse">
            <a:avLst/>
          </a:prstGeom>
          <a:solidFill>
            <a:srgbClr val="CFE0F8">
              <a:alpha val="92000"/>
            </a:srgbClr>
          </a:solidFill>
          <a:ln w="12700">
            <a:solidFill>
              <a:srgbClr val="CFE0F8">
                <a:alpha val="0"/>
              </a:srgbClr>
            </a:solidFill>
            <a:prstDash val="solid"/>
          </a:ln>
        </p:spPr>
      </p:sp>
      <p:sp>
        <p:nvSpPr>
          <p:cNvPr id="5" name="Shape 3"/>
          <p:cNvSpPr/>
          <p:nvPr/>
        </p:nvSpPr>
        <p:spPr>
          <a:xfrm>
            <a:off x="10158984" y="201168"/>
            <a:ext cx="22860" cy="22860"/>
          </a:xfrm>
          <a:prstGeom prst="ellipse">
            <a:avLst/>
          </a:prstGeom>
          <a:solidFill>
            <a:srgbClr val="CFE0F8">
              <a:alpha val="92000"/>
            </a:srgbClr>
          </a:solidFill>
          <a:ln w="12700">
            <a:solidFill>
              <a:srgbClr val="CFE0F8">
                <a:alpha val="0"/>
              </a:srgbClr>
            </a:solidFill>
            <a:prstDash val="solid"/>
          </a:ln>
        </p:spPr>
      </p:sp>
      <p:sp>
        <p:nvSpPr>
          <p:cNvPr id="6" name="Shape 4"/>
          <p:cNvSpPr/>
          <p:nvPr/>
        </p:nvSpPr>
        <p:spPr>
          <a:xfrm>
            <a:off x="10360152" y="201168"/>
            <a:ext cx="22860" cy="22860"/>
          </a:xfrm>
          <a:prstGeom prst="ellipse">
            <a:avLst/>
          </a:prstGeom>
          <a:solidFill>
            <a:srgbClr val="CFE0F8">
              <a:alpha val="92000"/>
            </a:srgbClr>
          </a:solidFill>
          <a:ln w="12700">
            <a:solidFill>
              <a:srgbClr val="CFE0F8">
                <a:alpha val="0"/>
              </a:srgbClr>
            </a:solidFill>
            <a:prstDash val="solid"/>
          </a:ln>
        </p:spPr>
      </p:sp>
      <p:sp>
        <p:nvSpPr>
          <p:cNvPr id="7" name="Shape 5"/>
          <p:cNvSpPr/>
          <p:nvPr/>
        </p:nvSpPr>
        <p:spPr>
          <a:xfrm>
            <a:off x="10561320" y="201168"/>
            <a:ext cx="22860" cy="22860"/>
          </a:xfrm>
          <a:prstGeom prst="ellipse">
            <a:avLst/>
          </a:prstGeom>
          <a:solidFill>
            <a:srgbClr val="CFE0F8">
              <a:alpha val="92000"/>
            </a:srgbClr>
          </a:solidFill>
          <a:ln w="12700">
            <a:solidFill>
              <a:srgbClr val="CFE0F8">
                <a:alpha val="0"/>
              </a:srgbClr>
            </a:solidFill>
            <a:prstDash val="solid"/>
          </a:ln>
        </p:spPr>
      </p:sp>
      <p:sp>
        <p:nvSpPr>
          <p:cNvPr id="8" name="Shape 6"/>
          <p:cNvSpPr/>
          <p:nvPr/>
        </p:nvSpPr>
        <p:spPr>
          <a:xfrm>
            <a:off x="10762488" y="201168"/>
            <a:ext cx="22860" cy="22860"/>
          </a:xfrm>
          <a:prstGeom prst="ellipse">
            <a:avLst/>
          </a:prstGeom>
          <a:solidFill>
            <a:srgbClr val="CFE0F8">
              <a:alpha val="92000"/>
            </a:srgbClr>
          </a:solidFill>
          <a:ln w="12700">
            <a:solidFill>
              <a:srgbClr val="CFE0F8">
                <a:alpha val="0"/>
              </a:srgbClr>
            </a:solidFill>
            <a:prstDash val="solid"/>
          </a:ln>
        </p:spPr>
      </p:sp>
      <p:sp>
        <p:nvSpPr>
          <p:cNvPr id="9" name="Shape 7"/>
          <p:cNvSpPr/>
          <p:nvPr/>
        </p:nvSpPr>
        <p:spPr>
          <a:xfrm>
            <a:off x="10963656" y="201168"/>
            <a:ext cx="22860" cy="22860"/>
          </a:xfrm>
          <a:prstGeom prst="ellipse">
            <a:avLst/>
          </a:prstGeom>
          <a:solidFill>
            <a:srgbClr val="CFE0F8">
              <a:alpha val="92000"/>
            </a:srgbClr>
          </a:solidFill>
          <a:ln w="12700">
            <a:solidFill>
              <a:srgbClr val="CFE0F8">
                <a:alpha val="0"/>
              </a:srgbClr>
            </a:solidFill>
            <a:prstDash val="solid"/>
          </a:ln>
        </p:spPr>
      </p:sp>
      <p:sp>
        <p:nvSpPr>
          <p:cNvPr id="10" name="Shape 8"/>
          <p:cNvSpPr/>
          <p:nvPr/>
        </p:nvSpPr>
        <p:spPr>
          <a:xfrm>
            <a:off x="11164824" y="201168"/>
            <a:ext cx="22860" cy="22860"/>
          </a:xfrm>
          <a:prstGeom prst="ellipse">
            <a:avLst/>
          </a:prstGeom>
          <a:solidFill>
            <a:srgbClr val="CFE0F8">
              <a:alpha val="92000"/>
            </a:srgbClr>
          </a:solidFill>
          <a:ln w="12700">
            <a:solidFill>
              <a:srgbClr val="CFE0F8">
                <a:alpha val="0"/>
              </a:srgbClr>
            </a:solidFill>
            <a:prstDash val="solid"/>
          </a:ln>
        </p:spPr>
      </p:sp>
      <p:sp>
        <p:nvSpPr>
          <p:cNvPr id="11" name="Shape 9"/>
          <p:cNvSpPr/>
          <p:nvPr/>
        </p:nvSpPr>
        <p:spPr>
          <a:xfrm>
            <a:off x="11365992" y="201168"/>
            <a:ext cx="22860" cy="22860"/>
          </a:xfrm>
          <a:prstGeom prst="ellipse">
            <a:avLst/>
          </a:prstGeom>
          <a:solidFill>
            <a:srgbClr val="CFE0F8">
              <a:alpha val="92000"/>
            </a:srgbClr>
          </a:solidFill>
          <a:ln w="12700">
            <a:solidFill>
              <a:srgbClr val="CFE0F8">
                <a:alpha val="0"/>
              </a:srgbClr>
            </a:solidFill>
            <a:prstDash val="solid"/>
          </a:ln>
        </p:spPr>
      </p:sp>
      <p:sp>
        <p:nvSpPr>
          <p:cNvPr id="12" name="Shape 10"/>
          <p:cNvSpPr/>
          <p:nvPr/>
        </p:nvSpPr>
        <p:spPr>
          <a:xfrm>
            <a:off x="11567160" y="201168"/>
            <a:ext cx="22860" cy="22860"/>
          </a:xfrm>
          <a:prstGeom prst="ellipse">
            <a:avLst/>
          </a:prstGeom>
          <a:solidFill>
            <a:srgbClr val="CFE0F8">
              <a:alpha val="92000"/>
            </a:srgbClr>
          </a:solidFill>
          <a:ln w="12700">
            <a:solidFill>
              <a:srgbClr val="CFE0F8">
                <a:alpha val="0"/>
              </a:srgbClr>
            </a:solidFill>
            <a:prstDash val="solid"/>
          </a:ln>
        </p:spPr>
      </p:sp>
      <p:sp>
        <p:nvSpPr>
          <p:cNvPr id="13" name="Shape 11"/>
          <p:cNvSpPr/>
          <p:nvPr/>
        </p:nvSpPr>
        <p:spPr>
          <a:xfrm>
            <a:off x="11768328" y="201168"/>
            <a:ext cx="22860" cy="22860"/>
          </a:xfrm>
          <a:prstGeom prst="ellipse">
            <a:avLst/>
          </a:prstGeom>
          <a:solidFill>
            <a:srgbClr val="CFE0F8">
              <a:alpha val="92000"/>
            </a:srgbClr>
          </a:solidFill>
          <a:ln w="12700">
            <a:solidFill>
              <a:srgbClr val="CFE0F8">
                <a:alpha val="0"/>
              </a:srgbClr>
            </a:solidFill>
            <a:prstDash val="solid"/>
          </a:ln>
        </p:spPr>
      </p:sp>
      <p:sp>
        <p:nvSpPr>
          <p:cNvPr id="14" name="Shape 12"/>
          <p:cNvSpPr/>
          <p:nvPr/>
        </p:nvSpPr>
        <p:spPr>
          <a:xfrm>
            <a:off x="11969496" y="201168"/>
            <a:ext cx="22860" cy="22860"/>
          </a:xfrm>
          <a:prstGeom prst="ellipse">
            <a:avLst/>
          </a:prstGeom>
          <a:solidFill>
            <a:srgbClr val="CFE0F8">
              <a:alpha val="92000"/>
            </a:srgbClr>
          </a:solidFill>
          <a:ln w="12700">
            <a:solidFill>
              <a:srgbClr val="CFE0F8">
                <a:alpha val="0"/>
              </a:srgbClr>
            </a:solidFill>
            <a:prstDash val="solid"/>
          </a:ln>
        </p:spPr>
      </p:sp>
      <p:sp>
        <p:nvSpPr>
          <p:cNvPr id="15" name="Shape 13"/>
          <p:cNvSpPr/>
          <p:nvPr/>
        </p:nvSpPr>
        <p:spPr>
          <a:xfrm>
            <a:off x="9555480" y="384048"/>
            <a:ext cx="22860" cy="22860"/>
          </a:xfrm>
          <a:prstGeom prst="ellipse">
            <a:avLst/>
          </a:prstGeom>
          <a:solidFill>
            <a:srgbClr val="CFE0F8">
              <a:alpha val="92000"/>
            </a:srgbClr>
          </a:solidFill>
          <a:ln w="12700">
            <a:solidFill>
              <a:srgbClr val="CFE0F8">
                <a:alpha val="0"/>
              </a:srgbClr>
            </a:solidFill>
            <a:prstDash val="solid"/>
          </a:ln>
        </p:spPr>
      </p:sp>
      <p:sp>
        <p:nvSpPr>
          <p:cNvPr id="16" name="Shape 14"/>
          <p:cNvSpPr/>
          <p:nvPr/>
        </p:nvSpPr>
        <p:spPr>
          <a:xfrm>
            <a:off x="9756648" y="384048"/>
            <a:ext cx="22860" cy="22860"/>
          </a:xfrm>
          <a:prstGeom prst="ellipse">
            <a:avLst/>
          </a:prstGeom>
          <a:solidFill>
            <a:srgbClr val="CFE0F8">
              <a:alpha val="92000"/>
            </a:srgbClr>
          </a:solidFill>
          <a:ln w="12700">
            <a:solidFill>
              <a:srgbClr val="CFE0F8">
                <a:alpha val="0"/>
              </a:srgbClr>
            </a:solidFill>
            <a:prstDash val="solid"/>
          </a:ln>
        </p:spPr>
      </p:sp>
      <p:sp>
        <p:nvSpPr>
          <p:cNvPr id="17" name="Shape 15"/>
          <p:cNvSpPr/>
          <p:nvPr/>
        </p:nvSpPr>
        <p:spPr>
          <a:xfrm>
            <a:off x="9957816" y="384048"/>
            <a:ext cx="22860" cy="22860"/>
          </a:xfrm>
          <a:prstGeom prst="ellipse">
            <a:avLst/>
          </a:prstGeom>
          <a:solidFill>
            <a:srgbClr val="CFE0F8">
              <a:alpha val="92000"/>
            </a:srgbClr>
          </a:solidFill>
          <a:ln w="12700">
            <a:solidFill>
              <a:srgbClr val="CFE0F8">
                <a:alpha val="0"/>
              </a:srgbClr>
            </a:solidFill>
            <a:prstDash val="solid"/>
          </a:ln>
        </p:spPr>
      </p:sp>
      <p:sp>
        <p:nvSpPr>
          <p:cNvPr id="18" name="Shape 16"/>
          <p:cNvSpPr/>
          <p:nvPr/>
        </p:nvSpPr>
        <p:spPr>
          <a:xfrm>
            <a:off x="10158984" y="384048"/>
            <a:ext cx="22860" cy="22860"/>
          </a:xfrm>
          <a:prstGeom prst="ellipse">
            <a:avLst/>
          </a:prstGeom>
          <a:solidFill>
            <a:srgbClr val="CFE0F8">
              <a:alpha val="92000"/>
            </a:srgbClr>
          </a:solidFill>
          <a:ln w="12700">
            <a:solidFill>
              <a:srgbClr val="CFE0F8">
                <a:alpha val="0"/>
              </a:srgbClr>
            </a:solidFill>
            <a:prstDash val="solid"/>
          </a:ln>
        </p:spPr>
      </p:sp>
      <p:sp>
        <p:nvSpPr>
          <p:cNvPr id="19" name="Shape 17"/>
          <p:cNvSpPr/>
          <p:nvPr/>
        </p:nvSpPr>
        <p:spPr>
          <a:xfrm>
            <a:off x="10360152" y="384048"/>
            <a:ext cx="22860" cy="22860"/>
          </a:xfrm>
          <a:prstGeom prst="ellipse">
            <a:avLst/>
          </a:prstGeom>
          <a:solidFill>
            <a:srgbClr val="CFE0F8">
              <a:alpha val="92000"/>
            </a:srgbClr>
          </a:solidFill>
          <a:ln w="12700">
            <a:solidFill>
              <a:srgbClr val="CFE0F8">
                <a:alpha val="0"/>
              </a:srgbClr>
            </a:solidFill>
            <a:prstDash val="solid"/>
          </a:ln>
        </p:spPr>
      </p:sp>
      <p:sp>
        <p:nvSpPr>
          <p:cNvPr id="20" name="Shape 18"/>
          <p:cNvSpPr/>
          <p:nvPr/>
        </p:nvSpPr>
        <p:spPr>
          <a:xfrm>
            <a:off x="10561320" y="384048"/>
            <a:ext cx="22860" cy="22860"/>
          </a:xfrm>
          <a:prstGeom prst="ellipse">
            <a:avLst/>
          </a:prstGeom>
          <a:solidFill>
            <a:srgbClr val="CFE0F8">
              <a:alpha val="92000"/>
            </a:srgbClr>
          </a:solidFill>
          <a:ln w="12700">
            <a:solidFill>
              <a:srgbClr val="CFE0F8">
                <a:alpha val="0"/>
              </a:srgbClr>
            </a:solidFill>
            <a:prstDash val="solid"/>
          </a:ln>
        </p:spPr>
      </p:sp>
      <p:sp>
        <p:nvSpPr>
          <p:cNvPr id="21" name="Shape 19"/>
          <p:cNvSpPr/>
          <p:nvPr/>
        </p:nvSpPr>
        <p:spPr>
          <a:xfrm>
            <a:off x="10762488" y="384048"/>
            <a:ext cx="22860" cy="22860"/>
          </a:xfrm>
          <a:prstGeom prst="ellipse">
            <a:avLst/>
          </a:prstGeom>
          <a:solidFill>
            <a:srgbClr val="CFE0F8">
              <a:alpha val="92000"/>
            </a:srgbClr>
          </a:solidFill>
          <a:ln w="12700">
            <a:solidFill>
              <a:srgbClr val="CFE0F8">
                <a:alpha val="0"/>
              </a:srgbClr>
            </a:solidFill>
            <a:prstDash val="solid"/>
          </a:ln>
        </p:spPr>
      </p:sp>
      <p:sp>
        <p:nvSpPr>
          <p:cNvPr id="22" name="Shape 20"/>
          <p:cNvSpPr/>
          <p:nvPr/>
        </p:nvSpPr>
        <p:spPr>
          <a:xfrm>
            <a:off x="10963656" y="384048"/>
            <a:ext cx="22860" cy="22860"/>
          </a:xfrm>
          <a:prstGeom prst="ellipse">
            <a:avLst/>
          </a:prstGeom>
          <a:solidFill>
            <a:srgbClr val="CFE0F8">
              <a:alpha val="92000"/>
            </a:srgbClr>
          </a:solidFill>
          <a:ln w="12700">
            <a:solidFill>
              <a:srgbClr val="CFE0F8">
                <a:alpha val="0"/>
              </a:srgbClr>
            </a:solidFill>
            <a:prstDash val="solid"/>
          </a:ln>
        </p:spPr>
      </p:sp>
      <p:sp>
        <p:nvSpPr>
          <p:cNvPr id="23" name="Shape 21"/>
          <p:cNvSpPr/>
          <p:nvPr/>
        </p:nvSpPr>
        <p:spPr>
          <a:xfrm>
            <a:off x="11164824" y="384048"/>
            <a:ext cx="22860" cy="22860"/>
          </a:xfrm>
          <a:prstGeom prst="ellipse">
            <a:avLst/>
          </a:prstGeom>
          <a:solidFill>
            <a:srgbClr val="CFE0F8">
              <a:alpha val="92000"/>
            </a:srgbClr>
          </a:solidFill>
          <a:ln w="12700">
            <a:solidFill>
              <a:srgbClr val="CFE0F8">
                <a:alpha val="0"/>
              </a:srgbClr>
            </a:solidFill>
            <a:prstDash val="solid"/>
          </a:ln>
        </p:spPr>
      </p:sp>
      <p:sp>
        <p:nvSpPr>
          <p:cNvPr id="24" name="Shape 22"/>
          <p:cNvSpPr/>
          <p:nvPr/>
        </p:nvSpPr>
        <p:spPr>
          <a:xfrm>
            <a:off x="11365992" y="384048"/>
            <a:ext cx="22860" cy="22860"/>
          </a:xfrm>
          <a:prstGeom prst="ellipse">
            <a:avLst/>
          </a:prstGeom>
          <a:solidFill>
            <a:srgbClr val="CFE0F8">
              <a:alpha val="92000"/>
            </a:srgbClr>
          </a:solidFill>
          <a:ln w="12700">
            <a:solidFill>
              <a:srgbClr val="CFE0F8">
                <a:alpha val="0"/>
              </a:srgbClr>
            </a:solidFill>
            <a:prstDash val="solid"/>
          </a:ln>
        </p:spPr>
      </p:sp>
      <p:sp>
        <p:nvSpPr>
          <p:cNvPr id="25" name="Shape 23"/>
          <p:cNvSpPr/>
          <p:nvPr/>
        </p:nvSpPr>
        <p:spPr>
          <a:xfrm>
            <a:off x="11567160" y="384048"/>
            <a:ext cx="22860" cy="22860"/>
          </a:xfrm>
          <a:prstGeom prst="ellipse">
            <a:avLst/>
          </a:prstGeom>
          <a:solidFill>
            <a:srgbClr val="CFE0F8">
              <a:alpha val="92000"/>
            </a:srgbClr>
          </a:solidFill>
          <a:ln w="12700">
            <a:solidFill>
              <a:srgbClr val="CFE0F8">
                <a:alpha val="0"/>
              </a:srgbClr>
            </a:solidFill>
            <a:prstDash val="solid"/>
          </a:ln>
        </p:spPr>
      </p:sp>
      <p:sp>
        <p:nvSpPr>
          <p:cNvPr id="26" name="Shape 24"/>
          <p:cNvSpPr/>
          <p:nvPr/>
        </p:nvSpPr>
        <p:spPr>
          <a:xfrm>
            <a:off x="11768328" y="384048"/>
            <a:ext cx="22860" cy="22860"/>
          </a:xfrm>
          <a:prstGeom prst="ellipse">
            <a:avLst/>
          </a:prstGeom>
          <a:solidFill>
            <a:srgbClr val="CFE0F8">
              <a:alpha val="92000"/>
            </a:srgbClr>
          </a:solidFill>
          <a:ln w="12700">
            <a:solidFill>
              <a:srgbClr val="CFE0F8">
                <a:alpha val="0"/>
              </a:srgbClr>
            </a:solidFill>
            <a:prstDash val="solid"/>
          </a:ln>
        </p:spPr>
      </p:sp>
      <p:sp>
        <p:nvSpPr>
          <p:cNvPr id="27" name="Shape 25"/>
          <p:cNvSpPr/>
          <p:nvPr/>
        </p:nvSpPr>
        <p:spPr>
          <a:xfrm>
            <a:off x="11969496" y="384048"/>
            <a:ext cx="22860" cy="22860"/>
          </a:xfrm>
          <a:prstGeom prst="ellipse">
            <a:avLst/>
          </a:prstGeom>
          <a:solidFill>
            <a:srgbClr val="CFE0F8">
              <a:alpha val="92000"/>
            </a:srgbClr>
          </a:solidFill>
          <a:ln w="12700">
            <a:solidFill>
              <a:srgbClr val="CFE0F8">
                <a:alpha val="0"/>
              </a:srgbClr>
            </a:solidFill>
            <a:prstDash val="solid"/>
          </a:ln>
        </p:spPr>
      </p:sp>
      <p:sp>
        <p:nvSpPr>
          <p:cNvPr id="28" name="Shape 26"/>
          <p:cNvSpPr/>
          <p:nvPr/>
        </p:nvSpPr>
        <p:spPr>
          <a:xfrm>
            <a:off x="9555480" y="566928"/>
            <a:ext cx="22860" cy="22860"/>
          </a:xfrm>
          <a:prstGeom prst="ellipse">
            <a:avLst/>
          </a:prstGeom>
          <a:solidFill>
            <a:srgbClr val="CFE0F8">
              <a:alpha val="92000"/>
            </a:srgbClr>
          </a:solidFill>
          <a:ln w="12700">
            <a:solidFill>
              <a:srgbClr val="CFE0F8">
                <a:alpha val="0"/>
              </a:srgbClr>
            </a:solidFill>
            <a:prstDash val="solid"/>
          </a:ln>
        </p:spPr>
      </p:sp>
      <p:sp>
        <p:nvSpPr>
          <p:cNvPr id="29" name="Shape 27"/>
          <p:cNvSpPr/>
          <p:nvPr/>
        </p:nvSpPr>
        <p:spPr>
          <a:xfrm>
            <a:off x="9756648" y="566928"/>
            <a:ext cx="22860" cy="22860"/>
          </a:xfrm>
          <a:prstGeom prst="ellipse">
            <a:avLst/>
          </a:prstGeom>
          <a:solidFill>
            <a:srgbClr val="CFE0F8">
              <a:alpha val="92000"/>
            </a:srgbClr>
          </a:solidFill>
          <a:ln w="12700">
            <a:solidFill>
              <a:srgbClr val="CFE0F8">
                <a:alpha val="0"/>
              </a:srgbClr>
            </a:solidFill>
            <a:prstDash val="solid"/>
          </a:ln>
        </p:spPr>
      </p:sp>
      <p:sp>
        <p:nvSpPr>
          <p:cNvPr id="30" name="Shape 28"/>
          <p:cNvSpPr/>
          <p:nvPr/>
        </p:nvSpPr>
        <p:spPr>
          <a:xfrm>
            <a:off x="9957816" y="566928"/>
            <a:ext cx="22860" cy="22860"/>
          </a:xfrm>
          <a:prstGeom prst="ellipse">
            <a:avLst/>
          </a:prstGeom>
          <a:solidFill>
            <a:srgbClr val="CFE0F8">
              <a:alpha val="92000"/>
            </a:srgbClr>
          </a:solidFill>
          <a:ln w="12700">
            <a:solidFill>
              <a:srgbClr val="CFE0F8">
                <a:alpha val="0"/>
              </a:srgbClr>
            </a:solidFill>
            <a:prstDash val="solid"/>
          </a:ln>
        </p:spPr>
      </p:sp>
      <p:sp>
        <p:nvSpPr>
          <p:cNvPr id="31" name="Shape 29"/>
          <p:cNvSpPr/>
          <p:nvPr/>
        </p:nvSpPr>
        <p:spPr>
          <a:xfrm>
            <a:off x="10158984" y="566928"/>
            <a:ext cx="22860" cy="22860"/>
          </a:xfrm>
          <a:prstGeom prst="ellipse">
            <a:avLst/>
          </a:prstGeom>
          <a:solidFill>
            <a:srgbClr val="CFE0F8">
              <a:alpha val="92000"/>
            </a:srgbClr>
          </a:solidFill>
          <a:ln w="12700">
            <a:solidFill>
              <a:srgbClr val="CFE0F8">
                <a:alpha val="0"/>
              </a:srgbClr>
            </a:solidFill>
            <a:prstDash val="solid"/>
          </a:ln>
        </p:spPr>
      </p:sp>
      <p:sp>
        <p:nvSpPr>
          <p:cNvPr id="32" name="Shape 30"/>
          <p:cNvSpPr/>
          <p:nvPr/>
        </p:nvSpPr>
        <p:spPr>
          <a:xfrm>
            <a:off x="10360152" y="566928"/>
            <a:ext cx="22860" cy="22860"/>
          </a:xfrm>
          <a:prstGeom prst="ellipse">
            <a:avLst/>
          </a:prstGeom>
          <a:solidFill>
            <a:srgbClr val="CFE0F8">
              <a:alpha val="92000"/>
            </a:srgbClr>
          </a:solidFill>
          <a:ln w="12700">
            <a:solidFill>
              <a:srgbClr val="CFE0F8">
                <a:alpha val="0"/>
              </a:srgbClr>
            </a:solidFill>
            <a:prstDash val="solid"/>
          </a:ln>
        </p:spPr>
      </p:sp>
      <p:sp>
        <p:nvSpPr>
          <p:cNvPr id="33" name="Shape 31"/>
          <p:cNvSpPr/>
          <p:nvPr/>
        </p:nvSpPr>
        <p:spPr>
          <a:xfrm>
            <a:off x="10561320" y="566928"/>
            <a:ext cx="22860" cy="22860"/>
          </a:xfrm>
          <a:prstGeom prst="ellipse">
            <a:avLst/>
          </a:prstGeom>
          <a:solidFill>
            <a:srgbClr val="CFE0F8">
              <a:alpha val="92000"/>
            </a:srgbClr>
          </a:solidFill>
          <a:ln w="12700">
            <a:solidFill>
              <a:srgbClr val="CFE0F8">
                <a:alpha val="0"/>
              </a:srgbClr>
            </a:solidFill>
            <a:prstDash val="solid"/>
          </a:ln>
        </p:spPr>
      </p:sp>
      <p:sp>
        <p:nvSpPr>
          <p:cNvPr id="34" name="Shape 32"/>
          <p:cNvSpPr/>
          <p:nvPr/>
        </p:nvSpPr>
        <p:spPr>
          <a:xfrm>
            <a:off x="10762488" y="566928"/>
            <a:ext cx="22860" cy="22860"/>
          </a:xfrm>
          <a:prstGeom prst="ellipse">
            <a:avLst/>
          </a:prstGeom>
          <a:solidFill>
            <a:srgbClr val="CFE0F8">
              <a:alpha val="92000"/>
            </a:srgbClr>
          </a:solidFill>
          <a:ln w="12700">
            <a:solidFill>
              <a:srgbClr val="CFE0F8">
                <a:alpha val="0"/>
              </a:srgbClr>
            </a:solidFill>
            <a:prstDash val="solid"/>
          </a:ln>
        </p:spPr>
      </p:sp>
      <p:sp>
        <p:nvSpPr>
          <p:cNvPr id="35" name="Shape 33"/>
          <p:cNvSpPr/>
          <p:nvPr/>
        </p:nvSpPr>
        <p:spPr>
          <a:xfrm>
            <a:off x="10963656" y="566928"/>
            <a:ext cx="22860" cy="22860"/>
          </a:xfrm>
          <a:prstGeom prst="ellipse">
            <a:avLst/>
          </a:prstGeom>
          <a:solidFill>
            <a:srgbClr val="CFE0F8">
              <a:alpha val="92000"/>
            </a:srgbClr>
          </a:solidFill>
          <a:ln w="12700">
            <a:solidFill>
              <a:srgbClr val="CFE0F8">
                <a:alpha val="0"/>
              </a:srgbClr>
            </a:solidFill>
            <a:prstDash val="solid"/>
          </a:ln>
        </p:spPr>
      </p:sp>
      <p:sp>
        <p:nvSpPr>
          <p:cNvPr id="36" name="Shape 34"/>
          <p:cNvSpPr/>
          <p:nvPr/>
        </p:nvSpPr>
        <p:spPr>
          <a:xfrm>
            <a:off x="11164824" y="566928"/>
            <a:ext cx="22860" cy="22860"/>
          </a:xfrm>
          <a:prstGeom prst="ellipse">
            <a:avLst/>
          </a:prstGeom>
          <a:solidFill>
            <a:srgbClr val="CFE0F8">
              <a:alpha val="92000"/>
            </a:srgbClr>
          </a:solidFill>
          <a:ln w="12700">
            <a:solidFill>
              <a:srgbClr val="CFE0F8">
                <a:alpha val="0"/>
              </a:srgbClr>
            </a:solidFill>
            <a:prstDash val="solid"/>
          </a:ln>
        </p:spPr>
      </p:sp>
      <p:sp>
        <p:nvSpPr>
          <p:cNvPr id="37" name="Shape 35"/>
          <p:cNvSpPr/>
          <p:nvPr/>
        </p:nvSpPr>
        <p:spPr>
          <a:xfrm>
            <a:off x="11365992" y="566928"/>
            <a:ext cx="22860" cy="22860"/>
          </a:xfrm>
          <a:prstGeom prst="ellipse">
            <a:avLst/>
          </a:prstGeom>
          <a:solidFill>
            <a:srgbClr val="CFE0F8">
              <a:alpha val="92000"/>
            </a:srgbClr>
          </a:solidFill>
          <a:ln w="12700">
            <a:solidFill>
              <a:srgbClr val="CFE0F8">
                <a:alpha val="0"/>
              </a:srgbClr>
            </a:solidFill>
            <a:prstDash val="solid"/>
          </a:ln>
        </p:spPr>
      </p:sp>
      <p:sp>
        <p:nvSpPr>
          <p:cNvPr id="38" name="Shape 36"/>
          <p:cNvSpPr/>
          <p:nvPr/>
        </p:nvSpPr>
        <p:spPr>
          <a:xfrm>
            <a:off x="11567160" y="566928"/>
            <a:ext cx="22860" cy="22860"/>
          </a:xfrm>
          <a:prstGeom prst="ellipse">
            <a:avLst/>
          </a:prstGeom>
          <a:solidFill>
            <a:srgbClr val="CFE0F8">
              <a:alpha val="92000"/>
            </a:srgbClr>
          </a:solidFill>
          <a:ln w="12700">
            <a:solidFill>
              <a:srgbClr val="CFE0F8">
                <a:alpha val="0"/>
              </a:srgbClr>
            </a:solidFill>
            <a:prstDash val="solid"/>
          </a:ln>
        </p:spPr>
      </p:sp>
      <p:sp>
        <p:nvSpPr>
          <p:cNvPr id="39" name="Shape 37"/>
          <p:cNvSpPr/>
          <p:nvPr/>
        </p:nvSpPr>
        <p:spPr>
          <a:xfrm>
            <a:off x="11768328" y="566928"/>
            <a:ext cx="22860" cy="22860"/>
          </a:xfrm>
          <a:prstGeom prst="ellipse">
            <a:avLst/>
          </a:prstGeom>
          <a:solidFill>
            <a:srgbClr val="CFE0F8">
              <a:alpha val="92000"/>
            </a:srgbClr>
          </a:solidFill>
          <a:ln w="12700">
            <a:solidFill>
              <a:srgbClr val="CFE0F8">
                <a:alpha val="0"/>
              </a:srgbClr>
            </a:solidFill>
            <a:prstDash val="solid"/>
          </a:ln>
        </p:spPr>
      </p:sp>
      <p:sp>
        <p:nvSpPr>
          <p:cNvPr id="40" name="Shape 38"/>
          <p:cNvSpPr/>
          <p:nvPr/>
        </p:nvSpPr>
        <p:spPr>
          <a:xfrm>
            <a:off x="11969496" y="566928"/>
            <a:ext cx="22860" cy="22860"/>
          </a:xfrm>
          <a:prstGeom prst="ellipse">
            <a:avLst/>
          </a:prstGeom>
          <a:solidFill>
            <a:srgbClr val="CFE0F8">
              <a:alpha val="92000"/>
            </a:srgbClr>
          </a:solidFill>
          <a:ln w="12700">
            <a:solidFill>
              <a:srgbClr val="CFE0F8">
                <a:alpha val="0"/>
              </a:srgbClr>
            </a:solidFill>
            <a:prstDash val="solid"/>
          </a:ln>
        </p:spPr>
      </p:sp>
      <p:sp>
        <p:nvSpPr>
          <p:cNvPr id="41" name="Shape 39"/>
          <p:cNvSpPr/>
          <p:nvPr/>
        </p:nvSpPr>
        <p:spPr>
          <a:xfrm>
            <a:off x="9555480" y="749808"/>
            <a:ext cx="22860" cy="22860"/>
          </a:xfrm>
          <a:prstGeom prst="ellipse">
            <a:avLst/>
          </a:prstGeom>
          <a:solidFill>
            <a:srgbClr val="CFE0F8">
              <a:alpha val="92000"/>
            </a:srgbClr>
          </a:solidFill>
          <a:ln w="12700">
            <a:solidFill>
              <a:srgbClr val="CFE0F8">
                <a:alpha val="0"/>
              </a:srgbClr>
            </a:solidFill>
            <a:prstDash val="solid"/>
          </a:ln>
        </p:spPr>
      </p:sp>
      <p:sp>
        <p:nvSpPr>
          <p:cNvPr id="42" name="Shape 40"/>
          <p:cNvSpPr/>
          <p:nvPr/>
        </p:nvSpPr>
        <p:spPr>
          <a:xfrm>
            <a:off x="9756648" y="749808"/>
            <a:ext cx="22860" cy="22860"/>
          </a:xfrm>
          <a:prstGeom prst="ellipse">
            <a:avLst/>
          </a:prstGeom>
          <a:solidFill>
            <a:srgbClr val="CFE0F8">
              <a:alpha val="92000"/>
            </a:srgbClr>
          </a:solidFill>
          <a:ln w="12700">
            <a:solidFill>
              <a:srgbClr val="CFE0F8">
                <a:alpha val="0"/>
              </a:srgbClr>
            </a:solidFill>
            <a:prstDash val="solid"/>
          </a:ln>
        </p:spPr>
      </p:sp>
      <p:sp>
        <p:nvSpPr>
          <p:cNvPr id="43" name="Shape 41"/>
          <p:cNvSpPr/>
          <p:nvPr/>
        </p:nvSpPr>
        <p:spPr>
          <a:xfrm>
            <a:off x="9957816" y="749808"/>
            <a:ext cx="22860" cy="22860"/>
          </a:xfrm>
          <a:prstGeom prst="ellipse">
            <a:avLst/>
          </a:prstGeom>
          <a:solidFill>
            <a:srgbClr val="CFE0F8">
              <a:alpha val="92000"/>
            </a:srgbClr>
          </a:solidFill>
          <a:ln w="12700">
            <a:solidFill>
              <a:srgbClr val="CFE0F8">
                <a:alpha val="0"/>
              </a:srgbClr>
            </a:solidFill>
            <a:prstDash val="solid"/>
          </a:ln>
        </p:spPr>
      </p:sp>
      <p:sp>
        <p:nvSpPr>
          <p:cNvPr id="44" name="Shape 42"/>
          <p:cNvSpPr/>
          <p:nvPr/>
        </p:nvSpPr>
        <p:spPr>
          <a:xfrm>
            <a:off x="10158984" y="749808"/>
            <a:ext cx="22860" cy="22860"/>
          </a:xfrm>
          <a:prstGeom prst="ellipse">
            <a:avLst/>
          </a:prstGeom>
          <a:solidFill>
            <a:srgbClr val="CFE0F8">
              <a:alpha val="92000"/>
            </a:srgbClr>
          </a:solidFill>
          <a:ln w="12700">
            <a:solidFill>
              <a:srgbClr val="CFE0F8">
                <a:alpha val="0"/>
              </a:srgbClr>
            </a:solidFill>
            <a:prstDash val="solid"/>
          </a:ln>
        </p:spPr>
      </p:sp>
      <p:sp>
        <p:nvSpPr>
          <p:cNvPr id="45" name="Shape 43"/>
          <p:cNvSpPr/>
          <p:nvPr/>
        </p:nvSpPr>
        <p:spPr>
          <a:xfrm>
            <a:off x="10360152" y="749808"/>
            <a:ext cx="22860" cy="22860"/>
          </a:xfrm>
          <a:prstGeom prst="ellipse">
            <a:avLst/>
          </a:prstGeom>
          <a:solidFill>
            <a:srgbClr val="CFE0F8">
              <a:alpha val="92000"/>
            </a:srgbClr>
          </a:solidFill>
          <a:ln w="12700">
            <a:solidFill>
              <a:srgbClr val="CFE0F8">
                <a:alpha val="0"/>
              </a:srgbClr>
            </a:solidFill>
            <a:prstDash val="solid"/>
          </a:ln>
        </p:spPr>
      </p:sp>
      <p:sp>
        <p:nvSpPr>
          <p:cNvPr id="46" name="Shape 44"/>
          <p:cNvSpPr/>
          <p:nvPr/>
        </p:nvSpPr>
        <p:spPr>
          <a:xfrm>
            <a:off x="10561320" y="749808"/>
            <a:ext cx="22860" cy="22860"/>
          </a:xfrm>
          <a:prstGeom prst="ellipse">
            <a:avLst/>
          </a:prstGeom>
          <a:solidFill>
            <a:srgbClr val="CFE0F8">
              <a:alpha val="92000"/>
            </a:srgbClr>
          </a:solidFill>
          <a:ln w="12700">
            <a:solidFill>
              <a:srgbClr val="CFE0F8">
                <a:alpha val="0"/>
              </a:srgbClr>
            </a:solidFill>
            <a:prstDash val="solid"/>
          </a:ln>
        </p:spPr>
      </p:sp>
      <p:sp>
        <p:nvSpPr>
          <p:cNvPr id="47" name="Shape 45"/>
          <p:cNvSpPr/>
          <p:nvPr/>
        </p:nvSpPr>
        <p:spPr>
          <a:xfrm>
            <a:off x="10762488" y="749808"/>
            <a:ext cx="22860" cy="22860"/>
          </a:xfrm>
          <a:prstGeom prst="ellipse">
            <a:avLst/>
          </a:prstGeom>
          <a:solidFill>
            <a:srgbClr val="CFE0F8">
              <a:alpha val="92000"/>
            </a:srgbClr>
          </a:solidFill>
          <a:ln w="12700">
            <a:solidFill>
              <a:srgbClr val="CFE0F8">
                <a:alpha val="0"/>
              </a:srgbClr>
            </a:solidFill>
            <a:prstDash val="solid"/>
          </a:ln>
        </p:spPr>
      </p:sp>
      <p:sp>
        <p:nvSpPr>
          <p:cNvPr id="48" name="Shape 46"/>
          <p:cNvSpPr/>
          <p:nvPr/>
        </p:nvSpPr>
        <p:spPr>
          <a:xfrm>
            <a:off x="10963656" y="749808"/>
            <a:ext cx="22860" cy="22860"/>
          </a:xfrm>
          <a:prstGeom prst="ellipse">
            <a:avLst/>
          </a:prstGeom>
          <a:solidFill>
            <a:srgbClr val="CFE0F8">
              <a:alpha val="92000"/>
            </a:srgbClr>
          </a:solidFill>
          <a:ln w="12700">
            <a:solidFill>
              <a:srgbClr val="CFE0F8">
                <a:alpha val="0"/>
              </a:srgbClr>
            </a:solidFill>
            <a:prstDash val="solid"/>
          </a:ln>
        </p:spPr>
      </p:sp>
      <p:sp>
        <p:nvSpPr>
          <p:cNvPr id="49" name="Shape 47"/>
          <p:cNvSpPr/>
          <p:nvPr/>
        </p:nvSpPr>
        <p:spPr>
          <a:xfrm>
            <a:off x="11164824" y="749808"/>
            <a:ext cx="22860" cy="22860"/>
          </a:xfrm>
          <a:prstGeom prst="ellipse">
            <a:avLst/>
          </a:prstGeom>
          <a:solidFill>
            <a:srgbClr val="CFE0F8">
              <a:alpha val="92000"/>
            </a:srgbClr>
          </a:solidFill>
          <a:ln w="12700">
            <a:solidFill>
              <a:srgbClr val="CFE0F8">
                <a:alpha val="0"/>
              </a:srgbClr>
            </a:solidFill>
            <a:prstDash val="solid"/>
          </a:ln>
        </p:spPr>
      </p:sp>
      <p:sp>
        <p:nvSpPr>
          <p:cNvPr id="50" name="Shape 48"/>
          <p:cNvSpPr/>
          <p:nvPr/>
        </p:nvSpPr>
        <p:spPr>
          <a:xfrm>
            <a:off x="11365992" y="749808"/>
            <a:ext cx="22860" cy="22860"/>
          </a:xfrm>
          <a:prstGeom prst="ellipse">
            <a:avLst/>
          </a:prstGeom>
          <a:solidFill>
            <a:srgbClr val="CFE0F8">
              <a:alpha val="92000"/>
            </a:srgbClr>
          </a:solidFill>
          <a:ln w="12700">
            <a:solidFill>
              <a:srgbClr val="CFE0F8">
                <a:alpha val="0"/>
              </a:srgbClr>
            </a:solidFill>
            <a:prstDash val="solid"/>
          </a:ln>
        </p:spPr>
      </p:sp>
      <p:sp>
        <p:nvSpPr>
          <p:cNvPr id="51" name="Shape 49"/>
          <p:cNvSpPr/>
          <p:nvPr/>
        </p:nvSpPr>
        <p:spPr>
          <a:xfrm>
            <a:off x="11567160" y="749808"/>
            <a:ext cx="22860" cy="22860"/>
          </a:xfrm>
          <a:prstGeom prst="ellipse">
            <a:avLst/>
          </a:prstGeom>
          <a:solidFill>
            <a:srgbClr val="CFE0F8">
              <a:alpha val="92000"/>
            </a:srgbClr>
          </a:solidFill>
          <a:ln w="12700">
            <a:solidFill>
              <a:srgbClr val="CFE0F8">
                <a:alpha val="0"/>
              </a:srgbClr>
            </a:solidFill>
            <a:prstDash val="solid"/>
          </a:ln>
        </p:spPr>
      </p:sp>
      <p:sp>
        <p:nvSpPr>
          <p:cNvPr id="52" name="Shape 50"/>
          <p:cNvSpPr/>
          <p:nvPr/>
        </p:nvSpPr>
        <p:spPr>
          <a:xfrm>
            <a:off x="11768328" y="749808"/>
            <a:ext cx="22860" cy="22860"/>
          </a:xfrm>
          <a:prstGeom prst="ellipse">
            <a:avLst/>
          </a:prstGeom>
          <a:solidFill>
            <a:srgbClr val="CFE0F8">
              <a:alpha val="92000"/>
            </a:srgbClr>
          </a:solidFill>
          <a:ln w="12700">
            <a:solidFill>
              <a:srgbClr val="CFE0F8">
                <a:alpha val="0"/>
              </a:srgbClr>
            </a:solidFill>
            <a:prstDash val="solid"/>
          </a:ln>
        </p:spPr>
      </p:sp>
      <p:sp>
        <p:nvSpPr>
          <p:cNvPr id="53" name="Shape 51"/>
          <p:cNvSpPr/>
          <p:nvPr/>
        </p:nvSpPr>
        <p:spPr>
          <a:xfrm>
            <a:off x="11969496" y="749808"/>
            <a:ext cx="22860" cy="22860"/>
          </a:xfrm>
          <a:prstGeom prst="ellipse">
            <a:avLst/>
          </a:prstGeom>
          <a:solidFill>
            <a:srgbClr val="CFE0F8">
              <a:alpha val="92000"/>
            </a:srgbClr>
          </a:solidFill>
          <a:ln w="12700">
            <a:solidFill>
              <a:srgbClr val="CFE0F8">
                <a:alpha val="0"/>
              </a:srgbClr>
            </a:solidFill>
            <a:prstDash val="solid"/>
          </a:ln>
        </p:spPr>
      </p:sp>
      <p:sp>
        <p:nvSpPr>
          <p:cNvPr id="54" name="Shape 52"/>
          <p:cNvSpPr/>
          <p:nvPr/>
        </p:nvSpPr>
        <p:spPr>
          <a:xfrm>
            <a:off x="9555480" y="932688"/>
            <a:ext cx="22860" cy="22860"/>
          </a:xfrm>
          <a:prstGeom prst="ellipse">
            <a:avLst/>
          </a:prstGeom>
          <a:solidFill>
            <a:srgbClr val="CFE0F8">
              <a:alpha val="92000"/>
            </a:srgbClr>
          </a:solidFill>
          <a:ln w="12700">
            <a:solidFill>
              <a:srgbClr val="CFE0F8">
                <a:alpha val="0"/>
              </a:srgbClr>
            </a:solidFill>
            <a:prstDash val="solid"/>
          </a:ln>
        </p:spPr>
      </p:sp>
      <p:sp>
        <p:nvSpPr>
          <p:cNvPr id="55" name="Shape 53"/>
          <p:cNvSpPr/>
          <p:nvPr/>
        </p:nvSpPr>
        <p:spPr>
          <a:xfrm>
            <a:off x="9756648" y="932688"/>
            <a:ext cx="22860" cy="22860"/>
          </a:xfrm>
          <a:prstGeom prst="ellipse">
            <a:avLst/>
          </a:prstGeom>
          <a:solidFill>
            <a:srgbClr val="CFE0F8">
              <a:alpha val="92000"/>
            </a:srgbClr>
          </a:solidFill>
          <a:ln w="12700">
            <a:solidFill>
              <a:srgbClr val="CFE0F8">
                <a:alpha val="0"/>
              </a:srgbClr>
            </a:solidFill>
            <a:prstDash val="solid"/>
          </a:ln>
        </p:spPr>
      </p:sp>
      <p:sp>
        <p:nvSpPr>
          <p:cNvPr id="56" name="Shape 54"/>
          <p:cNvSpPr/>
          <p:nvPr/>
        </p:nvSpPr>
        <p:spPr>
          <a:xfrm>
            <a:off x="9957816" y="932688"/>
            <a:ext cx="22860" cy="22860"/>
          </a:xfrm>
          <a:prstGeom prst="ellipse">
            <a:avLst/>
          </a:prstGeom>
          <a:solidFill>
            <a:srgbClr val="CFE0F8">
              <a:alpha val="92000"/>
            </a:srgbClr>
          </a:solidFill>
          <a:ln w="12700">
            <a:solidFill>
              <a:srgbClr val="CFE0F8">
                <a:alpha val="0"/>
              </a:srgbClr>
            </a:solidFill>
            <a:prstDash val="solid"/>
          </a:ln>
        </p:spPr>
      </p:sp>
      <p:sp>
        <p:nvSpPr>
          <p:cNvPr id="57" name="Shape 55"/>
          <p:cNvSpPr/>
          <p:nvPr/>
        </p:nvSpPr>
        <p:spPr>
          <a:xfrm>
            <a:off x="10158984" y="932688"/>
            <a:ext cx="22860" cy="22860"/>
          </a:xfrm>
          <a:prstGeom prst="ellipse">
            <a:avLst/>
          </a:prstGeom>
          <a:solidFill>
            <a:srgbClr val="CFE0F8">
              <a:alpha val="92000"/>
            </a:srgbClr>
          </a:solidFill>
          <a:ln w="12700">
            <a:solidFill>
              <a:srgbClr val="CFE0F8">
                <a:alpha val="0"/>
              </a:srgbClr>
            </a:solidFill>
            <a:prstDash val="solid"/>
          </a:ln>
        </p:spPr>
      </p:sp>
      <p:sp>
        <p:nvSpPr>
          <p:cNvPr id="58" name="Shape 56"/>
          <p:cNvSpPr/>
          <p:nvPr/>
        </p:nvSpPr>
        <p:spPr>
          <a:xfrm>
            <a:off x="10360152" y="932688"/>
            <a:ext cx="22860" cy="22860"/>
          </a:xfrm>
          <a:prstGeom prst="ellipse">
            <a:avLst/>
          </a:prstGeom>
          <a:solidFill>
            <a:srgbClr val="CFE0F8">
              <a:alpha val="92000"/>
            </a:srgbClr>
          </a:solidFill>
          <a:ln w="12700">
            <a:solidFill>
              <a:srgbClr val="CFE0F8">
                <a:alpha val="0"/>
              </a:srgbClr>
            </a:solidFill>
            <a:prstDash val="solid"/>
          </a:ln>
        </p:spPr>
      </p:sp>
      <p:sp>
        <p:nvSpPr>
          <p:cNvPr id="59" name="Shape 57"/>
          <p:cNvSpPr/>
          <p:nvPr/>
        </p:nvSpPr>
        <p:spPr>
          <a:xfrm>
            <a:off x="10561320" y="932688"/>
            <a:ext cx="22860" cy="22860"/>
          </a:xfrm>
          <a:prstGeom prst="ellipse">
            <a:avLst/>
          </a:prstGeom>
          <a:solidFill>
            <a:srgbClr val="CFE0F8">
              <a:alpha val="92000"/>
            </a:srgbClr>
          </a:solidFill>
          <a:ln w="12700">
            <a:solidFill>
              <a:srgbClr val="CFE0F8">
                <a:alpha val="0"/>
              </a:srgbClr>
            </a:solidFill>
            <a:prstDash val="solid"/>
          </a:ln>
        </p:spPr>
      </p:sp>
      <p:sp>
        <p:nvSpPr>
          <p:cNvPr id="60" name="Shape 58"/>
          <p:cNvSpPr/>
          <p:nvPr/>
        </p:nvSpPr>
        <p:spPr>
          <a:xfrm>
            <a:off x="10762488" y="932688"/>
            <a:ext cx="22860" cy="22860"/>
          </a:xfrm>
          <a:prstGeom prst="ellipse">
            <a:avLst/>
          </a:prstGeom>
          <a:solidFill>
            <a:srgbClr val="CFE0F8">
              <a:alpha val="92000"/>
            </a:srgbClr>
          </a:solidFill>
          <a:ln w="12700">
            <a:solidFill>
              <a:srgbClr val="CFE0F8">
                <a:alpha val="0"/>
              </a:srgbClr>
            </a:solidFill>
            <a:prstDash val="solid"/>
          </a:ln>
        </p:spPr>
      </p:sp>
      <p:sp>
        <p:nvSpPr>
          <p:cNvPr id="61" name="Shape 59"/>
          <p:cNvSpPr/>
          <p:nvPr/>
        </p:nvSpPr>
        <p:spPr>
          <a:xfrm>
            <a:off x="10963656" y="932688"/>
            <a:ext cx="22860" cy="22860"/>
          </a:xfrm>
          <a:prstGeom prst="ellipse">
            <a:avLst/>
          </a:prstGeom>
          <a:solidFill>
            <a:srgbClr val="CFE0F8">
              <a:alpha val="92000"/>
            </a:srgbClr>
          </a:solidFill>
          <a:ln w="12700">
            <a:solidFill>
              <a:srgbClr val="CFE0F8">
                <a:alpha val="0"/>
              </a:srgbClr>
            </a:solidFill>
            <a:prstDash val="solid"/>
          </a:ln>
        </p:spPr>
      </p:sp>
      <p:sp>
        <p:nvSpPr>
          <p:cNvPr id="62" name="Shape 60"/>
          <p:cNvSpPr/>
          <p:nvPr/>
        </p:nvSpPr>
        <p:spPr>
          <a:xfrm>
            <a:off x="11164824" y="932688"/>
            <a:ext cx="22860" cy="22860"/>
          </a:xfrm>
          <a:prstGeom prst="ellipse">
            <a:avLst/>
          </a:prstGeom>
          <a:solidFill>
            <a:srgbClr val="CFE0F8">
              <a:alpha val="92000"/>
            </a:srgbClr>
          </a:solidFill>
          <a:ln w="12700">
            <a:solidFill>
              <a:srgbClr val="CFE0F8">
                <a:alpha val="0"/>
              </a:srgbClr>
            </a:solidFill>
            <a:prstDash val="solid"/>
          </a:ln>
        </p:spPr>
      </p:sp>
      <p:sp>
        <p:nvSpPr>
          <p:cNvPr id="63" name="Shape 61"/>
          <p:cNvSpPr/>
          <p:nvPr/>
        </p:nvSpPr>
        <p:spPr>
          <a:xfrm>
            <a:off x="11365992" y="932688"/>
            <a:ext cx="22860" cy="22860"/>
          </a:xfrm>
          <a:prstGeom prst="ellipse">
            <a:avLst/>
          </a:prstGeom>
          <a:solidFill>
            <a:srgbClr val="CFE0F8">
              <a:alpha val="92000"/>
            </a:srgbClr>
          </a:solidFill>
          <a:ln w="12700">
            <a:solidFill>
              <a:srgbClr val="CFE0F8">
                <a:alpha val="0"/>
              </a:srgbClr>
            </a:solidFill>
            <a:prstDash val="solid"/>
          </a:ln>
        </p:spPr>
      </p:sp>
      <p:sp>
        <p:nvSpPr>
          <p:cNvPr id="64" name="Shape 62"/>
          <p:cNvSpPr/>
          <p:nvPr/>
        </p:nvSpPr>
        <p:spPr>
          <a:xfrm>
            <a:off x="11567160" y="932688"/>
            <a:ext cx="22860" cy="22860"/>
          </a:xfrm>
          <a:prstGeom prst="ellipse">
            <a:avLst/>
          </a:prstGeom>
          <a:solidFill>
            <a:srgbClr val="CFE0F8">
              <a:alpha val="92000"/>
            </a:srgbClr>
          </a:solidFill>
          <a:ln w="12700">
            <a:solidFill>
              <a:srgbClr val="CFE0F8">
                <a:alpha val="0"/>
              </a:srgbClr>
            </a:solidFill>
            <a:prstDash val="solid"/>
          </a:ln>
        </p:spPr>
      </p:sp>
      <p:sp>
        <p:nvSpPr>
          <p:cNvPr id="65" name="Shape 63"/>
          <p:cNvSpPr/>
          <p:nvPr/>
        </p:nvSpPr>
        <p:spPr>
          <a:xfrm>
            <a:off x="11768328" y="932688"/>
            <a:ext cx="22860" cy="22860"/>
          </a:xfrm>
          <a:prstGeom prst="ellipse">
            <a:avLst/>
          </a:prstGeom>
          <a:solidFill>
            <a:srgbClr val="CFE0F8">
              <a:alpha val="92000"/>
            </a:srgbClr>
          </a:solidFill>
          <a:ln w="12700">
            <a:solidFill>
              <a:srgbClr val="CFE0F8">
                <a:alpha val="0"/>
              </a:srgbClr>
            </a:solidFill>
            <a:prstDash val="solid"/>
          </a:ln>
        </p:spPr>
      </p:sp>
      <p:sp>
        <p:nvSpPr>
          <p:cNvPr id="66" name="Shape 64"/>
          <p:cNvSpPr/>
          <p:nvPr/>
        </p:nvSpPr>
        <p:spPr>
          <a:xfrm>
            <a:off x="11969496" y="932688"/>
            <a:ext cx="22860" cy="22860"/>
          </a:xfrm>
          <a:prstGeom prst="ellipse">
            <a:avLst/>
          </a:prstGeom>
          <a:solidFill>
            <a:srgbClr val="CFE0F8">
              <a:alpha val="92000"/>
            </a:srgbClr>
          </a:solidFill>
          <a:ln w="12700">
            <a:solidFill>
              <a:srgbClr val="CFE0F8">
                <a:alpha val="0"/>
              </a:srgbClr>
            </a:solidFill>
            <a:prstDash val="solid"/>
          </a:ln>
        </p:spPr>
      </p:sp>
      <p:sp>
        <p:nvSpPr>
          <p:cNvPr id="67" name="Shape 65"/>
          <p:cNvSpPr/>
          <p:nvPr/>
        </p:nvSpPr>
        <p:spPr>
          <a:xfrm>
            <a:off x="9555480" y="1115568"/>
            <a:ext cx="22860" cy="22860"/>
          </a:xfrm>
          <a:prstGeom prst="ellipse">
            <a:avLst/>
          </a:prstGeom>
          <a:solidFill>
            <a:srgbClr val="CFE0F8">
              <a:alpha val="92000"/>
            </a:srgbClr>
          </a:solidFill>
          <a:ln w="12700">
            <a:solidFill>
              <a:srgbClr val="CFE0F8">
                <a:alpha val="0"/>
              </a:srgbClr>
            </a:solidFill>
            <a:prstDash val="solid"/>
          </a:ln>
        </p:spPr>
      </p:sp>
      <p:sp>
        <p:nvSpPr>
          <p:cNvPr id="68" name="Shape 66"/>
          <p:cNvSpPr/>
          <p:nvPr/>
        </p:nvSpPr>
        <p:spPr>
          <a:xfrm>
            <a:off x="9756648" y="1115568"/>
            <a:ext cx="22860" cy="22860"/>
          </a:xfrm>
          <a:prstGeom prst="ellipse">
            <a:avLst/>
          </a:prstGeom>
          <a:solidFill>
            <a:srgbClr val="CFE0F8">
              <a:alpha val="92000"/>
            </a:srgbClr>
          </a:solidFill>
          <a:ln w="12700">
            <a:solidFill>
              <a:srgbClr val="CFE0F8">
                <a:alpha val="0"/>
              </a:srgbClr>
            </a:solidFill>
            <a:prstDash val="solid"/>
          </a:ln>
        </p:spPr>
      </p:sp>
      <p:sp>
        <p:nvSpPr>
          <p:cNvPr id="69" name="Shape 67"/>
          <p:cNvSpPr/>
          <p:nvPr/>
        </p:nvSpPr>
        <p:spPr>
          <a:xfrm>
            <a:off x="9957816" y="1115568"/>
            <a:ext cx="22860" cy="22860"/>
          </a:xfrm>
          <a:prstGeom prst="ellipse">
            <a:avLst/>
          </a:prstGeom>
          <a:solidFill>
            <a:srgbClr val="CFE0F8">
              <a:alpha val="92000"/>
            </a:srgbClr>
          </a:solidFill>
          <a:ln w="12700">
            <a:solidFill>
              <a:srgbClr val="CFE0F8">
                <a:alpha val="0"/>
              </a:srgbClr>
            </a:solidFill>
            <a:prstDash val="solid"/>
          </a:ln>
        </p:spPr>
      </p:sp>
      <p:sp>
        <p:nvSpPr>
          <p:cNvPr id="70" name="Shape 68"/>
          <p:cNvSpPr/>
          <p:nvPr/>
        </p:nvSpPr>
        <p:spPr>
          <a:xfrm>
            <a:off x="10158984" y="1115568"/>
            <a:ext cx="22860" cy="22860"/>
          </a:xfrm>
          <a:prstGeom prst="ellipse">
            <a:avLst/>
          </a:prstGeom>
          <a:solidFill>
            <a:srgbClr val="CFE0F8">
              <a:alpha val="92000"/>
            </a:srgbClr>
          </a:solidFill>
          <a:ln w="12700">
            <a:solidFill>
              <a:srgbClr val="CFE0F8">
                <a:alpha val="0"/>
              </a:srgbClr>
            </a:solidFill>
            <a:prstDash val="solid"/>
          </a:ln>
        </p:spPr>
      </p:sp>
      <p:sp>
        <p:nvSpPr>
          <p:cNvPr id="71" name="Shape 69"/>
          <p:cNvSpPr/>
          <p:nvPr/>
        </p:nvSpPr>
        <p:spPr>
          <a:xfrm>
            <a:off x="10360152" y="1115568"/>
            <a:ext cx="22860" cy="22860"/>
          </a:xfrm>
          <a:prstGeom prst="ellipse">
            <a:avLst/>
          </a:prstGeom>
          <a:solidFill>
            <a:srgbClr val="CFE0F8">
              <a:alpha val="92000"/>
            </a:srgbClr>
          </a:solidFill>
          <a:ln w="12700">
            <a:solidFill>
              <a:srgbClr val="CFE0F8">
                <a:alpha val="0"/>
              </a:srgbClr>
            </a:solidFill>
            <a:prstDash val="solid"/>
          </a:ln>
        </p:spPr>
      </p:sp>
      <p:sp>
        <p:nvSpPr>
          <p:cNvPr id="72" name="Shape 70"/>
          <p:cNvSpPr/>
          <p:nvPr/>
        </p:nvSpPr>
        <p:spPr>
          <a:xfrm>
            <a:off x="10561320" y="1115568"/>
            <a:ext cx="22860" cy="22860"/>
          </a:xfrm>
          <a:prstGeom prst="ellipse">
            <a:avLst/>
          </a:prstGeom>
          <a:solidFill>
            <a:srgbClr val="CFE0F8">
              <a:alpha val="92000"/>
            </a:srgbClr>
          </a:solidFill>
          <a:ln w="12700">
            <a:solidFill>
              <a:srgbClr val="CFE0F8">
                <a:alpha val="0"/>
              </a:srgbClr>
            </a:solidFill>
            <a:prstDash val="solid"/>
          </a:ln>
        </p:spPr>
      </p:sp>
      <p:sp>
        <p:nvSpPr>
          <p:cNvPr id="73" name="Shape 71"/>
          <p:cNvSpPr/>
          <p:nvPr/>
        </p:nvSpPr>
        <p:spPr>
          <a:xfrm>
            <a:off x="10762488" y="1115568"/>
            <a:ext cx="22860" cy="22860"/>
          </a:xfrm>
          <a:prstGeom prst="ellipse">
            <a:avLst/>
          </a:prstGeom>
          <a:solidFill>
            <a:srgbClr val="CFE0F8">
              <a:alpha val="92000"/>
            </a:srgbClr>
          </a:solidFill>
          <a:ln w="12700">
            <a:solidFill>
              <a:srgbClr val="CFE0F8">
                <a:alpha val="0"/>
              </a:srgbClr>
            </a:solidFill>
            <a:prstDash val="solid"/>
          </a:ln>
        </p:spPr>
      </p:sp>
      <p:sp>
        <p:nvSpPr>
          <p:cNvPr id="74" name="Shape 72"/>
          <p:cNvSpPr/>
          <p:nvPr/>
        </p:nvSpPr>
        <p:spPr>
          <a:xfrm>
            <a:off x="10963656" y="1115568"/>
            <a:ext cx="22860" cy="22860"/>
          </a:xfrm>
          <a:prstGeom prst="ellipse">
            <a:avLst/>
          </a:prstGeom>
          <a:solidFill>
            <a:srgbClr val="CFE0F8">
              <a:alpha val="92000"/>
            </a:srgbClr>
          </a:solidFill>
          <a:ln w="12700">
            <a:solidFill>
              <a:srgbClr val="CFE0F8">
                <a:alpha val="0"/>
              </a:srgbClr>
            </a:solidFill>
            <a:prstDash val="solid"/>
          </a:ln>
        </p:spPr>
      </p:sp>
      <p:sp>
        <p:nvSpPr>
          <p:cNvPr id="75" name="Shape 73"/>
          <p:cNvSpPr/>
          <p:nvPr/>
        </p:nvSpPr>
        <p:spPr>
          <a:xfrm>
            <a:off x="11164824" y="1115568"/>
            <a:ext cx="22860" cy="22860"/>
          </a:xfrm>
          <a:prstGeom prst="ellipse">
            <a:avLst/>
          </a:prstGeom>
          <a:solidFill>
            <a:srgbClr val="CFE0F8">
              <a:alpha val="92000"/>
            </a:srgbClr>
          </a:solidFill>
          <a:ln w="12700">
            <a:solidFill>
              <a:srgbClr val="CFE0F8">
                <a:alpha val="0"/>
              </a:srgbClr>
            </a:solidFill>
            <a:prstDash val="solid"/>
          </a:ln>
        </p:spPr>
      </p:sp>
      <p:sp>
        <p:nvSpPr>
          <p:cNvPr id="76" name="Shape 74"/>
          <p:cNvSpPr/>
          <p:nvPr/>
        </p:nvSpPr>
        <p:spPr>
          <a:xfrm>
            <a:off x="11365992" y="1115568"/>
            <a:ext cx="22860" cy="22860"/>
          </a:xfrm>
          <a:prstGeom prst="ellipse">
            <a:avLst/>
          </a:prstGeom>
          <a:solidFill>
            <a:srgbClr val="CFE0F8">
              <a:alpha val="92000"/>
            </a:srgbClr>
          </a:solidFill>
          <a:ln w="12700">
            <a:solidFill>
              <a:srgbClr val="CFE0F8">
                <a:alpha val="0"/>
              </a:srgbClr>
            </a:solidFill>
            <a:prstDash val="solid"/>
          </a:ln>
        </p:spPr>
      </p:sp>
      <p:sp>
        <p:nvSpPr>
          <p:cNvPr id="77" name="Shape 75"/>
          <p:cNvSpPr/>
          <p:nvPr/>
        </p:nvSpPr>
        <p:spPr>
          <a:xfrm>
            <a:off x="11567160" y="1115568"/>
            <a:ext cx="22860" cy="22860"/>
          </a:xfrm>
          <a:prstGeom prst="ellipse">
            <a:avLst/>
          </a:prstGeom>
          <a:solidFill>
            <a:srgbClr val="CFE0F8">
              <a:alpha val="92000"/>
            </a:srgbClr>
          </a:solidFill>
          <a:ln w="12700">
            <a:solidFill>
              <a:srgbClr val="CFE0F8">
                <a:alpha val="0"/>
              </a:srgbClr>
            </a:solidFill>
            <a:prstDash val="solid"/>
          </a:ln>
        </p:spPr>
      </p:sp>
      <p:sp>
        <p:nvSpPr>
          <p:cNvPr id="78" name="Shape 76"/>
          <p:cNvSpPr/>
          <p:nvPr/>
        </p:nvSpPr>
        <p:spPr>
          <a:xfrm>
            <a:off x="11768328" y="1115568"/>
            <a:ext cx="22860" cy="22860"/>
          </a:xfrm>
          <a:prstGeom prst="ellipse">
            <a:avLst/>
          </a:prstGeom>
          <a:solidFill>
            <a:srgbClr val="CFE0F8">
              <a:alpha val="92000"/>
            </a:srgbClr>
          </a:solidFill>
          <a:ln w="12700">
            <a:solidFill>
              <a:srgbClr val="CFE0F8">
                <a:alpha val="0"/>
              </a:srgbClr>
            </a:solidFill>
            <a:prstDash val="solid"/>
          </a:ln>
        </p:spPr>
      </p:sp>
      <p:sp>
        <p:nvSpPr>
          <p:cNvPr id="79" name="Shape 77"/>
          <p:cNvSpPr/>
          <p:nvPr/>
        </p:nvSpPr>
        <p:spPr>
          <a:xfrm>
            <a:off x="11969496" y="1115568"/>
            <a:ext cx="22860" cy="22860"/>
          </a:xfrm>
          <a:prstGeom prst="ellipse">
            <a:avLst/>
          </a:prstGeom>
          <a:solidFill>
            <a:srgbClr val="CFE0F8">
              <a:alpha val="92000"/>
            </a:srgbClr>
          </a:solidFill>
          <a:ln w="12700">
            <a:solidFill>
              <a:srgbClr val="CFE0F8">
                <a:alpha val="0"/>
              </a:srgbClr>
            </a:solidFill>
            <a:prstDash val="solid"/>
          </a:ln>
        </p:spPr>
      </p:sp>
      <p:sp>
        <p:nvSpPr>
          <p:cNvPr id="80" name="Shape 78"/>
          <p:cNvSpPr/>
          <p:nvPr/>
        </p:nvSpPr>
        <p:spPr>
          <a:xfrm>
            <a:off x="9555480" y="1298448"/>
            <a:ext cx="22860" cy="22860"/>
          </a:xfrm>
          <a:prstGeom prst="ellipse">
            <a:avLst/>
          </a:prstGeom>
          <a:solidFill>
            <a:srgbClr val="CFE0F8">
              <a:alpha val="92000"/>
            </a:srgbClr>
          </a:solidFill>
          <a:ln w="12700">
            <a:solidFill>
              <a:srgbClr val="CFE0F8">
                <a:alpha val="0"/>
              </a:srgbClr>
            </a:solidFill>
            <a:prstDash val="solid"/>
          </a:ln>
        </p:spPr>
      </p:sp>
      <p:sp>
        <p:nvSpPr>
          <p:cNvPr id="81" name="Shape 79"/>
          <p:cNvSpPr/>
          <p:nvPr/>
        </p:nvSpPr>
        <p:spPr>
          <a:xfrm>
            <a:off x="9756648" y="1298448"/>
            <a:ext cx="22860" cy="22860"/>
          </a:xfrm>
          <a:prstGeom prst="ellipse">
            <a:avLst/>
          </a:prstGeom>
          <a:solidFill>
            <a:srgbClr val="CFE0F8">
              <a:alpha val="92000"/>
            </a:srgbClr>
          </a:solidFill>
          <a:ln w="12700">
            <a:solidFill>
              <a:srgbClr val="CFE0F8">
                <a:alpha val="0"/>
              </a:srgbClr>
            </a:solidFill>
            <a:prstDash val="solid"/>
          </a:ln>
        </p:spPr>
      </p:sp>
      <p:sp>
        <p:nvSpPr>
          <p:cNvPr id="82" name="Shape 80"/>
          <p:cNvSpPr/>
          <p:nvPr/>
        </p:nvSpPr>
        <p:spPr>
          <a:xfrm>
            <a:off x="9957816" y="1298448"/>
            <a:ext cx="22860" cy="22860"/>
          </a:xfrm>
          <a:prstGeom prst="ellipse">
            <a:avLst/>
          </a:prstGeom>
          <a:solidFill>
            <a:srgbClr val="CFE0F8">
              <a:alpha val="92000"/>
            </a:srgbClr>
          </a:solidFill>
          <a:ln w="12700">
            <a:solidFill>
              <a:srgbClr val="CFE0F8">
                <a:alpha val="0"/>
              </a:srgbClr>
            </a:solidFill>
            <a:prstDash val="solid"/>
          </a:ln>
        </p:spPr>
      </p:sp>
      <p:sp>
        <p:nvSpPr>
          <p:cNvPr id="83" name="Shape 81"/>
          <p:cNvSpPr/>
          <p:nvPr/>
        </p:nvSpPr>
        <p:spPr>
          <a:xfrm>
            <a:off x="10158984" y="1298448"/>
            <a:ext cx="22860" cy="22860"/>
          </a:xfrm>
          <a:prstGeom prst="ellipse">
            <a:avLst/>
          </a:prstGeom>
          <a:solidFill>
            <a:srgbClr val="CFE0F8">
              <a:alpha val="92000"/>
            </a:srgbClr>
          </a:solidFill>
          <a:ln w="12700">
            <a:solidFill>
              <a:srgbClr val="CFE0F8">
                <a:alpha val="0"/>
              </a:srgbClr>
            </a:solidFill>
            <a:prstDash val="solid"/>
          </a:ln>
        </p:spPr>
      </p:sp>
      <p:sp>
        <p:nvSpPr>
          <p:cNvPr id="84" name="Shape 82"/>
          <p:cNvSpPr/>
          <p:nvPr/>
        </p:nvSpPr>
        <p:spPr>
          <a:xfrm>
            <a:off x="10360152" y="1298448"/>
            <a:ext cx="22860" cy="22860"/>
          </a:xfrm>
          <a:prstGeom prst="ellipse">
            <a:avLst/>
          </a:prstGeom>
          <a:solidFill>
            <a:srgbClr val="CFE0F8">
              <a:alpha val="92000"/>
            </a:srgbClr>
          </a:solidFill>
          <a:ln w="12700">
            <a:solidFill>
              <a:srgbClr val="CFE0F8">
                <a:alpha val="0"/>
              </a:srgbClr>
            </a:solidFill>
            <a:prstDash val="solid"/>
          </a:ln>
        </p:spPr>
      </p:sp>
      <p:sp>
        <p:nvSpPr>
          <p:cNvPr id="85" name="Shape 83"/>
          <p:cNvSpPr/>
          <p:nvPr/>
        </p:nvSpPr>
        <p:spPr>
          <a:xfrm>
            <a:off x="10561320" y="1298448"/>
            <a:ext cx="22860" cy="22860"/>
          </a:xfrm>
          <a:prstGeom prst="ellipse">
            <a:avLst/>
          </a:prstGeom>
          <a:solidFill>
            <a:srgbClr val="CFE0F8">
              <a:alpha val="92000"/>
            </a:srgbClr>
          </a:solidFill>
          <a:ln w="12700">
            <a:solidFill>
              <a:srgbClr val="CFE0F8">
                <a:alpha val="0"/>
              </a:srgbClr>
            </a:solidFill>
            <a:prstDash val="solid"/>
          </a:ln>
        </p:spPr>
      </p:sp>
      <p:sp>
        <p:nvSpPr>
          <p:cNvPr id="86" name="Shape 84"/>
          <p:cNvSpPr/>
          <p:nvPr/>
        </p:nvSpPr>
        <p:spPr>
          <a:xfrm>
            <a:off x="10762488" y="1298448"/>
            <a:ext cx="22860" cy="22860"/>
          </a:xfrm>
          <a:prstGeom prst="ellipse">
            <a:avLst/>
          </a:prstGeom>
          <a:solidFill>
            <a:srgbClr val="CFE0F8">
              <a:alpha val="92000"/>
            </a:srgbClr>
          </a:solidFill>
          <a:ln w="12700">
            <a:solidFill>
              <a:srgbClr val="CFE0F8">
                <a:alpha val="0"/>
              </a:srgbClr>
            </a:solidFill>
            <a:prstDash val="solid"/>
          </a:ln>
        </p:spPr>
      </p:sp>
      <p:sp>
        <p:nvSpPr>
          <p:cNvPr id="87" name="Shape 85"/>
          <p:cNvSpPr/>
          <p:nvPr/>
        </p:nvSpPr>
        <p:spPr>
          <a:xfrm>
            <a:off x="10963656" y="1298448"/>
            <a:ext cx="22860" cy="22860"/>
          </a:xfrm>
          <a:prstGeom prst="ellipse">
            <a:avLst/>
          </a:prstGeom>
          <a:solidFill>
            <a:srgbClr val="CFE0F8">
              <a:alpha val="92000"/>
            </a:srgbClr>
          </a:solidFill>
          <a:ln w="12700">
            <a:solidFill>
              <a:srgbClr val="CFE0F8">
                <a:alpha val="0"/>
              </a:srgbClr>
            </a:solidFill>
            <a:prstDash val="solid"/>
          </a:ln>
        </p:spPr>
      </p:sp>
      <p:sp>
        <p:nvSpPr>
          <p:cNvPr id="88" name="Shape 86"/>
          <p:cNvSpPr/>
          <p:nvPr/>
        </p:nvSpPr>
        <p:spPr>
          <a:xfrm>
            <a:off x="11164824" y="1298448"/>
            <a:ext cx="22860" cy="22860"/>
          </a:xfrm>
          <a:prstGeom prst="ellipse">
            <a:avLst/>
          </a:prstGeom>
          <a:solidFill>
            <a:srgbClr val="CFE0F8">
              <a:alpha val="92000"/>
            </a:srgbClr>
          </a:solidFill>
          <a:ln w="12700">
            <a:solidFill>
              <a:srgbClr val="CFE0F8">
                <a:alpha val="0"/>
              </a:srgbClr>
            </a:solidFill>
            <a:prstDash val="solid"/>
          </a:ln>
        </p:spPr>
      </p:sp>
      <p:sp>
        <p:nvSpPr>
          <p:cNvPr id="89" name="Shape 87"/>
          <p:cNvSpPr/>
          <p:nvPr/>
        </p:nvSpPr>
        <p:spPr>
          <a:xfrm>
            <a:off x="11365992" y="1298448"/>
            <a:ext cx="22860" cy="22860"/>
          </a:xfrm>
          <a:prstGeom prst="ellipse">
            <a:avLst/>
          </a:prstGeom>
          <a:solidFill>
            <a:srgbClr val="CFE0F8">
              <a:alpha val="92000"/>
            </a:srgbClr>
          </a:solidFill>
          <a:ln w="12700">
            <a:solidFill>
              <a:srgbClr val="CFE0F8">
                <a:alpha val="0"/>
              </a:srgbClr>
            </a:solidFill>
            <a:prstDash val="solid"/>
          </a:ln>
        </p:spPr>
      </p:sp>
      <p:sp>
        <p:nvSpPr>
          <p:cNvPr id="90" name="Shape 88"/>
          <p:cNvSpPr/>
          <p:nvPr/>
        </p:nvSpPr>
        <p:spPr>
          <a:xfrm>
            <a:off x="11567160" y="1298448"/>
            <a:ext cx="22860" cy="22860"/>
          </a:xfrm>
          <a:prstGeom prst="ellipse">
            <a:avLst/>
          </a:prstGeom>
          <a:solidFill>
            <a:srgbClr val="CFE0F8">
              <a:alpha val="92000"/>
            </a:srgbClr>
          </a:solidFill>
          <a:ln w="12700">
            <a:solidFill>
              <a:srgbClr val="CFE0F8">
                <a:alpha val="0"/>
              </a:srgbClr>
            </a:solidFill>
            <a:prstDash val="solid"/>
          </a:ln>
        </p:spPr>
      </p:sp>
      <p:sp>
        <p:nvSpPr>
          <p:cNvPr id="91" name="Shape 89"/>
          <p:cNvSpPr/>
          <p:nvPr/>
        </p:nvSpPr>
        <p:spPr>
          <a:xfrm>
            <a:off x="11768328" y="1298448"/>
            <a:ext cx="22860" cy="22860"/>
          </a:xfrm>
          <a:prstGeom prst="ellipse">
            <a:avLst/>
          </a:prstGeom>
          <a:solidFill>
            <a:srgbClr val="CFE0F8">
              <a:alpha val="92000"/>
            </a:srgbClr>
          </a:solidFill>
          <a:ln w="12700">
            <a:solidFill>
              <a:srgbClr val="CFE0F8">
                <a:alpha val="0"/>
              </a:srgbClr>
            </a:solidFill>
            <a:prstDash val="solid"/>
          </a:ln>
        </p:spPr>
      </p:sp>
      <p:sp>
        <p:nvSpPr>
          <p:cNvPr id="92" name="Shape 90"/>
          <p:cNvSpPr/>
          <p:nvPr/>
        </p:nvSpPr>
        <p:spPr>
          <a:xfrm>
            <a:off x="11969496" y="1298448"/>
            <a:ext cx="22860" cy="22860"/>
          </a:xfrm>
          <a:prstGeom prst="ellipse">
            <a:avLst/>
          </a:prstGeom>
          <a:solidFill>
            <a:srgbClr val="CFE0F8">
              <a:alpha val="92000"/>
            </a:srgbClr>
          </a:solidFill>
          <a:ln w="12700">
            <a:solidFill>
              <a:srgbClr val="CFE0F8">
                <a:alpha val="0"/>
              </a:srgbClr>
            </a:solidFill>
            <a:prstDash val="solid"/>
          </a:ln>
        </p:spPr>
      </p:sp>
      <p:sp>
        <p:nvSpPr>
          <p:cNvPr id="93" name="Shape 91"/>
          <p:cNvSpPr/>
          <p:nvPr/>
        </p:nvSpPr>
        <p:spPr>
          <a:xfrm>
            <a:off x="9555480" y="1481328"/>
            <a:ext cx="22860" cy="22860"/>
          </a:xfrm>
          <a:prstGeom prst="ellipse">
            <a:avLst/>
          </a:prstGeom>
          <a:solidFill>
            <a:srgbClr val="CFE0F8">
              <a:alpha val="92000"/>
            </a:srgbClr>
          </a:solidFill>
          <a:ln w="12700">
            <a:solidFill>
              <a:srgbClr val="CFE0F8">
                <a:alpha val="0"/>
              </a:srgbClr>
            </a:solidFill>
            <a:prstDash val="solid"/>
          </a:ln>
        </p:spPr>
      </p:sp>
      <p:sp>
        <p:nvSpPr>
          <p:cNvPr id="94" name="Shape 92"/>
          <p:cNvSpPr/>
          <p:nvPr/>
        </p:nvSpPr>
        <p:spPr>
          <a:xfrm>
            <a:off x="9756648" y="1481328"/>
            <a:ext cx="22860" cy="22860"/>
          </a:xfrm>
          <a:prstGeom prst="ellipse">
            <a:avLst/>
          </a:prstGeom>
          <a:solidFill>
            <a:srgbClr val="CFE0F8">
              <a:alpha val="92000"/>
            </a:srgbClr>
          </a:solidFill>
          <a:ln w="12700">
            <a:solidFill>
              <a:srgbClr val="CFE0F8">
                <a:alpha val="0"/>
              </a:srgbClr>
            </a:solidFill>
            <a:prstDash val="solid"/>
          </a:ln>
        </p:spPr>
      </p:sp>
      <p:sp>
        <p:nvSpPr>
          <p:cNvPr id="95" name="Shape 93"/>
          <p:cNvSpPr/>
          <p:nvPr/>
        </p:nvSpPr>
        <p:spPr>
          <a:xfrm>
            <a:off x="9957816" y="1481328"/>
            <a:ext cx="22860" cy="22860"/>
          </a:xfrm>
          <a:prstGeom prst="ellipse">
            <a:avLst/>
          </a:prstGeom>
          <a:solidFill>
            <a:srgbClr val="CFE0F8">
              <a:alpha val="92000"/>
            </a:srgbClr>
          </a:solidFill>
          <a:ln w="12700">
            <a:solidFill>
              <a:srgbClr val="CFE0F8">
                <a:alpha val="0"/>
              </a:srgbClr>
            </a:solidFill>
            <a:prstDash val="solid"/>
          </a:ln>
        </p:spPr>
      </p:sp>
      <p:sp>
        <p:nvSpPr>
          <p:cNvPr id="96" name="Shape 94"/>
          <p:cNvSpPr/>
          <p:nvPr/>
        </p:nvSpPr>
        <p:spPr>
          <a:xfrm>
            <a:off x="10158984" y="1481328"/>
            <a:ext cx="22860" cy="22860"/>
          </a:xfrm>
          <a:prstGeom prst="ellipse">
            <a:avLst/>
          </a:prstGeom>
          <a:solidFill>
            <a:srgbClr val="CFE0F8">
              <a:alpha val="92000"/>
            </a:srgbClr>
          </a:solidFill>
          <a:ln w="12700">
            <a:solidFill>
              <a:srgbClr val="CFE0F8">
                <a:alpha val="0"/>
              </a:srgbClr>
            </a:solidFill>
            <a:prstDash val="solid"/>
          </a:ln>
        </p:spPr>
      </p:sp>
      <p:sp>
        <p:nvSpPr>
          <p:cNvPr id="97" name="Shape 95"/>
          <p:cNvSpPr/>
          <p:nvPr/>
        </p:nvSpPr>
        <p:spPr>
          <a:xfrm>
            <a:off x="10360152" y="1481328"/>
            <a:ext cx="22860" cy="22860"/>
          </a:xfrm>
          <a:prstGeom prst="ellipse">
            <a:avLst/>
          </a:prstGeom>
          <a:solidFill>
            <a:srgbClr val="CFE0F8">
              <a:alpha val="92000"/>
            </a:srgbClr>
          </a:solidFill>
          <a:ln w="12700">
            <a:solidFill>
              <a:srgbClr val="CFE0F8">
                <a:alpha val="0"/>
              </a:srgbClr>
            </a:solidFill>
            <a:prstDash val="solid"/>
          </a:ln>
        </p:spPr>
      </p:sp>
      <p:sp>
        <p:nvSpPr>
          <p:cNvPr id="98" name="Shape 96"/>
          <p:cNvSpPr/>
          <p:nvPr/>
        </p:nvSpPr>
        <p:spPr>
          <a:xfrm>
            <a:off x="10561320" y="1481328"/>
            <a:ext cx="22860" cy="22860"/>
          </a:xfrm>
          <a:prstGeom prst="ellipse">
            <a:avLst/>
          </a:prstGeom>
          <a:solidFill>
            <a:srgbClr val="CFE0F8">
              <a:alpha val="92000"/>
            </a:srgbClr>
          </a:solidFill>
          <a:ln w="12700">
            <a:solidFill>
              <a:srgbClr val="CFE0F8">
                <a:alpha val="0"/>
              </a:srgbClr>
            </a:solidFill>
            <a:prstDash val="solid"/>
          </a:ln>
        </p:spPr>
      </p:sp>
      <p:sp>
        <p:nvSpPr>
          <p:cNvPr id="99" name="Shape 97"/>
          <p:cNvSpPr/>
          <p:nvPr/>
        </p:nvSpPr>
        <p:spPr>
          <a:xfrm>
            <a:off x="10762488" y="1481328"/>
            <a:ext cx="22860" cy="22860"/>
          </a:xfrm>
          <a:prstGeom prst="ellipse">
            <a:avLst/>
          </a:prstGeom>
          <a:solidFill>
            <a:srgbClr val="CFE0F8">
              <a:alpha val="92000"/>
            </a:srgbClr>
          </a:solidFill>
          <a:ln w="12700">
            <a:solidFill>
              <a:srgbClr val="CFE0F8">
                <a:alpha val="0"/>
              </a:srgbClr>
            </a:solidFill>
            <a:prstDash val="solid"/>
          </a:ln>
        </p:spPr>
      </p:sp>
      <p:sp>
        <p:nvSpPr>
          <p:cNvPr id="100" name="Shape 98"/>
          <p:cNvSpPr/>
          <p:nvPr/>
        </p:nvSpPr>
        <p:spPr>
          <a:xfrm>
            <a:off x="10963656" y="1481328"/>
            <a:ext cx="22860" cy="22860"/>
          </a:xfrm>
          <a:prstGeom prst="ellipse">
            <a:avLst/>
          </a:prstGeom>
          <a:solidFill>
            <a:srgbClr val="CFE0F8">
              <a:alpha val="92000"/>
            </a:srgbClr>
          </a:solidFill>
          <a:ln w="12700">
            <a:solidFill>
              <a:srgbClr val="CFE0F8">
                <a:alpha val="0"/>
              </a:srgbClr>
            </a:solidFill>
            <a:prstDash val="solid"/>
          </a:ln>
        </p:spPr>
      </p:sp>
      <p:sp>
        <p:nvSpPr>
          <p:cNvPr id="101" name="Shape 99"/>
          <p:cNvSpPr/>
          <p:nvPr/>
        </p:nvSpPr>
        <p:spPr>
          <a:xfrm>
            <a:off x="11164824" y="1481328"/>
            <a:ext cx="22860" cy="22860"/>
          </a:xfrm>
          <a:prstGeom prst="ellipse">
            <a:avLst/>
          </a:prstGeom>
          <a:solidFill>
            <a:srgbClr val="CFE0F8">
              <a:alpha val="92000"/>
            </a:srgbClr>
          </a:solidFill>
          <a:ln w="12700">
            <a:solidFill>
              <a:srgbClr val="CFE0F8">
                <a:alpha val="0"/>
              </a:srgbClr>
            </a:solidFill>
            <a:prstDash val="solid"/>
          </a:ln>
        </p:spPr>
      </p:sp>
      <p:sp>
        <p:nvSpPr>
          <p:cNvPr id="102" name="Shape 100"/>
          <p:cNvSpPr/>
          <p:nvPr/>
        </p:nvSpPr>
        <p:spPr>
          <a:xfrm>
            <a:off x="11365992" y="1481328"/>
            <a:ext cx="22860" cy="22860"/>
          </a:xfrm>
          <a:prstGeom prst="ellipse">
            <a:avLst/>
          </a:prstGeom>
          <a:solidFill>
            <a:srgbClr val="CFE0F8">
              <a:alpha val="92000"/>
            </a:srgbClr>
          </a:solidFill>
          <a:ln w="12700">
            <a:solidFill>
              <a:srgbClr val="CFE0F8">
                <a:alpha val="0"/>
              </a:srgbClr>
            </a:solidFill>
            <a:prstDash val="solid"/>
          </a:ln>
        </p:spPr>
      </p:sp>
      <p:sp>
        <p:nvSpPr>
          <p:cNvPr id="103" name="Shape 101"/>
          <p:cNvSpPr/>
          <p:nvPr/>
        </p:nvSpPr>
        <p:spPr>
          <a:xfrm>
            <a:off x="11567160" y="1481328"/>
            <a:ext cx="22860" cy="22860"/>
          </a:xfrm>
          <a:prstGeom prst="ellipse">
            <a:avLst/>
          </a:prstGeom>
          <a:solidFill>
            <a:srgbClr val="CFE0F8">
              <a:alpha val="92000"/>
            </a:srgbClr>
          </a:solidFill>
          <a:ln w="12700">
            <a:solidFill>
              <a:srgbClr val="CFE0F8">
                <a:alpha val="0"/>
              </a:srgbClr>
            </a:solidFill>
            <a:prstDash val="solid"/>
          </a:ln>
        </p:spPr>
      </p:sp>
      <p:sp>
        <p:nvSpPr>
          <p:cNvPr id="104" name="Shape 102"/>
          <p:cNvSpPr/>
          <p:nvPr/>
        </p:nvSpPr>
        <p:spPr>
          <a:xfrm>
            <a:off x="11768328" y="1481328"/>
            <a:ext cx="22860" cy="22860"/>
          </a:xfrm>
          <a:prstGeom prst="ellipse">
            <a:avLst/>
          </a:prstGeom>
          <a:solidFill>
            <a:srgbClr val="CFE0F8">
              <a:alpha val="92000"/>
            </a:srgbClr>
          </a:solidFill>
          <a:ln w="12700">
            <a:solidFill>
              <a:srgbClr val="CFE0F8">
                <a:alpha val="0"/>
              </a:srgbClr>
            </a:solidFill>
            <a:prstDash val="solid"/>
          </a:ln>
        </p:spPr>
      </p:sp>
      <p:sp>
        <p:nvSpPr>
          <p:cNvPr id="105" name="Shape 103"/>
          <p:cNvSpPr/>
          <p:nvPr/>
        </p:nvSpPr>
        <p:spPr>
          <a:xfrm>
            <a:off x="11969496" y="1481328"/>
            <a:ext cx="22860" cy="22860"/>
          </a:xfrm>
          <a:prstGeom prst="ellipse">
            <a:avLst/>
          </a:prstGeom>
          <a:solidFill>
            <a:srgbClr val="CFE0F8">
              <a:alpha val="92000"/>
            </a:srgbClr>
          </a:solidFill>
          <a:ln w="12700">
            <a:solidFill>
              <a:srgbClr val="CFE0F8">
                <a:alpha val="0"/>
              </a:srgbClr>
            </a:solidFill>
            <a:prstDash val="solid"/>
          </a:ln>
        </p:spPr>
      </p:sp>
      <p:sp>
        <p:nvSpPr>
          <p:cNvPr id="106" name="Text 104"/>
          <p:cNvSpPr/>
          <p:nvPr/>
        </p:nvSpPr>
        <p:spPr>
          <a:xfrm>
            <a:off x="457200" y="365760"/>
            <a:ext cx="11274552" cy="201168"/>
          </a:xfrm>
          <a:prstGeom prst="rect">
            <a:avLst/>
          </a:prstGeom>
          <a:noFill/>
          <a:ln/>
        </p:spPr>
        <p:txBody>
          <a:bodyPr wrap="square" lIns="0" tIns="0" rIns="0" bIns="0" rtlCol="0" anchor="ctr"/>
          <a:lstStyle/>
          <a:p>
            <a:pPr indent="0" marL="0">
              <a:buNone/>
            </a:pPr>
            <a:r>
              <a:rPr lang="en-US" sz="950" b="1" spc="150" kern="0" dirty="0">
                <a:solidFill>
                  <a:srgbClr val="0052CC"/>
                </a:solidFill>
                <a:latin typeface="Arial" pitchFamily="34" charset="0"/>
                <a:ea typeface="Arial" pitchFamily="34" charset="-122"/>
                <a:cs typeface="Arial" pitchFamily="34" charset="-120"/>
              </a:rPr>
              <a:t>PROCESS ADVISOR · AI OPPORTUNITIES</a:t>
            </a:r>
            <a:endParaRPr lang="en-US" sz="950" dirty="0"/>
          </a:p>
        </p:txBody>
      </p:sp>
      <p:sp>
        <p:nvSpPr>
          <p:cNvPr id="107" name="Text 105"/>
          <p:cNvSpPr/>
          <p:nvPr/>
        </p:nvSpPr>
        <p:spPr>
          <a:xfrm>
            <a:off x="457200" y="621792"/>
            <a:ext cx="11274552" cy="411480"/>
          </a:xfrm>
          <a:prstGeom prst="rect">
            <a:avLst/>
          </a:prstGeom>
          <a:noFill/>
          <a:ln/>
        </p:spPr>
        <p:txBody>
          <a:bodyPr wrap="square" lIns="0" tIns="0" rIns="0" bIns="0" rtlCol="0" anchor="t"/>
          <a:lstStyle/>
          <a:p>
            <a:pPr indent="0" marL="0">
              <a:buNone/>
            </a:pPr>
            <a:r>
              <a:rPr lang="en-US" sz="1850" b="1" dirty="0">
                <a:solidFill>
                  <a:srgbClr val="172B4D"/>
                </a:solidFill>
                <a:latin typeface="Arial" pitchFamily="34" charset="0"/>
                <a:ea typeface="Arial" pitchFamily="34" charset="-122"/>
                <a:cs typeface="Arial" pitchFamily="34" charset="-120"/>
              </a:rPr>
              <a:t>7. Opportunity Themes</a:t>
            </a:r>
            <a:endParaRPr lang="en-US" sz="1850" dirty="0"/>
          </a:p>
        </p:txBody>
      </p:sp>
      <p:sp>
        <p:nvSpPr>
          <p:cNvPr id="108" name="Shape 106"/>
          <p:cNvSpPr/>
          <p:nvPr/>
        </p:nvSpPr>
        <p:spPr>
          <a:xfrm>
            <a:off x="457200" y="1115568"/>
            <a:ext cx="960120" cy="41148"/>
          </a:xfrm>
          <a:prstGeom prst="rect">
            <a:avLst/>
          </a:prstGeom>
          <a:solidFill>
            <a:srgbClr val="1D7AFC"/>
          </a:solidFill>
          <a:ln w="12700">
            <a:solidFill>
              <a:srgbClr val="1D7AFC"/>
            </a:solidFill>
            <a:prstDash val="solid"/>
          </a:ln>
        </p:spPr>
      </p:sp>
      <p:sp>
        <p:nvSpPr>
          <p:cNvPr id="109" name="Shape 107"/>
          <p:cNvSpPr/>
          <p:nvPr/>
        </p:nvSpPr>
        <p:spPr>
          <a:xfrm>
            <a:off x="457200" y="1417320"/>
            <a:ext cx="5536692" cy="1417320"/>
          </a:xfrm>
          <a:prstGeom prst="roundRect">
            <a:avLst>
              <a:gd name="adj" fmla="val 3226"/>
            </a:avLst>
          </a:prstGeom>
          <a:solidFill>
            <a:srgbClr val="FAFBFC"/>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10" name="Text 108"/>
          <p:cNvSpPr/>
          <p:nvPr/>
        </p:nvSpPr>
        <p:spPr>
          <a:xfrm>
            <a:off x="603504" y="1554480"/>
            <a:ext cx="5244084" cy="274320"/>
          </a:xfrm>
          <a:prstGeom prst="rect">
            <a:avLst/>
          </a:prstGeom>
          <a:noFill/>
          <a:ln/>
        </p:spPr>
        <p:txBody>
          <a:bodyPr wrap="square" lIns="0" tIns="0" rIns="0" bIns="0" rtlCol="0" anchor="ctr"/>
          <a:lstStyle/>
          <a:p>
            <a:pPr indent="0" marL="0">
              <a:buNone/>
            </a:pPr>
            <a:r>
              <a:rPr lang="en-US" sz="1120" b="1" dirty="0">
                <a:solidFill>
                  <a:srgbClr val="172B4D"/>
                </a:solidFill>
                <a:latin typeface="Arial" pitchFamily="34" charset="0"/>
                <a:ea typeface="Arial" pitchFamily="34" charset="-122"/>
                <a:cs typeface="Arial" pitchFamily="34" charset="-120"/>
              </a:rPr>
              <a:t>Intelligent Automation</a:t>
            </a:r>
            <a:endParaRPr lang="en-US" sz="1120" dirty="0"/>
          </a:p>
        </p:txBody>
      </p:sp>
      <p:sp>
        <p:nvSpPr>
          <p:cNvPr id="111" name="Text 109"/>
          <p:cNvSpPr/>
          <p:nvPr/>
        </p:nvSpPr>
        <p:spPr>
          <a:xfrm>
            <a:off x="603504" y="1874520"/>
            <a:ext cx="5244084" cy="438912"/>
          </a:xfrm>
          <a:prstGeom prst="rect">
            <a:avLst/>
          </a:prstGeom>
          <a:noFill/>
          <a:ln/>
        </p:spPr>
        <p:txBody>
          <a:bodyPr wrap="square" lIns="0" tIns="0" rIns="0" bIns="0" rtlCol="0" anchor="t"/>
          <a:lstStyle/>
          <a:p>
            <a:pPr indent="0" marL="0">
              <a:lnSpc>
                <a:spcPts val="1130"/>
              </a:lnSpc>
              <a:buNone/>
            </a:pPr>
            <a:r>
              <a:rPr lang="en-US" sz="880" dirty="0">
                <a:solidFill>
                  <a:srgbClr val="44546F"/>
                </a:solidFill>
                <a:latin typeface="Arial" pitchFamily="34" charset="0"/>
                <a:ea typeface="Arial" pitchFamily="34" charset="-122"/>
                <a:cs typeface="Arial" pitchFamily="34" charset="-120"/>
              </a:rPr>
              <a:t>Automate manual, repetitive tasks like routing, prioritization, and ticket closure to free up agent time and significantly reduce process delays.</a:t>
            </a:r>
            <a:endParaRPr lang="en-US" sz="880" dirty="0"/>
          </a:p>
        </p:txBody>
      </p:sp>
      <p:sp>
        <p:nvSpPr>
          <p:cNvPr id="112" name="Text 110"/>
          <p:cNvSpPr/>
          <p:nvPr/>
        </p:nvSpPr>
        <p:spPr>
          <a:xfrm>
            <a:off x="603504" y="2404872"/>
            <a:ext cx="5244084" cy="228600"/>
          </a:xfrm>
          <a:prstGeom prst="rect">
            <a:avLst/>
          </a:prstGeom>
          <a:noFill/>
          <a:ln/>
        </p:spPr>
        <p:txBody>
          <a:bodyPr wrap="square" lIns="0" tIns="0" rIns="0" bIns="0" rtlCol="0" anchor="ctr"/>
          <a:lstStyle/>
          <a:p>
            <a:pPr indent="0" marL="0">
              <a:buNone/>
            </a:pPr>
            <a:r>
              <a:rPr lang="en-US" sz="800" b="1" dirty="0">
                <a:solidFill>
                  <a:srgbClr val="0052CC"/>
                </a:solidFill>
                <a:latin typeface="Arial" pitchFamily="34" charset="0"/>
                <a:ea typeface="Arial" pitchFamily="34" charset="-122"/>
                <a:cs typeface="Arial" pitchFamily="34" charset="-120"/>
              </a:rPr>
              <a:t>Automate Ticket Closure to Eliminate Administrative Delay · Implement AI-Powered Routing to Accelerate Triage · Improve Prioritization Accuracy with AI Analysis</a:t>
            </a:r>
            <a:endParaRPr lang="en-US" sz="800" dirty="0"/>
          </a:p>
        </p:txBody>
      </p:sp>
      <p:sp>
        <p:nvSpPr>
          <p:cNvPr id="113" name="Shape 111"/>
          <p:cNvSpPr/>
          <p:nvPr/>
        </p:nvSpPr>
        <p:spPr>
          <a:xfrm>
            <a:off x="6195060" y="1417320"/>
            <a:ext cx="5536692" cy="1417320"/>
          </a:xfrm>
          <a:prstGeom prst="roundRect">
            <a:avLst>
              <a:gd name="adj" fmla="val 3226"/>
            </a:avLst>
          </a:prstGeom>
          <a:solidFill>
            <a:srgbClr val="FAFBFC"/>
          </a:solidFill>
          <a:ln w="10160">
            <a:solidFill>
              <a:srgbClr val="E1E5EA"/>
            </a:solidFill>
            <a:prstDash val="solid"/>
          </a:ln>
          <a:effectLst>
            <a:outerShdw sx="100000" sy="100000" kx="0" ky="0" algn="bl" rotWithShape="0" blurRad="76200" dist="19050" dir="5400000">
              <a:srgbClr val="122A35">
                <a:alpha val="6000"/>
              </a:srgbClr>
            </a:outerShdw>
          </a:effectLst>
        </p:spPr>
      </p:sp>
      <p:sp>
        <p:nvSpPr>
          <p:cNvPr id="114" name="Text 112"/>
          <p:cNvSpPr/>
          <p:nvPr/>
        </p:nvSpPr>
        <p:spPr>
          <a:xfrm>
            <a:off x="6341364" y="1554480"/>
            <a:ext cx="5244084" cy="274320"/>
          </a:xfrm>
          <a:prstGeom prst="rect">
            <a:avLst/>
          </a:prstGeom>
          <a:noFill/>
          <a:ln/>
        </p:spPr>
        <p:txBody>
          <a:bodyPr wrap="square" lIns="0" tIns="0" rIns="0" bIns="0" rtlCol="0" anchor="ctr"/>
          <a:lstStyle/>
          <a:p>
            <a:pPr indent="0" marL="0">
              <a:buNone/>
            </a:pPr>
            <a:r>
              <a:rPr lang="en-US" sz="1120" b="1" dirty="0">
                <a:solidFill>
                  <a:srgbClr val="172B4D"/>
                </a:solidFill>
                <a:latin typeface="Arial" pitchFamily="34" charset="0"/>
                <a:ea typeface="Arial" pitchFamily="34" charset="-122"/>
                <a:cs typeface="Arial" pitchFamily="34" charset="-120"/>
              </a:rPr>
              <a:t>Agent Empowerment and Decision Support</a:t>
            </a:r>
            <a:endParaRPr lang="en-US" sz="1120" dirty="0"/>
          </a:p>
        </p:txBody>
      </p:sp>
      <p:sp>
        <p:nvSpPr>
          <p:cNvPr id="115" name="Text 113"/>
          <p:cNvSpPr/>
          <p:nvPr/>
        </p:nvSpPr>
        <p:spPr>
          <a:xfrm>
            <a:off x="6341364" y="1874520"/>
            <a:ext cx="5244084" cy="438912"/>
          </a:xfrm>
          <a:prstGeom prst="rect">
            <a:avLst/>
          </a:prstGeom>
          <a:noFill/>
          <a:ln/>
        </p:spPr>
        <p:txBody>
          <a:bodyPr wrap="square" lIns="0" tIns="0" rIns="0" bIns="0" rtlCol="0" anchor="t"/>
          <a:lstStyle/>
          <a:p>
            <a:pPr indent="0" marL="0">
              <a:lnSpc>
                <a:spcPts val="1130"/>
              </a:lnSpc>
              <a:buNone/>
            </a:pPr>
            <a:r>
              <a:rPr lang="en-US" sz="880" dirty="0">
                <a:solidFill>
                  <a:srgbClr val="44546F"/>
                </a:solidFill>
                <a:latin typeface="Arial" pitchFamily="34" charset="0"/>
                <a:ea typeface="Arial" pitchFamily="34" charset="-122"/>
                <a:cs typeface="Arial" pitchFamily="34" charset="-120"/>
              </a:rPr>
              <a:t>Equip agents with AI-powered tools directly in their workspace to provide instant access to knowledge, summarize complex issues, and draft responses, leading to faster, more accurate resolutions.</a:t>
            </a:r>
            <a:endParaRPr lang="en-US" sz="880" dirty="0"/>
          </a:p>
        </p:txBody>
      </p:sp>
      <p:sp>
        <p:nvSpPr>
          <p:cNvPr id="116" name="Text 114"/>
          <p:cNvSpPr/>
          <p:nvPr/>
        </p:nvSpPr>
        <p:spPr>
          <a:xfrm>
            <a:off x="6341364" y="2404872"/>
            <a:ext cx="5244084" cy="228600"/>
          </a:xfrm>
          <a:prstGeom prst="rect">
            <a:avLst/>
          </a:prstGeom>
          <a:noFill/>
          <a:ln/>
        </p:spPr>
        <p:txBody>
          <a:bodyPr wrap="square" lIns="0" tIns="0" rIns="0" bIns="0" rtlCol="0" anchor="ctr"/>
          <a:lstStyle/>
          <a:p>
            <a:pPr indent="0" marL="0">
              <a:buNone/>
            </a:pPr>
            <a:r>
              <a:rPr lang="en-US" sz="800" b="1" dirty="0">
                <a:solidFill>
                  <a:srgbClr val="0052CC"/>
                </a:solidFill>
                <a:latin typeface="Arial" pitchFamily="34" charset="0"/>
                <a:ea typeface="Arial" pitchFamily="34" charset="-122"/>
                <a:cs typeface="Arial" pitchFamily="34" charset="-120"/>
              </a:rPr>
              <a:t>Reduce Rework by Surfacing Relevant Knowledge at Point-of-Work · Accelerate Agent Work with AI-Powered Summaries and Drafts</a:t>
            </a:r>
            <a:endParaRPr lang="en-US" sz="800" dirty="0"/>
          </a:p>
        </p:txBody>
      </p:sp>
      <p:sp>
        <p:nvSpPr>
          <p:cNvPr id="25" name="Slide Number Placeholder 0"/>
          <p:cNvSpPr>
            <a:spLocks noGrp="1"/>
          </p:cNvSpPr>
          <p:nvPr>
            <p:ph type="sldNum" sz="quarter" idx="4294967295"/>
          </p:nvPr>
        </p:nvSpPr>
        <p:spPr>
          <a:xfrm>
            <a:off x="11521440" y="6537960"/>
            <a:ext cx="800000" cy="300000"/>
          </a:xfrm>
          <a:prstGeom prst="rect">
            <a:avLst/>
          </a:prstGeom>
          <a:extLst>
            <a:ext uri="{C572A759-6A51-4108-AA02-DFA0A04FC94B}">
              <ma14:wrappingTextBoxFlag xmlns:ma14="http://schemas.microsoft.com/office/mac/drawingml/2011/main" val="0"/>
            </a:ext>
          </a:extLst>
        </p:spPr>
        <p:txBody>
          <a:bodyPr/>
          <a:lstStyle>
            <a:lvl1pPr>
              <a:defRPr sz="850">
                <a:solidFill>
                  <a:srgbClr val="626F86"/>
                </a:solidFill>
                <a:latin typeface="Arial"/>
                <a:ea typeface="Arial"/>
                <a:cs typeface="Arial"/>
              </a:defRPr>
            </a:lvl1pPr>
          </a:lstStyle>
          <a:p>
            <a:pPr algn="l"/>
            <a:fld id="{F7021451-1387-4CA6-816F-3879F97B5CBC}" type="slidenum">
              <a:rPr b="0" lang="en-US"/>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Metricus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Opportunities — Incidents - Status</dc:title>
  <dc:subject>PptxGenJS Presentation</dc:subject>
  <dc:creator>Process Advisor</dc:creator>
  <cp:lastModifiedBy>Process Advisor</cp:lastModifiedBy>
  <cp:revision>1</cp:revision>
  <dcterms:created xsi:type="dcterms:W3CDTF">2026-07-09T03:17:27Z</dcterms:created>
  <dcterms:modified xsi:type="dcterms:W3CDTF">2026-07-09T03:17:27Z</dcterms:modified>
</cp:coreProperties>
</file>