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slideMasters/slideMaster21.xml" ContentType="application/vnd.openxmlformats-officedocument.presentationml.slideMaster+xml"/>
  <Override PartName="/ppt/slides/slide21.xml" ContentType="application/vnd.openxmlformats-officedocument.presentationml.slide+xml"/>
  <Override PartName="/ppt/slideMasters/slideMaster22.xml" ContentType="application/vnd.openxmlformats-officedocument.presentationml.slideMaster+xml"/>
  <Override PartName="/ppt/slides/slide22.xml" ContentType="application/vnd.openxmlformats-officedocument.presentationml.slide+xml"/>
  <Override PartName="/ppt/slideMasters/slideMaster23.xml" ContentType="application/vnd.openxmlformats-officedocument.presentationml.slideMaster+xml"/>
  <Override PartName="/ppt/slides/slide23.xml" ContentType="application/vnd.openxmlformats-officedocument.presentationml.slide+xml"/>
  <Override PartName="/ppt/slideMasters/slideMaster24.xml" ContentType="application/vnd.openxmlformats-officedocument.presentationml.slideMaster+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notesMasterIdLst>
    <p:notesMasterId r:id="rId26"/>
  </p:notesMasterIdLst>
  <p:sldSz cx="12188952" cy="6858000"/>
  <p:notesSz cx="6858000" cy="12188952"/>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2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1.xml"/>
		</Relationships>
</file>

<file path=ppt/notesSlides/_rels/notesSlide2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2.xml"/>
		</Relationships>
</file>

<file path=ppt/notesSlides/_rels/notesSlide2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3.xml"/>
		</Relationships>
</file>

<file path=ppt/notesSlides/_rels/notesSlide2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4.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image" Target="../media/BODY-image-1.png"/><Relationship Id="rId2"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ODY">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57200" y="6537960"/>
            <a:ext cx="8686800" cy="228600"/>
          </a:xfrm>
          <a:prstGeom prst="rect">
            <a:avLst/>
          </a:prstGeom>
          <a:noFill/>
          <a:ln/>
        </p:spPr>
        <p:txBody>
          <a:bodyPr wrap="square" rtlCol="0" anchor="ctr"/>
          <a:lstStyle/>
          <a:p>
            <a:pPr indent="0" marL="0">
              <a:buNone/>
            </a:pPr>
            <a:r>
              <a:rPr lang="en-US" sz="850" dirty="0">
                <a:solidFill>
                  <a:srgbClr val="626F86"/>
                </a:solidFill>
                <a:latin typeface="Arial" pitchFamily="34" charset="0"/>
                <a:ea typeface="Arial" pitchFamily="34" charset="-122"/>
                <a:cs typeface="Arial" pitchFamily="34" charset="-120"/>
              </a:rPr>
              <a:t>Process Advisor  ·  Process Assessment Report  ·  Metricus</a:t>
            </a:r>
            <a:endParaRPr lang="en-US" sz="850" dirty="0"/>
          </a:p>
        </p:txBody>
      </p:sp>
      <p:sp>
        <p:nvSpPr>
          <p:cNvPr id="25" name="Slide Number Placeholder 0"/>
          <p:cNvSpPr>
            <a:spLocks noGrp="1"/>
          </p:cNvSpPr>
          <p:nvPr>
            <p:ph type="sldNum" sz="quarter" idx="4294967295"/>
          </p:nvPr>
        </p:nvSpPr>
        <p:spPr>
          <a:xfrm>
            <a:off x="11521440" y="6537960"/>
            <a:ext cx="800000" cy="300000"/>
          </a:xfrm>
          <a:prstGeom prst="rect">
            <a:avLst/>
          </a:prstGeom>
          <a:extLst>
            <a:ext uri="{C572A759-6A51-4108-AA02-DFA0A04FC94B}">
              <ma14:wrappingTextBoxFlag xmlns:ma14="http://schemas.microsoft.com/office/mac/drawingml/2011/main" val="0"/>
            </a:ext>
          </a:extLst>
        </p:spPr>
        <p:txBody>
          <a:bodyPr/>
          <a:lstStyle>
            <a:lvl1pPr>
              <a:defRPr sz="850">
                <a:solidFill>
                  <a:srgbClr val="626F86"/>
                </a:solidFill>
                <a:latin typeface="Arial"/>
                <a:ea typeface="Arial"/>
                <a:cs typeface="Arial"/>
              </a:defRPr>
            </a:lvl1pPr>
          </a:lstStyle>
          <a:p>
            <a:pPr algn="l"/>
            <a:fld id="{F7021451-1387-4CA6-816F-3879F97B5CBC}" type="slidenum">
              <a:rPr b="0" lang="en-US"/>
              <a:t>1002</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lide Number Placeholder 0"/>
          <p:cNvSpPr>
            <a:spLocks noGrp="1"/>
          </p:cNvSpPr>
          <p:nvPr>
            <p:ph type="sldNum" sz="quarter" idx="4294967295"/>
          </p:nvPr>
        </p:nvSpPr>
        <p:spPr>
          <a:xfrm>
            <a:off x="11521440" y="6537960"/>
            <a:ext cx="800000" cy="300000"/>
          </a:xfrm>
          <a:prstGeom prst="rect">
            <a:avLst/>
          </a:prstGeom>
          <a:extLst>
            <a:ext uri="{C572A759-6A51-4108-AA02-DFA0A04FC94B}">
              <ma14:wrappingTextBoxFlag xmlns:ma14="http://schemas.microsoft.com/office/mac/drawingml/2011/main" val="0"/>
            </a:ext>
          </a:extLst>
        </p:spPr>
        <p:txBody>
          <a:bodyPr/>
          <a:lstStyle>
            <a:lvl1pPr>
              <a:defRPr sz="850">
                <a:solidFill>
                  <a:srgbClr val="626F86"/>
                </a:solidFill>
                <a:latin typeface="Arial"/>
                <a:ea typeface="Arial"/>
                <a:cs typeface="Arial"/>
              </a:defRPr>
            </a:lvl1pPr>
          </a:lstStyle>
          <a:p>
            <a:pPr algn="l"/>
            <a:fld id="{F7021451-1387-4CA6-816F-3879F97B5CBC}" type="slidenum">
              <a:rPr b="0" lang="en-US"/>
              <a:t>null</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Slide-1-image-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Shape 0"/>
          <p:cNvSpPr/>
          <p:nvPr/>
        </p:nvSpPr>
        <p:spPr>
          <a:xfrm>
            <a:off x="9372600" y="164592"/>
            <a:ext cx="22860" cy="22860"/>
          </a:xfrm>
          <a:prstGeom prst="ellipse">
            <a:avLst/>
          </a:prstGeom>
          <a:solidFill>
            <a:srgbClr val="2E4E7E">
              <a:alpha val="92000"/>
            </a:srgbClr>
          </a:solidFill>
          <a:ln w="12700">
            <a:solidFill>
              <a:srgbClr val="2E4E7E">
                <a:alpha val="0"/>
              </a:srgbClr>
            </a:solidFill>
            <a:prstDash val="solid"/>
          </a:ln>
        </p:spPr>
      </p:sp>
      <p:sp>
        <p:nvSpPr>
          <p:cNvPr id="3" name="Shape 1"/>
          <p:cNvSpPr/>
          <p:nvPr/>
        </p:nvSpPr>
        <p:spPr>
          <a:xfrm>
            <a:off x="9573768" y="164592"/>
            <a:ext cx="22860" cy="22860"/>
          </a:xfrm>
          <a:prstGeom prst="ellipse">
            <a:avLst/>
          </a:prstGeom>
          <a:solidFill>
            <a:srgbClr val="2E4E7E">
              <a:alpha val="92000"/>
            </a:srgbClr>
          </a:solidFill>
          <a:ln w="12700">
            <a:solidFill>
              <a:srgbClr val="2E4E7E">
                <a:alpha val="0"/>
              </a:srgbClr>
            </a:solidFill>
            <a:prstDash val="solid"/>
          </a:ln>
        </p:spPr>
      </p:sp>
      <p:sp>
        <p:nvSpPr>
          <p:cNvPr id="4" name="Shape 2"/>
          <p:cNvSpPr/>
          <p:nvPr/>
        </p:nvSpPr>
        <p:spPr>
          <a:xfrm>
            <a:off x="9774936" y="164592"/>
            <a:ext cx="22860" cy="22860"/>
          </a:xfrm>
          <a:prstGeom prst="ellipse">
            <a:avLst/>
          </a:prstGeom>
          <a:solidFill>
            <a:srgbClr val="2E4E7E">
              <a:alpha val="92000"/>
            </a:srgbClr>
          </a:solidFill>
          <a:ln w="12700">
            <a:solidFill>
              <a:srgbClr val="2E4E7E">
                <a:alpha val="0"/>
              </a:srgbClr>
            </a:solidFill>
            <a:prstDash val="solid"/>
          </a:ln>
        </p:spPr>
      </p:sp>
      <p:sp>
        <p:nvSpPr>
          <p:cNvPr id="5" name="Shape 3"/>
          <p:cNvSpPr/>
          <p:nvPr/>
        </p:nvSpPr>
        <p:spPr>
          <a:xfrm>
            <a:off x="9976104" y="164592"/>
            <a:ext cx="22860" cy="22860"/>
          </a:xfrm>
          <a:prstGeom prst="ellipse">
            <a:avLst/>
          </a:prstGeom>
          <a:solidFill>
            <a:srgbClr val="2E4E7E">
              <a:alpha val="92000"/>
            </a:srgbClr>
          </a:solidFill>
          <a:ln w="12700">
            <a:solidFill>
              <a:srgbClr val="2E4E7E">
                <a:alpha val="0"/>
              </a:srgbClr>
            </a:solidFill>
            <a:prstDash val="solid"/>
          </a:ln>
        </p:spPr>
      </p:sp>
      <p:sp>
        <p:nvSpPr>
          <p:cNvPr id="6" name="Shape 4"/>
          <p:cNvSpPr/>
          <p:nvPr/>
        </p:nvSpPr>
        <p:spPr>
          <a:xfrm>
            <a:off x="10177272" y="164592"/>
            <a:ext cx="22860" cy="22860"/>
          </a:xfrm>
          <a:prstGeom prst="ellipse">
            <a:avLst/>
          </a:prstGeom>
          <a:solidFill>
            <a:srgbClr val="2E4E7E">
              <a:alpha val="92000"/>
            </a:srgbClr>
          </a:solidFill>
          <a:ln w="12700">
            <a:solidFill>
              <a:srgbClr val="2E4E7E">
                <a:alpha val="0"/>
              </a:srgbClr>
            </a:solidFill>
            <a:prstDash val="solid"/>
          </a:ln>
        </p:spPr>
      </p:sp>
      <p:sp>
        <p:nvSpPr>
          <p:cNvPr id="7" name="Shape 5"/>
          <p:cNvSpPr/>
          <p:nvPr/>
        </p:nvSpPr>
        <p:spPr>
          <a:xfrm>
            <a:off x="10378440" y="164592"/>
            <a:ext cx="22860" cy="22860"/>
          </a:xfrm>
          <a:prstGeom prst="ellipse">
            <a:avLst/>
          </a:prstGeom>
          <a:solidFill>
            <a:srgbClr val="2E4E7E">
              <a:alpha val="92000"/>
            </a:srgbClr>
          </a:solidFill>
          <a:ln w="12700">
            <a:solidFill>
              <a:srgbClr val="2E4E7E">
                <a:alpha val="0"/>
              </a:srgbClr>
            </a:solidFill>
            <a:prstDash val="solid"/>
          </a:ln>
        </p:spPr>
      </p:sp>
      <p:sp>
        <p:nvSpPr>
          <p:cNvPr id="8" name="Shape 6"/>
          <p:cNvSpPr/>
          <p:nvPr/>
        </p:nvSpPr>
        <p:spPr>
          <a:xfrm>
            <a:off x="10579608" y="164592"/>
            <a:ext cx="22860" cy="22860"/>
          </a:xfrm>
          <a:prstGeom prst="ellipse">
            <a:avLst/>
          </a:prstGeom>
          <a:solidFill>
            <a:srgbClr val="2E4E7E">
              <a:alpha val="92000"/>
            </a:srgbClr>
          </a:solidFill>
          <a:ln w="12700">
            <a:solidFill>
              <a:srgbClr val="2E4E7E">
                <a:alpha val="0"/>
              </a:srgbClr>
            </a:solidFill>
            <a:prstDash val="solid"/>
          </a:ln>
        </p:spPr>
      </p:sp>
      <p:sp>
        <p:nvSpPr>
          <p:cNvPr id="9" name="Shape 7"/>
          <p:cNvSpPr/>
          <p:nvPr/>
        </p:nvSpPr>
        <p:spPr>
          <a:xfrm>
            <a:off x="10780776" y="164592"/>
            <a:ext cx="22860" cy="22860"/>
          </a:xfrm>
          <a:prstGeom prst="ellipse">
            <a:avLst/>
          </a:prstGeom>
          <a:solidFill>
            <a:srgbClr val="2E4E7E">
              <a:alpha val="92000"/>
            </a:srgbClr>
          </a:solidFill>
          <a:ln w="12700">
            <a:solidFill>
              <a:srgbClr val="2E4E7E">
                <a:alpha val="0"/>
              </a:srgbClr>
            </a:solidFill>
            <a:prstDash val="solid"/>
          </a:ln>
        </p:spPr>
      </p:sp>
      <p:sp>
        <p:nvSpPr>
          <p:cNvPr id="10" name="Shape 8"/>
          <p:cNvSpPr/>
          <p:nvPr/>
        </p:nvSpPr>
        <p:spPr>
          <a:xfrm>
            <a:off x="10981944" y="164592"/>
            <a:ext cx="22860" cy="22860"/>
          </a:xfrm>
          <a:prstGeom prst="ellipse">
            <a:avLst/>
          </a:prstGeom>
          <a:solidFill>
            <a:srgbClr val="2E4E7E">
              <a:alpha val="92000"/>
            </a:srgbClr>
          </a:solidFill>
          <a:ln w="12700">
            <a:solidFill>
              <a:srgbClr val="2E4E7E">
                <a:alpha val="0"/>
              </a:srgbClr>
            </a:solidFill>
            <a:prstDash val="solid"/>
          </a:ln>
        </p:spPr>
      </p:sp>
      <p:sp>
        <p:nvSpPr>
          <p:cNvPr id="11" name="Shape 9"/>
          <p:cNvSpPr/>
          <p:nvPr/>
        </p:nvSpPr>
        <p:spPr>
          <a:xfrm>
            <a:off x="11183112" y="164592"/>
            <a:ext cx="22860" cy="22860"/>
          </a:xfrm>
          <a:prstGeom prst="ellipse">
            <a:avLst/>
          </a:prstGeom>
          <a:solidFill>
            <a:srgbClr val="2E4E7E">
              <a:alpha val="92000"/>
            </a:srgbClr>
          </a:solidFill>
          <a:ln w="12700">
            <a:solidFill>
              <a:srgbClr val="2E4E7E">
                <a:alpha val="0"/>
              </a:srgbClr>
            </a:solidFill>
            <a:prstDash val="solid"/>
          </a:ln>
        </p:spPr>
      </p:sp>
      <p:sp>
        <p:nvSpPr>
          <p:cNvPr id="12" name="Shape 10"/>
          <p:cNvSpPr/>
          <p:nvPr/>
        </p:nvSpPr>
        <p:spPr>
          <a:xfrm>
            <a:off x="11384280" y="164592"/>
            <a:ext cx="22860" cy="22860"/>
          </a:xfrm>
          <a:prstGeom prst="ellipse">
            <a:avLst/>
          </a:prstGeom>
          <a:solidFill>
            <a:srgbClr val="2E4E7E">
              <a:alpha val="92000"/>
            </a:srgbClr>
          </a:solidFill>
          <a:ln w="12700">
            <a:solidFill>
              <a:srgbClr val="2E4E7E">
                <a:alpha val="0"/>
              </a:srgbClr>
            </a:solidFill>
            <a:prstDash val="solid"/>
          </a:ln>
        </p:spPr>
      </p:sp>
      <p:sp>
        <p:nvSpPr>
          <p:cNvPr id="13" name="Shape 11"/>
          <p:cNvSpPr/>
          <p:nvPr/>
        </p:nvSpPr>
        <p:spPr>
          <a:xfrm>
            <a:off x="11585448" y="164592"/>
            <a:ext cx="22860" cy="22860"/>
          </a:xfrm>
          <a:prstGeom prst="ellipse">
            <a:avLst/>
          </a:prstGeom>
          <a:solidFill>
            <a:srgbClr val="2E4E7E">
              <a:alpha val="92000"/>
            </a:srgbClr>
          </a:solidFill>
          <a:ln w="12700">
            <a:solidFill>
              <a:srgbClr val="2E4E7E">
                <a:alpha val="0"/>
              </a:srgbClr>
            </a:solidFill>
            <a:prstDash val="solid"/>
          </a:ln>
        </p:spPr>
      </p:sp>
      <p:sp>
        <p:nvSpPr>
          <p:cNvPr id="14" name="Shape 12"/>
          <p:cNvSpPr/>
          <p:nvPr/>
        </p:nvSpPr>
        <p:spPr>
          <a:xfrm>
            <a:off x="11786616" y="164592"/>
            <a:ext cx="22860" cy="22860"/>
          </a:xfrm>
          <a:prstGeom prst="ellipse">
            <a:avLst/>
          </a:prstGeom>
          <a:solidFill>
            <a:srgbClr val="2E4E7E">
              <a:alpha val="92000"/>
            </a:srgbClr>
          </a:solidFill>
          <a:ln w="12700">
            <a:solidFill>
              <a:srgbClr val="2E4E7E">
                <a:alpha val="0"/>
              </a:srgbClr>
            </a:solidFill>
            <a:prstDash val="solid"/>
          </a:ln>
        </p:spPr>
      </p:sp>
      <p:sp>
        <p:nvSpPr>
          <p:cNvPr id="15" name="Shape 13"/>
          <p:cNvSpPr/>
          <p:nvPr/>
        </p:nvSpPr>
        <p:spPr>
          <a:xfrm>
            <a:off x="9372600" y="347472"/>
            <a:ext cx="22860" cy="22860"/>
          </a:xfrm>
          <a:prstGeom prst="ellipse">
            <a:avLst/>
          </a:prstGeom>
          <a:solidFill>
            <a:srgbClr val="2E4E7E">
              <a:alpha val="92000"/>
            </a:srgbClr>
          </a:solidFill>
          <a:ln w="12700">
            <a:solidFill>
              <a:srgbClr val="2E4E7E">
                <a:alpha val="0"/>
              </a:srgbClr>
            </a:solidFill>
            <a:prstDash val="solid"/>
          </a:ln>
        </p:spPr>
      </p:sp>
      <p:sp>
        <p:nvSpPr>
          <p:cNvPr id="16" name="Shape 14"/>
          <p:cNvSpPr/>
          <p:nvPr/>
        </p:nvSpPr>
        <p:spPr>
          <a:xfrm>
            <a:off x="9573768" y="347472"/>
            <a:ext cx="22860" cy="22860"/>
          </a:xfrm>
          <a:prstGeom prst="ellipse">
            <a:avLst/>
          </a:prstGeom>
          <a:solidFill>
            <a:srgbClr val="2E4E7E">
              <a:alpha val="92000"/>
            </a:srgbClr>
          </a:solidFill>
          <a:ln w="12700">
            <a:solidFill>
              <a:srgbClr val="2E4E7E">
                <a:alpha val="0"/>
              </a:srgbClr>
            </a:solidFill>
            <a:prstDash val="solid"/>
          </a:ln>
        </p:spPr>
      </p:sp>
      <p:sp>
        <p:nvSpPr>
          <p:cNvPr id="17" name="Shape 15"/>
          <p:cNvSpPr/>
          <p:nvPr/>
        </p:nvSpPr>
        <p:spPr>
          <a:xfrm>
            <a:off x="9774936" y="347472"/>
            <a:ext cx="22860" cy="22860"/>
          </a:xfrm>
          <a:prstGeom prst="ellipse">
            <a:avLst/>
          </a:prstGeom>
          <a:solidFill>
            <a:srgbClr val="2E4E7E">
              <a:alpha val="92000"/>
            </a:srgbClr>
          </a:solidFill>
          <a:ln w="12700">
            <a:solidFill>
              <a:srgbClr val="2E4E7E">
                <a:alpha val="0"/>
              </a:srgbClr>
            </a:solidFill>
            <a:prstDash val="solid"/>
          </a:ln>
        </p:spPr>
      </p:sp>
      <p:sp>
        <p:nvSpPr>
          <p:cNvPr id="18" name="Shape 16"/>
          <p:cNvSpPr/>
          <p:nvPr/>
        </p:nvSpPr>
        <p:spPr>
          <a:xfrm>
            <a:off x="9976104" y="347472"/>
            <a:ext cx="22860" cy="22860"/>
          </a:xfrm>
          <a:prstGeom prst="ellipse">
            <a:avLst/>
          </a:prstGeom>
          <a:solidFill>
            <a:srgbClr val="2E4E7E">
              <a:alpha val="92000"/>
            </a:srgbClr>
          </a:solidFill>
          <a:ln w="12700">
            <a:solidFill>
              <a:srgbClr val="2E4E7E">
                <a:alpha val="0"/>
              </a:srgbClr>
            </a:solidFill>
            <a:prstDash val="solid"/>
          </a:ln>
        </p:spPr>
      </p:sp>
      <p:sp>
        <p:nvSpPr>
          <p:cNvPr id="19" name="Shape 17"/>
          <p:cNvSpPr/>
          <p:nvPr/>
        </p:nvSpPr>
        <p:spPr>
          <a:xfrm>
            <a:off x="10177272" y="347472"/>
            <a:ext cx="22860" cy="22860"/>
          </a:xfrm>
          <a:prstGeom prst="ellipse">
            <a:avLst/>
          </a:prstGeom>
          <a:solidFill>
            <a:srgbClr val="2E4E7E">
              <a:alpha val="92000"/>
            </a:srgbClr>
          </a:solidFill>
          <a:ln w="12700">
            <a:solidFill>
              <a:srgbClr val="2E4E7E">
                <a:alpha val="0"/>
              </a:srgbClr>
            </a:solidFill>
            <a:prstDash val="solid"/>
          </a:ln>
        </p:spPr>
      </p:sp>
      <p:sp>
        <p:nvSpPr>
          <p:cNvPr id="20" name="Shape 18"/>
          <p:cNvSpPr/>
          <p:nvPr/>
        </p:nvSpPr>
        <p:spPr>
          <a:xfrm>
            <a:off x="10378440" y="347472"/>
            <a:ext cx="22860" cy="22860"/>
          </a:xfrm>
          <a:prstGeom prst="ellipse">
            <a:avLst/>
          </a:prstGeom>
          <a:solidFill>
            <a:srgbClr val="2E4E7E">
              <a:alpha val="92000"/>
            </a:srgbClr>
          </a:solidFill>
          <a:ln w="12700">
            <a:solidFill>
              <a:srgbClr val="2E4E7E">
                <a:alpha val="0"/>
              </a:srgbClr>
            </a:solidFill>
            <a:prstDash val="solid"/>
          </a:ln>
        </p:spPr>
      </p:sp>
      <p:sp>
        <p:nvSpPr>
          <p:cNvPr id="21" name="Shape 19"/>
          <p:cNvSpPr/>
          <p:nvPr/>
        </p:nvSpPr>
        <p:spPr>
          <a:xfrm>
            <a:off x="10579608" y="347472"/>
            <a:ext cx="22860" cy="22860"/>
          </a:xfrm>
          <a:prstGeom prst="ellipse">
            <a:avLst/>
          </a:prstGeom>
          <a:solidFill>
            <a:srgbClr val="2E4E7E">
              <a:alpha val="92000"/>
            </a:srgbClr>
          </a:solidFill>
          <a:ln w="12700">
            <a:solidFill>
              <a:srgbClr val="2E4E7E">
                <a:alpha val="0"/>
              </a:srgbClr>
            </a:solidFill>
            <a:prstDash val="solid"/>
          </a:ln>
        </p:spPr>
      </p:sp>
      <p:sp>
        <p:nvSpPr>
          <p:cNvPr id="22" name="Shape 20"/>
          <p:cNvSpPr/>
          <p:nvPr/>
        </p:nvSpPr>
        <p:spPr>
          <a:xfrm>
            <a:off x="10780776" y="347472"/>
            <a:ext cx="22860" cy="22860"/>
          </a:xfrm>
          <a:prstGeom prst="ellipse">
            <a:avLst/>
          </a:prstGeom>
          <a:solidFill>
            <a:srgbClr val="2E4E7E">
              <a:alpha val="92000"/>
            </a:srgbClr>
          </a:solidFill>
          <a:ln w="12700">
            <a:solidFill>
              <a:srgbClr val="2E4E7E">
                <a:alpha val="0"/>
              </a:srgbClr>
            </a:solidFill>
            <a:prstDash val="solid"/>
          </a:ln>
        </p:spPr>
      </p:sp>
      <p:sp>
        <p:nvSpPr>
          <p:cNvPr id="23" name="Shape 21"/>
          <p:cNvSpPr/>
          <p:nvPr/>
        </p:nvSpPr>
        <p:spPr>
          <a:xfrm>
            <a:off x="10981944" y="347472"/>
            <a:ext cx="22860" cy="22860"/>
          </a:xfrm>
          <a:prstGeom prst="ellipse">
            <a:avLst/>
          </a:prstGeom>
          <a:solidFill>
            <a:srgbClr val="2E4E7E">
              <a:alpha val="92000"/>
            </a:srgbClr>
          </a:solidFill>
          <a:ln w="12700">
            <a:solidFill>
              <a:srgbClr val="2E4E7E">
                <a:alpha val="0"/>
              </a:srgbClr>
            </a:solidFill>
            <a:prstDash val="solid"/>
          </a:ln>
        </p:spPr>
      </p:sp>
      <p:sp>
        <p:nvSpPr>
          <p:cNvPr id="24" name="Shape 22"/>
          <p:cNvSpPr/>
          <p:nvPr/>
        </p:nvSpPr>
        <p:spPr>
          <a:xfrm>
            <a:off x="11183112" y="347472"/>
            <a:ext cx="22860" cy="22860"/>
          </a:xfrm>
          <a:prstGeom prst="ellipse">
            <a:avLst/>
          </a:prstGeom>
          <a:solidFill>
            <a:srgbClr val="2E4E7E">
              <a:alpha val="92000"/>
            </a:srgbClr>
          </a:solidFill>
          <a:ln w="12700">
            <a:solidFill>
              <a:srgbClr val="2E4E7E">
                <a:alpha val="0"/>
              </a:srgbClr>
            </a:solidFill>
            <a:prstDash val="solid"/>
          </a:ln>
        </p:spPr>
      </p:sp>
      <p:sp>
        <p:nvSpPr>
          <p:cNvPr id="25" name="Shape 23"/>
          <p:cNvSpPr/>
          <p:nvPr/>
        </p:nvSpPr>
        <p:spPr>
          <a:xfrm>
            <a:off x="11384280" y="347472"/>
            <a:ext cx="22860" cy="22860"/>
          </a:xfrm>
          <a:prstGeom prst="ellipse">
            <a:avLst/>
          </a:prstGeom>
          <a:solidFill>
            <a:srgbClr val="2E4E7E">
              <a:alpha val="92000"/>
            </a:srgbClr>
          </a:solidFill>
          <a:ln w="12700">
            <a:solidFill>
              <a:srgbClr val="2E4E7E">
                <a:alpha val="0"/>
              </a:srgbClr>
            </a:solidFill>
            <a:prstDash val="solid"/>
          </a:ln>
        </p:spPr>
      </p:sp>
      <p:sp>
        <p:nvSpPr>
          <p:cNvPr id="26" name="Shape 24"/>
          <p:cNvSpPr/>
          <p:nvPr/>
        </p:nvSpPr>
        <p:spPr>
          <a:xfrm>
            <a:off x="11585448" y="347472"/>
            <a:ext cx="22860" cy="22860"/>
          </a:xfrm>
          <a:prstGeom prst="ellipse">
            <a:avLst/>
          </a:prstGeom>
          <a:solidFill>
            <a:srgbClr val="2E4E7E">
              <a:alpha val="92000"/>
            </a:srgbClr>
          </a:solidFill>
          <a:ln w="12700">
            <a:solidFill>
              <a:srgbClr val="2E4E7E">
                <a:alpha val="0"/>
              </a:srgbClr>
            </a:solidFill>
            <a:prstDash val="solid"/>
          </a:ln>
        </p:spPr>
      </p:sp>
      <p:sp>
        <p:nvSpPr>
          <p:cNvPr id="27" name="Shape 25"/>
          <p:cNvSpPr/>
          <p:nvPr/>
        </p:nvSpPr>
        <p:spPr>
          <a:xfrm>
            <a:off x="11786616" y="347472"/>
            <a:ext cx="22860" cy="22860"/>
          </a:xfrm>
          <a:prstGeom prst="ellipse">
            <a:avLst/>
          </a:prstGeom>
          <a:solidFill>
            <a:srgbClr val="2E4E7E">
              <a:alpha val="92000"/>
            </a:srgbClr>
          </a:solidFill>
          <a:ln w="12700">
            <a:solidFill>
              <a:srgbClr val="2E4E7E">
                <a:alpha val="0"/>
              </a:srgbClr>
            </a:solidFill>
            <a:prstDash val="solid"/>
          </a:ln>
        </p:spPr>
      </p:sp>
      <p:sp>
        <p:nvSpPr>
          <p:cNvPr id="28" name="Shape 26"/>
          <p:cNvSpPr/>
          <p:nvPr/>
        </p:nvSpPr>
        <p:spPr>
          <a:xfrm>
            <a:off x="9372600" y="530352"/>
            <a:ext cx="22860" cy="22860"/>
          </a:xfrm>
          <a:prstGeom prst="ellipse">
            <a:avLst/>
          </a:prstGeom>
          <a:solidFill>
            <a:srgbClr val="2E4E7E">
              <a:alpha val="92000"/>
            </a:srgbClr>
          </a:solidFill>
          <a:ln w="12700">
            <a:solidFill>
              <a:srgbClr val="2E4E7E">
                <a:alpha val="0"/>
              </a:srgbClr>
            </a:solidFill>
            <a:prstDash val="solid"/>
          </a:ln>
        </p:spPr>
      </p:sp>
      <p:sp>
        <p:nvSpPr>
          <p:cNvPr id="29" name="Shape 27"/>
          <p:cNvSpPr/>
          <p:nvPr/>
        </p:nvSpPr>
        <p:spPr>
          <a:xfrm>
            <a:off x="9573768" y="530352"/>
            <a:ext cx="22860" cy="22860"/>
          </a:xfrm>
          <a:prstGeom prst="ellipse">
            <a:avLst/>
          </a:prstGeom>
          <a:solidFill>
            <a:srgbClr val="2E4E7E">
              <a:alpha val="92000"/>
            </a:srgbClr>
          </a:solidFill>
          <a:ln w="12700">
            <a:solidFill>
              <a:srgbClr val="2E4E7E">
                <a:alpha val="0"/>
              </a:srgbClr>
            </a:solidFill>
            <a:prstDash val="solid"/>
          </a:ln>
        </p:spPr>
      </p:sp>
      <p:sp>
        <p:nvSpPr>
          <p:cNvPr id="30" name="Shape 28"/>
          <p:cNvSpPr/>
          <p:nvPr/>
        </p:nvSpPr>
        <p:spPr>
          <a:xfrm>
            <a:off x="9774936" y="530352"/>
            <a:ext cx="22860" cy="22860"/>
          </a:xfrm>
          <a:prstGeom prst="ellipse">
            <a:avLst/>
          </a:prstGeom>
          <a:solidFill>
            <a:srgbClr val="2E4E7E">
              <a:alpha val="92000"/>
            </a:srgbClr>
          </a:solidFill>
          <a:ln w="12700">
            <a:solidFill>
              <a:srgbClr val="2E4E7E">
                <a:alpha val="0"/>
              </a:srgbClr>
            </a:solidFill>
            <a:prstDash val="solid"/>
          </a:ln>
        </p:spPr>
      </p:sp>
      <p:sp>
        <p:nvSpPr>
          <p:cNvPr id="31" name="Shape 29"/>
          <p:cNvSpPr/>
          <p:nvPr/>
        </p:nvSpPr>
        <p:spPr>
          <a:xfrm>
            <a:off x="9976104" y="530352"/>
            <a:ext cx="22860" cy="22860"/>
          </a:xfrm>
          <a:prstGeom prst="ellipse">
            <a:avLst/>
          </a:prstGeom>
          <a:solidFill>
            <a:srgbClr val="2E4E7E">
              <a:alpha val="92000"/>
            </a:srgbClr>
          </a:solidFill>
          <a:ln w="12700">
            <a:solidFill>
              <a:srgbClr val="2E4E7E">
                <a:alpha val="0"/>
              </a:srgbClr>
            </a:solidFill>
            <a:prstDash val="solid"/>
          </a:ln>
        </p:spPr>
      </p:sp>
      <p:sp>
        <p:nvSpPr>
          <p:cNvPr id="32" name="Shape 30"/>
          <p:cNvSpPr/>
          <p:nvPr/>
        </p:nvSpPr>
        <p:spPr>
          <a:xfrm>
            <a:off x="10177272" y="530352"/>
            <a:ext cx="22860" cy="22860"/>
          </a:xfrm>
          <a:prstGeom prst="ellipse">
            <a:avLst/>
          </a:prstGeom>
          <a:solidFill>
            <a:srgbClr val="2E4E7E">
              <a:alpha val="92000"/>
            </a:srgbClr>
          </a:solidFill>
          <a:ln w="12700">
            <a:solidFill>
              <a:srgbClr val="2E4E7E">
                <a:alpha val="0"/>
              </a:srgbClr>
            </a:solidFill>
            <a:prstDash val="solid"/>
          </a:ln>
        </p:spPr>
      </p:sp>
      <p:sp>
        <p:nvSpPr>
          <p:cNvPr id="33" name="Shape 31"/>
          <p:cNvSpPr/>
          <p:nvPr/>
        </p:nvSpPr>
        <p:spPr>
          <a:xfrm>
            <a:off x="10378440" y="530352"/>
            <a:ext cx="22860" cy="22860"/>
          </a:xfrm>
          <a:prstGeom prst="ellipse">
            <a:avLst/>
          </a:prstGeom>
          <a:solidFill>
            <a:srgbClr val="2E4E7E">
              <a:alpha val="92000"/>
            </a:srgbClr>
          </a:solidFill>
          <a:ln w="12700">
            <a:solidFill>
              <a:srgbClr val="2E4E7E">
                <a:alpha val="0"/>
              </a:srgbClr>
            </a:solidFill>
            <a:prstDash val="solid"/>
          </a:ln>
        </p:spPr>
      </p:sp>
      <p:sp>
        <p:nvSpPr>
          <p:cNvPr id="34" name="Shape 32"/>
          <p:cNvSpPr/>
          <p:nvPr/>
        </p:nvSpPr>
        <p:spPr>
          <a:xfrm>
            <a:off x="10579608" y="530352"/>
            <a:ext cx="22860" cy="22860"/>
          </a:xfrm>
          <a:prstGeom prst="ellipse">
            <a:avLst/>
          </a:prstGeom>
          <a:solidFill>
            <a:srgbClr val="2E4E7E">
              <a:alpha val="92000"/>
            </a:srgbClr>
          </a:solidFill>
          <a:ln w="12700">
            <a:solidFill>
              <a:srgbClr val="2E4E7E">
                <a:alpha val="0"/>
              </a:srgbClr>
            </a:solidFill>
            <a:prstDash val="solid"/>
          </a:ln>
        </p:spPr>
      </p:sp>
      <p:sp>
        <p:nvSpPr>
          <p:cNvPr id="35" name="Shape 33"/>
          <p:cNvSpPr/>
          <p:nvPr/>
        </p:nvSpPr>
        <p:spPr>
          <a:xfrm>
            <a:off x="10780776" y="530352"/>
            <a:ext cx="22860" cy="22860"/>
          </a:xfrm>
          <a:prstGeom prst="ellipse">
            <a:avLst/>
          </a:prstGeom>
          <a:solidFill>
            <a:srgbClr val="2E4E7E">
              <a:alpha val="92000"/>
            </a:srgbClr>
          </a:solidFill>
          <a:ln w="12700">
            <a:solidFill>
              <a:srgbClr val="2E4E7E">
                <a:alpha val="0"/>
              </a:srgbClr>
            </a:solidFill>
            <a:prstDash val="solid"/>
          </a:ln>
        </p:spPr>
      </p:sp>
      <p:sp>
        <p:nvSpPr>
          <p:cNvPr id="36" name="Shape 34"/>
          <p:cNvSpPr/>
          <p:nvPr/>
        </p:nvSpPr>
        <p:spPr>
          <a:xfrm>
            <a:off x="10981944" y="530352"/>
            <a:ext cx="22860" cy="22860"/>
          </a:xfrm>
          <a:prstGeom prst="ellipse">
            <a:avLst/>
          </a:prstGeom>
          <a:solidFill>
            <a:srgbClr val="2E4E7E">
              <a:alpha val="92000"/>
            </a:srgbClr>
          </a:solidFill>
          <a:ln w="12700">
            <a:solidFill>
              <a:srgbClr val="2E4E7E">
                <a:alpha val="0"/>
              </a:srgbClr>
            </a:solidFill>
            <a:prstDash val="solid"/>
          </a:ln>
        </p:spPr>
      </p:sp>
      <p:sp>
        <p:nvSpPr>
          <p:cNvPr id="37" name="Shape 35"/>
          <p:cNvSpPr/>
          <p:nvPr/>
        </p:nvSpPr>
        <p:spPr>
          <a:xfrm>
            <a:off x="11183112" y="530352"/>
            <a:ext cx="22860" cy="22860"/>
          </a:xfrm>
          <a:prstGeom prst="ellipse">
            <a:avLst/>
          </a:prstGeom>
          <a:solidFill>
            <a:srgbClr val="2E4E7E">
              <a:alpha val="92000"/>
            </a:srgbClr>
          </a:solidFill>
          <a:ln w="12700">
            <a:solidFill>
              <a:srgbClr val="2E4E7E">
                <a:alpha val="0"/>
              </a:srgbClr>
            </a:solidFill>
            <a:prstDash val="solid"/>
          </a:ln>
        </p:spPr>
      </p:sp>
      <p:sp>
        <p:nvSpPr>
          <p:cNvPr id="38" name="Shape 36"/>
          <p:cNvSpPr/>
          <p:nvPr/>
        </p:nvSpPr>
        <p:spPr>
          <a:xfrm>
            <a:off x="11384280" y="530352"/>
            <a:ext cx="22860" cy="22860"/>
          </a:xfrm>
          <a:prstGeom prst="ellipse">
            <a:avLst/>
          </a:prstGeom>
          <a:solidFill>
            <a:srgbClr val="2E4E7E">
              <a:alpha val="92000"/>
            </a:srgbClr>
          </a:solidFill>
          <a:ln w="12700">
            <a:solidFill>
              <a:srgbClr val="2E4E7E">
                <a:alpha val="0"/>
              </a:srgbClr>
            </a:solidFill>
            <a:prstDash val="solid"/>
          </a:ln>
        </p:spPr>
      </p:sp>
      <p:sp>
        <p:nvSpPr>
          <p:cNvPr id="39" name="Shape 37"/>
          <p:cNvSpPr/>
          <p:nvPr/>
        </p:nvSpPr>
        <p:spPr>
          <a:xfrm>
            <a:off x="11585448" y="530352"/>
            <a:ext cx="22860" cy="22860"/>
          </a:xfrm>
          <a:prstGeom prst="ellipse">
            <a:avLst/>
          </a:prstGeom>
          <a:solidFill>
            <a:srgbClr val="2E4E7E">
              <a:alpha val="92000"/>
            </a:srgbClr>
          </a:solidFill>
          <a:ln w="12700">
            <a:solidFill>
              <a:srgbClr val="2E4E7E">
                <a:alpha val="0"/>
              </a:srgbClr>
            </a:solidFill>
            <a:prstDash val="solid"/>
          </a:ln>
        </p:spPr>
      </p:sp>
      <p:sp>
        <p:nvSpPr>
          <p:cNvPr id="40" name="Shape 38"/>
          <p:cNvSpPr/>
          <p:nvPr/>
        </p:nvSpPr>
        <p:spPr>
          <a:xfrm>
            <a:off x="11786616" y="530352"/>
            <a:ext cx="22860" cy="22860"/>
          </a:xfrm>
          <a:prstGeom prst="ellipse">
            <a:avLst/>
          </a:prstGeom>
          <a:solidFill>
            <a:srgbClr val="2E4E7E">
              <a:alpha val="92000"/>
            </a:srgbClr>
          </a:solidFill>
          <a:ln w="12700">
            <a:solidFill>
              <a:srgbClr val="2E4E7E">
                <a:alpha val="0"/>
              </a:srgbClr>
            </a:solidFill>
            <a:prstDash val="solid"/>
          </a:ln>
        </p:spPr>
      </p:sp>
      <p:sp>
        <p:nvSpPr>
          <p:cNvPr id="41" name="Shape 39"/>
          <p:cNvSpPr/>
          <p:nvPr/>
        </p:nvSpPr>
        <p:spPr>
          <a:xfrm>
            <a:off x="9372600" y="713232"/>
            <a:ext cx="22860" cy="22860"/>
          </a:xfrm>
          <a:prstGeom prst="ellipse">
            <a:avLst/>
          </a:prstGeom>
          <a:solidFill>
            <a:srgbClr val="2E4E7E">
              <a:alpha val="92000"/>
            </a:srgbClr>
          </a:solidFill>
          <a:ln w="12700">
            <a:solidFill>
              <a:srgbClr val="2E4E7E">
                <a:alpha val="0"/>
              </a:srgbClr>
            </a:solidFill>
            <a:prstDash val="solid"/>
          </a:ln>
        </p:spPr>
      </p:sp>
      <p:sp>
        <p:nvSpPr>
          <p:cNvPr id="42" name="Shape 40"/>
          <p:cNvSpPr/>
          <p:nvPr/>
        </p:nvSpPr>
        <p:spPr>
          <a:xfrm>
            <a:off x="9573768" y="713232"/>
            <a:ext cx="22860" cy="22860"/>
          </a:xfrm>
          <a:prstGeom prst="ellipse">
            <a:avLst/>
          </a:prstGeom>
          <a:solidFill>
            <a:srgbClr val="2E4E7E">
              <a:alpha val="92000"/>
            </a:srgbClr>
          </a:solidFill>
          <a:ln w="12700">
            <a:solidFill>
              <a:srgbClr val="2E4E7E">
                <a:alpha val="0"/>
              </a:srgbClr>
            </a:solidFill>
            <a:prstDash val="solid"/>
          </a:ln>
        </p:spPr>
      </p:sp>
      <p:sp>
        <p:nvSpPr>
          <p:cNvPr id="43" name="Shape 41"/>
          <p:cNvSpPr/>
          <p:nvPr/>
        </p:nvSpPr>
        <p:spPr>
          <a:xfrm>
            <a:off x="9774936" y="713232"/>
            <a:ext cx="22860" cy="22860"/>
          </a:xfrm>
          <a:prstGeom prst="ellipse">
            <a:avLst/>
          </a:prstGeom>
          <a:solidFill>
            <a:srgbClr val="2E4E7E">
              <a:alpha val="92000"/>
            </a:srgbClr>
          </a:solidFill>
          <a:ln w="12700">
            <a:solidFill>
              <a:srgbClr val="2E4E7E">
                <a:alpha val="0"/>
              </a:srgbClr>
            </a:solidFill>
            <a:prstDash val="solid"/>
          </a:ln>
        </p:spPr>
      </p:sp>
      <p:sp>
        <p:nvSpPr>
          <p:cNvPr id="44" name="Shape 42"/>
          <p:cNvSpPr/>
          <p:nvPr/>
        </p:nvSpPr>
        <p:spPr>
          <a:xfrm>
            <a:off x="9976104" y="713232"/>
            <a:ext cx="22860" cy="22860"/>
          </a:xfrm>
          <a:prstGeom prst="ellipse">
            <a:avLst/>
          </a:prstGeom>
          <a:solidFill>
            <a:srgbClr val="2E4E7E">
              <a:alpha val="92000"/>
            </a:srgbClr>
          </a:solidFill>
          <a:ln w="12700">
            <a:solidFill>
              <a:srgbClr val="2E4E7E">
                <a:alpha val="0"/>
              </a:srgbClr>
            </a:solidFill>
            <a:prstDash val="solid"/>
          </a:ln>
        </p:spPr>
      </p:sp>
      <p:sp>
        <p:nvSpPr>
          <p:cNvPr id="45" name="Shape 43"/>
          <p:cNvSpPr/>
          <p:nvPr/>
        </p:nvSpPr>
        <p:spPr>
          <a:xfrm>
            <a:off x="10177272" y="713232"/>
            <a:ext cx="22860" cy="22860"/>
          </a:xfrm>
          <a:prstGeom prst="ellipse">
            <a:avLst/>
          </a:prstGeom>
          <a:solidFill>
            <a:srgbClr val="2E4E7E">
              <a:alpha val="92000"/>
            </a:srgbClr>
          </a:solidFill>
          <a:ln w="12700">
            <a:solidFill>
              <a:srgbClr val="2E4E7E">
                <a:alpha val="0"/>
              </a:srgbClr>
            </a:solidFill>
            <a:prstDash val="solid"/>
          </a:ln>
        </p:spPr>
      </p:sp>
      <p:sp>
        <p:nvSpPr>
          <p:cNvPr id="46" name="Shape 44"/>
          <p:cNvSpPr/>
          <p:nvPr/>
        </p:nvSpPr>
        <p:spPr>
          <a:xfrm>
            <a:off x="10378440" y="713232"/>
            <a:ext cx="22860" cy="22860"/>
          </a:xfrm>
          <a:prstGeom prst="ellipse">
            <a:avLst/>
          </a:prstGeom>
          <a:solidFill>
            <a:srgbClr val="2E4E7E">
              <a:alpha val="92000"/>
            </a:srgbClr>
          </a:solidFill>
          <a:ln w="12700">
            <a:solidFill>
              <a:srgbClr val="2E4E7E">
                <a:alpha val="0"/>
              </a:srgbClr>
            </a:solidFill>
            <a:prstDash val="solid"/>
          </a:ln>
        </p:spPr>
      </p:sp>
      <p:sp>
        <p:nvSpPr>
          <p:cNvPr id="47" name="Shape 45"/>
          <p:cNvSpPr/>
          <p:nvPr/>
        </p:nvSpPr>
        <p:spPr>
          <a:xfrm>
            <a:off x="10579608" y="713232"/>
            <a:ext cx="22860" cy="22860"/>
          </a:xfrm>
          <a:prstGeom prst="ellipse">
            <a:avLst/>
          </a:prstGeom>
          <a:solidFill>
            <a:srgbClr val="2E4E7E">
              <a:alpha val="92000"/>
            </a:srgbClr>
          </a:solidFill>
          <a:ln w="12700">
            <a:solidFill>
              <a:srgbClr val="2E4E7E">
                <a:alpha val="0"/>
              </a:srgbClr>
            </a:solidFill>
            <a:prstDash val="solid"/>
          </a:ln>
        </p:spPr>
      </p:sp>
      <p:sp>
        <p:nvSpPr>
          <p:cNvPr id="48" name="Shape 46"/>
          <p:cNvSpPr/>
          <p:nvPr/>
        </p:nvSpPr>
        <p:spPr>
          <a:xfrm>
            <a:off x="10780776" y="713232"/>
            <a:ext cx="22860" cy="22860"/>
          </a:xfrm>
          <a:prstGeom prst="ellipse">
            <a:avLst/>
          </a:prstGeom>
          <a:solidFill>
            <a:srgbClr val="2E4E7E">
              <a:alpha val="92000"/>
            </a:srgbClr>
          </a:solidFill>
          <a:ln w="12700">
            <a:solidFill>
              <a:srgbClr val="2E4E7E">
                <a:alpha val="0"/>
              </a:srgbClr>
            </a:solidFill>
            <a:prstDash val="solid"/>
          </a:ln>
        </p:spPr>
      </p:sp>
      <p:sp>
        <p:nvSpPr>
          <p:cNvPr id="49" name="Shape 47"/>
          <p:cNvSpPr/>
          <p:nvPr/>
        </p:nvSpPr>
        <p:spPr>
          <a:xfrm>
            <a:off x="10981944" y="713232"/>
            <a:ext cx="22860" cy="22860"/>
          </a:xfrm>
          <a:prstGeom prst="ellipse">
            <a:avLst/>
          </a:prstGeom>
          <a:solidFill>
            <a:srgbClr val="2E4E7E">
              <a:alpha val="92000"/>
            </a:srgbClr>
          </a:solidFill>
          <a:ln w="12700">
            <a:solidFill>
              <a:srgbClr val="2E4E7E">
                <a:alpha val="0"/>
              </a:srgbClr>
            </a:solidFill>
            <a:prstDash val="solid"/>
          </a:ln>
        </p:spPr>
      </p:sp>
      <p:sp>
        <p:nvSpPr>
          <p:cNvPr id="50" name="Shape 48"/>
          <p:cNvSpPr/>
          <p:nvPr/>
        </p:nvSpPr>
        <p:spPr>
          <a:xfrm>
            <a:off x="11183112" y="713232"/>
            <a:ext cx="22860" cy="22860"/>
          </a:xfrm>
          <a:prstGeom prst="ellipse">
            <a:avLst/>
          </a:prstGeom>
          <a:solidFill>
            <a:srgbClr val="2E4E7E">
              <a:alpha val="92000"/>
            </a:srgbClr>
          </a:solidFill>
          <a:ln w="12700">
            <a:solidFill>
              <a:srgbClr val="2E4E7E">
                <a:alpha val="0"/>
              </a:srgbClr>
            </a:solidFill>
            <a:prstDash val="solid"/>
          </a:ln>
        </p:spPr>
      </p:sp>
      <p:sp>
        <p:nvSpPr>
          <p:cNvPr id="51" name="Shape 49"/>
          <p:cNvSpPr/>
          <p:nvPr/>
        </p:nvSpPr>
        <p:spPr>
          <a:xfrm>
            <a:off x="11384280" y="713232"/>
            <a:ext cx="22860" cy="22860"/>
          </a:xfrm>
          <a:prstGeom prst="ellipse">
            <a:avLst/>
          </a:prstGeom>
          <a:solidFill>
            <a:srgbClr val="2E4E7E">
              <a:alpha val="92000"/>
            </a:srgbClr>
          </a:solidFill>
          <a:ln w="12700">
            <a:solidFill>
              <a:srgbClr val="2E4E7E">
                <a:alpha val="0"/>
              </a:srgbClr>
            </a:solidFill>
            <a:prstDash val="solid"/>
          </a:ln>
        </p:spPr>
      </p:sp>
      <p:sp>
        <p:nvSpPr>
          <p:cNvPr id="52" name="Shape 50"/>
          <p:cNvSpPr/>
          <p:nvPr/>
        </p:nvSpPr>
        <p:spPr>
          <a:xfrm>
            <a:off x="11585448" y="713232"/>
            <a:ext cx="22860" cy="22860"/>
          </a:xfrm>
          <a:prstGeom prst="ellipse">
            <a:avLst/>
          </a:prstGeom>
          <a:solidFill>
            <a:srgbClr val="2E4E7E">
              <a:alpha val="92000"/>
            </a:srgbClr>
          </a:solidFill>
          <a:ln w="12700">
            <a:solidFill>
              <a:srgbClr val="2E4E7E">
                <a:alpha val="0"/>
              </a:srgbClr>
            </a:solidFill>
            <a:prstDash val="solid"/>
          </a:ln>
        </p:spPr>
      </p:sp>
      <p:sp>
        <p:nvSpPr>
          <p:cNvPr id="53" name="Shape 51"/>
          <p:cNvSpPr/>
          <p:nvPr/>
        </p:nvSpPr>
        <p:spPr>
          <a:xfrm>
            <a:off x="11786616" y="713232"/>
            <a:ext cx="22860" cy="22860"/>
          </a:xfrm>
          <a:prstGeom prst="ellipse">
            <a:avLst/>
          </a:prstGeom>
          <a:solidFill>
            <a:srgbClr val="2E4E7E">
              <a:alpha val="92000"/>
            </a:srgbClr>
          </a:solidFill>
          <a:ln w="12700">
            <a:solidFill>
              <a:srgbClr val="2E4E7E">
                <a:alpha val="0"/>
              </a:srgbClr>
            </a:solidFill>
            <a:prstDash val="solid"/>
          </a:ln>
        </p:spPr>
      </p:sp>
      <p:sp>
        <p:nvSpPr>
          <p:cNvPr id="54" name="Shape 52"/>
          <p:cNvSpPr/>
          <p:nvPr/>
        </p:nvSpPr>
        <p:spPr>
          <a:xfrm>
            <a:off x="9372600" y="896112"/>
            <a:ext cx="22860" cy="22860"/>
          </a:xfrm>
          <a:prstGeom prst="ellipse">
            <a:avLst/>
          </a:prstGeom>
          <a:solidFill>
            <a:srgbClr val="2E4E7E">
              <a:alpha val="92000"/>
            </a:srgbClr>
          </a:solidFill>
          <a:ln w="12700">
            <a:solidFill>
              <a:srgbClr val="2E4E7E">
                <a:alpha val="0"/>
              </a:srgbClr>
            </a:solidFill>
            <a:prstDash val="solid"/>
          </a:ln>
        </p:spPr>
      </p:sp>
      <p:sp>
        <p:nvSpPr>
          <p:cNvPr id="55" name="Shape 53"/>
          <p:cNvSpPr/>
          <p:nvPr/>
        </p:nvSpPr>
        <p:spPr>
          <a:xfrm>
            <a:off x="9573768" y="896112"/>
            <a:ext cx="22860" cy="22860"/>
          </a:xfrm>
          <a:prstGeom prst="ellipse">
            <a:avLst/>
          </a:prstGeom>
          <a:solidFill>
            <a:srgbClr val="2E4E7E">
              <a:alpha val="92000"/>
            </a:srgbClr>
          </a:solidFill>
          <a:ln w="12700">
            <a:solidFill>
              <a:srgbClr val="2E4E7E">
                <a:alpha val="0"/>
              </a:srgbClr>
            </a:solidFill>
            <a:prstDash val="solid"/>
          </a:ln>
        </p:spPr>
      </p:sp>
      <p:sp>
        <p:nvSpPr>
          <p:cNvPr id="56" name="Shape 54"/>
          <p:cNvSpPr/>
          <p:nvPr/>
        </p:nvSpPr>
        <p:spPr>
          <a:xfrm>
            <a:off x="9774936" y="896112"/>
            <a:ext cx="22860" cy="22860"/>
          </a:xfrm>
          <a:prstGeom prst="ellipse">
            <a:avLst/>
          </a:prstGeom>
          <a:solidFill>
            <a:srgbClr val="2E4E7E">
              <a:alpha val="92000"/>
            </a:srgbClr>
          </a:solidFill>
          <a:ln w="12700">
            <a:solidFill>
              <a:srgbClr val="2E4E7E">
                <a:alpha val="0"/>
              </a:srgbClr>
            </a:solidFill>
            <a:prstDash val="solid"/>
          </a:ln>
        </p:spPr>
      </p:sp>
      <p:sp>
        <p:nvSpPr>
          <p:cNvPr id="57" name="Shape 55"/>
          <p:cNvSpPr/>
          <p:nvPr/>
        </p:nvSpPr>
        <p:spPr>
          <a:xfrm>
            <a:off x="9976104" y="896112"/>
            <a:ext cx="22860" cy="22860"/>
          </a:xfrm>
          <a:prstGeom prst="ellipse">
            <a:avLst/>
          </a:prstGeom>
          <a:solidFill>
            <a:srgbClr val="2E4E7E">
              <a:alpha val="92000"/>
            </a:srgbClr>
          </a:solidFill>
          <a:ln w="12700">
            <a:solidFill>
              <a:srgbClr val="2E4E7E">
                <a:alpha val="0"/>
              </a:srgbClr>
            </a:solidFill>
            <a:prstDash val="solid"/>
          </a:ln>
        </p:spPr>
      </p:sp>
      <p:sp>
        <p:nvSpPr>
          <p:cNvPr id="58" name="Shape 56"/>
          <p:cNvSpPr/>
          <p:nvPr/>
        </p:nvSpPr>
        <p:spPr>
          <a:xfrm>
            <a:off x="10177272" y="896112"/>
            <a:ext cx="22860" cy="22860"/>
          </a:xfrm>
          <a:prstGeom prst="ellipse">
            <a:avLst/>
          </a:prstGeom>
          <a:solidFill>
            <a:srgbClr val="2E4E7E">
              <a:alpha val="92000"/>
            </a:srgbClr>
          </a:solidFill>
          <a:ln w="12700">
            <a:solidFill>
              <a:srgbClr val="2E4E7E">
                <a:alpha val="0"/>
              </a:srgbClr>
            </a:solidFill>
            <a:prstDash val="solid"/>
          </a:ln>
        </p:spPr>
      </p:sp>
      <p:sp>
        <p:nvSpPr>
          <p:cNvPr id="59" name="Shape 57"/>
          <p:cNvSpPr/>
          <p:nvPr/>
        </p:nvSpPr>
        <p:spPr>
          <a:xfrm>
            <a:off x="10378440" y="896112"/>
            <a:ext cx="22860" cy="22860"/>
          </a:xfrm>
          <a:prstGeom prst="ellipse">
            <a:avLst/>
          </a:prstGeom>
          <a:solidFill>
            <a:srgbClr val="2E4E7E">
              <a:alpha val="92000"/>
            </a:srgbClr>
          </a:solidFill>
          <a:ln w="12700">
            <a:solidFill>
              <a:srgbClr val="2E4E7E">
                <a:alpha val="0"/>
              </a:srgbClr>
            </a:solidFill>
            <a:prstDash val="solid"/>
          </a:ln>
        </p:spPr>
      </p:sp>
      <p:sp>
        <p:nvSpPr>
          <p:cNvPr id="60" name="Shape 58"/>
          <p:cNvSpPr/>
          <p:nvPr/>
        </p:nvSpPr>
        <p:spPr>
          <a:xfrm>
            <a:off x="10579608" y="896112"/>
            <a:ext cx="22860" cy="22860"/>
          </a:xfrm>
          <a:prstGeom prst="ellipse">
            <a:avLst/>
          </a:prstGeom>
          <a:solidFill>
            <a:srgbClr val="2E4E7E">
              <a:alpha val="92000"/>
            </a:srgbClr>
          </a:solidFill>
          <a:ln w="12700">
            <a:solidFill>
              <a:srgbClr val="2E4E7E">
                <a:alpha val="0"/>
              </a:srgbClr>
            </a:solidFill>
            <a:prstDash val="solid"/>
          </a:ln>
        </p:spPr>
      </p:sp>
      <p:sp>
        <p:nvSpPr>
          <p:cNvPr id="61" name="Shape 59"/>
          <p:cNvSpPr/>
          <p:nvPr/>
        </p:nvSpPr>
        <p:spPr>
          <a:xfrm>
            <a:off x="10780776" y="896112"/>
            <a:ext cx="22860" cy="22860"/>
          </a:xfrm>
          <a:prstGeom prst="ellipse">
            <a:avLst/>
          </a:prstGeom>
          <a:solidFill>
            <a:srgbClr val="2E4E7E">
              <a:alpha val="92000"/>
            </a:srgbClr>
          </a:solidFill>
          <a:ln w="12700">
            <a:solidFill>
              <a:srgbClr val="2E4E7E">
                <a:alpha val="0"/>
              </a:srgbClr>
            </a:solidFill>
            <a:prstDash val="solid"/>
          </a:ln>
        </p:spPr>
      </p:sp>
      <p:sp>
        <p:nvSpPr>
          <p:cNvPr id="62" name="Shape 60"/>
          <p:cNvSpPr/>
          <p:nvPr/>
        </p:nvSpPr>
        <p:spPr>
          <a:xfrm>
            <a:off x="10981944" y="896112"/>
            <a:ext cx="22860" cy="22860"/>
          </a:xfrm>
          <a:prstGeom prst="ellipse">
            <a:avLst/>
          </a:prstGeom>
          <a:solidFill>
            <a:srgbClr val="2E4E7E">
              <a:alpha val="92000"/>
            </a:srgbClr>
          </a:solidFill>
          <a:ln w="12700">
            <a:solidFill>
              <a:srgbClr val="2E4E7E">
                <a:alpha val="0"/>
              </a:srgbClr>
            </a:solidFill>
            <a:prstDash val="solid"/>
          </a:ln>
        </p:spPr>
      </p:sp>
      <p:sp>
        <p:nvSpPr>
          <p:cNvPr id="63" name="Shape 61"/>
          <p:cNvSpPr/>
          <p:nvPr/>
        </p:nvSpPr>
        <p:spPr>
          <a:xfrm>
            <a:off x="11183112" y="896112"/>
            <a:ext cx="22860" cy="22860"/>
          </a:xfrm>
          <a:prstGeom prst="ellipse">
            <a:avLst/>
          </a:prstGeom>
          <a:solidFill>
            <a:srgbClr val="2E4E7E">
              <a:alpha val="92000"/>
            </a:srgbClr>
          </a:solidFill>
          <a:ln w="12700">
            <a:solidFill>
              <a:srgbClr val="2E4E7E">
                <a:alpha val="0"/>
              </a:srgbClr>
            </a:solidFill>
            <a:prstDash val="solid"/>
          </a:ln>
        </p:spPr>
      </p:sp>
      <p:sp>
        <p:nvSpPr>
          <p:cNvPr id="64" name="Shape 62"/>
          <p:cNvSpPr/>
          <p:nvPr/>
        </p:nvSpPr>
        <p:spPr>
          <a:xfrm>
            <a:off x="11384280" y="896112"/>
            <a:ext cx="22860" cy="22860"/>
          </a:xfrm>
          <a:prstGeom prst="ellipse">
            <a:avLst/>
          </a:prstGeom>
          <a:solidFill>
            <a:srgbClr val="2E4E7E">
              <a:alpha val="92000"/>
            </a:srgbClr>
          </a:solidFill>
          <a:ln w="12700">
            <a:solidFill>
              <a:srgbClr val="2E4E7E">
                <a:alpha val="0"/>
              </a:srgbClr>
            </a:solidFill>
            <a:prstDash val="solid"/>
          </a:ln>
        </p:spPr>
      </p:sp>
      <p:sp>
        <p:nvSpPr>
          <p:cNvPr id="65" name="Shape 63"/>
          <p:cNvSpPr/>
          <p:nvPr/>
        </p:nvSpPr>
        <p:spPr>
          <a:xfrm>
            <a:off x="11585448" y="896112"/>
            <a:ext cx="22860" cy="22860"/>
          </a:xfrm>
          <a:prstGeom prst="ellipse">
            <a:avLst/>
          </a:prstGeom>
          <a:solidFill>
            <a:srgbClr val="2E4E7E">
              <a:alpha val="92000"/>
            </a:srgbClr>
          </a:solidFill>
          <a:ln w="12700">
            <a:solidFill>
              <a:srgbClr val="2E4E7E">
                <a:alpha val="0"/>
              </a:srgbClr>
            </a:solidFill>
            <a:prstDash val="solid"/>
          </a:ln>
        </p:spPr>
      </p:sp>
      <p:sp>
        <p:nvSpPr>
          <p:cNvPr id="66" name="Shape 64"/>
          <p:cNvSpPr/>
          <p:nvPr/>
        </p:nvSpPr>
        <p:spPr>
          <a:xfrm>
            <a:off x="11786616" y="896112"/>
            <a:ext cx="22860" cy="22860"/>
          </a:xfrm>
          <a:prstGeom prst="ellipse">
            <a:avLst/>
          </a:prstGeom>
          <a:solidFill>
            <a:srgbClr val="2E4E7E">
              <a:alpha val="92000"/>
            </a:srgbClr>
          </a:solidFill>
          <a:ln w="12700">
            <a:solidFill>
              <a:srgbClr val="2E4E7E">
                <a:alpha val="0"/>
              </a:srgbClr>
            </a:solidFill>
            <a:prstDash val="solid"/>
          </a:ln>
        </p:spPr>
      </p:sp>
      <p:sp>
        <p:nvSpPr>
          <p:cNvPr id="67" name="Shape 65"/>
          <p:cNvSpPr/>
          <p:nvPr/>
        </p:nvSpPr>
        <p:spPr>
          <a:xfrm>
            <a:off x="9372600" y="1078992"/>
            <a:ext cx="22860" cy="22860"/>
          </a:xfrm>
          <a:prstGeom prst="ellipse">
            <a:avLst/>
          </a:prstGeom>
          <a:solidFill>
            <a:srgbClr val="2E4E7E">
              <a:alpha val="92000"/>
            </a:srgbClr>
          </a:solidFill>
          <a:ln w="12700">
            <a:solidFill>
              <a:srgbClr val="2E4E7E">
                <a:alpha val="0"/>
              </a:srgbClr>
            </a:solidFill>
            <a:prstDash val="solid"/>
          </a:ln>
        </p:spPr>
      </p:sp>
      <p:sp>
        <p:nvSpPr>
          <p:cNvPr id="68" name="Shape 66"/>
          <p:cNvSpPr/>
          <p:nvPr/>
        </p:nvSpPr>
        <p:spPr>
          <a:xfrm>
            <a:off x="9573768" y="1078992"/>
            <a:ext cx="22860" cy="22860"/>
          </a:xfrm>
          <a:prstGeom prst="ellipse">
            <a:avLst/>
          </a:prstGeom>
          <a:solidFill>
            <a:srgbClr val="2E4E7E">
              <a:alpha val="92000"/>
            </a:srgbClr>
          </a:solidFill>
          <a:ln w="12700">
            <a:solidFill>
              <a:srgbClr val="2E4E7E">
                <a:alpha val="0"/>
              </a:srgbClr>
            </a:solidFill>
            <a:prstDash val="solid"/>
          </a:ln>
        </p:spPr>
      </p:sp>
      <p:sp>
        <p:nvSpPr>
          <p:cNvPr id="69" name="Shape 67"/>
          <p:cNvSpPr/>
          <p:nvPr/>
        </p:nvSpPr>
        <p:spPr>
          <a:xfrm>
            <a:off x="9774936" y="1078992"/>
            <a:ext cx="22860" cy="22860"/>
          </a:xfrm>
          <a:prstGeom prst="ellipse">
            <a:avLst/>
          </a:prstGeom>
          <a:solidFill>
            <a:srgbClr val="2E4E7E">
              <a:alpha val="92000"/>
            </a:srgbClr>
          </a:solidFill>
          <a:ln w="12700">
            <a:solidFill>
              <a:srgbClr val="2E4E7E">
                <a:alpha val="0"/>
              </a:srgbClr>
            </a:solidFill>
            <a:prstDash val="solid"/>
          </a:ln>
        </p:spPr>
      </p:sp>
      <p:sp>
        <p:nvSpPr>
          <p:cNvPr id="70" name="Shape 68"/>
          <p:cNvSpPr/>
          <p:nvPr/>
        </p:nvSpPr>
        <p:spPr>
          <a:xfrm>
            <a:off x="9976104" y="1078992"/>
            <a:ext cx="22860" cy="22860"/>
          </a:xfrm>
          <a:prstGeom prst="ellipse">
            <a:avLst/>
          </a:prstGeom>
          <a:solidFill>
            <a:srgbClr val="2E4E7E">
              <a:alpha val="92000"/>
            </a:srgbClr>
          </a:solidFill>
          <a:ln w="12700">
            <a:solidFill>
              <a:srgbClr val="2E4E7E">
                <a:alpha val="0"/>
              </a:srgbClr>
            </a:solidFill>
            <a:prstDash val="solid"/>
          </a:ln>
        </p:spPr>
      </p:sp>
      <p:sp>
        <p:nvSpPr>
          <p:cNvPr id="71" name="Shape 69"/>
          <p:cNvSpPr/>
          <p:nvPr/>
        </p:nvSpPr>
        <p:spPr>
          <a:xfrm>
            <a:off x="10177272" y="1078992"/>
            <a:ext cx="22860" cy="22860"/>
          </a:xfrm>
          <a:prstGeom prst="ellipse">
            <a:avLst/>
          </a:prstGeom>
          <a:solidFill>
            <a:srgbClr val="2E4E7E">
              <a:alpha val="92000"/>
            </a:srgbClr>
          </a:solidFill>
          <a:ln w="12700">
            <a:solidFill>
              <a:srgbClr val="2E4E7E">
                <a:alpha val="0"/>
              </a:srgbClr>
            </a:solidFill>
            <a:prstDash val="solid"/>
          </a:ln>
        </p:spPr>
      </p:sp>
      <p:sp>
        <p:nvSpPr>
          <p:cNvPr id="72" name="Shape 70"/>
          <p:cNvSpPr/>
          <p:nvPr/>
        </p:nvSpPr>
        <p:spPr>
          <a:xfrm>
            <a:off x="10378440" y="1078992"/>
            <a:ext cx="22860" cy="22860"/>
          </a:xfrm>
          <a:prstGeom prst="ellipse">
            <a:avLst/>
          </a:prstGeom>
          <a:solidFill>
            <a:srgbClr val="2E4E7E">
              <a:alpha val="92000"/>
            </a:srgbClr>
          </a:solidFill>
          <a:ln w="12700">
            <a:solidFill>
              <a:srgbClr val="2E4E7E">
                <a:alpha val="0"/>
              </a:srgbClr>
            </a:solidFill>
            <a:prstDash val="solid"/>
          </a:ln>
        </p:spPr>
      </p:sp>
      <p:sp>
        <p:nvSpPr>
          <p:cNvPr id="73" name="Shape 71"/>
          <p:cNvSpPr/>
          <p:nvPr/>
        </p:nvSpPr>
        <p:spPr>
          <a:xfrm>
            <a:off x="10579608" y="1078992"/>
            <a:ext cx="22860" cy="22860"/>
          </a:xfrm>
          <a:prstGeom prst="ellipse">
            <a:avLst/>
          </a:prstGeom>
          <a:solidFill>
            <a:srgbClr val="2E4E7E">
              <a:alpha val="92000"/>
            </a:srgbClr>
          </a:solidFill>
          <a:ln w="12700">
            <a:solidFill>
              <a:srgbClr val="2E4E7E">
                <a:alpha val="0"/>
              </a:srgbClr>
            </a:solidFill>
            <a:prstDash val="solid"/>
          </a:ln>
        </p:spPr>
      </p:sp>
      <p:sp>
        <p:nvSpPr>
          <p:cNvPr id="74" name="Shape 72"/>
          <p:cNvSpPr/>
          <p:nvPr/>
        </p:nvSpPr>
        <p:spPr>
          <a:xfrm>
            <a:off x="10780776" y="1078992"/>
            <a:ext cx="22860" cy="22860"/>
          </a:xfrm>
          <a:prstGeom prst="ellipse">
            <a:avLst/>
          </a:prstGeom>
          <a:solidFill>
            <a:srgbClr val="2E4E7E">
              <a:alpha val="92000"/>
            </a:srgbClr>
          </a:solidFill>
          <a:ln w="12700">
            <a:solidFill>
              <a:srgbClr val="2E4E7E">
                <a:alpha val="0"/>
              </a:srgbClr>
            </a:solidFill>
            <a:prstDash val="solid"/>
          </a:ln>
        </p:spPr>
      </p:sp>
      <p:sp>
        <p:nvSpPr>
          <p:cNvPr id="75" name="Shape 73"/>
          <p:cNvSpPr/>
          <p:nvPr/>
        </p:nvSpPr>
        <p:spPr>
          <a:xfrm>
            <a:off x="10981944" y="1078992"/>
            <a:ext cx="22860" cy="22860"/>
          </a:xfrm>
          <a:prstGeom prst="ellipse">
            <a:avLst/>
          </a:prstGeom>
          <a:solidFill>
            <a:srgbClr val="2E4E7E">
              <a:alpha val="92000"/>
            </a:srgbClr>
          </a:solidFill>
          <a:ln w="12700">
            <a:solidFill>
              <a:srgbClr val="2E4E7E">
                <a:alpha val="0"/>
              </a:srgbClr>
            </a:solidFill>
            <a:prstDash val="solid"/>
          </a:ln>
        </p:spPr>
      </p:sp>
      <p:sp>
        <p:nvSpPr>
          <p:cNvPr id="76" name="Shape 74"/>
          <p:cNvSpPr/>
          <p:nvPr/>
        </p:nvSpPr>
        <p:spPr>
          <a:xfrm>
            <a:off x="11183112" y="1078992"/>
            <a:ext cx="22860" cy="22860"/>
          </a:xfrm>
          <a:prstGeom prst="ellipse">
            <a:avLst/>
          </a:prstGeom>
          <a:solidFill>
            <a:srgbClr val="2E4E7E">
              <a:alpha val="92000"/>
            </a:srgbClr>
          </a:solidFill>
          <a:ln w="12700">
            <a:solidFill>
              <a:srgbClr val="2E4E7E">
                <a:alpha val="0"/>
              </a:srgbClr>
            </a:solidFill>
            <a:prstDash val="solid"/>
          </a:ln>
        </p:spPr>
      </p:sp>
      <p:sp>
        <p:nvSpPr>
          <p:cNvPr id="77" name="Shape 75"/>
          <p:cNvSpPr/>
          <p:nvPr/>
        </p:nvSpPr>
        <p:spPr>
          <a:xfrm>
            <a:off x="11384280" y="1078992"/>
            <a:ext cx="22860" cy="22860"/>
          </a:xfrm>
          <a:prstGeom prst="ellipse">
            <a:avLst/>
          </a:prstGeom>
          <a:solidFill>
            <a:srgbClr val="2E4E7E">
              <a:alpha val="92000"/>
            </a:srgbClr>
          </a:solidFill>
          <a:ln w="12700">
            <a:solidFill>
              <a:srgbClr val="2E4E7E">
                <a:alpha val="0"/>
              </a:srgbClr>
            </a:solidFill>
            <a:prstDash val="solid"/>
          </a:ln>
        </p:spPr>
      </p:sp>
      <p:sp>
        <p:nvSpPr>
          <p:cNvPr id="78" name="Shape 76"/>
          <p:cNvSpPr/>
          <p:nvPr/>
        </p:nvSpPr>
        <p:spPr>
          <a:xfrm>
            <a:off x="11585448" y="1078992"/>
            <a:ext cx="22860" cy="22860"/>
          </a:xfrm>
          <a:prstGeom prst="ellipse">
            <a:avLst/>
          </a:prstGeom>
          <a:solidFill>
            <a:srgbClr val="2E4E7E">
              <a:alpha val="92000"/>
            </a:srgbClr>
          </a:solidFill>
          <a:ln w="12700">
            <a:solidFill>
              <a:srgbClr val="2E4E7E">
                <a:alpha val="0"/>
              </a:srgbClr>
            </a:solidFill>
            <a:prstDash val="solid"/>
          </a:ln>
        </p:spPr>
      </p:sp>
      <p:sp>
        <p:nvSpPr>
          <p:cNvPr id="79" name="Shape 77"/>
          <p:cNvSpPr/>
          <p:nvPr/>
        </p:nvSpPr>
        <p:spPr>
          <a:xfrm>
            <a:off x="11786616" y="1078992"/>
            <a:ext cx="22860" cy="22860"/>
          </a:xfrm>
          <a:prstGeom prst="ellipse">
            <a:avLst/>
          </a:prstGeom>
          <a:solidFill>
            <a:srgbClr val="2E4E7E">
              <a:alpha val="92000"/>
            </a:srgbClr>
          </a:solidFill>
          <a:ln w="12700">
            <a:solidFill>
              <a:srgbClr val="2E4E7E">
                <a:alpha val="0"/>
              </a:srgbClr>
            </a:solidFill>
            <a:prstDash val="solid"/>
          </a:ln>
        </p:spPr>
      </p:sp>
      <p:sp>
        <p:nvSpPr>
          <p:cNvPr id="80" name="Shape 78"/>
          <p:cNvSpPr/>
          <p:nvPr/>
        </p:nvSpPr>
        <p:spPr>
          <a:xfrm>
            <a:off x="9372600" y="1261872"/>
            <a:ext cx="22860" cy="22860"/>
          </a:xfrm>
          <a:prstGeom prst="ellipse">
            <a:avLst/>
          </a:prstGeom>
          <a:solidFill>
            <a:srgbClr val="2E4E7E">
              <a:alpha val="92000"/>
            </a:srgbClr>
          </a:solidFill>
          <a:ln w="12700">
            <a:solidFill>
              <a:srgbClr val="2E4E7E">
                <a:alpha val="0"/>
              </a:srgbClr>
            </a:solidFill>
            <a:prstDash val="solid"/>
          </a:ln>
        </p:spPr>
      </p:sp>
      <p:sp>
        <p:nvSpPr>
          <p:cNvPr id="81" name="Shape 79"/>
          <p:cNvSpPr/>
          <p:nvPr/>
        </p:nvSpPr>
        <p:spPr>
          <a:xfrm>
            <a:off x="9573768" y="1261872"/>
            <a:ext cx="22860" cy="22860"/>
          </a:xfrm>
          <a:prstGeom prst="ellipse">
            <a:avLst/>
          </a:prstGeom>
          <a:solidFill>
            <a:srgbClr val="2E4E7E">
              <a:alpha val="92000"/>
            </a:srgbClr>
          </a:solidFill>
          <a:ln w="12700">
            <a:solidFill>
              <a:srgbClr val="2E4E7E">
                <a:alpha val="0"/>
              </a:srgbClr>
            </a:solidFill>
            <a:prstDash val="solid"/>
          </a:ln>
        </p:spPr>
      </p:sp>
      <p:sp>
        <p:nvSpPr>
          <p:cNvPr id="82" name="Shape 80"/>
          <p:cNvSpPr/>
          <p:nvPr/>
        </p:nvSpPr>
        <p:spPr>
          <a:xfrm>
            <a:off x="9774936" y="1261872"/>
            <a:ext cx="22860" cy="22860"/>
          </a:xfrm>
          <a:prstGeom prst="ellipse">
            <a:avLst/>
          </a:prstGeom>
          <a:solidFill>
            <a:srgbClr val="2E4E7E">
              <a:alpha val="92000"/>
            </a:srgbClr>
          </a:solidFill>
          <a:ln w="12700">
            <a:solidFill>
              <a:srgbClr val="2E4E7E">
                <a:alpha val="0"/>
              </a:srgbClr>
            </a:solidFill>
            <a:prstDash val="solid"/>
          </a:ln>
        </p:spPr>
      </p:sp>
      <p:sp>
        <p:nvSpPr>
          <p:cNvPr id="83" name="Shape 81"/>
          <p:cNvSpPr/>
          <p:nvPr/>
        </p:nvSpPr>
        <p:spPr>
          <a:xfrm>
            <a:off x="9976104" y="1261872"/>
            <a:ext cx="22860" cy="22860"/>
          </a:xfrm>
          <a:prstGeom prst="ellipse">
            <a:avLst/>
          </a:prstGeom>
          <a:solidFill>
            <a:srgbClr val="2E4E7E">
              <a:alpha val="92000"/>
            </a:srgbClr>
          </a:solidFill>
          <a:ln w="12700">
            <a:solidFill>
              <a:srgbClr val="2E4E7E">
                <a:alpha val="0"/>
              </a:srgbClr>
            </a:solidFill>
            <a:prstDash val="solid"/>
          </a:ln>
        </p:spPr>
      </p:sp>
      <p:sp>
        <p:nvSpPr>
          <p:cNvPr id="84" name="Shape 82"/>
          <p:cNvSpPr/>
          <p:nvPr/>
        </p:nvSpPr>
        <p:spPr>
          <a:xfrm>
            <a:off x="10177272" y="1261872"/>
            <a:ext cx="22860" cy="22860"/>
          </a:xfrm>
          <a:prstGeom prst="ellipse">
            <a:avLst/>
          </a:prstGeom>
          <a:solidFill>
            <a:srgbClr val="2E4E7E">
              <a:alpha val="92000"/>
            </a:srgbClr>
          </a:solidFill>
          <a:ln w="12700">
            <a:solidFill>
              <a:srgbClr val="2E4E7E">
                <a:alpha val="0"/>
              </a:srgbClr>
            </a:solidFill>
            <a:prstDash val="solid"/>
          </a:ln>
        </p:spPr>
      </p:sp>
      <p:sp>
        <p:nvSpPr>
          <p:cNvPr id="85" name="Shape 83"/>
          <p:cNvSpPr/>
          <p:nvPr/>
        </p:nvSpPr>
        <p:spPr>
          <a:xfrm>
            <a:off x="10378440" y="1261872"/>
            <a:ext cx="22860" cy="22860"/>
          </a:xfrm>
          <a:prstGeom prst="ellipse">
            <a:avLst/>
          </a:prstGeom>
          <a:solidFill>
            <a:srgbClr val="2E4E7E">
              <a:alpha val="92000"/>
            </a:srgbClr>
          </a:solidFill>
          <a:ln w="12700">
            <a:solidFill>
              <a:srgbClr val="2E4E7E">
                <a:alpha val="0"/>
              </a:srgbClr>
            </a:solidFill>
            <a:prstDash val="solid"/>
          </a:ln>
        </p:spPr>
      </p:sp>
      <p:sp>
        <p:nvSpPr>
          <p:cNvPr id="86" name="Shape 84"/>
          <p:cNvSpPr/>
          <p:nvPr/>
        </p:nvSpPr>
        <p:spPr>
          <a:xfrm>
            <a:off x="10579608" y="1261872"/>
            <a:ext cx="22860" cy="22860"/>
          </a:xfrm>
          <a:prstGeom prst="ellipse">
            <a:avLst/>
          </a:prstGeom>
          <a:solidFill>
            <a:srgbClr val="2E4E7E">
              <a:alpha val="92000"/>
            </a:srgbClr>
          </a:solidFill>
          <a:ln w="12700">
            <a:solidFill>
              <a:srgbClr val="2E4E7E">
                <a:alpha val="0"/>
              </a:srgbClr>
            </a:solidFill>
            <a:prstDash val="solid"/>
          </a:ln>
        </p:spPr>
      </p:sp>
      <p:sp>
        <p:nvSpPr>
          <p:cNvPr id="87" name="Shape 85"/>
          <p:cNvSpPr/>
          <p:nvPr/>
        </p:nvSpPr>
        <p:spPr>
          <a:xfrm>
            <a:off x="10780776" y="1261872"/>
            <a:ext cx="22860" cy="22860"/>
          </a:xfrm>
          <a:prstGeom prst="ellipse">
            <a:avLst/>
          </a:prstGeom>
          <a:solidFill>
            <a:srgbClr val="2E4E7E">
              <a:alpha val="92000"/>
            </a:srgbClr>
          </a:solidFill>
          <a:ln w="12700">
            <a:solidFill>
              <a:srgbClr val="2E4E7E">
                <a:alpha val="0"/>
              </a:srgbClr>
            </a:solidFill>
            <a:prstDash val="solid"/>
          </a:ln>
        </p:spPr>
      </p:sp>
      <p:sp>
        <p:nvSpPr>
          <p:cNvPr id="88" name="Shape 86"/>
          <p:cNvSpPr/>
          <p:nvPr/>
        </p:nvSpPr>
        <p:spPr>
          <a:xfrm>
            <a:off x="10981944" y="1261872"/>
            <a:ext cx="22860" cy="22860"/>
          </a:xfrm>
          <a:prstGeom prst="ellipse">
            <a:avLst/>
          </a:prstGeom>
          <a:solidFill>
            <a:srgbClr val="2E4E7E">
              <a:alpha val="92000"/>
            </a:srgbClr>
          </a:solidFill>
          <a:ln w="12700">
            <a:solidFill>
              <a:srgbClr val="2E4E7E">
                <a:alpha val="0"/>
              </a:srgbClr>
            </a:solidFill>
            <a:prstDash val="solid"/>
          </a:ln>
        </p:spPr>
      </p:sp>
      <p:sp>
        <p:nvSpPr>
          <p:cNvPr id="89" name="Shape 87"/>
          <p:cNvSpPr/>
          <p:nvPr/>
        </p:nvSpPr>
        <p:spPr>
          <a:xfrm>
            <a:off x="11183112" y="1261872"/>
            <a:ext cx="22860" cy="22860"/>
          </a:xfrm>
          <a:prstGeom prst="ellipse">
            <a:avLst/>
          </a:prstGeom>
          <a:solidFill>
            <a:srgbClr val="2E4E7E">
              <a:alpha val="92000"/>
            </a:srgbClr>
          </a:solidFill>
          <a:ln w="12700">
            <a:solidFill>
              <a:srgbClr val="2E4E7E">
                <a:alpha val="0"/>
              </a:srgbClr>
            </a:solidFill>
            <a:prstDash val="solid"/>
          </a:ln>
        </p:spPr>
      </p:sp>
      <p:sp>
        <p:nvSpPr>
          <p:cNvPr id="90" name="Shape 88"/>
          <p:cNvSpPr/>
          <p:nvPr/>
        </p:nvSpPr>
        <p:spPr>
          <a:xfrm>
            <a:off x="11384280" y="1261872"/>
            <a:ext cx="22860" cy="22860"/>
          </a:xfrm>
          <a:prstGeom prst="ellipse">
            <a:avLst/>
          </a:prstGeom>
          <a:solidFill>
            <a:srgbClr val="2E4E7E">
              <a:alpha val="92000"/>
            </a:srgbClr>
          </a:solidFill>
          <a:ln w="12700">
            <a:solidFill>
              <a:srgbClr val="2E4E7E">
                <a:alpha val="0"/>
              </a:srgbClr>
            </a:solidFill>
            <a:prstDash val="solid"/>
          </a:ln>
        </p:spPr>
      </p:sp>
      <p:sp>
        <p:nvSpPr>
          <p:cNvPr id="91" name="Shape 89"/>
          <p:cNvSpPr/>
          <p:nvPr/>
        </p:nvSpPr>
        <p:spPr>
          <a:xfrm>
            <a:off x="11585448" y="1261872"/>
            <a:ext cx="22860" cy="22860"/>
          </a:xfrm>
          <a:prstGeom prst="ellipse">
            <a:avLst/>
          </a:prstGeom>
          <a:solidFill>
            <a:srgbClr val="2E4E7E">
              <a:alpha val="92000"/>
            </a:srgbClr>
          </a:solidFill>
          <a:ln w="12700">
            <a:solidFill>
              <a:srgbClr val="2E4E7E">
                <a:alpha val="0"/>
              </a:srgbClr>
            </a:solidFill>
            <a:prstDash val="solid"/>
          </a:ln>
        </p:spPr>
      </p:sp>
      <p:sp>
        <p:nvSpPr>
          <p:cNvPr id="92" name="Shape 90"/>
          <p:cNvSpPr/>
          <p:nvPr/>
        </p:nvSpPr>
        <p:spPr>
          <a:xfrm>
            <a:off x="11786616" y="1261872"/>
            <a:ext cx="22860" cy="22860"/>
          </a:xfrm>
          <a:prstGeom prst="ellipse">
            <a:avLst/>
          </a:prstGeom>
          <a:solidFill>
            <a:srgbClr val="2E4E7E">
              <a:alpha val="92000"/>
            </a:srgbClr>
          </a:solidFill>
          <a:ln w="12700">
            <a:solidFill>
              <a:srgbClr val="2E4E7E">
                <a:alpha val="0"/>
              </a:srgbClr>
            </a:solidFill>
            <a:prstDash val="solid"/>
          </a:ln>
        </p:spPr>
      </p:sp>
      <p:sp>
        <p:nvSpPr>
          <p:cNvPr id="93" name="Shape 91"/>
          <p:cNvSpPr/>
          <p:nvPr/>
        </p:nvSpPr>
        <p:spPr>
          <a:xfrm>
            <a:off x="9372600" y="1444752"/>
            <a:ext cx="22860" cy="22860"/>
          </a:xfrm>
          <a:prstGeom prst="ellipse">
            <a:avLst/>
          </a:prstGeom>
          <a:solidFill>
            <a:srgbClr val="2E4E7E">
              <a:alpha val="92000"/>
            </a:srgbClr>
          </a:solidFill>
          <a:ln w="12700">
            <a:solidFill>
              <a:srgbClr val="2E4E7E">
                <a:alpha val="0"/>
              </a:srgbClr>
            </a:solidFill>
            <a:prstDash val="solid"/>
          </a:ln>
        </p:spPr>
      </p:sp>
      <p:sp>
        <p:nvSpPr>
          <p:cNvPr id="94" name="Shape 92"/>
          <p:cNvSpPr/>
          <p:nvPr/>
        </p:nvSpPr>
        <p:spPr>
          <a:xfrm>
            <a:off x="9573768" y="1444752"/>
            <a:ext cx="22860" cy="22860"/>
          </a:xfrm>
          <a:prstGeom prst="ellipse">
            <a:avLst/>
          </a:prstGeom>
          <a:solidFill>
            <a:srgbClr val="2E4E7E">
              <a:alpha val="92000"/>
            </a:srgbClr>
          </a:solidFill>
          <a:ln w="12700">
            <a:solidFill>
              <a:srgbClr val="2E4E7E">
                <a:alpha val="0"/>
              </a:srgbClr>
            </a:solidFill>
            <a:prstDash val="solid"/>
          </a:ln>
        </p:spPr>
      </p:sp>
      <p:sp>
        <p:nvSpPr>
          <p:cNvPr id="95" name="Shape 93"/>
          <p:cNvSpPr/>
          <p:nvPr/>
        </p:nvSpPr>
        <p:spPr>
          <a:xfrm>
            <a:off x="9774936" y="1444752"/>
            <a:ext cx="22860" cy="22860"/>
          </a:xfrm>
          <a:prstGeom prst="ellipse">
            <a:avLst/>
          </a:prstGeom>
          <a:solidFill>
            <a:srgbClr val="2E4E7E">
              <a:alpha val="92000"/>
            </a:srgbClr>
          </a:solidFill>
          <a:ln w="12700">
            <a:solidFill>
              <a:srgbClr val="2E4E7E">
                <a:alpha val="0"/>
              </a:srgbClr>
            </a:solidFill>
            <a:prstDash val="solid"/>
          </a:ln>
        </p:spPr>
      </p:sp>
      <p:sp>
        <p:nvSpPr>
          <p:cNvPr id="96" name="Shape 94"/>
          <p:cNvSpPr/>
          <p:nvPr/>
        </p:nvSpPr>
        <p:spPr>
          <a:xfrm>
            <a:off x="9976104" y="1444752"/>
            <a:ext cx="22860" cy="22860"/>
          </a:xfrm>
          <a:prstGeom prst="ellipse">
            <a:avLst/>
          </a:prstGeom>
          <a:solidFill>
            <a:srgbClr val="2E4E7E">
              <a:alpha val="92000"/>
            </a:srgbClr>
          </a:solidFill>
          <a:ln w="12700">
            <a:solidFill>
              <a:srgbClr val="2E4E7E">
                <a:alpha val="0"/>
              </a:srgbClr>
            </a:solidFill>
            <a:prstDash val="solid"/>
          </a:ln>
        </p:spPr>
      </p:sp>
      <p:sp>
        <p:nvSpPr>
          <p:cNvPr id="97" name="Shape 95"/>
          <p:cNvSpPr/>
          <p:nvPr/>
        </p:nvSpPr>
        <p:spPr>
          <a:xfrm>
            <a:off x="10177272" y="1444752"/>
            <a:ext cx="22860" cy="22860"/>
          </a:xfrm>
          <a:prstGeom prst="ellipse">
            <a:avLst/>
          </a:prstGeom>
          <a:solidFill>
            <a:srgbClr val="2E4E7E">
              <a:alpha val="92000"/>
            </a:srgbClr>
          </a:solidFill>
          <a:ln w="12700">
            <a:solidFill>
              <a:srgbClr val="2E4E7E">
                <a:alpha val="0"/>
              </a:srgbClr>
            </a:solidFill>
            <a:prstDash val="solid"/>
          </a:ln>
        </p:spPr>
      </p:sp>
      <p:sp>
        <p:nvSpPr>
          <p:cNvPr id="98" name="Shape 96"/>
          <p:cNvSpPr/>
          <p:nvPr/>
        </p:nvSpPr>
        <p:spPr>
          <a:xfrm>
            <a:off x="10378440" y="1444752"/>
            <a:ext cx="22860" cy="22860"/>
          </a:xfrm>
          <a:prstGeom prst="ellipse">
            <a:avLst/>
          </a:prstGeom>
          <a:solidFill>
            <a:srgbClr val="2E4E7E">
              <a:alpha val="92000"/>
            </a:srgbClr>
          </a:solidFill>
          <a:ln w="12700">
            <a:solidFill>
              <a:srgbClr val="2E4E7E">
                <a:alpha val="0"/>
              </a:srgbClr>
            </a:solidFill>
            <a:prstDash val="solid"/>
          </a:ln>
        </p:spPr>
      </p:sp>
      <p:sp>
        <p:nvSpPr>
          <p:cNvPr id="99" name="Shape 97"/>
          <p:cNvSpPr/>
          <p:nvPr/>
        </p:nvSpPr>
        <p:spPr>
          <a:xfrm>
            <a:off x="10579608" y="1444752"/>
            <a:ext cx="22860" cy="22860"/>
          </a:xfrm>
          <a:prstGeom prst="ellipse">
            <a:avLst/>
          </a:prstGeom>
          <a:solidFill>
            <a:srgbClr val="2E4E7E">
              <a:alpha val="92000"/>
            </a:srgbClr>
          </a:solidFill>
          <a:ln w="12700">
            <a:solidFill>
              <a:srgbClr val="2E4E7E">
                <a:alpha val="0"/>
              </a:srgbClr>
            </a:solidFill>
            <a:prstDash val="solid"/>
          </a:ln>
        </p:spPr>
      </p:sp>
      <p:sp>
        <p:nvSpPr>
          <p:cNvPr id="100" name="Shape 98"/>
          <p:cNvSpPr/>
          <p:nvPr/>
        </p:nvSpPr>
        <p:spPr>
          <a:xfrm>
            <a:off x="10780776" y="1444752"/>
            <a:ext cx="22860" cy="22860"/>
          </a:xfrm>
          <a:prstGeom prst="ellipse">
            <a:avLst/>
          </a:prstGeom>
          <a:solidFill>
            <a:srgbClr val="2E4E7E">
              <a:alpha val="92000"/>
            </a:srgbClr>
          </a:solidFill>
          <a:ln w="12700">
            <a:solidFill>
              <a:srgbClr val="2E4E7E">
                <a:alpha val="0"/>
              </a:srgbClr>
            </a:solidFill>
            <a:prstDash val="solid"/>
          </a:ln>
        </p:spPr>
      </p:sp>
      <p:sp>
        <p:nvSpPr>
          <p:cNvPr id="101" name="Shape 99"/>
          <p:cNvSpPr/>
          <p:nvPr/>
        </p:nvSpPr>
        <p:spPr>
          <a:xfrm>
            <a:off x="10981944" y="1444752"/>
            <a:ext cx="22860" cy="22860"/>
          </a:xfrm>
          <a:prstGeom prst="ellipse">
            <a:avLst/>
          </a:prstGeom>
          <a:solidFill>
            <a:srgbClr val="2E4E7E">
              <a:alpha val="92000"/>
            </a:srgbClr>
          </a:solidFill>
          <a:ln w="12700">
            <a:solidFill>
              <a:srgbClr val="2E4E7E">
                <a:alpha val="0"/>
              </a:srgbClr>
            </a:solidFill>
            <a:prstDash val="solid"/>
          </a:ln>
        </p:spPr>
      </p:sp>
      <p:sp>
        <p:nvSpPr>
          <p:cNvPr id="102" name="Shape 100"/>
          <p:cNvSpPr/>
          <p:nvPr/>
        </p:nvSpPr>
        <p:spPr>
          <a:xfrm>
            <a:off x="11183112" y="1444752"/>
            <a:ext cx="22860" cy="22860"/>
          </a:xfrm>
          <a:prstGeom prst="ellipse">
            <a:avLst/>
          </a:prstGeom>
          <a:solidFill>
            <a:srgbClr val="2E4E7E">
              <a:alpha val="92000"/>
            </a:srgbClr>
          </a:solidFill>
          <a:ln w="12700">
            <a:solidFill>
              <a:srgbClr val="2E4E7E">
                <a:alpha val="0"/>
              </a:srgbClr>
            </a:solidFill>
            <a:prstDash val="solid"/>
          </a:ln>
        </p:spPr>
      </p:sp>
      <p:sp>
        <p:nvSpPr>
          <p:cNvPr id="103" name="Shape 101"/>
          <p:cNvSpPr/>
          <p:nvPr/>
        </p:nvSpPr>
        <p:spPr>
          <a:xfrm>
            <a:off x="11384280" y="1444752"/>
            <a:ext cx="22860" cy="22860"/>
          </a:xfrm>
          <a:prstGeom prst="ellipse">
            <a:avLst/>
          </a:prstGeom>
          <a:solidFill>
            <a:srgbClr val="2E4E7E">
              <a:alpha val="92000"/>
            </a:srgbClr>
          </a:solidFill>
          <a:ln w="12700">
            <a:solidFill>
              <a:srgbClr val="2E4E7E">
                <a:alpha val="0"/>
              </a:srgbClr>
            </a:solidFill>
            <a:prstDash val="solid"/>
          </a:ln>
        </p:spPr>
      </p:sp>
      <p:sp>
        <p:nvSpPr>
          <p:cNvPr id="104" name="Shape 102"/>
          <p:cNvSpPr/>
          <p:nvPr/>
        </p:nvSpPr>
        <p:spPr>
          <a:xfrm>
            <a:off x="11585448" y="1444752"/>
            <a:ext cx="22860" cy="22860"/>
          </a:xfrm>
          <a:prstGeom prst="ellipse">
            <a:avLst/>
          </a:prstGeom>
          <a:solidFill>
            <a:srgbClr val="2E4E7E">
              <a:alpha val="92000"/>
            </a:srgbClr>
          </a:solidFill>
          <a:ln w="12700">
            <a:solidFill>
              <a:srgbClr val="2E4E7E">
                <a:alpha val="0"/>
              </a:srgbClr>
            </a:solidFill>
            <a:prstDash val="solid"/>
          </a:ln>
        </p:spPr>
      </p:sp>
      <p:sp>
        <p:nvSpPr>
          <p:cNvPr id="105" name="Shape 103"/>
          <p:cNvSpPr/>
          <p:nvPr/>
        </p:nvSpPr>
        <p:spPr>
          <a:xfrm>
            <a:off x="11786616" y="1444752"/>
            <a:ext cx="22860" cy="22860"/>
          </a:xfrm>
          <a:prstGeom prst="ellipse">
            <a:avLst/>
          </a:prstGeom>
          <a:solidFill>
            <a:srgbClr val="2E4E7E">
              <a:alpha val="92000"/>
            </a:srgbClr>
          </a:solidFill>
          <a:ln w="12700">
            <a:solidFill>
              <a:srgbClr val="2E4E7E">
                <a:alpha val="0"/>
              </a:srgbClr>
            </a:solidFill>
            <a:prstDash val="solid"/>
          </a:ln>
        </p:spPr>
      </p:sp>
      <p:sp>
        <p:nvSpPr>
          <p:cNvPr id="106" name="Shape 104"/>
          <p:cNvSpPr/>
          <p:nvPr/>
        </p:nvSpPr>
        <p:spPr>
          <a:xfrm>
            <a:off x="182880" y="5623560"/>
            <a:ext cx="22860" cy="22860"/>
          </a:xfrm>
          <a:prstGeom prst="ellipse">
            <a:avLst/>
          </a:prstGeom>
          <a:solidFill>
            <a:srgbClr val="2E4E7E">
              <a:alpha val="92000"/>
            </a:srgbClr>
          </a:solidFill>
          <a:ln w="12700">
            <a:solidFill>
              <a:srgbClr val="2E4E7E">
                <a:alpha val="0"/>
              </a:srgbClr>
            </a:solidFill>
            <a:prstDash val="solid"/>
          </a:ln>
        </p:spPr>
      </p:sp>
      <p:sp>
        <p:nvSpPr>
          <p:cNvPr id="107" name="Shape 105"/>
          <p:cNvSpPr/>
          <p:nvPr/>
        </p:nvSpPr>
        <p:spPr>
          <a:xfrm>
            <a:off x="384048" y="5623560"/>
            <a:ext cx="22860" cy="22860"/>
          </a:xfrm>
          <a:prstGeom prst="ellipse">
            <a:avLst/>
          </a:prstGeom>
          <a:solidFill>
            <a:srgbClr val="2E4E7E">
              <a:alpha val="92000"/>
            </a:srgbClr>
          </a:solidFill>
          <a:ln w="12700">
            <a:solidFill>
              <a:srgbClr val="2E4E7E">
                <a:alpha val="0"/>
              </a:srgbClr>
            </a:solidFill>
            <a:prstDash val="solid"/>
          </a:ln>
        </p:spPr>
      </p:sp>
      <p:sp>
        <p:nvSpPr>
          <p:cNvPr id="108" name="Shape 106"/>
          <p:cNvSpPr/>
          <p:nvPr/>
        </p:nvSpPr>
        <p:spPr>
          <a:xfrm>
            <a:off x="585216" y="5623560"/>
            <a:ext cx="22860" cy="22860"/>
          </a:xfrm>
          <a:prstGeom prst="ellipse">
            <a:avLst/>
          </a:prstGeom>
          <a:solidFill>
            <a:srgbClr val="2E4E7E">
              <a:alpha val="92000"/>
            </a:srgbClr>
          </a:solidFill>
          <a:ln w="12700">
            <a:solidFill>
              <a:srgbClr val="2E4E7E">
                <a:alpha val="0"/>
              </a:srgbClr>
            </a:solidFill>
            <a:prstDash val="solid"/>
          </a:ln>
        </p:spPr>
      </p:sp>
      <p:sp>
        <p:nvSpPr>
          <p:cNvPr id="109" name="Shape 107"/>
          <p:cNvSpPr/>
          <p:nvPr/>
        </p:nvSpPr>
        <p:spPr>
          <a:xfrm>
            <a:off x="786384" y="5623560"/>
            <a:ext cx="22860" cy="22860"/>
          </a:xfrm>
          <a:prstGeom prst="ellipse">
            <a:avLst/>
          </a:prstGeom>
          <a:solidFill>
            <a:srgbClr val="2E4E7E">
              <a:alpha val="92000"/>
            </a:srgbClr>
          </a:solidFill>
          <a:ln w="12700">
            <a:solidFill>
              <a:srgbClr val="2E4E7E">
                <a:alpha val="0"/>
              </a:srgbClr>
            </a:solidFill>
            <a:prstDash val="solid"/>
          </a:ln>
        </p:spPr>
      </p:sp>
      <p:sp>
        <p:nvSpPr>
          <p:cNvPr id="110" name="Shape 108"/>
          <p:cNvSpPr/>
          <p:nvPr/>
        </p:nvSpPr>
        <p:spPr>
          <a:xfrm>
            <a:off x="987552" y="5623560"/>
            <a:ext cx="22860" cy="22860"/>
          </a:xfrm>
          <a:prstGeom prst="ellipse">
            <a:avLst/>
          </a:prstGeom>
          <a:solidFill>
            <a:srgbClr val="2E4E7E">
              <a:alpha val="92000"/>
            </a:srgbClr>
          </a:solidFill>
          <a:ln w="12700">
            <a:solidFill>
              <a:srgbClr val="2E4E7E">
                <a:alpha val="0"/>
              </a:srgbClr>
            </a:solidFill>
            <a:prstDash val="solid"/>
          </a:ln>
        </p:spPr>
      </p:sp>
      <p:sp>
        <p:nvSpPr>
          <p:cNvPr id="111" name="Shape 109"/>
          <p:cNvSpPr/>
          <p:nvPr/>
        </p:nvSpPr>
        <p:spPr>
          <a:xfrm>
            <a:off x="1188720" y="5623560"/>
            <a:ext cx="22860" cy="22860"/>
          </a:xfrm>
          <a:prstGeom prst="ellipse">
            <a:avLst/>
          </a:prstGeom>
          <a:solidFill>
            <a:srgbClr val="2E4E7E">
              <a:alpha val="92000"/>
            </a:srgbClr>
          </a:solidFill>
          <a:ln w="12700">
            <a:solidFill>
              <a:srgbClr val="2E4E7E">
                <a:alpha val="0"/>
              </a:srgbClr>
            </a:solidFill>
            <a:prstDash val="solid"/>
          </a:ln>
        </p:spPr>
      </p:sp>
      <p:sp>
        <p:nvSpPr>
          <p:cNvPr id="112" name="Shape 110"/>
          <p:cNvSpPr/>
          <p:nvPr/>
        </p:nvSpPr>
        <p:spPr>
          <a:xfrm>
            <a:off x="1389888" y="5623560"/>
            <a:ext cx="22860" cy="22860"/>
          </a:xfrm>
          <a:prstGeom prst="ellipse">
            <a:avLst/>
          </a:prstGeom>
          <a:solidFill>
            <a:srgbClr val="2E4E7E">
              <a:alpha val="92000"/>
            </a:srgbClr>
          </a:solidFill>
          <a:ln w="12700">
            <a:solidFill>
              <a:srgbClr val="2E4E7E">
                <a:alpha val="0"/>
              </a:srgbClr>
            </a:solidFill>
            <a:prstDash val="solid"/>
          </a:ln>
        </p:spPr>
      </p:sp>
      <p:sp>
        <p:nvSpPr>
          <p:cNvPr id="113" name="Shape 111"/>
          <p:cNvSpPr/>
          <p:nvPr/>
        </p:nvSpPr>
        <p:spPr>
          <a:xfrm>
            <a:off x="1591056" y="5623560"/>
            <a:ext cx="22860" cy="22860"/>
          </a:xfrm>
          <a:prstGeom prst="ellipse">
            <a:avLst/>
          </a:prstGeom>
          <a:solidFill>
            <a:srgbClr val="2E4E7E">
              <a:alpha val="92000"/>
            </a:srgbClr>
          </a:solidFill>
          <a:ln w="12700">
            <a:solidFill>
              <a:srgbClr val="2E4E7E">
                <a:alpha val="0"/>
              </a:srgbClr>
            </a:solidFill>
            <a:prstDash val="solid"/>
          </a:ln>
        </p:spPr>
      </p:sp>
      <p:sp>
        <p:nvSpPr>
          <p:cNvPr id="114" name="Shape 112"/>
          <p:cNvSpPr/>
          <p:nvPr/>
        </p:nvSpPr>
        <p:spPr>
          <a:xfrm>
            <a:off x="1792224" y="5623560"/>
            <a:ext cx="22860" cy="22860"/>
          </a:xfrm>
          <a:prstGeom prst="ellipse">
            <a:avLst/>
          </a:prstGeom>
          <a:solidFill>
            <a:srgbClr val="2E4E7E">
              <a:alpha val="92000"/>
            </a:srgbClr>
          </a:solidFill>
          <a:ln w="12700">
            <a:solidFill>
              <a:srgbClr val="2E4E7E">
                <a:alpha val="0"/>
              </a:srgbClr>
            </a:solidFill>
            <a:prstDash val="solid"/>
          </a:ln>
        </p:spPr>
      </p:sp>
      <p:sp>
        <p:nvSpPr>
          <p:cNvPr id="115" name="Shape 113"/>
          <p:cNvSpPr/>
          <p:nvPr/>
        </p:nvSpPr>
        <p:spPr>
          <a:xfrm>
            <a:off x="1993392" y="5623560"/>
            <a:ext cx="22860" cy="22860"/>
          </a:xfrm>
          <a:prstGeom prst="ellipse">
            <a:avLst/>
          </a:prstGeom>
          <a:solidFill>
            <a:srgbClr val="2E4E7E">
              <a:alpha val="92000"/>
            </a:srgbClr>
          </a:solidFill>
          <a:ln w="12700">
            <a:solidFill>
              <a:srgbClr val="2E4E7E">
                <a:alpha val="0"/>
              </a:srgbClr>
            </a:solidFill>
            <a:prstDash val="solid"/>
          </a:ln>
        </p:spPr>
      </p:sp>
      <p:sp>
        <p:nvSpPr>
          <p:cNvPr id="116" name="Shape 114"/>
          <p:cNvSpPr/>
          <p:nvPr/>
        </p:nvSpPr>
        <p:spPr>
          <a:xfrm>
            <a:off x="2194560" y="5623560"/>
            <a:ext cx="22860" cy="22860"/>
          </a:xfrm>
          <a:prstGeom prst="ellipse">
            <a:avLst/>
          </a:prstGeom>
          <a:solidFill>
            <a:srgbClr val="2E4E7E">
              <a:alpha val="92000"/>
            </a:srgbClr>
          </a:solidFill>
          <a:ln w="12700">
            <a:solidFill>
              <a:srgbClr val="2E4E7E">
                <a:alpha val="0"/>
              </a:srgbClr>
            </a:solidFill>
            <a:prstDash val="solid"/>
          </a:ln>
        </p:spPr>
      </p:sp>
      <p:sp>
        <p:nvSpPr>
          <p:cNvPr id="117" name="Shape 115"/>
          <p:cNvSpPr/>
          <p:nvPr/>
        </p:nvSpPr>
        <p:spPr>
          <a:xfrm>
            <a:off x="2395728" y="5623560"/>
            <a:ext cx="22860" cy="22860"/>
          </a:xfrm>
          <a:prstGeom prst="ellipse">
            <a:avLst/>
          </a:prstGeom>
          <a:solidFill>
            <a:srgbClr val="2E4E7E">
              <a:alpha val="92000"/>
            </a:srgbClr>
          </a:solidFill>
          <a:ln w="12700">
            <a:solidFill>
              <a:srgbClr val="2E4E7E">
                <a:alpha val="0"/>
              </a:srgbClr>
            </a:solidFill>
            <a:prstDash val="solid"/>
          </a:ln>
        </p:spPr>
      </p:sp>
      <p:sp>
        <p:nvSpPr>
          <p:cNvPr id="118" name="Shape 116"/>
          <p:cNvSpPr/>
          <p:nvPr/>
        </p:nvSpPr>
        <p:spPr>
          <a:xfrm>
            <a:off x="2596896" y="5623560"/>
            <a:ext cx="22860" cy="22860"/>
          </a:xfrm>
          <a:prstGeom prst="ellipse">
            <a:avLst/>
          </a:prstGeom>
          <a:solidFill>
            <a:srgbClr val="2E4E7E">
              <a:alpha val="92000"/>
            </a:srgbClr>
          </a:solidFill>
          <a:ln w="12700">
            <a:solidFill>
              <a:srgbClr val="2E4E7E">
                <a:alpha val="0"/>
              </a:srgbClr>
            </a:solidFill>
            <a:prstDash val="solid"/>
          </a:ln>
        </p:spPr>
      </p:sp>
      <p:sp>
        <p:nvSpPr>
          <p:cNvPr id="119" name="Shape 117"/>
          <p:cNvSpPr/>
          <p:nvPr/>
        </p:nvSpPr>
        <p:spPr>
          <a:xfrm>
            <a:off x="182880" y="5806440"/>
            <a:ext cx="22860" cy="22860"/>
          </a:xfrm>
          <a:prstGeom prst="ellipse">
            <a:avLst/>
          </a:prstGeom>
          <a:solidFill>
            <a:srgbClr val="2E4E7E">
              <a:alpha val="92000"/>
            </a:srgbClr>
          </a:solidFill>
          <a:ln w="12700">
            <a:solidFill>
              <a:srgbClr val="2E4E7E">
                <a:alpha val="0"/>
              </a:srgbClr>
            </a:solidFill>
            <a:prstDash val="solid"/>
          </a:ln>
        </p:spPr>
      </p:sp>
      <p:sp>
        <p:nvSpPr>
          <p:cNvPr id="120" name="Shape 118"/>
          <p:cNvSpPr/>
          <p:nvPr/>
        </p:nvSpPr>
        <p:spPr>
          <a:xfrm>
            <a:off x="384048" y="5806440"/>
            <a:ext cx="22860" cy="22860"/>
          </a:xfrm>
          <a:prstGeom prst="ellipse">
            <a:avLst/>
          </a:prstGeom>
          <a:solidFill>
            <a:srgbClr val="2E4E7E">
              <a:alpha val="92000"/>
            </a:srgbClr>
          </a:solidFill>
          <a:ln w="12700">
            <a:solidFill>
              <a:srgbClr val="2E4E7E">
                <a:alpha val="0"/>
              </a:srgbClr>
            </a:solidFill>
            <a:prstDash val="solid"/>
          </a:ln>
        </p:spPr>
      </p:sp>
      <p:sp>
        <p:nvSpPr>
          <p:cNvPr id="121" name="Shape 119"/>
          <p:cNvSpPr/>
          <p:nvPr/>
        </p:nvSpPr>
        <p:spPr>
          <a:xfrm>
            <a:off x="585216" y="5806440"/>
            <a:ext cx="22860" cy="22860"/>
          </a:xfrm>
          <a:prstGeom prst="ellipse">
            <a:avLst/>
          </a:prstGeom>
          <a:solidFill>
            <a:srgbClr val="2E4E7E">
              <a:alpha val="92000"/>
            </a:srgbClr>
          </a:solidFill>
          <a:ln w="12700">
            <a:solidFill>
              <a:srgbClr val="2E4E7E">
                <a:alpha val="0"/>
              </a:srgbClr>
            </a:solidFill>
            <a:prstDash val="solid"/>
          </a:ln>
        </p:spPr>
      </p:sp>
      <p:sp>
        <p:nvSpPr>
          <p:cNvPr id="122" name="Shape 120"/>
          <p:cNvSpPr/>
          <p:nvPr/>
        </p:nvSpPr>
        <p:spPr>
          <a:xfrm>
            <a:off x="786384" y="5806440"/>
            <a:ext cx="22860" cy="22860"/>
          </a:xfrm>
          <a:prstGeom prst="ellipse">
            <a:avLst/>
          </a:prstGeom>
          <a:solidFill>
            <a:srgbClr val="2E4E7E">
              <a:alpha val="92000"/>
            </a:srgbClr>
          </a:solidFill>
          <a:ln w="12700">
            <a:solidFill>
              <a:srgbClr val="2E4E7E">
                <a:alpha val="0"/>
              </a:srgbClr>
            </a:solidFill>
            <a:prstDash val="solid"/>
          </a:ln>
        </p:spPr>
      </p:sp>
      <p:sp>
        <p:nvSpPr>
          <p:cNvPr id="123" name="Shape 121"/>
          <p:cNvSpPr/>
          <p:nvPr/>
        </p:nvSpPr>
        <p:spPr>
          <a:xfrm>
            <a:off x="987552" y="5806440"/>
            <a:ext cx="22860" cy="22860"/>
          </a:xfrm>
          <a:prstGeom prst="ellipse">
            <a:avLst/>
          </a:prstGeom>
          <a:solidFill>
            <a:srgbClr val="2E4E7E">
              <a:alpha val="92000"/>
            </a:srgbClr>
          </a:solidFill>
          <a:ln w="12700">
            <a:solidFill>
              <a:srgbClr val="2E4E7E">
                <a:alpha val="0"/>
              </a:srgbClr>
            </a:solidFill>
            <a:prstDash val="solid"/>
          </a:ln>
        </p:spPr>
      </p:sp>
      <p:sp>
        <p:nvSpPr>
          <p:cNvPr id="124" name="Shape 122"/>
          <p:cNvSpPr/>
          <p:nvPr/>
        </p:nvSpPr>
        <p:spPr>
          <a:xfrm>
            <a:off x="1188720" y="5806440"/>
            <a:ext cx="22860" cy="22860"/>
          </a:xfrm>
          <a:prstGeom prst="ellipse">
            <a:avLst/>
          </a:prstGeom>
          <a:solidFill>
            <a:srgbClr val="2E4E7E">
              <a:alpha val="92000"/>
            </a:srgbClr>
          </a:solidFill>
          <a:ln w="12700">
            <a:solidFill>
              <a:srgbClr val="2E4E7E">
                <a:alpha val="0"/>
              </a:srgbClr>
            </a:solidFill>
            <a:prstDash val="solid"/>
          </a:ln>
        </p:spPr>
      </p:sp>
      <p:sp>
        <p:nvSpPr>
          <p:cNvPr id="125" name="Shape 123"/>
          <p:cNvSpPr/>
          <p:nvPr/>
        </p:nvSpPr>
        <p:spPr>
          <a:xfrm>
            <a:off x="1389888" y="5806440"/>
            <a:ext cx="22860" cy="22860"/>
          </a:xfrm>
          <a:prstGeom prst="ellipse">
            <a:avLst/>
          </a:prstGeom>
          <a:solidFill>
            <a:srgbClr val="2E4E7E">
              <a:alpha val="92000"/>
            </a:srgbClr>
          </a:solidFill>
          <a:ln w="12700">
            <a:solidFill>
              <a:srgbClr val="2E4E7E">
                <a:alpha val="0"/>
              </a:srgbClr>
            </a:solidFill>
            <a:prstDash val="solid"/>
          </a:ln>
        </p:spPr>
      </p:sp>
      <p:sp>
        <p:nvSpPr>
          <p:cNvPr id="126" name="Shape 124"/>
          <p:cNvSpPr/>
          <p:nvPr/>
        </p:nvSpPr>
        <p:spPr>
          <a:xfrm>
            <a:off x="1591056" y="5806440"/>
            <a:ext cx="22860" cy="22860"/>
          </a:xfrm>
          <a:prstGeom prst="ellipse">
            <a:avLst/>
          </a:prstGeom>
          <a:solidFill>
            <a:srgbClr val="2E4E7E">
              <a:alpha val="92000"/>
            </a:srgbClr>
          </a:solidFill>
          <a:ln w="12700">
            <a:solidFill>
              <a:srgbClr val="2E4E7E">
                <a:alpha val="0"/>
              </a:srgbClr>
            </a:solidFill>
            <a:prstDash val="solid"/>
          </a:ln>
        </p:spPr>
      </p:sp>
      <p:sp>
        <p:nvSpPr>
          <p:cNvPr id="127" name="Shape 125"/>
          <p:cNvSpPr/>
          <p:nvPr/>
        </p:nvSpPr>
        <p:spPr>
          <a:xfrm>
            <a:off x="1792224" y="5806440"/>
            <a:ext cx="22860" cy="22860"/>
          </a:xfrm>
          <a:prstGeom prst="ellipse">
            <a:avLst/>
          </a:prstGeom>
          <a:solidFill>
            <a:srgbClr val="2E4E7E">
              <a:alpha val="92000"/>
            </a:srgbClr>
          </a:solidFill>
          <a:ln w="12700">
            <a:solidFill>
              <a:srgbClr val="2E4E7E">
                <a:alpha val="0"/>
              </a:srgbClr>
            </a:solidFill>
            <a:prstDash val="solid"/>
          </a:ln>
        </p:spPr>
      </p:sp>
      <p:sp>
        <p:nvSpPr>
          <p:cNvPr id="128" name="Shape 126"/>
          <p:cNvSpPr/>
          <p:nvPr/>
        </p:nvSpPr>
        <p:spPr>
          <a:xfrm>
            <a:off x="1993392" y="5806440"/>
            <a:ext cx="22860" cy="22860"/>
          </a:xfrm>
          <a:prstGeom prst="ellipse">
            <a:avLst/>
          </a:prstGeom>
          <a:solidFill>
            <a:srgbClr val="2E4E7E">
              <a:alpha val="92000"/>
            </a:srgbClr>
          </a:solidFill>
          <a:ln w="12700">
            <a:solidFill>
              <a:srgbClr val="2E4E7E">
                <a:alpha val="0"/>
              </a:srgbClr>
            </a:solidFill>
            <a:prstDash val="solid"/>
          </a:ln>
        </p:spPr>
      </p:sp>
      <p:sp>
        <p:nvSpPr>
          <p:cNvPr id="129" name="Shape 127"/>
          <p:cNvSpPr/>
          <p:nvPr/>
        </p:nvSpPr>
        <p:spPr>
          <a:xfrm>
            <a:off x="2194560" y="5806440"/>
            <a:ext cx="22860" cy="22860"/>
          </a:xfrm>
          <a:prstGeom prst="ellipse">
            <a:avLst/>
          </a:prstGeom>
          <a:solidFill>
            <a:srgbClr val="2E4E7E">
              <a:alpha val="92000"/>
            </a:srgbClr>
          </a:solidFill>
          <a:ln w="12700">
            <a:solidFill>
              <a:srgbClr val="2E4E7E">
                <a:alpha val="0"/>
              </a:srgbClr>
            </a:solidFill>
            <a:prstDash val="solid"/>
          </a:ln>
        </p:spPr>
      </p:sp>
      <p:sp>
        <p:nvSpPr>
          <p:cNvPr id="130" name="Shape 128"/>
          <p:cNvSpPr/>
          <p:nvPr/>
        </p:nvSpPr>
        <p:spPr>
          <a:xfrm>
            <a:off x="2395728" y="5806440"/>
            <a:ext cx="22860" cy="22860"/>
          </a:xfrm>
          <a:prstGeom prst="ellipse">
            <a:avLst/>
          </a:prstGeom>
          <a:solidFill>
            <a:srgbClr val="2E4E7E">
              <a:alpha val="92000"/>
            </a:srgbClr>
          </a:solidFill>
          <a:ln w="12700">
            <a:solidFill>
              <a:srgbClr val="2E4E7E">
                <a:alpha val="0"/>
              </a:srgbClr>
            </a:solidFill>
            <a:prstDash val="solid"/>
          </a:ln>
        </p:spPr>
      </p:sp>
      <p:sp>
        <p:nvSpPr>
          <p:cNvPr id="131" name="Shape 129"/>
          <p:cNvSpPr/>
          <p:nvPr/>
        </p:nvSpPr>
        <p:spPr>
          <a:xfrm>
            <a:off x="2596896" y="5806440"/>
            <a:ext cx="22860" cy="22860"/>
          </a:xfrm>
          <a:prstGeom prst="ellipse">
            <a:avLst/>
          </a:prstGeom>
          <a:solidFill>
            <a:srgbClr val="2E4E7E">
              <a:alpha val="92000"/>
            </a:srgbClr>
          </a:solidFill>
          <a:ln w="12700">
            <a:solidFill>
              <a:srgbClr val="2E4E7E">
                <a:alpha val="0"/>
              </a:srgbClr>
            </a:solidFill>
            <a:prstDash val="solid"/>
          </a:ln>
        </p:spPr>
      </p:sp>
      <p:sp>
        <p:nvSpPr>
          <p:cNvPr id="132" name="Shape 130"/>
          <p:cNvSpPr/>
          <p:nvPr/>
        </p:nvSpPr>
        <p:spPr>
          <a:xfrm>
            <a:off x="182880" y="5989320"/>
            <a:ext cx="22860" cy="22860"/>
          </a:xfrm>
          <a:prstGeom prst="ellipse">
            <a:avLst/>
          </a:prstGeom>
          <a:solidFill>
            <a:srgbClr val="2E4E7E">
              <a:alpha val="92000"/>
            </a:srgbClr>
          </a:solidFill>
          <a:ln w="12700">
            <a:solidFill>
              <a:srgbClr val="2E4E7E">
                <a:alpha val="0"/>
              </a:srgbClr>
            </a:solidFill>
            <a:prstDash val="solid"/>
          </a:ln>
        </p:spPr>
      </p:sp>
      <p:sp>
        <p:nvSpPr>
          <p:cNvPr id="133" name="Shape 131"/>
          <p:cNvSpPr/>
          <p:nvPr/>
        </p:nvSpPr>
        <p:spPr>
          <a:xfrm>
            <a:off x="384048" y="5989320"/>
            <a:ext cx="22860" cy="22860"/>
          </a:xfrm>
          <a:prstGeom prst="ellipse">
            <a:avLst/>
          </a:prstGeom>
          <a:solidFill>
            <a:srgbClr val="2E4E7E">
              <a:alpha val="92000"/>
            </a:srgbClr>
          </a:solidFill>
          <a:ln w="12700">
            <a:solidFill>
              <a:srgbClr val="2E4E7E">
                <a:alpha val="0"/>
              </a:srgbClr>
            </a:solidFill>
            <a:prstDash val="solid"/>
          </a:ln>
        </p:spPr>
      </p:sp>
      <p:sp>
        <p:nvSpPr>
          <p:cNvPr id="134" name="Shape 132"/>
          <p:cNvSpPr/>
          <p:nvPr/>
        </p:nvSpPr>
        <p:spPr>
          <a:xfrm>
            <a:off x="585216" y="5989320"/>
            <a:ext cx="22860" cy="22860"/>
          </a:xfrm>
          <a:prstGeom prst="ellipse">
            <a:avLst/>
          </a:prstGeom>
          <a:solidFill>
            <a:srgbClr val="2E4E7E">
              <a:alpha val="92000"/>
            </a:srgbClr>
          </a:solidFill>
          <a:ln w="12700">
            <a:solidFill>
              <a:srgbClr val="2E4E7E">
                <a:alpha val="0"/>
              </a:srgbClr>
            </a:solidFill>
            <a:prstDash val="solid"/>
          </a:ln>
        </p:spPr>
      </p:sp>
      <p:sp>
        <p:nvSpPr>
          <p:cNvPr id="135" name="Shape 133"/>
          <p:cNvSpPr/>
          <p:nvPr/>
        </p:nvSpPr>
        <p:spPr>
          <a:xfrm>
            <a:off x="786384" y="5989320"/>
            <a:ext cx="22860" cy="22860"/>
          </a:xfrm>
          <a:prstGeom prst="ellipse">
            <a:avLst/>
          </a:prstGeom>
          <a:solidFill>
            <a:srgbClr val="2E4E7E">
              <a:alpha val="92000"/>
            </a:srgbClr>
          </a:solidFill>
          <a:ln w="12700">
            <a:solidFill>
              <a:srgbClr val="2E4E7E">
                <a:alpha val="0"/>
              </a:srgbClr>
            </a:solidFill>
            <a:prstDash val="solid"/>
          </a:ln>
        </p:spPr>
      </p:sp>
      <p:sp>
        <p:nvSpPr>
          <p:cNvPr id="136" name="Shape 134"/>
          <p:cNvSpPr/>
          <p:nvPr/>
        </p:nvSpPr>
        <p:spPr>
          <a:xfrm>
            <a:off x="987552" y="5989320"/>
            <a:ext cx="22860" cy="22860"/>
          </a:xfrm>
          <a:prstGeom prst="ellipse">
            <a:avLst/>
          </a:prstGeom>
          <a:solidFill>
            <a:srgbClr val="2E4E7E">
              <a:alpha val="92000"/>
            </a:srgbClr>
          </a:solidFill>
          <a:ln w="12700">
            <a:solidFill>
              <a:srgbClr val="2E4E7E">
                <a:alpha val="0"/>
              </a:srgbClr>
            </a:solidFill>
            <a:prstDash val="solid"/>
          </a:ln>
        </p:spPr>
      </p:sp>
      <p:sp>
        <p:nvSpPr>
          <p:cNvPr id="137" name="Shape 135"/>
          <p:cNvSpPr/>
          <p:nvPr/>
        </p:nvSpPr>
        <p:spPr>
          <a:xfrm>
            <a:off x="1188720" y="5989320"/>
            <a:ext cx="22860" cy="22860"/>
          </a:xfrm>
          <a:prstGeom prst="ellipse">
            <a:avLst/>
          </a:prstGeom>
          <a:solidFill>
            <a:srgbClr val="2E4E7E">
              <a:alpha val="92000"/>
            </a:srgbClr>
          </a:solidFill>
          <a:ln w="12700">
            <a:solidFill>
              <a:srgbClr val="2E4E7E">
                <a:alpha val="0"/>
              </a:srgbClr>
            </a:solidFill>
            <a:prstDash val="solid"/>
          </a:ln>
        </p:spPr>
      </p:sp>
      <p:sp>
        <p:nvSpPr>
          <p:cNvPr id="138" name="Shape 136"/>
          <p:cNvSpPr/>
          <p:nvPr/>
        </p:nvSpPr>
        <p:spPr>
          <a:xfrm>
            <a:off x="1389888" y="5989320"/>
            <a:ext cx="22860" cy="22860"/>
          </a:xfrm>
          <a:prstGeom prst="ellipse">
            <a:avLst/>
          </a:prstGeom>
          <a:solidFill>
            <a:srgbClr val="2E4E7E">
              <a:alpha val="92000"/>
            </a:srgbClr>
          </a:solidFill>
          <a:ln w="12700">
            <a:solidFill>
              <a:srgbClr val="2E4E7E">
                <a:alpha val="0"/>
              </a:srgbClr>
            </a:solidFill>
            <a:prstDash val="solid"/>
          </a:ln>
        </p:spPr>
      </p:sp>
      <p:sp>
        <p:nvSpPr>
          <p:cNvPr id="139" name="Shape 137"/>
          <p:cNvSpPr/>
          <p:nvPr/>
        </p:nvSpPr>
        <p:spPr>
          <a:xfrm>
            <a:off x="1591056" y="5989320"/>
            <a:ext cx="22860" cy="22860"/>
          </a:xfrm>
          <a:prstGeom prst="ellipse">
            <a:avLst/>
          </a:prstGeom>
          <a:solidFill>
            <a:srgbClr val="2E4E7E">
              <a:alpha val="92000"/>
            </a:srgbClr>
          </a:solidFill>
          <a:ln w="12700">
            <a:solidFill>
              <a:srgbClr val="2E4E7E">
                <a:alpha val="0"/>
              </a:srgbClr>
            </a:solidFill>
            <a:prstDash val="solid"/>
          </a:ln>
        </p:spPr>
      </p:sp>
      <p:sp>
        <p:nvSpPr>
          <p:cNvPr id="140" name="Shape 138"/>
          <p:cNvSpPr/>
          <p:nvPr/>
        </p:nvSpPr>
        <p:spPr>
          <a:xfrm>
            <a:off x="1792224" y="5989320"/>
            <a:ext cx="22860" cy="22860"/>
          </a:xfrm>
          <a:prstGeom prst="ellipse">
            <a:avLst/>
          </a:prstGeom>
          <a:solidFill>
            <a:srgbClr val="2E4E7E">
              <a:alpha val="92000"/>
            </a:srgbClr>
          </a:solidFill>
          <a:ln w="12700">
            <a:solidFill>
              <a:srgbClr val="2E4E7E">
                <a:alpha val="0"/>
              </a:srgbClr>
            </a:solidFill>
            <a:prstDash val="solid"/>
          </a:ln>
        </p:spPr>
      </p:sp>
      <p:sp>
        <p:nvSpPr>
          <p:cNvPr id="141" name="Shape 139"/>
          <p:cNvSpPr/>
          <p:nvPr/>
        </p:nvSpPr>
        <p:spPr>
          <a:xfrm>
            <a:off x="1993392" y="5989320"/>
            <a:ext cx="22860" cy="22860"/>
          </a:xfrm>
          <a:prstGeom prst="ellipse">
            <a:avLst/>
          </a:prstGeom>
          <a:solidFill>
            <a:srgbClr val="2E4E7E">
              <a:alpha val="92000"/>
            </a:srgbClr>
          </a:solidFill>
          <a:ln w="12700">
            <a:solidFill>
              <a:srgbClr val="2E4E7E">
                <a:alpha val="0"/>
              </a:srgbClr>
            </a:solidFill>
            <a:prstDash val="solid"/>
          </a:ln>
        </p:spPr>
      </p:sp>
      <p:sp>
        <p:nvSpPr>
          <p:cNvPr id="142" name="Shape 140"/>
          <p:cNvSpPr/>
          <p:nvPr/>
        </p:nvSpPr>
        <p:spPr>
          <a:xfrm>
            <a:off x="2194560" y="5989320"/>
            <a:ext cx="22860" cy="22860"/>
          </a:xfrm>
          <a:prstGeom prst="ellipse">
            <a:avLst/>
          </a:prstGeom>
          <a:solidFill>
            <a:srgbClr val="2E4E7E">
              <a:alpha val="92000"/>
            </a:srgbClr>
          </a:solidFill>
          <a:ln w="12700">
            <a:solidFill>
              <a:srgbClr val="2E4E7E">
                <a:alpha val="0"/>
              </a:srgbClr>
            </a:solidFill>
            <a:prstDash val="solid"/>
          </a:ln>
        </p:spPr>
      </p:sp>
      <p:sp>
        <p:nvSpPr>
          <p:cNvPr id="143" name="Shape 141"/>
          <p:cNvSpPr/>
          <p:nvPr/>
        </p:nvSpPr>
        <p:spPr>
          <a:xfrm>
            <a:off x="2395728" y="5989320"/>
            <a:ext cx="22860" cy="22860"/>
          </a:xfrm>
          <a:prstGeom prst="ellipse">
            <a:avLst/>
          </a:prstGeom>
          <a:solidFill>
            <a:srgbClr val="2E4E7E">
              <a:alpha val="92000"/>
            </a:srgbClr>
          </a:solidFill>
          <a:ln w="12700">
            <a:solidFill>
              <a:srgbClr val="2E4E7E">
                <a:alpha val="0"/>
              </a:srgbClr>
            </a:solidFill>
            <a:prstDash val="solid"/>
          </a:ln>
        </p:spPr>
      </p:sp>
      <p:sp>
        <p:nvSpPr>
          <p:cNvPr id="144" name="Shape 142"/>
          <p:cNvSpPr/>
          <p:nvPr/>
        </p:nvSpPr>
        <p:spPr>
          <a:xfrm>
            <a:off x="2596896" y="5989320"/>
            <a:ext cx="22860" cy="22860"/>
          </a:xfrm>
          <a:prstGeom prst="ellipse">
            <a:avLst/>
          </a:prstGeom>
          <a:solidFill>
            <a:srgbClr val="2E4E7E">
              <a:alpha val="92000"/>
            </a:srgbClr>
          </a:solidFill>
          <a:ln w="12700">
            <a:solidFill>
              <a:srgbClr val="2E4E7E">
                <a:alpha val="0"/>
              </a:srgbClr>
            </a:solidFill>
            <a:prstDash val="solid"/>
          </a:ln>
        </p:spPr>
      </p:sp>
      <p:sp>
        <p:nvSpPr>
          <p:cNvPr id="145" name="Shape 143"/>
          <p:cNvSpPr/>
          <p:nvPr/>
        </p:nvSpPr>
        <p:spPr>
          <a:xfrm>
            <a:off x="182880" y="6172200"/>
            <a:ext cx="22860" cy="22860"/>
          </a:xfrm>
          <a:prstGeom prst="ellipse">
            <a:avLst/>
          </a:prstGeom>
          <a:solidFill>
            <a:srgbClr val="2E4E7E">
              <a:alpha val="92000"/>
            </a:srgbClr>
          </a:solidFill>
          <a:ln w="12700">
            <a:solidFill>
              <a:srgbClr val="2E4E7E">
                <a:alpha val="0"/>
              </a:srgbClr>
            </a:solidFill>
            <a:prstDash val="solid"/>
          </a:ln>
        </p:spPr>
      </p:sp>
      <p:sp>
        <p:nvSpPr>
          <p:cNvPr id="146" name="Shape 144"/>
          <p:cNvSpPr/>
          <p:nvPr/>
        </p:nvSpPr>
        <p:spPr>
          <a:xfrm>
            <a:off x="384048" y="6172200"/>
            <a:ext cx="22860" cy="22860"/>
          </a:xfrm>
          <a:prstGeom prst="ellipse">
            <a:avLst/>
          </a:prstGeom>
          <a:solidFill>
            <a:srgbClr val="2E4E7E">
              <a:alpha val="92000"/>
            </a:srgbClr>
          </a:solidFill>
          <a:ln w="12700">
            <a:solidFill>
              <a:srgbClr val="2E4E7E">
                <a:alpha val="0"/>
              </a:srgbClr>
            </a:solidFill>
            <a:prstDash val="solid"/>
          </a:ln>
        </p:spPr>
      </p:sp>
      <p:sp>
        <p:nvSpPr>
          <p:cNvPr id="147" name="Shape 145"/>
          <p:cNvSpPr/>
          <p:nvPr/>
        </p:nvSpPr>
        <p:spPr>
          <a:xfrm>
            <a:off x="585216" y="6172200"/>
            <a:ext cx="22860" cy="22860"/>
          </a:xfrm>
          <a:prstGeom prst="ellipse">
            <a:avLst/>
          </a:prstGeom>
          <a:solidFill>
            <a:srgbClr val="2E4E7E">
              <a:alpha val="92000"/>
            </a:srgbClr>
          </a:solidFill>
          <a:ln w="12700">
            <a:solidFill>
              <a:srgbClr val="2E4E7E">
                <a:alpha val="0"/>
              </a:srgbClr>
            </a:solidFill>
            <a:prstDash val="solid"/>
          </a:ln>
        </p:spPr>
      </p:sp>
      <p:sp>
        <p:nvSpPr>
          <p:cNvPr id="148" name="Shape 146"/>
          <p:cNvSpPr/>
          <p:nvPr/>
        </p:nvSpPr>
        <p:spPr>
          <a:xfrm>
            <a:off x="786384" y="6172200"/>
            <a:ext cx="22860" cy="22860"/>
          </a:xfrm>
          <a:prstGeom prst="ellipse">
            <a:avLst/>
          </a:prstGeom>
          <a:solidFill>
            <a:srgbClr val="2E4E7E">
              <a:alpha val="92000"/>
            </a:srgbClr>
          </a:solidFill>
          <a:ln w="12700">
            <a:solidFill>
              <a:srgbClr val="2E4E7E">
                <a:alpha val="0"/>
              </a:srgbClr>
            </a:solidFill>
            <a:prstDash val="solid"/>
          </a:ln>
        </p:spPr>
      </p:sp>
      <p:sp>
        <p:nvSpPr>
          <p:cNvPr id="149" name="Shape 147"/>
          <p:cNvSpPr/>
          <p:nvPr/>
        </p:nvSpPr>
        <p:spPr>
          <a:xfrm>
            <a:off x="987552" y="6172200"/>
            <a:ext cx="22860" cy="22860"/>
          </a:xfrm>
          <a:prstGeom prst="ellipse">
            <a:avLst/>
          </a:prstGeom>
          <a:solidFill>
            <a:srgbClr val="2E4E7E">
              <a:alpha val="92000"/>
            </a:srgbClr>
          </a:solidFill>
          <a:ln w="12700">
            <a:solidFill>
              <a:srgbClr val="2E4E7E">
                <a:alpha val="0"/>
              </a:srgbClr>
            </a:solidFill>
            <a:prstDash val="solid"/>
          </a:ln>
        </p:spPr>
      </p:sp>
      <p:sp>
        <p:nvSpPr>
          <p:cNvPr id="150" name="Shape 148"/>
          <p:cNvSpPr/>
          <p:nvPr/>
        </p:nvSpPr>
        <p:spPr>
          <a:xfrm>
            <a:off x="1188720" y="6172200"/>
            <a:ext cx="22860" cy="22860"/>
          </a:xfrm>
          <a:prstGeom prst="ellipse">
            <a:avLst/>
          </a:prstGeom>
          <a:solidFill>
            <a:srgbClr val="2E4E7E">
              <a:alpha val="92000"/>
            </a:srgbClr>
          </a:solidFill>
          <a:ln w="12700">
            <a:solidFill>
              <a:srgbClr val="2E4E7E">
                <a:alpha val="0"/>
              </a:srgbClr>
            </a:solidFill>
            <a:prstDash val="solid"/>
          </a:ln>
        </p:spPr>
      </p:sp>
      <p:sp>
        <p:nvSpPr>
          <p:cNvPr id="151" name="Shape 149"/>
          <p:cNvSpPr/>
          <p:nvPr/>
        </p:nvSpPr>
        <p:spPr>
          <a:xfrm>
            <a:off x="1389888" y="6172200"/>
            <a:ext cx="22860" cy="22860"/>
          </a:xfrm>
          <a:prstGeom prst="ellipse">
            <a:avLst/>
          </a:prstGeom>
          <a:solidFill>
            <a:srgbClr val="2E4E7E">
              <a:alpha val="92000"/>
            </a:srgbClr>
          </a:solidFill>
          <a:ln w="12700">
            <a:solidFill>
              <a:srgbClr val="2E4E7E">
                <a:alpha val="0"/>
              </a:srgbClr>
            </a:solidFill>
            <a:prstDash val="solid"/>
          </a:ln>
        </p:spPr>
      </p:sp>
      <p:sp>
        <p:nvSpPr>
          <p:cNvPr id="152" name="Shape 150"/>
          <p:cNvSpPr/>
          <p:nvPr/>
        </p:nvSpPr>
        <p:spPr>
          <a:xfrm>
            <a:off x="1591056" y="6172200"/>
            <a:ext cx="22860" cy="22860"/>
          </a:xfrm>
          <a:prstGeom prst="ellipse">
            <a:avLst/>
          </a:prstGeom>
          <a:solidFill>
            <a:srgbClr val="2E4E7E">
              <a:alpha val="92000"/>
            </a:srgbClr>
          </a:solidFill>
          <a:ln w="12700">
            <a:solidFill>
              <a:srgbClr val="2E4E7E">
                <a:alpha val="0"/>
              </a:srgbClr>
            </a:solidFill>
            <a:prstDash val="solid"/>
          </a:ln>
        </p:spPr>
      </p:sp>
      <p:sp>
        <p:nvSpPr>
          <p:cNvPr id="153" name="Shape 151"/>
          <p:cNvSpPr/>
          <p:nvPr/>
        </p:nvSpPr>
        <p:spPr>
          <a:xfrm>
            <a:off x="1792224" y="6172200"/>
            <a:ext cx="22860" cy="22860"/>
          </a:xfrm>
          <a:prstGeom prst="ellipse">
            <a:avLst/>
          </a:prstGeom>
          <a:solidFill>
            <a:srgbClr val="2E4E7E">
              <a:alpha val="92000"/>
            </a:srgbClr>
          </a:solidFill>
          <a:ln w="12700">
            <a:solidFill>
              <a:srgbClr val="2E4E7E">
                <a:alpha val="0"/>
              </a:srgbClr>
            </a:solidFill>
            <a:prstDash val="solid"/>
          </a:ln>
        </p:spPr>
      </p:sp>
      <p:sp>
        <p:nvSpPr>
          <p:cNvPr id="154" name="Shape 152"/>
          <p:cNvSpPr/>
          <p:nvPr/>
        </p:nvSpPr>
        <p:spPr>
          <a:xfrm>
            <a:off x="1993392" y="6172200"/>
            <a:ext cx="22860" cy="22860"/>
          </a:xfrm>
          <a:prstGeom prst="ellipse">
            <a:avLst/>
          </a:prstGeom>
          <a:solidFill>
            <a:srgbClr val="2E4E7E">
              <a:alpha val="92000"/>
            </a:srgbClr>
          </a:solidFill>
          <a:ln w="12700">
            <a:solidFill>
              <a:srgbClr val="2E4E7E">
                <a:alpha val="0"/>
              </a:srgbClr>
            </a:solidFill>
            <a:prstDash val="solid"/>
          </a:ln>
        </p:spPr>
      </p:sp>
      <p:sp>
        <p:nvSpPr>
          <p:cNvPr id="155" name="Shape 153"/>
          <p:cNvSpPr/>
          <p:nvPr/>
        </p:nvSpPr>
        <p:spPr>
          <a:xfrm>
            <a:off x="2194560" y="6172200"/>
            <a:ext cx="22860" cy="22860"/>
          </a:xfrm>
          <a:prstGeom prst="ellipse">
            <a:avLst/>
          </a:prstGeom>
          <a:solidFill>
            <a:srgbClr val="2E4E7E">
              <a:alpha val="92000"/>
            </a:srgbClr>
          </a:solidFill>
          <a:ln w="12700">
            <a:solidFill>
              <a:srgbClr val="2E4E7E">
                <a:alpha val="0"/>
              </a:srgbClr>
            </a:solidFill>
            <a:prstDash val="solid"/>
          </a:ln>
        </p:spPr>
      </p:sp>
      <p:sp>
        <p:nvSpPr>
          <p:cNvPr id="156" name="Shape 154"/>
          <p:cNvSpPr/>
          <p:nvPr/>
        </p:nvSpPr>
        <p:spPr>
          <a:xfrm>
            <a:off x="2395728" y="6172200"/>
            <a:ext cx="22860" cy="22860"/>
          </a:xfrm>
          <a:prstGeom prst="ellipse">
            <a:avLst/>
          </a:prstGeom>
          <a:solidFill>
            <a:srgbClr val="2E4E7E">
              <a:alpha val="92000"/>
            </a:srgbClr>
          </a:solidFill>
          <a:ln w="12700">
            <a:solidFill>
              <a:srgbClr val="2E4E7E">
                <a:alpha val="0"/>
              </a:srgbClr>
            </a:solidFill>
            <a:prstDash val="solid"/>
          </a:ln>
        </p:spPr>
      </p:sp>
      <p:sp>
        <p:nvSpPr>
          <p:cNvPr id="157" name="Shape 155"/>
          <p:cNvSpPr/>
          <p:nvPr/>
        </p:nvSpPr>
        <p:spPr>
          <a:xfrm>
            <a:off x="2596896" y="6172200"/>
            <a:ext cx="22860" cy="22860"/>
          </a:xfrm>
          <a:prstGeom prst="ellipse">
            <a:avLst/>
          </a:prstGeom>
          <a:solidFill>
            <a:srgbClr val="2E4E7E">
              <a:alpha val="92000"/>
            </a:srgbClr>
          </a:solidFill>
          <a:ln w="12700">
            <a:solidFill>
              <a:srgbClr val="2E4E7E">
                <a:alpha val="0"/>
              </a:srgbClr>
            </a:solidFill>
            <a:prstDash val="solid"/>
          </a:ln>
        </p:spPr>
      </p:sp>
      <p:sp>
        <p:nvSpPr>
          <p:cNvPr id="158" name="Shape 156"/>
          <p:cNvSpPr/>
          <p:nvPr/>
        </p:nvSpPr>
        <p:spPr>
          <a:xfrm>
            <a:off x="182880" y="6355080"/>
            <a:ext cx="22860" cy="22860"/>
          </a:xfrm>
          <a:prstGeom prst="ellipse">
            <a:avLst/>
          </a:prstGeom>
          <a:solidFill>
            <a:srgbClr val="2E4E7E">
              <a:alpha val="92000"/>
            </a:srgbClr>
          </a:solidFill>
          <a:ln w="12700">
            <a:solidFill>
              <a:srgbClr val="2E4E7E">
                <a:alpha val="0"/>
              </a:srgbClr>
            </a:solidFill>
            <a:prstDash val="solid"/>
          </a:ln>
        </p:spPr>
      </p:sp>
      <p:sp>
        <p:nvSpPr>
          <p:cNvPr id="159" name="Shape 157"/>
          <p:cNvSpPr/>
          <p:nvPr/>
        </p:nvSpPr>
        <p:spPr>
          <a:xfrm>
            <a:off x="384048" y="6355080"/>
            <a:ext cx="22860" cy="22860"/>
          </a:xfrm>
          <a:prstGeom prst="ellipse">
            <a:avLst/>
          </a:prstGeom>
          <a:solidFill>
            <a:srgbClr val="2E4E7E">
              <a:alpha val="92000"/>
            </a:srgbClr>
          </a:solidFill>
          <a:ln w="12700">
            <a:solidFill>
              <a:srgbClr val="2E4E7E">
                <a:alpha val="0"/>
              </a:srgbClr>
            </a:solidFill>
            <a:prstDash val="solid"/>
          </a:ln>
        </p:spPr>
      </p:sp>
      <p:sp>
        <p:nvSpPr>
          <p:cNvPr id="160" name="Shape 158"/>
          <p:cNvSpPr/>
          <p:nvPr/>
        </p:nvSpPr>
        <p:spPr>
          <a:xfrm>
            <a:off x="585216" y="6355080"/>
            <a:ext cx="22860" cy="22860"/>
          </a:xfrm>
          <a:prstGeom prst="ellipse">
            <a:avLst/>
          </a:prstGeom>
          <a:solidFill>
            <a:srgbClr val="2E4E7E">
              <a:alpha val="92000"/>
            </a:srgbClr>
          </a:solidFill>
          <a:ln w="12700">
            <a:solidFill>
              <a:srgbClr val="2E4E7E">
                <a:alpha val="0"/>
              </a:srgbClr>
            </a:solidFill>
            <a:prstDash val="solid"/>
          </a:ln>
        </p:spPr>
      </p:sp>
      <p:sp>
        <p:nvSpPr>
          <p:cNvPr id="161" name="Shape 159"/>
          <p:cNvSpPr/>
          <p:nvPr/>
        </p:nvSpPr>
        <p:spPr>
          <a:xfrm>
            <a:off x="786384" y="6355080"/>
            <a:ext cx="22860" cy="22860"/>
          </a:xfrm>
          <a:prstGeom prst="ellipse">
            <a:avLst/>
          </a:prstGeom>
          <a:solidFill>
            <a:srgbClr val="2E4E7E">
              <a:alpha val="92000"/>
            </a:srgbClr>
          </a:solidFill>
          <a:ln w="12700">
            <a:solidFill>
              <a:srgbClr val="2E4E7E">
                <a:alpha val="0"/>
              </a:srgbClr>
            </a:solidFill>
            <a:prstDash val="solid"/>
          </a:ln>
        </p:spPr>
      </p:sp>
      <p:sp>
        <p:nvSpPr>
          <p:cNvPr id="162" name="Shape 160"/>
          <p:cNvSpPr/>
          <p:nvPr/>
        </p:nvSpPr>
        <p:spPr>
          <a:xfrm>
            <a:off x="987552" y="6355080"/>
            <a:ext cx="22860" cy="22860"/>
          </a:xfrm>
          <a:prstGeom prst="ellipse">
            <a:avLst/>
          </a:prstGeom>
          <a:solidFill>
            <a:srgbClr val="2E4E7E">
              <a:alpha val="92000"/>
            </a:srgbClr>
          </a:solidFill>
          <a:ln w="12700">
            <a:solidFill>
              <a:srgbClr val="2E4E7E">
                <a:alpha val="0"/>
              </a:srgbClr>
            </a:solidFill>
            <a:prstDash val="solid"/>
          </a:ln>
        </p:spPr>
      </p:sp>
      <p:sp>
        <p:nvSpPr>
          <p:cNvPr id="163" name="Shape 161"/>
          <p:cNvSpPr/>
          <p:nvPr/>
        </p:nvSpPr>
        <p:spPr>
          <a:xfrm>
            <a:off x="1188720" y="6355080"/>
            <a:ext cx="22860" cy="22860"/>
          </a:xfrm>
          <a:prstGeom prst="ellipse">
            <a:avLst/>
          </a:prstGeom>
          <a:solidFill>
            <a:srgbClr val="2E4E7E">
              <a:alpha val="92000"/>
            </a:srgbClr>
          </a:solidFill>
          <a:ln w="12700">
            <a:solidFill>
              <a:srgbClr val="2E4E7E">
                <a:alpha val="0"/>
              </a:srgbClr>
            </a:solidFill>
            <a:prstDash val="solid"/>
          </a:ln>
        </p:spPr>
      </p:sp>
      <p:sp>
        <p:nvSpPr>
          <p:cNvPr id="164" name="Shape 162"/>
          <p:cNvSpPr/>
          <p:nvPr/>
        </p:nvSpPr>
        <p:spPr>
          <a:xfrm>
            <a:off x="1389888" y="6355080"/>
            <a:ext cx="22860" cy="22860"/>
          </a:xfrm>
          <a:prstGeom prst="ellipse">
            <a:avLst/>
          </a:prstGeom>
          <a:solidFill>
            <a:srgbClr val="2E4E7E">
              <a:alpha val="92000"/>
            </a:srgbClr>
          </a:solidFill>
          <a:ln w="12700">
            <a:solidFill>
              <a:srgbClr val="2E4E7E">
                <a:alpha val="0"/>
              </a:srgbClr>
            </a:solidFill>
            <a:prstDash val="solid"/>
          </a:ln>
        </p:spPr>
      </p:sp>
      <p:sp>
        <p:nvSpPr>
          <p:cNvPr id="165" name="Shape 163"/>
          <p:cNvSpPr/>
          <p:nvPr/>
        </p:nvSpPr>
        <p:spPr>
          <a:xfrm>
            <a:off x="1591056" y="6355080"/>
            <a:ext cx="22860" cy="22860"/>
          </a:xfrm>
          <a:prstGeom prst="ellipse">
            <a:avLst/>
          </a:prstGeom>
          <a:solidFill>
            <a:srgbClr val="2E4E7E">
              <a:alpha val="92000"/>
            </a:srgbClr>
          </a:solidFill>
          <a:ln w="12700">
            <a:solidFill>
              <a:srgbClr val="2E4E7E">
                <a:alpha val="0"/>
              </a:srgbClr>
            </a:solidFill>
            <a:prstDash val="solid"/>
          </a:ln>
        </p:spPr>
      </p:sp>
      <p:sp>
        <p:nvSpPr>
          <p:cNvPr id="166" name="Shape 164"/>
          <p:cNvSpPr/>
          <p:nvPr/>
        </p:nvSpPr>
        <p:spPr>
          <a:xfrm>
            <a:off x="1792224" y="6355080"/>
            <a:ext cx="22860" cy="22860"/>
          </a:xfrm>
          <a:prstGeom prst="ellipse">
            <a:avLst/>
          </a:prstGeom>
          <a:solidFill>
            <a:srgbClr val="2E4E7E">
              <a:alpha val="92000"/>
            </a:srgbClr>
          </a:solidFill>
          <a:ln w="12700">
            <a:solidFill>
              <a:srgbClr val="2E4E7E">
                <a:alpha val="0"/>
              </a:srgbClr>
            </a:solidFill>
            <a:prstDash val="solid"/>
          </a:ln>
        </p:spPr>
      </p:sp>
      <p:sp>
        <p:nvSpPr>
          <p:cNvPr id="167" name="Shape 165"/>
          <p:cNvSpPr/>
          <p:nvPr/>
        </p:nvSpPr>
        <p:spPr>
          <a:xfrm>
            <a:off x="1993392" y="6355080"/>
            <a:ext cx="22860" cy="22860"/>
          </a:xfrm>
          <a:prstGeom prst="ellipse">
            <a:avLst/>
          </a:prstGeom>
          <a:solidFill>
            <a:srgbClr val="2E4E7E">
              <a:alpha val="92000"/>
            </a:srgbClr>
          </a:solidFill>
          <a:ln w="12700">
            <a:solidFill>
              <a:srgbClr val="2E4E7E">
                <a:alpha val="0"/>
              </a:srgbClr>
            </a:solidFill>
            <a:prstDash val="solid"/>
          </a:ln>
        </p:spPr>
      </p:sp>
      <p:sp>
        <p:nvSpPr>
          <p:cNvPr id="168" name="Shape 166"/>
          <p:cNvSpPr/>
          <p:nvPr/>
        </p:nvSpPr>
        <p:spPr>
          <a:xfrm>
            <a:off x="2194560" y="6355080"/>
            <a:ext cx="22860" cy="22860"/>
          </a:xfrm>
          <a:prstGeom prst="ellipse">
            <a:avLst/>
          </a:prstGeom>
          <a:solidFill>
            <a:srgbClr val="2E4E7E">
              <a:alpha val="92000"/>
            </a:srgbClr>
          </a:solidFill>
          <a:ln w="12700">
            <a:solidFill>
              <a:srgbClr val="2E4E7E">
                <a:alpha val="0"/>
              </a:srgbClr>
            </a:solidFill>
            <a:prstDash val="solid"/>
          </a:ln>
        </p:spPr>
      </p:sp>
      <p:sp>
        <p:nvSpPr>
          <p:cNvPr id="169" name="Shape 167"/>
          <p:cNvSpPr/>
          <p:nvPr/>
        </p:nvSpPr>
        <p:spPr>
          <a:xfrm>
            <a:off x="2395728" y="6355080"/>
            <a:ext cx="22860" cy="22860"/>
          </a:xfrm>
          <a:prstGeom prst="ellipse">
            <a:avLst/>
          </a:prstGeom>
          <a:solidFill>
            <a:srgbClr val="2E4E7E">
              <a:alpha val="92000"/>
            </a:srgbClr>
          </a:solidFill>
          <a:ln w="12700">
            <a:solidFill>
              <a:srgbClr val="2E4E7E">
                <a:alpha val="0"/>
              </a:srgbClr>
            </a:solidFill>
            <a:prstDash val="solid"/>
          </a:ln>
        </p:spPr>
      </p:sp>
      <p:sp>
        <p:nvSpPr>
          <p:cNvPr id="170" name="Shape 168"/>
          <p:cNvSpPr/>
          <p:nvPr/>
        </p:nvSpPr>
        <p:spPr>
          <a:xfrm>
            <a:off x="2596896" y="6355080"/>
            <a:ext cx="22860" cy="22860"/>
          </a:xfrm>
          <a:prstGeom prst="ellipse">
            <a:avLst/>
          </a:prstGeom>
          <a:solidFill>
            <a:srgbClr val="2E4E7E">
              <a:alpha val="92000"/>
            </a:srgbClr>
          </a:solidFill>
          <a:ln w="12700">
            <a:solidFill>
              <a:srgbClr val="2E4E7E">
                <a:alpha val="0"/>
              </a:srgbClr>
            </a:solidFill>
            <a:prstDash val="solid"/>
          </a:ln>
        </p:spPr>
      </p:sp>
      <p:sp>
        <p:nvSpPr>
          <p:cNvPr id="171" name="Shape 169"/>
          <p:cNvSpPr/>
          <p:nvPr/>
        </p:nvSpPr>
        <p:spPr>
          <a:xfrm>
            <a:off x="182880" y="6537960"/>
            <a:ext cx="22860" cy="22860"/>
          </a:xfrm>
          <a:prstGeom prst="ellipse">
            <a:avLst/>
          </a:prstGeom>
          <a:solidFill>
            <a:srgbClr val="2E4E7E">
              <a:alpha val="92000"/>
            </a:srgbClr>
          </a:solidFill>
          <a:ln w="12700">
            <a:solidFill>
              <a:srgbClr val="2E4E7E">
                <a:alpha val="0"/>
              </a:srgbClr>
            </a:solidFill>
            <a:prstDash val="solid"/>
          </a:ln>
        </p:spPr>
      </p:sp>
      <p:sp>
        <p:nvSpPr>
          <p:cNvPr id="172" name="Shape 170"/>
          <p:cNvSpPr/>
          <p:nvPr/>
        </p:nvSpPr>
        <p:spPr>
          <a:xfrm>
            <a:off x="384048" y="6537960"/>
            <a:ext cx="22860" cy="22860"/>
          </a:xfrm>
          <a:prstGeom prst="ellipse">
            <a:avLst/>
          </a:prstGeom>
          <a:solidFill>
            <a:srgbClr val="2E4E7E">
              <a:alpha val="92000"/>
            </a:srgbClr>
          </a:solidFill>
          <a:ln w="12700">
            <a:solidFill>
              <a:srgbClr val="2E4E7E">
                <a:alpha val="0"/>
              </a:srgbClr>
            </a:solidFill>
            <a:prstDash val="solid"/>
          </a:ln>
        </p:spPr>
      </p:sp>
      <p:sp>
        <p:nvSpPr>
          <p:cNvPr id="173" name="Shape 171"/>
          <p:cNvSpPr/>
          <p:nvPr/>
        </p:nvSpPr>
        <p:spPr>
          <a:xfrm>
            <a:off x="585216" y="6537960"/>
            <a:ext cx="22860" cy="22860"/>
          </a:xfrm>
          <a:prstGeom prst="ellipse">
            <a:avLst/>
          </a:prstGeom>
          <a:solidFill>
            <a:srgbClr val="2E4E7E">
              <a:alpha val="92000"/>
            </a:srgbClr>
          </a:solidFill>
          <a:ln w="12700">
            <a:solidFill>
              <a:srgbClr val="2E4E7E">
                <a:alpha val="0"/>
              </a:srgbClr>
            </a:solidFill>
            <a:prstDash val="solid"/>
          </a:ln>
        </p:spPr>
      </p:sp>
      <p:sp>
        <p:nvSpPr>
          <p:cNvPr id="174" name="Shape 172"/>
          <p:cNvSpPr/>
          <p:nvPr/>
        </p:nvSpPr>
        <p:spPr>
          <a:xfrm>
            <a:off x="786384" y="6537960"/>
            <a:ext cx="22860" cy="22860"/>
          </a:xfrm>
          <a:prstGeom prst="ellipse">
            <a:avLst/>
          </a:prstGeom>
          <a:solidFill>
            <a:srgbClr val="2E4E7E">
              <a:alpha val="92000"/>
            </a:srgbClr>
          </a:solidFill>
          <a:ln w="12700">
            <a:solidFill>
              <a:srgbClr val="2E4E7E">
                <a:alpha val="0"/>
              </a:srgbClr>
            </a:solidFill>
            <a:prstDash val="solid"/>
          </a:ln>
        </p:spPr>
      </p:sp>
      <p:sp>
        <p:nvSpPr>
          <p:cNvPr id="175" name="Shape 173"/>
          <p:cNvSpPr/>
          <p:nvPr/>
        </p:nvSpPr>
        <p:spPr>
          <a:xfrm>
            <a:off x="987552" y="6537960"/>
            <a:ext cx="22860" cy="22860"/>
          </a:xfrm>
          <a:prstGeom prst="ellipse">
            <a:avLst/>
          </a:prstGeom>
          <a:solidFill>
            <a:srgbClr val="2E4E7E">
              <a:alpha val="92000"/>
            </a:srgbClr>
          </a:solidFill>
          <a:ln w="12700">
            <a:solidFill>
              <a:srgbClr val="2E4E7E">
                <a:alpha val="0"/>
              </a:srgbClr>
            </a:solidFill>
            <a:prstDash val="solid"/>
          </a:ln>
        </p:spPr>
      </p:sp>
      <p:sp>
        <p:nvSpPr>
          <p:cNvPr id="176" name="Shape 174"/>
          <p:cNvSpPr/>
          <p:nvPr/>
        </p:nvSpPr>
        <p:spPr>
          <a:xfrm>
            <a:off x="1188720" y="6537960"/>
            <a:ext cx="22860" cy="22860"/>
          </a:xfrm>
          <a:prstGeom prst="ellipse">
            <a:avLst/>
          </a:prstGeom>
          <a:solidFill>
            <a:srgbClr val="2E4E7E">
              <a:alpha val="92000"/>
            </a:srgbClr>
          </a:solidFill>
          <a:ln w="12700">
            <a:solidFill>
              <a:srgbClr val="2E4E7E">
                <a:alpha val="0"/>
              </a:srgbClr>
            </a:solidFill>
            <a:prstDash val="solid"/>
          </a:ln>
        </p:spPr>
      </p:sp>
      <p:sp>
        <p:nvSpPr>
          <p:cNvPr id="177" name="Shape 175"/>
          <p:cNvSpPr/>
          <p:nvPr/>
        </p:nvSpPr>
        <p:spPr>
          <a:xfrm>
            <a:off x="1389888" y="6537960"/>
            <a:ext cx="22860" cy="22860"/>
          </a:xfrm>
          <a:prstGeom prst="ellipse">
            <a:avLst/>
          </a:prstGeom>
          <a:solidFill>
            <a:srgbClr val="2E4E7E">
              <a:alpha val="92000"/>
            </a:srgbClr>
          </a:solidFill>
          <a:ln w="12700">
            <a:solidFill>
              <a:srgbClr val="2E4E7E">
                <a:alpha val="0"/>
              </a:srgbClr>
            </a:solidFill>
            <a:prstDash val="solid"/>
          </a:ln>
        </p:spPr>
      </p:sp>
      <p:sp>
        <p:nvSpPr>
          <p:cNvPr id="178" name="Shape 176"/>
          <p:cNvSpPr/>
          <p:nvPr/>
        </p:nvSpPr>
        <p:spPr>
          <a:xfrm>
            <a:off x="1591056" y="6537960"/>
            <a:ext cx="22860" cy="22860"/>
          </a:xfrm>
          <a:prstGeom prst="ellipse">
            <a:avLst/>
          </a:prstGeom>
          <a:solidFill>
            <a:srgbClr val="2E4E7E">
              <a:alpha val="92000"/>
            </a:srgbClr>
          </a:solidFill>
          <a:ln w="12700">
            <a:solidFill>
              <a:srgbClr val="2E4E7E">
                <a:alpha val="0"/>
              </a:srgbClr>
            </a:solidFill>
            <a:prstDash val="solid"/>
          </a:ln>
        </p:spPr>
      </p:sp>
      <p:sp>
        <p:nvSpPr>
          <p:cNvPr id="179" name="Shape 177"/>
          <p:cNvSpPr/>
          <p:nvPr/>
        </p:nvSpPr>
        <p:spPr>
          <a:xfrm>
            <a:off x="1792224" y="6537960"/>
            <a:ext cx="22860" cy="22860"/>
          </a:xfrm>
          <a:prstGeom prst="ellipse">
            <a:avLst/>
          </a:prstGeom>
          <a:solidFill>
            <a:srgbClr val="2E4E7E">
              <a:alpha val="92000"/>
            </a:srgbClr>
          </a:solidFill>
          <a:ln w="12700">
            <a:solidFill>
              <a:srgbClr val="2E4E7E">
                <a:alpha val="0"/>
              </a:srgbClr>
            </a:solidFill>
            <a:prstDash val="solid"/>
          </a:ln>
        </p:spPr>
      </p:sp>
      <p:sp>
        <p:nvSpPr>
          <p:cNvPr id="180" name="Shape 178"/>
          <p:cNvSpPr/>
          <p:nvPr/>
        </p:nvSpPr>
        <p:spPr>
          <a:xfrm>
            <a:off x="1993392" y="6537960"/>
            <a:ext cx="22860" cy="22860"/>
          </a:xfrm>
          <a:prstGeom prst="ellipse">
            <a:avLst/>
          </a:prstGeom>
          <a:solidFill>
            <a:srgbClr val="2E4E7E">
              <a:alpha val="92000"/>
            </a:srgbClr>
          </a:solidFill>
          <a:ln w="12700">
            <a:solidFill>
              <a:srgbClr val="2E4E7E">
                <a:alpha val="0"/>
              </a:srgbClr>
            </a:solidFill>
            <a:prstDash val="solid"/>
          </a:ln>
        </p:spPr>
      </p:sp>
      <p:sp>
        <p:nvSpPr>
          <p:cNvPr id="181" name="Shape 179"/>
          <p:cNvSpPr/>
          <p:nvPr/>
        </p:nvSpPr>
        <p:spPr>
          <a:xfrm>
            <a:off x="2194560" y="6537960"/>
            <a:ext cx="22860" cy="22860"/>
          </a:xfrm>
          <a:prstGeom prst="ellipse">
            <a:avLst/>
          </a:prstGeom>
          <a:solidFill>
            <a:srgbClr val="2E4E7E">
              <a:alpha val="92000"/>
            </a:srgbClr>
          </a:solidFill>
          <a:ln w="12700">
            <a:solidFill>
              <a:srgbClr val="2E4E7E">
                <a:alpha val="0"/>
              </a:srgbClr>
            </a:solidFill>
            <a:prstDash val="solid"/>
          </a:ln>
        </p:spPr>
      </p:sp>
      <p:sp>
        <p:nvSpPr>
          <p:cNvPr id="182" name="Shape 180"/>
          <p:cNvSpPr/>
          <p:nvPr/>
        </p:nvSpPr>
        <p:spPr>
          <a:xfrm>
            <a:off x="2395728" y="6537960"/>
            <a:ext cx="22860" cy="22860"/>
          </a:xfrm>
          <a:prstGeom prst="ellipse">
            <a:avLst/>
          </a:prstGeom>
          <a:solidFill>
            <a:srgbClr val="2E4E7E">
              <a:alpha val="92000"/>
            </a:srgbClr>
          </a:solidFill>
          <a:ln w="12700">
            <a:solidFill>
              <a:srgbClr val="2E4E7E">
                <a:alpha val="0"/>
              </a:srgbClr>
            </a:solidFill>
            <a:prstDash val="solid"/>
          </a:ln>
        </p:spPr>
      </p:sp>
      <p:sp>
        <p:nvSpPr>
          <p:cNvPr id="183" name="Shape 181"/>
          <p:cNvSpPr/>
          <p:nvPr/>
        </p:nvSpPr>
        <p:spPr>
          <a:xfrm>
            <a:off x="2596896" y="6537960"/>
            <a:ext cx="22860" cy="22860"/>
          </a:xfrm>
          <a:prstGeom prst="ellipse">
            <a:avLst/>
          </a:prstGeom>
          <a:solidFill>
            <a:srgbClr val="2E4E7E">
              <a:alpha val="92000"/>
            </a:srgbClr>
          </a:solidFill>
          <a:ln w="12700">
            <a:solidFill>
              <a:srgbClr val="2E4E7E">
                <a:alpha val="0"/>
              </a:srgbClr>
            </a:solidFill>
            <a:prstDash val="solid"/>
          </a:ln>
        </p:spPr>
      </p:sp>
      <p:sp>
        <p:nvSpPr>
          <p:cNvPr id="184" name="Shape 182"/>
          <p:cNvSpPr/>
          <p:nvPr/>
        </p:nvSpPr>
        <p:spPr>
          <a:xfrm>
            <a:off x="182880" y="6720840"/>
            <a:ext cx="22860" cy="22860"/>
          </a:xfrm>
          <a:prstGeom prst="ellipse">
            <a:avLst/>
          </a:prstGeom>
          <a:solidFill>
            <a:srgbClr val="2E4E7E">
              <a:alpha val="92000"/>
            </a:srgbClr>
          </a:solidFill>
          <a:ln w="12700">
            <a:solidFill>
              <a:srgbClr val="2E4E7E">
                <a:alpha val="0"/>
              </a:srgbClr>
            </a:solidFill>
            <a:prstDash val="solid"/>
          </a:ln>
        </p:spPr>
      </p:sp>
      <p:sp>
        <p:nvSpPr>
          <p:cNvPr id="185" name="Shape 183"/>
          <p:cNvSpPr/>
          <p:nvPr/>
        </p:nvSpPr>
        <p:spPr>
          <a:xfrm>
            <a:off x="384048" y="6720840"/>
            <a:ext cx="22860" cy="22860"/>
          </a:xfrm>
          <a:prstGeom prst="ellipse">
            <a:avLst/>
          </a:prstGeom>
          <a:solidFill>
            <a:srgbClr val="2E4E7E">
              <a:alpha val="92000"/>
            </a:srgbClr>
          </a:solidFill>
          <a:ln w="12700">
            <a:solidFill>
              <a:srgbClr val="2E4E7E">
                <a:alpha val="0"/>
              </a:srgbClr>
            </a:solidFill>
            <a:prstDash val="solid"/>
          </a:ln>
        </p:spPr>
      </p:sp>
      <p:sp>
        <p:nvSpPr>
          <p:cNvPr id="186" name="Shape 184"/>
          <p:cNvSpPr/>
          <p:nvPr/>
        </p:nvSpPr>
        <p:spPr>
          <a:xfrm>
            <a:off x="585216" y="6720840"/>
            <a:ext cx="22860" cy="22860"/>
          </a:xfrm>
          <a:prstGeom prst="ellipse">
            <a:avLst/>
          </a:prstGeom>
          <a:solidFill>
            <a:srgbClr val="2E4E7E">
              <a:alpha val="92000"/>
            </a:srgbClr>
          </a:solidFill>
          <a:ln w="12700">
            <a:solidFill>
              <a:srgbClr val="2E4E7E">
                <a:alpha val="0"/>
              </a:srgbClr>
            </a:solidFill>
            <a:prstDash val="solid"/>
          </a:ln>
        </p:spPr>
      </p:sp>
      <p:sp>
        <p:nvSpPr>
          <p:cNvPr id="187" name="Shape 185"/>
          <p:cNvSpPr/>
          <p:nvPr/>
        </p:nvSpPr>
        <p:spPr>
          <a:xfrm>
            <a:off x="786384" y="6720840"/>
            <a:ext cx="22860" cy="22860"/>
          </a:xfrm>
          <a:prstGeom prst="ellipse">
            <a:avLst/>
          </a:prstGeom>
          <a:solidFill>
            <a:srgbClr val="2E4E7E">
              <a:alpha val="92000"/>
            </a:srgbClr>
          </a:solidFill>
          <a:ln w="12700">
            <a:solidFill>
              <a:srgbClr val="2E4E7E">
                <a:alpha val="0"/>
              </a:srgbClr>
            </a:solidFill>
            <a:prstDash val="solid"/>
          </a:ln>
        </p:spPr>
      </p:sp>
      <p:sp>
        <p:nvSpPr>
          <p:cNvPr id="188" name="Shape 186"/>
          <p:cNvSpPr/>
          <p:nvPr/>
        </p:nvSpPr>
        <p:spPr>
          <a:xfrm>
            <a:off x="987552" y="6720840"/>
            <a:ext cx="22860" cy="22860"/>
          </a:xfrm>
          <a:prstGeom prst="ellipse">
            <a:avLst/>
          </a:prstGeom>
          <a:solidFill>
            <a:srgbClr val="2E4E7E">
              <a:alpha val="92000"/>
            </a:srgbClr>
          </a:solidFill>
          <a:ln w="12700">
            <a:solidFill>
              <a:srgbClr val="2E4E7E">
                <a:alpha val="0"/>
              </a:srgbClr>
            </a:solidFill>
            <a:prstDash val="solid"/>
          </a:ln>
        </p:spPr>
      </p:sp>
      <p:sp>
        <p:nvSpPr>
          <p:cNvPr id="189" name="Shape 187"/>
          <p:cNvSpPr/>
          <p:nvPr/>
        </p:nvSpPr>
        <p:spPr>
          <a:xfrm>
            <a:off x="1188720" y="6720840"/>
            <a:ext cx="22860" cy="22860"/>
          </a:xfrm>
          <a:prstGeom prst="ellipse">
            <a:avLst/>
          </a:prstGeom>
          <a:solidFill>
            <a:srgbClr val="2E4E7E">
              <a:alpha val="92000"/>
            </a:srgbClr>
          </a:solidFill>
          <a:ln w="12700">
            <a:solidFill>
              <a:srgbClr val="2E4E7E">
                <a:alpha val="0"/>
              </a:srgbClr>
            </a:solidFill>
            <a:prstDash val="solid"/>
          </a:ln>
        </p:spPr>
      </p:sp>
      <p:sp>
        <p:nvSpPr>
          <p:cNvPr id="190" name="Shape 188"/>
          <p:cNvSpPr/>
          <p:nvPr/>
        </p:nvSpPr>
        <p:spPr>
          <a:xfrm>
            <a:off x="1389888" y="6720840"/>
            <a:ext cx="22860" cy="22860"/>
          </a:xfrm>
          <a:prstGeom prst="ellipse">
            <a:avLst/>
          </a:prstGeom>
          <a:solidFill>
            <a:srgbClr val="2E4E7E">
              <a:alpha val="92000"/>
            </a:srgbClr>
          </a:solidFill>
          <a:ln w="12700">
            <a:solidFill>
              <a:srgbClr val="2E4E7E">
                <a:alpha val="0"/>
              </a:srgbClr>
            </a:solidFill>
            <a:prstDash val="solid"/>
          </a:ln>
        </p:spPr>
      </p:sp>
      <p:sp>
        <p:nvSpPr>
          <p:cNvPr id="191" name="Shape 189"/>
          <p:cNvSpPr/>
          <p:nvPr/>
        </p:nvSpPr>
        <p:spPr>
          <a:xfrm>
            <a:off x="1591056" y="6720840"/>
            <a:ext cx="22860" cy="22860"/>
          </a:xfrm>
          <a:prstGeom prst="ellipse">
            <a:avLst/>
          </a:prstGeom>
          <a:solidFill>
            <a:srgbClr val="2E4E7E">
              <a:alpha val="92000"/>
            </a:srgbClr>
          </a:solidFill>
          <a:ln w="12700">
            <a:solidFill>
              <a:srgbClr val="2E4E7E">
                <a:alpha val="0"/>
              </a:srgbClr>
            </a:solidFill>
            <a:prstDash val="solid"/>
          </a:ln>
        </p:spPr>
      </p:sp>
      <p:sp>
        <p:nvSpPr>
          <p:cNvPr id="192" name="Shape 190"/>
          <p:cNvSpPr/>
          <p:nvPr/>
        </p:nvSpPr>
        <p:spPr>
          <a:xfrm>
            <a:off x="1792224" y="6720840"/>
            <a:ext cx="22860" cy="22860"/>
          </a:xfrm>
          <a:prstGeom prst="ellipse">
            <a:avLst/>
          </a:prstGeom>
          <a:solidFill>
            <a:srgbClr val="2E4E7E">
              <a:alpha val="92000"/>
            </a:srgbClr>
          </a:solidFill>
          <a:ln w="12700">
            <a:solidFill>
              <a:srgbClr val="2E4E7E">
                <a:alpha val="0"/>
              </a:srgbClr>
            </a:solidFill>
            <a:prstDash val="solid"/>
          </a:ln>
        </p:spPr>
      </p:sp>
      <p:sp>
        <p:nvSpPr>
          <p:cNvPr id="193" name="Shape 191"/>
          <p:cNvSpPr/>
          <p:nvPr/>
        </p:nvSpPr>
        <p:spPr>
          <a:xfrm>
            <a:off x="1993392" y="6720840"/>
            <a:ext cx="22860" cy="22860"/>
          </a:xfrm>
          <a:prstGeom prst="ellipse">
            <a:avLst/>
          </a:prstGeom>
          <a:solidFill>
            <a:srgbClr val="2E4E7E">
              <a:alpha val="92000"/>
            </a:srgbClr>
          </a:solidFill>
          <a:ln w="12700">
            <a:solidFill>
              <a:srgbClr val="2E4E7E">
                <a:alpha val="0"/>
              </a:srgbClr>
            </a:solidFill>
            <a:prstDash val="solid"/>
          </a:ln>
        </p:spPr>
      </p:sp>
      <p:sp>
        <p:nvSpPr>
          <p:cNvPr id="194" name="Shape 192"/>
          <p:cNvSpPr/>
          <p:nvPr/>
        </p:nvSpPr>
        <p:spPr>
          <a:xfrm>
            <a:off x="2194560" y="6720840"/>
            <a:ext cx="22860" cy="22860"/>
          </a:xfrm>
          <a:prstGeom prst="ellipse">
            <a:avLst/>
          </a:prstGeom>
          <a:solidFill>
            <a:srgbClr val="2E4E7E">
              <a:alpha val="92000"/>
            </a:srgbClr>
          </a:solidFill>
          <a:ln w="12700">
            <a:solidFill>
              <a:srgbClr val="2E4E7E">
                <a:alpha val="0"/>
              </a:srgbClr>
            </a:solidFill>
            <a:prstDash val="solid"/>
          </a:ln>
        </p:spPr>
      </p:sp>
      <p:sp>
        <p:nvSpPr>
          <p:cNvPr id="195" name="Shape 193"/>
          <p:cNvSpPr/>
          <p:nvPr/>
        </p:nvSpPr>
        <p:spPr>
          <a:xfrm>
            <a:off x="2395728" y="6720840"/>
            <a:ext cx="22860" cy="22860"/>
          </a:xfrm>
          <a:prstGeom prst="ellipse">
            <a:avLst/>
          </a:prstGeom>
          <a:solidFill>
            <a:srgbClr val="2E4E7E">
              <a:alpha val="92000"/>
            </a:srgbClr>
          </a:solidFill>
          <a:ln w="12700">
            <a:solidFill>
              <a:srgbClr val="2E4E7E">
                <a:alpha val="0"/>
              </a:srgbClr>
            </a:solidFill>
            <a:prstDash val="solid"/>
          </a:ln>
        </p:spPr>
      </p:sp>
      <p:sp>
        <p:nvSpPr>
          <p:cNvPr id="196" name="Shape 194"/>
          <p:cNvSpPr/>
          <p:nvPr/>
        </p:nvSpPr>
        <p:spPr>
          <a:xfrm>
            <a:off x="2596896" y="6720840"/>
            <a:ext cx="22860" cy="22860"/>
          </a:xfrm>
          <a:prstGeom prst="ellipse">
            <a:avLst/>
          </a:prstGeom>
          <a:solidFill>
            <a:srgbClr val="2E4E7E">
              <a:alpha val="92000"/>
            </a:srgbClr>
          </a:solidFill>
          <a:ln w="12700">
            <a:solidFill>
              <a:srgbClr val="2E4E7E">
                <a:alpha val="0"/>
              </a:srgbClr>
            </a:solidFill>
            <a:prstDash val="solid"/>
          </a:ln>
        </p:spPr>
      </p:sp>
      <p:sp>
        <p:nvSpPr>
          <p:cNvPr id="197" name="Shape 195"/>
          <p:cNvSpPr/>
          <p:nvPr/>
        </p:nvSpPr>
        <p:spPr>
          <a:xfrm>
            <a:off x="182880" y="6903720"/>
            <a:ext cx="22860" cy="22860"/>
          </a:xfrm>
          <a:prstGeom prst="ellipse">
            <a:avLst/>
          </a:prstGeom>
          <a:solidFill>
            <a:srgbClr val="2E4E7E">
              <a:alpha val="92000"/>
            </a:srgbClr>
          </a:solidFill>
          <a:ln w="12700">
            <a:solidFill>
              <a:srgbClr val="2E4E7E">
                <a:alpha val="0"/>
              </a:srgbClr>
            </a:solidFill>
            <a:prstDash val="solid"/>
          </a:ln>
        </p:spPr>
      </p:sp>
      <p:sp>
        <p:nvSpPr>
          <p:cNvPr id="198" name="Shape 196"/>
          <p:cNvSpPr/>
          <p:nvPr/>
        </p:nvSpPr>
        <p:spPr>
          <a:xfrm>
            <a:off x="384048" y="6903720"/>
            <a:ext cx="22860" cy="22860"/>
          </a:xfrm>
          <a:prstGeom prst="ellipse">
            <a:avLst/>
          </a:prstGeom>
          <a:solidFill>
            <a:srgbClr val="2E4E7E">
              <a:alpha val="92000"/>
            </a:srgbClr>
          </a:solidFill>
          <a:ln w="12700">
            <a:solidFill>
              <a:srgbClr val="2E4E7E">
                <a:alpha val="0"/>
              </a:srgbClr>
            </a:solidFill>
            <a:prstDash val="solid"/>
          </a:ln>
        </p:spPr>
      </p:sp>
      <p:sp>
        <p:nvSpPr>
          <p:cNvPr id="199" name="Shape 197"/>
          <p:cNvSpPr/>
          <p:nvPr/>
        </p:nvSpPr>
        <p:spPr>
          <a:xfrm>
            <a:off x="585216" y="6903720"/>
            <a:ext cx="22860" cy="22860"/>
          </a:xfrm>
          <a:prstGeom prst="ellipse">
            <a:avLst/>
          </a:prstGeom>
          <a:solidFill>
            <a:srgbClr val="2E4E7E">
              <a:alpha val="92000"/>
            </a:srgbClr>
          </a:solidFill>
          <a:ln w="12700">
            <a:solidFill>
              <a:srgbClr val="2E4E7E">
                <a:alpha val="0"/>
              </a:srgbClr>
            </a:solidFill>
            <a:prstDash val="solid"/>
          </a:ln>
        </p:spPr>
      </p:sp>
      <p:sp>
        <p:nvSpPr>
          <p:cNvPr id="200" name="Shape 198"/>
          <p:cNvSpPr/>
          <p:nvPr/>
        </p:nvSpPr>
        <p:spPr>
          <a:xfrm>
            <a:off x="786384" y="6903720"/>
            <a:ext cx="22860" cy="22860"/>
          </a:xfrm>
          <a:prstGeom prst="ellipse">
            <a:avLst/>
          </a:prstGeom>
          <a:solidFill>
            <a:srgbClr val="2E4E7E">
              <a:alpha val="92000"/>
            </a:srgbClr>
          </a:solidFill>
          <a:ln w="12700">
            <a:solidFill>
              <a:srgbClr val="2E4E7E">
                <a:alpha val="0"/>
              </a:srgbClr>
            </a:solidFill>
            <a:prstDash val="solid"/>
          </a:ln>
        </p:spPr>
      </p:sp>
      <p:sp>
        <p:nvSpPr>
          <p:cNvPr id="201" name="Shape 199"/>
          <p:cNvSpPr/>
          <p:nvPr/>
        </p:nvSpPr>
        <p:spPr>
          <a:xfrm>
            <a:off x="987552" y="6903720"/>
            <a:ext cx="22860" cy="22860"/>
          </a:xfrm>
          <a:prstGeom prst="ellipse">
            <a:avLst/>
          </a:prstGeom>
          <a:solidFill>
            <a:srgbClr val="2E4E7E">
              <a:alpha val="92000"/>
            </a:srgbClr>
          </a:solidFill>
          <a:ln w="12700">
            <a:solidFill>
              <a:srgbClr val="2E4E7E">
                <a:alpha val="0"/>
              </a:srgbClr>
            </a:solidFill>
            <a:prstDash val="solid"/>
          </a:ln>
        </p:spPr>
      </p:sp>
      <p:sp>
        <p:nvSpPr>
          <p:cNvPr id="202" name="Shape 200"/>
          <p:cNvSpPr/>
          <p:nvPr/>
        </p:nvSpPr>
        <p:spPr>
          <a:xfrm>
            <a:off x="1188720" y="6903720"/>
            <a:ext cx="22860" cy="22860"/>
          </a:xfrm>
          <a:prstGeom prst="ellipse">
            <a:avLst/>
          </a:prstGeom>
          <a:solidFill>
            <a:srgbClr val="2E4E7E">
              <a:alpha val="92000"/>
            </a:srgbClr>
          </a:solidFill>
          <a:ln w="12700">
            <a:solidFill>
              <a:srgbClr val="2E4E7E">
                <a:alpha val="0"/>
              </a:srgbClr>
            </a:solidFill>
            <a:prstDash val="solid"/>
          </a:ln>
        </p:spPr>
      </p:sp>
      <p:sp>
        <p:nvSpPr>
          <p:cNvPr id="203" name="Shape 201"/>
          <p:cNvSpPr/>
          <p:nvPr/>
        </p:nvSpPr>
        <p:spPr>
          <a:xfrm>
            <a:off x="1389888" y="6903720"/>
            <a:ext cx="22860" cy="22860"/>
          </a:xfrm>
          <a:prstGeom prst="ellipse">
            <a:avLst/>
          </a:prstGeom>
          <a:solidFill>
            <a:srgbClr val="2E4E7E">
              <a:alpha val="92000"/>
            </a:srgbClr>
          </a:solidFill>
          <a:ln w="12700">
            <a:solidFill>
              <a:srgbClr val="2E4E7E">
                <a:alpha val="0"/>
              </a:srgbClr>
            </a:solidFill>
            <a:prstDash val="solid"/>
          </a:ln>
        </p:spPr>
      </p:sp>
      <p:sp>
        <p:nvSpPr>
          <p:cNvPr id="204" name="Shape 202"/>
          <p:cNvSpPr/>
          <p:nvPr/>
        </p:nvSpPr>
        <p:spPr>
          <a:xfrm>
            <a:off x="1591056" y="6903720"/>
            <a:ext cx="22860" cy="22860"/>
          </a:xfrm>
          <a:prstGeom prst="ellipse">
            <a:avLst/>
          </a:prstGeom>
          <a:solidFill>
            <a:srgbClr val="2E4E7E">
              <a:alpha val="92000"/>
            </a:srgbClr>
          </a:solidFill>
          <a:ln w="12700">
            <a:solidFill>
              <a:srgbClr val="2E4E7E">
                <a:alpha val="0"/>
              </a:srgbClr>
            </a:solidFill>
            <a:prstDash val="solid"/>
          </a:ln>
        </p:spPr>
      </p:sp>
      <p:sp>
        <p:nvSpPr>
          <p:cNvPr id="205" name="Shape 203"/>
          <p:cNvSpPr/>
          <p:nvPr/>
        </p:nvSpPr>
        <p:spPr>
          <a:xfrm>
            <a:off x="1792224" y="6903720"/>
            <a:ext cx="22860" cy="22860"/>
          </a:xfrm>
          <a:prstGeom prst="ellipse">
            <a:avLst/>
          </a:prstGeom>
          <a:solidFill>
            <a:srgbClr val="2E4E7E">
              <a:alpha val="92000"/>
            </a:srgbClr>
          </a:solidFill>
          <a:ln w="12700">
            <a:solidFill>
              <a:srgbClr val="2E4E7E">
                <a:alpha val="0"/>
              </a:srgbClr>
            </a:solidFill>
            <a:prstDash val="solid"/>
          </a:ln>
        </p:spPr>
      </p:sp>
      <p:sp>
        <p:nvSpPr>
          <p:cNvPr id="206" name="Shape 204"/>
          <p:cNvSpPr/>
          <p:nvPr/>
        </p:nvSpPr>
        <p:spPr>
          <a:xfrm>
            <a:off x="1993392" y="6903720"/>
            <a:ext cx="22860" cy="22860"/>
          </a:xfrm>
          <a:prstGeom prst="ellipse">
            <a:avLst/>
          </a:prstGeom>
          <a:solidFill>
            <a:srgbClr val="2E4E7E">
              <a:alpha val="92000"/>
            </a:srgbClr>
          </a:solidFill>
          <a:ln w="12700">
            <a:solidFill>
              <a:srgbClr val="2E4E7E">
                <a:alpha val="0"/>
              </a:srgbClr>
            </a:solidFill>
            <a:prstDash val="solid"/>
          </a:ln>
        </p:spPr>
      </p:sp>
      <p:sp>
        <p:nvSpPr>
          <p:cNvPr id="207" name="Shape 205"/>
          <p:cNvSpPr/>
          <p:nvPr/>
        </p:nvSpPr>
        <p:spPr>
          <a:xfrm>
            <a:off x="2194560" y="6903720"/>
            <a:ext cx="22860" cy="22860"/>
          </a:xfrm>
          <a:prstGeom prst="ellipse">
            <a:avLst/>
          </a:prstGeom>
          <a:solidFill>
            <a:srgbClr val="2E4E7E">
              <a:alpha val="92000"/>
            </a:srgbClr>
          </a:solidFill>
          <a:ln w="12700">
            <a:solidFill>
              <a:srgbClr val="2E4E7E">
                <a:alpha val="0"/>
              </a:srgbClr>
            </a:solidFill>
            <a:prstDash val="solid"/>
          </a:ln>
        </p:spPr>
      </p:sp>
      <p:sp>
        <p:nvSpPr>
          <p:cNvPr id="208" name="Shape 206"/>
          <p:cNvSpPr/>
          <p:nvPr/>
        </p:nvSpPr>
        <p:spPr>
          <a:xfrm>
            <a:off x="2395728" y="6903720"/>
            <a:ext cx="22860" cy="22860"/>
          </a:xfrm>
          <a:prstGeom prst="ellipse">
            <a:avLst/>
          </a:prstGeom>
          <a:solidFill>
            <a:srgbClr val="2E4E7E">
              <a:alpha val="92000"/>
            </a:srgbClr>
          </a:solidFill>
          <a:ln w="12700">
            <a:solidFill>
              <a:srgbClr val="2E4E7E">
                <a:alpha val="0"/>
              </a:srgbClr>
            </a:solidFill>
            <a:prstDash val="solid"/>
          </a:ln>
        </p:spPr>
      </p:sp>
      <p:sp>
        <p:nvSpPr>
          <p:cNvPr id="209" name="Shape 207"/>
          <p:cNvSpPr/>
          <p:nvPr/>
        </p:nvSpPr>
        <p:spPr>
          <a:xfrm>
            <a:off x="2596896" y="6903720"/>
            <a:ext cx="22860" cy="22860"/>
          </a:xfrm>
          <a:prstGeom prst="ellipse">
            <a:avLst/>
          </a:prstGeom>
          <a:solidFill>
            <a:srgbClr val="2E4E7E">
              <a:alpha val="92000"/>
            </a:srgbClr>
          </a:solidFill>
          <a:ln w="12700">
            <a:solidFill>
              <a:srgbClr val="2E4E7E">
                <a:alpha val="0"/>
              </a:srgbClr>
            </a:solidFill>
            <a:prstDash val="solid"/>
          </a:ln>
        </p:spPr>
      </p:sp>
      <p:pic>
        <p:nvPicPr>
          <p:cNvPr id="210" name="Image 0" descr="preencoded.png">    </p:cNvPr>
          <p:cNvPicPr>
            <a:picLocks noChangeAspect="1"/>
          </p:cNvPicPr>
          <p:nvPr/>
        </p:nvPicPr>
        <p:blipFill>
          <a:blip r:embed="rId2"/>
          <a:stretch>
            <a:fillRect/>
          </a:stretch>
        </p:blipFill>
        <p:spPr>
          <a:xfrm>
            <a:off x="457200" y="502920"/>
            <a:ext cx="420624" cy="420624"/>
          </a:xfrm>
          <a:prstGeom prst="rect">
            <a:avLst/>
          </a:prstGeom>
        </p:spPr>
      </p:pic>
      <p:sp>
        <p:nvSpPr>
          <p:cNvPr id="211" name="Text 208"/>
          <p:cNvSpPr/>
          <p:nvPr/>
        </p:nvSpPr>
        <p:spPr>
          <a:xfrm>
            <a:off x="969264" y="603504"/>
            <a:ext cx="3931920" cy="237744"/>
          </a:xfrm>
          <a:prstGeom prst="rect">
            <a:avLst/>
          </a:prstGeom>
          <a:noFill/>
          <a:ln/>
        </p:spPr>
        <p:txBody>
          <a:bodyPr wrap="square" lIns="0" tIns="0" rIns="0" bIns="0" rtlCol="0" anchor="ctr"/>
          <a:lstStyle/>
          <a:p>
            <a:pPr indent="0" marL="0">
              <a:buNone/>
            </a:pPr>
            <a:r>
              <a:rPr lang="en-US" sz="1450" b="1" dirty="0">
                <a:solidFill>
                  <a:srgbClr val="FFFFFF"/>
                </a:solidFill>
                <a:latin typeface="Arial" pitchFamily="34" charset="0"/>
                <a:ea typeface="Arial" pitchFamily="34" charset="-122"/>
                <a:cs typeface="Arial" pitchFamily="34" charset="-120"/>
              </a:rPr>
              <a:t>Process Advisor</a:t>
            </a:r>
            <a:pPr indent="0" marL="0">
              <a:buNone/>
            </a:pPr>
            <a:r>
              <a:rPr lang="en-US" sz="1450" b="1" dirty="0">
                <a:solidFill>
                  <a:srgbClr val="579DFF"/>
                </a:solidFill>
                <a:latin typeface="Arial" pitchFamily="34" charset="0"/>
                <a:ea typeface="Arial" pitchFamily="34" charset="-122"/>
                <a:cs typeface="Arial" pitchFamily="34" charset="-120"/>
              </a:rPr>
              <a:t> for Jira</a:t>
            </a:r>
            <a:endParaRPr lang="en-US" sz="1450" dirty="0"/>
          </a:p>
        </p:txBody>
      </p:sp>
      <p:sp>
        <p:nvSpPr>
          <p:cNvPr id="212" name="Shape 209"/>
          <p:cNvSpPr/>
          <p:nvPr/>
        </p:nvSpPr>
        <p:spPr>
          <a:xfrm>
            <a:off x="8549640" y="1572768"/>
            <a:ext cx="3182112" cy="3749040"/>
          </a:xfrm>
          <a:prstGeom prst="roundRect">
            <a:avLst>
              <a:gd name="adj" fmla="val 1437"/>
            </a:avLst>
          </a:prstGeom>
          <a:solidFill>
            <a:srgbClr val="FFFFFF"/>
          </a:solidFill>
          <a:ln w="10160">
            <a:solidFill>
              <a:srgbClr val="E1E5EA"/>
            </a:solidFill>
            <a:prstDash val="solid"/>
          </a:ln>
          <a:effectLst>
            <a:outerShdw sx="100000" sy="100000" kx="0" ky="0" algn="bl" rotWithShape="0" blurRad="76200" dist="19050" dir="5400000">
              <a:srgbClr val="122A35">
                <a:alpha val="6000"/>
              </a:srgbClr>
            </a:outerShdw>
          </a:effectLst>
        </p:spPr>
      </p:sp>
      <p:sp>
        <p:nvSpPr>
          <p:cNvPr id="213" name="Text 210"/>
          <p:cNvSpPr/>
          <p:nvPr/>
        </p:nvSpPr>
        <p:spPr>
          <a:xfrm>
            <a:off x="8549640" y="2487168"/>
            <a:ext cx="3182112" cy="749808"/>
          </a:xfrm>
          <a:prstGeom prst="rect">
            <a:avLst/>
          </a:prstGeom>
          <a:noFill/>
          <a:ln/>
        </p:spPr>
        <p:txBody>
          <a:bodyPr wrap="square" lIns="0" tIns="0" rIns="0" bIns="0" rtlCol="0" anchor="ctr"/>
          <a:lstStyle/>
          <a:p>
            <a:pPr algn="ctr" indent="0" marL="0">
              <a:buNone/>
            </a:pPr>
            <a:r>
              <a:rPr lang="en-US" sz="6600" b="1" dirty="0">
                <a:solidFill>
                  <a:srgbClr val="172B4D"/>
                </a:solidFill>
                <a:latin typeface="Arial" pitchFamily="34" charset="0"/>
                <a:ea typeface="Arial" pitchFamily="34" charset="-122"/>
                <a:cs typeface="Arial" pitchFamily="34" charset="-120"/>
              </a:rPr>
              <a:t>3.4</a:t>
            </a:r>
            <a:endParaRPr lang="en-US" sz="6600" dirty="0"/>
          </a:p>
        </p:txBody>
      </p:sp>
      <p:sp>
        <p:nvSpPr>
          <p:cNvPr id="214" name="Text 211"/>
          <p:cNvSpPr/>
          <p:nvPr/>
        </p:nvSpPr>
        <p:spPr>
          <a:xfrm>
            <a:off x="8549640" y="3429000"/>
            <a:ext cx="3182112" cy="182880"/>
          </a:xfrm>
          <a:prstGeom prst="rect">
            <a:avLst/>
          </a:prstGeom>
          <a:noFill/>
          <a:ln/>
        </p:spPr>
        <p:txBody>
          <a:bodyPr wrap="square" lIns="0" tIns="0" rIns="0" bIns="0" rtlCol="0" anchor="ctr"/>
          <a:lstStyle/>
          <a:p>
            <a:pPr algn="ctr" indent="0" marL="0">
              <a:buNone/>
            </a:pPr>
            <a:r>
              <a:rPr lang="en-US" sz="1100" b="1" spc="280" kern="0" dirty="0">
                <a:solidFill>
                  <a:srgbClr val="1D7AFC"/>
                </a:solidFill>
                <a:latin typeface="Arial" pitchFamily="34" charset="0"/>
                <a:ea typeface="Arial" pitchFamily="34" charset="-122"/>
                <a:cs typeface="Arial" pitchFamily="34" charset="-120"/>
              </a:rPr>
              <a:t>OUT OF 10</a:t>
            </a:r>
            <a:endParaRPr lang="en-US" sz="1100" dirty="0"/>
          </a:p>
        </p:txBody>
      </p:sp>
      <p:sp>
        <p:nvSpPr>
          <p:cNvPr id="215" name="Text 212"/>
          <p:cNvSpPr/>
          <p:nvPr/>
        </p:nvSpPr>
        <p:spPr>
          <a:xfrm>
            <a:off x="8549640" y="3858768"/>
            <a:ext cx="3182112" cy="201168"/>
          </a:xfrm>
          <a:prstGeom prst="rect">
            <a:avLst/>
          </a:prstGeom>
          <a:noFill/>
          <a:ln/>
        </p:spPr>
        <p:txBody>
          <a:bodyPr wrap="square" lIns="0" tIns="0" rIns="0" bIns="0" rtlCol="0" anchor="ctr"/>
          <a:lstStyle/>
          <a:p>
            <a:pPr algn="ctr" indent="0" marL="0">
              <a:buNone/>
            </a:pPr>
            <a:r>
              <a:rPr lang="en-US" sz="950" b="1" spc="170" kern="0" dirty="0">
                <a:solidFill>
                  <a:srgbClr val="626F86"/>
                </a:solidFill>
                <a:latin typeface="Arial" pitchFamily="34" charset="0"/>
                <a:ea typeface="Arial" pitchFamily="34" charset="-122"/>
                <a:cs typeface="Arial" pitchFamily="34" charset="-120"/>
              </a:rPr>
              <a:t>PROCESS HEALTH SCORE</a:t>
            </a:r>
            <a:endParaRPr lang="en-US" sz="950" dirty="0"/>
          </a:p>
        </p:txBody>
      </p:sp>
      <p:sp>
        <p:nvSpPr>
          <p:cNvPr id="216" name="Text 213"/>
          <p:cNvSpPr/>
          <p:nvPr/>
        </p:nvSpPr>
        <p:spPr>
          <a:xfrm>
            <a:off x="8549640" y="4590288"/>
            <a:ext cx="3182112" cy="228600"/>
          </a:xfrm>
          <a:prstGeom prst="rect">
            <a:avLst/>
          </a:prstGeom>
          <a:noFill/>
          <a:ln/>
        </p:spPr>
        <p:txBody>
          <a:bodyPr wrap="square" lIns="0" tIns="0" rIns="0" bIns="0" rtlCol="0" anchor="ctr"/>
          <a:lstStyle/>
          <a:p>
            <a:pPr algn="ctr" indent="0" marL="0">
              <a:buNone/>
            </a:pPr>
            <a:r>
              <a:rPr lang="en-US" sz="1080" dirty="0">
                <a:solidFill>
                  <a:srgbClr val="44546F"/>
                </a:solidFill>
                <a:latin typeface="Arial" pitchFamily="34" charset="0"/>
                <a:ea typeface="Arial" pitchFamily="34" charset="-122"/>
                <a:cs typeface="Arial" pitchFamily="34" charset="-120"/>
              </a:rPr>
              <a:t>Confidence: High</a:t>
            </a:r>
            <a:endParaRPr lang="en-US" sz="1080" dirty="0"/>
          </a:p>
        </p:txBody>
      </p:sp>
      <p:sp>
        <p:nvSpPr>
          <p:cNvPr id="217" name="Text 214"/>
          <p:cNvSpPr/>
          <p:nvPr/>
        </p:nvSpPr>
        <p:spPr>
          <a:xfrm>
            <a:off x="457200" y="1783080"/>
            <a:ext cx="7680960" cy="502920"/>
          </a:xfrm>
          <a:prstGeom prst="rect">
            <a:avLst/>
          </a:prstGeom>
          <a:noFill/>
          <a:ln/>
        </p:spPr>
        <p:txBody>
          <a:bodyPr wrap="square" lIns="0" tIns="0" rIns="0" bIns="0" rtlCol="0" anchor="ctr"/>
          <a:lstStyle/>
          <a:p>
            <a:pPr indent="0" marL="0">
              <a:buNone/>
            </a:pPr>
            <a:r>
              <a:rPr lang="en-US" sz="3400" b="1" dirty="0">
                <a:solidFill>
                  <a:srgbClr val="FFFFFF"/>
                </a:solidFill>
                <a:latin typeface="Arial" pitchFamily="34" charset="0"/>
                <a:ea typeface="Arial" pitchFamily="34" charset="-122"/>
                <a:cs typeface="Arial" pitchFamily="34" charset="-120"/>
              </a:rPr>
              <a:t>Process Assessment Report</a:t>
            </a:r>
            <a:endParaRPr lang="en-US" sz="3400" dirty="0"/>
          </a:p>
        </p:txBody>
      </p:sp>
      <p:sp>
        <p:nvSpPr>
          <p:cNvPr id="218" name="Shape 215"/>
          <p:cNvSpPr/>
          <p:nvPr/>
        </p:nvSpPr>
        <p:spPr>
          <a:xfrm>
            <a:off x="457200" y="2697480"/>
            <a:ext cx="1051560" cy="50292"/>
          </a:xfrm>
          <a:prstGeom prst="rect">
            <a:avLst/>
          </a:prstGeom>
          <a:solidFill>
            <a:srgbClr val="579DFF"/>
          </a:solidFill>
          <a:ln w="12700">
            <a:solidFill>
              <a:srgbClr val="579DFF"/>
            </a:solidFill>
            <a:prstDash val="solid"/>
          </a:ln>
        </p:spPr>
      </p:sp>
      <p:sp>
        <p:nvSpPr>
          <p:cNvPr id="219" name="Text 216"/>
          <p:cNvSpPr/>
          <p:nvPr/>
        </p:nvSpPr>
        <p:spPr>
          <a:xfrm>
            <a:off x="457200" y="3072384"/>
            <a:ext cx="7680960" cy="320040"/>
          </a:xfrm>
          <a:prstGeom prst="rect">
            <a:avLst/>
          </a:prstGeom>
          <a:noFill/>
          <a:ln/>
        </p:spPr>
        <p:txBody>
          <a:bodyPr wrap="square" lIns="0" tIns="0" rIns="0" bIns="0" rtlCol="0" anchor="ctr"/>
          <a:lstStyle/>
          <a:p>
            <a:pPr indent="0" marL="0">
              <a:buNone/>
            </a:pPr>
            <a:r>
              <a:rPr lang="en-US" sz="1750" dirty="0">
                <a:solidFill>
                  <a:srgbClr val="C8D9F4"/>
                </a:solidFill>
                <a:latin typeface="Arial" pitchFamily="34" charset="0"/>
                <a:ea typeface="Arial" pitchFamily="34" charset="-122"/>
                <a:cs typeface="Arial" pitchFamily="34" charset="-120"/>
              </a:rPr>
              <a:t>Incidents - Status</a:t>
            </a:r>
            <a:endParaRPr lang="en-US" sz="1750" dirty="0"/>
          </a:p>
        </p:txBody>
      </p:sp>
      <p:sp>
        <p:nvSpPr>
          <p:cNvPr id="220" name="Text 217"/>
          <p:cNvSpPr/>
          <p:nvPr/>
        </p:nvSpPr>
        <p:spPr>
          <a:xfrm>
            <a:off x="457200" y="3675888"/>
            <a:ext cx="3017520" cy="411480"/>
          </a:xfrm>
          <a:prstGeom prst="roundRect">
            <a:avLst>
              <a:gd name="adj" fmla="val 17778"/>
            </a:avLst>
          </a:prstGeom>
          <a:solidFill>
            <a:srgbClr val="FFECEB"/>
          </a:solidFill>
          <a:ln w="10160">
            <a:solidFill>
              <a:srgbClr val="FD9891"/>
            </a:solidFill>
          </a:ln>
        </p:spPr>
        <p:txBody>
          <a:bodyPr wrap="square" rtlCol="0" anchor="ctr"/>
          <a:lstStyle/>
          <a:p>
            <a:pPr algn="ctr" indent="0" marL="0">
              <a:buNone/>
            </a:pPr>
            <a:r>
              <a:rPr lang="en-US" sz="1050" b="1" dirty="0">
                <a:solidFill>
                  <a:srgbClr val="C9372C"/>
                </a:solidFill>
                <a:latin typeface="Arial" pitchFamily="34" charset="0"/>
                <a:ea typeface="Arial" pitchFamily="34" charset="-122"/>
                <a:cs typeface="Arial" pitchFamily="34" charset="-120"/>
              </a:rPr>
              <a:t>Major Improvement Needed</a:t>
            </a:r>
            <a:endParaRPr lang="en-US" sz="1050" dirty="0"/>
          </a:p>
        </p:txBody>
      </p:sp>
      <p:sp>
        <p:nvSpPr>
          <p:cNvPr id="221" name="Text 218"/>
          <p:cNvSpPr/>
          <p:nvPr/>
        </p:nvSpPr>
        <p:spPr>
          <a:xfrm>
            <a:off x="457200" y="4389120"/>
            <a:ext cx="7680960" cy="868680"/>
          </a:xfrm>
          <a:prstGeom prst="rect">
            <a:avLst/>
          </a:prstGeom>
          <a:noFill/>
          <a:ln/>
        </p:spPr>
        <p:txBody>
          <a:bodyPr wrap="square" lIns="0" tIns="0" rIns="0" bIns="0" rtlCol="0" anchor="ctr"/>
          <a:lstStyle/>
          <a:p>
            <a:pPr indent="0" marL="0">
              <a:lnSpc>
                <a:spcPts val="1500"/>
              </a:lnSpc>
              <a:buNone/>
            </a:pPr>
            <a:r>
              <a:rPr lang="en-US" sz="1070" dirty="0">
                <a:solidFill>
                  <a:srgbClr val="C8D9F4"/>
                </a:solidFill>
                <a:latin typeface="Arial" pitchFamily="34" charset="0"/>
                <a:ea typeface="Arial" pitchFamily="34" charset="-122"/>
                <a:cs typeface="Arial" pitchFamily="34" charset="-120"/>
              </a:rPr>
              <a:t>The current Incident Management process is characterised by operational instability and significant inefficiency. Analysis reveals an extremely fragmented workflow with 164 unique process variants for every 1,000 incidents, indicating a lack of standardisation. This is compounded by a high rework rate of 40.0% and a critical administrative bottleneck, where incidents wait an average of 168.9 hours between completion and final closure. These factors result in a long average duration of 256.3h and low value-add time.</a:t>
            </a:r>
            <a:endParaRPr lang="en-US" sz="1070" dirty="0"/>
          </a:p>
        </p:txBody>
      </p:sp>
      <p:sp>
        <p:nvSpPr>
          <p:cNvPr id="222" name="Text 219"/>
          <p:cNvSpPr/>
          <p:nvPr/>
        </p:nvSpPr>
        <p:spPr>
          <a:xfrm>
            <a:off x="457200" y="6144768"/>
            <a:ext cx="7680960" cy="274320"/>
          </a:xfrm>
          <a:prstGeom prst="rect">
            <a:avLst/>
          </a:prstGeom>
          <a:noFill/>
          <a:ln/>
        </p:spPr>
        <p:txBody>
          <a:bodyPr wrap="square" lIns="0" tIns="0" rIns="0" bIns="0" rtlCol="0" anchor="ctr"/>
          <a:lstStyle/>
          <a:p>
            <a:pPr indent="0" marL="0">
              <a:buNone/>
            </a:pPr>
            <a:r>
              <a:rPr lang="en-US" sz="1020" dirty="0">
                <a:solidFill>
                  <a:srgbClr val="8FA7CC"/>
                </a:solidFill>
                <a:latin typeface="Arial" pitchFamily="34" charset="0"/>
                <a:ea typeface="Arial" pitchFamily="34" charset="-122"/>
                <a:cs typeface="Arial" pitchFamily="34" charset="-120"/>
              </a:rPr>
              <a:t>Prepared for Metricus    ·    8 July 2026</a:t>
            </a:r>
            <a:endParaRPr lang="en-US" sz="102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Shape 0"/>
          <p:cNvSpPr/>
          <p:nvPr/>
        </p:nvSpPr>
        <p:spPr>
          <a:xfrm>
            <a:off x="9555480" y="201168"/>
            <a:ext cx="22860" cy="22860"/>
          </a:xfrm>
          <a:prstGeom prst="ellipse">
            <a:avLst/>
          </a:prstGeom>
          <a:solidFill>
            <a:srgbClr val="CFE0F8">
              <a:alpha val="92000"/>
            </a:srgbClr>
          </a:solidFill>
          <a:ln w="12700">
            <a:solidFill>
              <a:srgbClr val="CFE0F8">
                <a:alpha val="0"/>
              </a:srgbClr>
            </a:solidFill>
            <a:prstDash val="solid"/>
          </a:ln>
        </p:spPr>
      </p:sp>
      <p:sp>
        <p:nvSpPr>
          <p:cNvPr id="3" name="Shape 1"/>
          <p:cNvSpPr/>
          <p:nvPr/>
        </p:nvSpPr>
        <p:spPr>
          <a:xfrm>
            <a:off x="9756648" y="201168"/>
            <a:ext cx="22860" cy="22860"/>
          </a:xfrm>
          <a:prstGeom prst="ellipse">
            <a:avLst/>
          </a:prstGeom>
          <a:solidFill>
            <a:srgbClr val="CFE0F8">
              <a:alpha val="92000"/>
            </a:srgbClr>
          </a:solidFill>
          <a:ln w="12700">
            <a:solidFill>
              <a:srgbClr val="CFE0F8">
                <a:alpha val="0"/>
              </a:srgbClr>
            </a:solidFill>
            <a:prstDash val="solid"/>
          </a:ln>
        </p:spPr>
      </p:sp>
      <p:sp>
        <p:nvSpPr>
          <p:cNvPr id="4" name="Shape 2"/>
          <p:cNvSpPr/>
          <p:nvPr/>
        </p:nvSpPr>
        <p:spPr>
          <a:xfrm>
            <a:off x="9957816" y="201168"/>
            <a:ext cx="22860" cy="22860"/>
          </a:xfrm>
          <a:prstGeom prst="ellipse">
            <a:avLst/>
          </a:prstGeom>
          <a:solidFill>
            <a:srgbClr val="CFE0F8">
              <a:alpha val="92000"/>
            </a:srgbClr>
          </a:solidFill>
          <a:ln w="12700">
            <a:solidFill>
              <a:srgbClr val="CFE0F8">
                <a:alpha val="0"/>
              </a:srgbClr>
            </a:solidFill>
            <a:prstDash val="solid"/>
          </a:ln>
        </p:spPr>
      </p:sp>
      <p:sp>
        <p:nvSpPr>
          <p:cNvPr id="5" name="Shape 3"/>
          <p:cNvSpPr/>
          <p:nvPr/>
        </p:nvSpPr>
        <p:spPr>
          <a:xfrm>
            <a:off x="10158984" y="201168"/>
            <a:ext cx="22860" cy="22860"/>
          </a:xfrm>
          <a:prstGeom prst="ellipse">
            <a:avLst/>
          </a:prstGeom>
          <a:solidFill>
            <a:srgbClr val="CFE0F8">
              <a:alpha val="92000"/>
            </a:srgbClr>
          </a:solidFill>
          <a:ln w="12700">
            <a:solidFill>
              <a:srgbClr val="CFE0F8">
                <a:alpha val="0"/>
              </a:srgbClr>
            </a:solidFill>
            <a:prstDash val="solid"/>
          </a:ln>
        </p:spPr>
      </p:sp>
      <p:sp>
        <p:nvSpPr>
          <p:cNvPr id="6" name="Shape 4"/>
          <p:cNvSpPr/>
          <p:nvPr/>
        </p:nvSpPr>
        <p:spPr>
          <a:xfrm>
            <a:off x="10360152" y="201168"/>
            <a:ext cx="22860" cy="22860"/>
          </a:xfrm>
          <a:prstGeom prst="ellipse">
            <a:avLst/>
          </a:prstGeom>
          <a:solidFill>
            <a:srgbClr val="CFE0F8">
              <a:alpha val="92000"/>
            </a:srgbClr>
          </a:solidFill>
          <a:ln w="12700">
            <a:solidFill>
              <a:srgbClr val="CFE0F8">
                <a:alpha val="0"/>
              </a:srgbClr>
            </a:solidFill>
            <a:prstDash val="solid"/>
          </a:ln>
        </p:spPr>
      </p:sp>
      <p:sp>
        <p:nvSpPr>
          <p:cNvPr id="7" name="Shape 5"/>
          <p:cNvSpPr/>
          <p:nvPr/>
        </p:nvSpPr>
        <p:spPr>
          <a:xfrm>
            <a:off x="10561320" y="201168"/>
            <a:ext cx="22860" cy="22860"/>
          </a:xfrm>
          <a:prstGeom prst="ellipse">
            <a:avLst/>
          </a:prstGeom>
          <a:solidFill>
            <a:srgbClr val="CFE0F8">
              <a:alpha val="92000"/>
            </a:srgbClr>
          </a:solidFill>
          <a:ln w="12700">
            <a:solidFill>
              <a:srgbClr val="CFE0F8">
                <a:alpha val="0"/>
              </a:srgbClr>
            </a:solidFill>
            <a:prstDash val="solid"/>
          </a:ln>
        </p:spPr>
      </p:sp>
      <p:sp>
        <p:nvSpPr>
          <p:cNvPr id="8" name="Shape 6"/>
          <p:cNvSpPr/>
          <p:nvPr/>
        </p:nvSpPr>
        <p:spPr>
          <a:xfrm>
            <a:off x="10762488" y="201168"/>
            <a:ext cx="22860" cy="22860"/>
          </a:xfrm>
          <a:prstGeom prst="ellipse">
            <a:avLst/>
          </a:prstGeom>
          <a:solidFill>
            <a:srgbClr val="CFE0F8">
              <a:alpha val="92000"/>
            </a:srgbClr>
          </a:solidFill>
          <a:ln w="12700">
            <a:solidFill>
              <a:srgbClr val="CFE0F8">
                <a:alpha val="0"/>
              </a:srgbClr>
            </a:solidFill>
            <a:prstDash val="solid"/>
          </a:ln>
        </p:spPr>
      </p:sp>
      <p:sp>
        <p:nvSpPr>
          <p:cNvPr id="9" name="Shape 7"/>
          <p:cNvSpPr/>
          <p:nvPr/>
        </p:nvSpPr>
        <p:spPr>
          <a:xfrm>
            <a:off x="10963656" y="201168"/>
            <a:ext cx="22860" cy="22860"/>
          </a:xfrm>
          <a:prstGeom prst="ellipse">
            <a:avLst/>
          </a:prstGeom>
          <a:solidFill>
            <a:srgbClr val="CFE0F8">
              <a:alpha val="92000"/>
            </a:srgbClr>
          </a:solidFill>
          <a:ln w="12700">
            <a:solidFill>
              <a:srgbClr val="CFE0F8">
                <a:alpha val="0"/>
              </a:srgbClr>
            </a:solidFill>
            <a:prstDash val="solid"/>
          </a:ln>
        </p:spPr>
      </p:sp>
      <p:sp>
        <p:nvSpPr>
          <p:cNvPr id="10" name="Shape 8"/>
          <p:cNvSpPr/>
          <p:nvPr/>
        </p:nvSpPr>
        <p:spPr>
          <a:xfrm>
            <a:off x="11164824" y="201168"/>
            <a:ext cx="22860" cy="22860"/>
          </a:xfrm>
          <a:prstGeom prst="ellipse">
            <a:avLst/>
          </a:prstGeom>
          <a:solidFill>
            <a:srgbClr val="CFE0F8">
              <a:alpha val="92000"/>
            </a:srgbClr>
          </a:solidFill>
          <a:ln w="12700">
            <a:solidFill>
              <a:srgbClr val="CFE0F8">
                <a:alpha val="0"/>
              </a:srgbClr>
            </a:solidFill>
            <a:prstDash val="solid"/>
          </a:ln>
        </p:spPr>
      </p:sp>
      <p:sp>
        <p:nvSpPr>
          <p:cNvPr id="11" name="Shape 9"/>
          <p:cNvSpPr/>
          <p:nvPr/>
        </p:nvSpPr>
        <p:spPr>
          <a:xfrm>
            <a:off x="11365992" y="201168"/>
            <a:ext cx="22860" cy="22860"/>
          </a:xfrm>
          <a:prstGeom prst="ellipse">
            <a:avLst/>
          </a:prstGeom>
          <a:solidFill>
            <a:srgbClr val="CFE0F8">
              <a:alpha val="92000"/>
            </a:srgbClr>
          </a:solidFill>
          <a:ln w="12700">
            <a:solidFill>
              <a:srgbClr val="CFE0F8">
                <a:alpha val="0"/>
              </a:srgbClr>
            </a:solidFill>
            <a:prstDash val="solid"/>
          </a:ln>
        </p:spPr>
      </p:sp>
      <p:sp>
        <p:nvSpPr>
          <p:cNvPr id="12" name="Shape 10"/>
          <p:cNvSpPr/>
          <p:nvPr/>
        </p:nvSpPr>
        <p:spPr>
          <a:xfrm>
            <a:off x="11567160" y="201168"/>
            <a:ext cx="22860" cy="22860"/>
          </a:xfrm>
          <a:prstGeom prst="ellipse">
            <a:avLst/>
          </a:prstGeom>
          <a:solidFill>
            <a:srgbClr val="CFE0F8">
              <a:alpha val="92000"/>
            </a:srgbClr>
          </a:solidFill>
          <a:ln w="12700">
            <a:solidFill>
              <a:srgbClr val="CFE0F8">
                <a:alpha val="0"/>
              </a:srgbClr>
            </a:solidFill>
            <a:prstDash val="solid"/>
          </a:ln>
        </p:spPr>
      </p:sp>
      <p:sp>
        <p:nvSpPr>
          <p:cNvPr id="13" name="Shape 11"/>
          <p:cNvSpPr/>
          <p:nvPr/>
        </p:nvSpPr>
        <p:spPr>
          <a:xfrm>
            <a:off x="11768328" y="201168"/>
            <a:ext cx="22860" cy="22860"/>
          </a:xfrm>
          <a:prstGeom prst="ellipse">
            <a:avLst/>
          </a:prstGeom>
          <a:solidFill>
            <a:srgbClr val="CFE0F8">
              <a:alpha val="92000"/>
            </a:srgbClr>
          </a:solidFill>
          <a:ln w="12700">
            <a:solidFill>
              <a:srgbClr val="CFE0F8">
                <a:alpha val="0"/>
              </a:srgbClr>
            </a:solidFill>
            <a:prstDash val="solid"/>
          </a:ln>
        </p:spPr>
      </p:sp>
      <p:sp>
        <p:nvSpPr>
          <p:cNvPr id="14" name="Shape 12"/>
          <p:cNvSpPr/>
          <p:nvPr/>
        </p:nvSpPr>
        <p:spPr>
          <a:xfrm>
            <a:off x="11969496" y="201168"/>
            <a:ext cx="22860" cy="22860"/>
          </a:xfrm>
          <a:prstGeom prst="ellipse">
            <a:avLst/>
          </a:prstGeom>
          <a:solidFill>
            <a:srgbClr val="CFE0F8">
              <a:alpha val="92000"/>
            </a:srgbClr>
          </a:solidFill>
          <a:ln w="12700">
            <a:solidFill>
              <a:srgbClr val="CFE0F8">
                <a:alpha val="0"/>
              </a:srgbClr>
            </a:solidFill>
            <a:prstDash val="solid"/>
          </a:ln>
        </p:spPr>
      </p:sp>
      <p:sp>
        <p:nvSpPr>
          <p:cNvPr id="15" name="Shape 13"/>
          <p:cNvSpPr/>
          <p:nvPr/>
        </p:nvSpPr>
        <p:spPr>
          <a:xfrm>
            <a:off x="9555480" y="384048"/>
            <a:ext cx="22860" cy="22860"/>
          </a:xfrm>
          <a:prstGeom prst="ellipse">
            <a:avLst/>
          </a:prstGeom>
          <a:solidFill>
            <a:srgbClr val="CFE0F8">
              <a:alpha val="92000"/>
            </a:srgbClr>
          </a:solidFill>
          <a:ln w="12700">
            <a:solidFill>
              <a:srgbClr val="CFE0F8">
                <a:alpha val="0"/>
              </a:srgbClr>
            </a:solidFill>
            <a:prstDash val="solid"/>
          </a:ln>
        </p:spPr>
      </p:sp>
      <p:sp>
        <p:nvSpPr>
          <p:cNvPr id="16" name="Shape 14"/>
          <p:cNvSpPr/>
          <p:nvPr/>
        </p:nvSpPr>
        <p:spPr>
          <a:xfrm>
            <a:off x="9756648" y="384048"/>
            <a:ext cx="22860" cy="22860"/>
          </a:xfrm>
          <a:prstGeom prst="ellipse">
            <a:avLst/>
          </a:prstGeom>
          <a:solidFill>
            <a:srgbClr val="CFE0F8">
              <a:alpha val="92000"/>
            </a:srgbClr>
          </a:solidFill>
          <a:ln w="12700">
            <a:solidFill>
              <a:srgbClr val="CFE0F8">
                <a:alpha val="0"/>
              </a:srgbClr>
            </a:solidFill>
            <a:prstDash val="solid"/>
          </a:ln>
        </p:spPr>
      </p:sp>
      <p:sp>
        <p:nvSpPr>
          <p:cNvPr id="17" name="Shape 15"/>
          <p:cNvSpPr/>
          <p:nvPr/>
        </p:nvSpPr>
        <p:spPr>
          <a:xfrm>
            <a:off x="9957816" y="384048"/>
            <a:ext cx="22860" cy="22860"/>
          </a:xfrm>
          <a:prstGeom prst="ellipse">
            <a:avLst/>
          </a:prstGeom>
          <a:solidFill>
            <a:srgbClr val="CFE0F8">
              <a:alpha val="92000"/>
            </a:srgbClr>
          </a:solidFill>
          <a:ln w="12700">
            <a:solidFill>
              <a:srgbClr val="CFE0F8">
                <a:alpha val="0"/>
              </a:srgbClr>
            </a:solidFill>
            <a:prstDash val="solid"/>
          </a:ln>
        </p:spPr>
      </p:sp>
      <p:sp>
        <p:nvSpPr>
          <p:cNvPr id="18" name="Shape 16"/>
          <p:cNvSpPr/>
          <p:nvPr/>
        </p:nvSpPr>
        <p:spPr>
          <a:xfrm>
            <a:off x="10158984" y="384048"/>
            <a:ext cx="22860" cy="22860"/>
          </a:xfrm>
          <a:prstGeom prst="ellipse">
            <a:avLst/>
          </a:prstGeom>
          <a:solidFill>
            <a:srgbClr val="CFE0F8">
              <a:alpha val="92000"/>
            </a:srgbClr>
          </a:solidFill>
          <a:ln w="12700">
            <a:solidFill>
              <a:srgbClr val="CFE0F8">
                <a:alpha val="0"/>
              </a:srgbClr>
            </a:solidFill>
            <a:prstDash val="solid"/>
          </a:ln>
        </p:spPr>
      </p:sp>
      <p:sp>
        <p:nvSpPr>
          <p:cNvPr id="19" name="Shape 17"/>
          <p:cNvSpPr/>
          <p:nvPr/>
        </p:nvSpPr>
        <p:spPr>
          <a:xfrm>
            <a:off x="10360152" y="384048"/>
            <a:ext cx="22860" cy="22860"/>
          </a:xfrm>
          <a:prstGeom prst="ellipse">
            <a:avLst/>
          </a:prstGeom>
          <a:solidFill>
            <a:srgbClr val="CFE0F8">
              <a:alpha val="92000"/>
            </a:srgbClr>
          </a:solidFill>
          <a:ln w="12700">
            <a:solidFill>
              <a:srgbClr val="CFE0F8">
                <a:alpha val="0"/>
              </a:srgbClr>
            </a:solidFill>
            <a:prstDash val="solid"/>
          </a:ln>
        </p:spPr>
      </p:sp>
      <p:sp>
        <p:nvSpPr>
          <p:cNvPr id="20" name="Shape 18"/>
          <p:cNvSpPr/>
          <p:nvPr/>
        </p:nvSpPr>
        <p:spPr>
          <a:xfrm>
            <a:off x="10561320" y="384048"/>
            <a:ext cx="22860" cy="22860"/>
          </a:xfrm>
          <a:prstGeom prst="ellipse">
            <a:avLst/>
          </a:prstGeom>
          <a:solidFill>
            <a:srgbClr val="CFE0F8">
              <a:alpha val="92000"/>
            </a:srgbClr>
          </a:solidFill>
          <a:ln w="12700">
            <a:solidFill>
              <a:srgbClr val="CFE0F8">
                <a:alpha val="0"/>
              </a:srgbClr>
            </a:solidFill>
            <a:prstDash val="solid"/>
          </a:ln>
        </p:spPr>
      </p:sp>
      <p:sp>
        <p:nvSpPr>
          <p:cNvPr id="21" name="Shape 19"/>
          <p:cNvSpPr/>
          <p:nvPr/>
        </p:nvSpPr>
        <p:spPr>
          <a:xfrm>
            <a:off x="10762488" y="384048"/>
            <a:ext cx="22860" cy="22860"/>
          </a:xfrm>
          <a:prstGeom prst="ellipse">
            <a:avLst/>
          </a:prstGeom>
          <a:solidFill>
            <a:srgbClr val="CFE0F8">
              <a:alpha val="92000"/>
            </a:srgbClr>
          </a:solidFill>
          <a:ln w="12700">
            <a:solidFill>
              <a:srgbClr val="CFE0F8">
                <a:alpha val="0"/>
              </a:srgbClr>
            </a:solidFill>
            <a:prstDash val="solid"/>
          </a:ln>
        </p:spPr>
      </p:sp>
      <p:sp>
        <p:nvSpPr>
          <p:cNvPr id="22" name="Shape 20"/>
          <p:cNvSpPr/>
          <p:nvPr/>
        </p:nvSpPr>
        <p:spPr>
          <a:xfrm>
            <a:off x="10963656" y="384048"/>
            <a:ext cx="22860" cy="22860"/>
          </a:xfrm>
          <a:prstGeom prst="ellipse">
            <a:avLst/>
          </a:prstGeom>
          <a:solidFill>
            <a:srgbClr val="CFE0F8">
              <a:alpha val="92000"/>
            </a:srgbClr>
          </a:solidFill>
          <a:ln w="12700">
            <a:solidFill>
              <a:srgbClr val="CFE0F8">
                <a:alpha val="0"/>
              </a:srgbClr>
            </a:solidFill>
            <a:prstDash val="solid"/>
          </a:ln>
        </p:spPr>
      </p:sp>
      <p:sp>
        <p:nvSpPr>
          <p:cNvPr id="23" name="Shape 21"/>
          <p:cNvSpPr/>
          <p:nvPr/>
        </p:nvSpPr>
        <p:spPr>
          <a:xfrm>
            <a:off x="11164824" y="384048"/>
            <a:ext cx="22860" cy="22860"/>
          </a:xfrm>
          <a:prstGeom prst="ellipse">
            <a:avLst/>
          </a:prstGeom>
          <a:solidFill>
            <a:srgbClr val="CFE0F8">
              <a:alpha val="92000"/>
            </a:srgbClr>
          </a:solidFill>
          <a:ln w="12700">
            <a:solidFill>
              <a:srgbClr val="CFE0F8">
                <a:alpha val="0"/>
              </a:srgbClr>
            </a:solidFill>
            <a:prstDash val="solid"/>
          </a:ln>
        </p:spPr>
      </p:sp>
      <p:sp>
        <p:nvSpPr>
          <p:cNvPr id="24" name="Shape 22"/>
          <p:cNvSpPr/>
          <p:nvPr/>
        </p:nvSpPr>
        <p:spPr>
          <a:xfrm>
            <a:off x="11365992" y="384048"/>
            <a:ext cx="22860" cy="22860"/>
          </a:xfrm>
          <a:prstGeom prst="ellipse">
            <a:avLst/>
          </a:prstGeom>
          <a:solidFill>
            <a:srgbClr val="CFE0F8">
              <a:alpha val="92000"/>
            </a:srgbClr>
          </a:solidFill>
          <a:ln w="12700">
            <a:solidFill>
              <a:srgbClr val="CFE0F8">
                <a:alpha val="0"/>
              </a:srgbClr>
            </a:solidFill>
            <a:prstDash val="solid"/>
          </a:ln>
        </p:spPr>
      </p:sp>
      <p:sp>
        <p:nvSpPr>
          <p:cNvPr id="25" name="Shape 23"/>
          <p:cNvSpPr/>
          <p:nvPr/>
        </p:nvSpPr>
        <p:spPr>
          <a:xfrm>
            <a:off x="11567160" y="384048"/>
            <a:ext cx="22860" cy="22860"/>
          </a:xfrm>
          <a:prstGeom prst="ellipse">
            <a:avLst/>
          </a:prstGeom>
          <a:solidFill>
            <a:srgbClr val="CFE0F8">
              <a:alpha val="92000"/>
            </a:srgbClr>
          </a:solidFill>
          <a:ln w="12700">
            <a:solidFill>
              <a:srgbClr val="CFE0F8">
                <a:alpha val="0"/>
              </a:srgbClr>
            </a:solidFill>
            <a:prstDash val="solid"/>
          </a:ln>
        </p:spPr>
      </p:sp>
      <p:sp>
        <p:nvSpPr>
          <p:cNvPr id="26" name="Shape 24"/>
          <p:cNvSpPr/>
          <p:nvPr/>
        </p:nvSpPr>
        <p:spPr>
          <a:xfrm>
            <a:off x="11768328" y="384048"/>
            <a:ext cx="22860" cy="22860"/>
          </a:xfrm>
          <a:prstGeom prst="ellipse">
            <a:avLst/>
          </a:prstGeom>
          <a:solidFill>
            <a:srgbClr val="CFE0F8">
              <a:alpha val="92000"/>
            </a:srgbClr>
          </a:solidFill>
          <a:ln w="12700">
            <a:solidFill>
              <a:srgbClr val="CFE0F8">
                <a:alpha val="0"/>
              </a:srgbClr>
            </a:solidFill>
            <a:prstDash val="solid"/>
          </a:ln>
        </p:spPr>
      </p:sp>
      <p:sp>
        <p:nvSpPr>
          <p:cNvPr id="27" name="Shape 25"/>
          <p:cNvSpPr/>
          <p:nvPr/>
        </p:nvSpPr>
        <p:spPr>
          <a:xfrm>
            <a:off x="11969496" y="384048"/>
            <a:ext cx="22860" cy="22860"/>
          </a:xfrm>
          <a:prstGeom prst="ellipse">
            <a:avLst/>
          </a:prstGeom>
          <a:solidFill>
            <a:srgbClr val="CFE0F8">
              <a:alpha val="92000"/>
            </a:srgbClr>
          </a:solidFill>
          <a:ln w="12700">
            <a:solidFill>
              <a:srgbClr val="CFE0F8">
                <a:alpha val="0"/>
              </a:srgbClr>
            </a:solidFill>
            <a:prstDash val="solid"/>
          </a:ln>
        </p:spPr>
      </p:sp>
      <p:sp>
        <p:nvSpPr>
          <p:cNvPr id="28" name="Shape 26"/>
          <p:cNvSpPr/>
          <p:nvPr/>
        </p:nvSpPr>
        <p:spPr>
          <a:xfrm>
            <a:off x="9555480" y="566928"/>
            <a:ext cx="22860" cy="22860"/>
          </a:xfrm>
          <a:prstGeom prst="ellipse">
            <a:avLst/>
          </a:prstGeom>
          <a:solidFill>
            <a:srgbClr val="CFE0F8">
              <a:alpha val="92000"/>
            </a:srgbClr>
          </a:solidFill>
          <a:ln w="12700">
            <a:solidFill>
              <a:srgbClr val="CFE0F8">
                <a:alpha val="0"/>
              </a:srgbClr>
            </a:solidFill>
            <a:prstDash val="solid"/>
          </a:ln>
        </p:spPr>
      </p:sp>
      <p:sp>
        <p:nvSpPr>
          <p:cNvPr id="29" name="Shape 27"/>
          <p:cNvSpPr/>
          <p:nvPr/>
        </p:nvSpPr>
        <p:spPr>
          <a:xfrm>
            <a:off x="9756648" y="566928"/>
            <a:ext cx="22860" cy="22860"/>
          </a:xfrm>
          <a:prstGeom prst="ellipse">
            <a:avLst/>
          </a:prstGeom>
          <a:solidFill>
            <a:srgbClr val="CFE0F8">
              <a:alpha val="92000"/>
            </a:srgbClr>
          </a:solidFill>
          <a:ln w="12700">
            <a:solidFill>
              <a:srgbClr val="CFE0F8">
                <a:alpha val="0"/>
              </a:srgbClr>
            </a:solidFill>
            <a:prstDash val="solid"/>
          </a:ln>
        </p:spPr>
      </p:sp>
      <p:sp>
        <p:nvSpPr>
          <p:cNvPr id="30" name="Shape 28"/>
          <p:cNvSpPr/>
          <p:nvPr/>
        </p:nvSpPr>
        <p:spPr>
          <a:xfrm>
            <a:off x="9957816" y="566928"/>
            <a:ext cx="22860" cy="22860"/>
          </a:xfrm>
          <a:prstGeom prst="ellipse">
            <a:avLst/>
          </a:prstGeom>
          <a:solidFill>
            <a:srgbClr val="CFE0F8">
              <a:alpha val="92000"/>
            </a:srgbClr>
          </a:solidFill>
          <a:ln w="12700">
            <a:solidFill>
              <a:srgbClr val="CFE0F8">
                <a:alpha val="0"/>
              </a:srgbClr>
            </a:solidFill>
            <a:prstDash val="solid"/>
          </a:ln>
        </p:spPr>
      </p:sp>
      <p:sp>
        <p:nvSpPr>
          <p:cNvPr id="31" name="Shape 29"/>
          <p:cNvSpPr/>
          <p:nvPr/>
        </p:nvSpPr>
        <p:spPr>
          <a:xfrm>
            <a:off x="10158984" y="566928"/>
            <a:ext cx="22860" cy="22860"/>
          </a:xfrm>
          <a:prstGeom prst="ellipse">
            <a:avLst/>
          </a:prstGeom>
          <a:solidFill>
            <a:srgbClr val="CFE0F8">
              <a:alpha val="92000"/>
            </a:srgbClr>
          </a:solidFill>
          <a:ln w="12700">
            <a:solidFill>
              <a:srgbClr val="CFE0F8">
                <a:alpha val="0"/>
              </a:srgbClr>
            </a:solidFill>
            <a:prstDash val="solid"/>
          </a:ln>
        </p:spPr>
      </p:sp>
      <p:sp>
        <p:nvSpPr>
          <p:cNvPr id="32" name="Shape 30"/>
          <p:cNvSpPr/>
          <p:nvPr/>
        </p:nvSpPr>
        <p:spPr>
          <a:xfrm>
            <a:off x="10360152" y="566928"/>
            <a:ext cx="22860" cy="22860"/>
          </a:xfrm>
          <a:prstGeom prst="ellipse">
            <a:avLst/>
          </a:prstGeom>
          <a:solidFill>
            <a:srgbClr val="CFE0F8">
              <a:alpha val="92000"/>
            </a:srgbClr>
          </a:solidFill>
          <a:ln w="12700">
            <a:solidFill>
              <a:srgbClr val="CFE0F8">
                <a:alpha val="0"/>
              </a:srgbClr>
            </a:solidFill>
            <a:prstDash val="solid"/>
          </a:ln>
        </p:spPr>
      </p:sp>
      <p:sp>
        <p:nvSpPr>
          <p:cNvPr id="33" name="Shape 31"/>
          <p:cNvSpPr/>
          <p:nvPr/>
        </p:nvSpPr>
        <p:spPr>
          <a:xfrm>
            <a:off x="10561320" y="566928"/>
            <a:ext cx="22860" cy="22860"/>
          </a:xfrm>
          <a:prstGeom prst="ellipse">
            <a:avLst/>
          </a:prstGeom>
          <a:solidFill>
            <a:srgbClr val="CFE0F8">
              <a:alpha val="92000"/>
            </a:srgbClr>
          </a:solidFill>
          <a:ln w="12700">
            <a:solidFill>
              <a:srgbClr val="CFE0F8">
                <a:alpha val="0"/>
              </a:srgbClr>
            </a:solidFill>
            <a:prstDash val="solid"/>
          </a:ln>
        </p:spPr>
      </p:sp>
      <p:sp>
        <p:nvSpPr>
          <p:cNvPr id="34" name="Shape 32"/>
          <p:cNvSpPr/>
          <p:nvPr/>
        </p:nvSpPr>
        <p:spPr>
          <a:xfrm>
            <a:off x="10762488" y="566928"/>
            <a:ext cx="22860" cy="22860"/>
          </a:xfrm>
          <a:prstGeom prst="ellipse">
            <a:avLst/>
          </a:prstGeom>
          <a:solidFill>
            <a:srgbClr val="CFE0F8">
              <a:alpha val="92000"/>
            </a:srgbClr>
          </a:solidFill>
          <a:ln w="12700">
            <a:solidFill>
              <a:srgbClr val="CFE0F8">
                <a:alpha val="0"/>
              </a:srgbClr>
            </a:solidFill>
            <a:prstDash val="solid"/>
          </a:ln>
        </p:spPr>
      </p:sp>
      <p:sp>
        <p:nvSpPr>
          <p:cNvPr id="35" name="Shape 33"/>
          <p:cNvSpPr/>
          <p:nvPr/>
        </p:nvSpPr>
        <p:spPr>
          <a:xfrm>
            <a:off x="10963656" y="566928"/>
            <a:ext cx="22860" cy="22860"/>
          </a:xfrm>
          <a:prstGeom prst="ellipse">
            <a:avLst/>
          </a:prstGeom>
          <a:solidFill>
            <a:srgbClr val="CFE0F8">
              <a:alpha val="92000"/>
            </a:srgbClr>
          </a:solidFill>
          <a:ln w="12700">
            <a:solidFill>
              <a:srgbClr val="CFE0F8">
                <a:alpha val="0"/>
              </a:srgbClr>
            </a:solidFill>
            <a:prstDash val="solid"/>
          </a:ln>
        </p:spPr>
      </p:sp>
      <p:sp>
        <p:nvSpPr>
          <p:cNvPr id="36" name="Shape 34"/>
          <p:cNvSpPr/>
          <p:nvPr/>
        </p:nvSpPr>
        <p:spPr>
          <a:xfrm>
            <a:off x="11164824" y="566928"/>
            <a:ext cx="22860" cy="22860"/>
          </a:xfrm>
          <a:prstGeom prst="ellipse">
            <a:avLst/>
          </a:prstGeom>
          <a:solidFill>
            <a:srgbClr val="CFE0F8">
              <a:alpha val="92000"/>
            </a:srgbClr>
          </a:solidFill>
          <a:ln w="12700">
            <a:solidFill>
              <a:srgbClr val="CFE0F8">
                <a:alpha val="0"/>
              </a:srgbClr>
            </a:solidFill>
            <a:prstDash val="solid"/>
          </a:ln>
        </p:spPr>
      </p:sp>
      <p:sp>
        <p:nvSpPr>
          <p:cNvPr id="37" name="Shape 35"/>
          <p:cNvSpPr/>
          <p:nvPr/>
        </p:nvSpPr>
        <p:spPr>
          <a:xfrm>
            <a:off x="11365992" y="566928"/>
            <a:ext cx="22860" cy="22860"/>
          </a:xfrm>
          <a:prstGeom prst="ellipse">
            <a:avLst/>
          </a:prstGeom>
          <a:solidFill>
            <a:srgbClr val="CFE0F8">
              <a:alpha val="92000"/>
            </a:srgbClr>
          </a:solidFill>
          <a:ln w="12700">
            <a:solidFill>
              <a:srgbClr val="CFE0F8">
                <a:alpha val="0"/>
              </a:srgbClr>
            </a:solidFill>
            <a:prstDash val="solid"/>
          </a:ln>
        </p:spPr>
      </p:sp>
      <p:sp>
        <p:nvSpPr>
          <p:cNvPr id="38" name="Shape 36"/>
          <p:cNvSpPr/>
          <p:nvPr/>
        </p:nvSpPr>
        <p:spPr>
          <a:xfrm>
            <a:off x="11567160" y="566928"/>
            <a:ext cx="22860" cy="22860"/>
          </a:xfrm>
          <a:prstGeom prst="ellipse">
            <a:avLst/>
          </a:prstGeom>
          <a:solidFill>
            <a:srgbClr val="CFE0F8">
              <a:alpha val="92000"/>
            </a:srgbClr>
          </a:solidFill>
          <a:ln w="12700">
            <a:solidFill>
              <a:srgbClr val="CFE0F8">
                <a:alpha val="0"/>
              </a:srgbClr>
            </a:solidFill>
            <a:prstDash val="solid"/>
          </a:ln>
        </p:spPr>
      </p:sp>
      <p:sp>
        <p:nvSpPr>
          <p:cNvPr id="39" name="Shape 37"/>
          <p:cNvSpPr/>
          <p:nvPr/>
        </p:nvSpPr>
        <p:spPr>
          <a:xfrm>
            <a:off x="11768328" y="566928"/>
            <a:ext cx="22860" cy="22860"/>
          </a:xfrm>
          <a:prstGeom prst="ellipse">
            <a:avLst/>
          </a:prstGeom>
          <a:solidFill>
            <a:srgbClr val="CFE0F8">
              <a:alpha val="92000"/>
            </a:srgbClr>
          </a:solidFill>
          <a:ln w="12700">
            <a:solidFill>
              <a:srgbClr val="CFE0F8">
                <a:alpha val="0"/>
              </a:srgbClr>
            </a:solidFill>
            <a:prstDash val="solid"/>
          </a:ln>
        </p:spPr>
      </p:sp>
      <p:sp>
        <p:nvSpPr>
          <p:cNvPr id="40" name="Shape 38"/>
          <p:cNvSpPr/>
          <p:nvPr/>
        </p:nvSpPr>
        <p:spPr>
          <a:xfrm>
            <a:off x="11969496" y="566928"/>
            <a:ext cx="22860" cy="22860"/>
          </a:xfrm>
          <a:prstGeom prst="ellipse">
            <a:avLst/>
          </a:prstGeom>
          <a:solidFill>
            <a:srgbClr val="CFE0F8">
              <a:alpha val="92000"/>
            </a:srgbClr>
          </a:solidFill>
          <a:ln w="12700">
            <a:solidFill>
              <a:srgbClr val="CFE0F8">
                <a:alpha val="0"/>
              </a:srgbClr>
            </a:solidFill>
            <a:prstDash val="solid"/>
          </a:ln>
        </p:spPr>
      </p:sp>
      <p:sp>
        <p:nvSpPr>
          <p:cNvPr id="41" name="Shape 39"/>
          <p:cNvSpPr/>
          <p:nvPr/>
        </p:nvSpPr>
        <p:spPr>
          <a:xfrm>
            <a:off x="9555480" y="749808"/>
            <a:ext cx="22860" cy="22860"/>
          </a:xfrm>
          <a:prstGeom prst="ellipse">
            <a:avLst/>
          </a:prstGeom>
          <a:solidFill>
            <a:srgbClr val="CFE0F8">
              <a:alpha val="92000"/>
            </a:srgbClr>
          </a:solidFill>
          <a:ln w="12700">
            <a:solidFill>
              <a:srgbClr val="CFE0F8">
                <a:alpha val="0"/>
              </a:srgbClr>
            </a:solidFill>
            <a:prstDash val="solid"/>
          </a:ln>
        </p:spPr>
      </p:sp>
      <p:sp>
        <p:nvSpPr>
          <p:cNvPr id="42" name="Shape 40"/>
          <p:cNvSpPr/>
          <p:nvPr/>
        </p:nvSpPr>
        <p:spPr>
          <a:xfrm>
            <a:off x="9756648" y="749808"/>
            <a:ext cx="22860" cy="22860"/>
          </a:xfrm>
          <a:prstGeom prst="ellipse">
            <a:avLst/>
          </a:prstGeom>
          <a:solidFill>
            <a:srgbClr val="CFE0F8">
              <a:alpha val="92000"/>
            </a:srgbClr>
          </a:solidFill>
          <a:ln w="12700">
            <a:solidFill>
              <a:srgbClr val="CFE0F8">
                <a:alpha val="0"/>
              </a:srgbClr>
            </a:solidFill>
            <a:prstDash val="solid"/>
          </a:ln>
        </p:spPr>
      </p:sp>
      <p:sp>
        <p:nvSpPr>
          <p:cNvPr id="43" name="Shape 41"/>
          <p:cNvSpPr/>
          <p:nvPr/>
        </p:nvSpPr>
        <p:spPr>
          <a:xfrm>
            <a:off x="9957816" y="749808"/>
            <a:ext cx="22860" cy="22860"/>
          </a:xfrm>
          <a:prstGeom prst="ellipse">
            <a:avLst/>
          </a:prstGeom>
          <a:solidFill>
            <a:srgbClr val="CFE0F8">
              <a:alpha val="92000"/>
            </a:srgbClr>
          </a:solidFill>
          <a:ln w="12700">
            <a:solidFill>
              <a:srgbClr val="CFE0F8">
                <a:alpha val="0"/>
              </a:srgbClr>
            </a:solidFill>
            <a:prstDash val="solid"/>
          </a:ln>
        </p:spPr>
      </p:sp>
      <p:sp>
        <p:nvSpPr>
          <p:cNvPr id="44" name="Shape 42"/>
          <p:cNvSpPr/>
          <p:nvPr/>
        </p:nvSpPr>
        <p:spPr>
          <a:xfrm>
            <a:off x="10158984" y="749808"/>
            <a:ext cx="22860" cy="22860"/>
          </a:xfrm>
          <a:prstGeom prst="ellipse">
            <a:avLst/>
          </a:prstGeom>
          <a:solidFill>
            <a:srgbClr val="CFE0F8">
              <a:alpha val="92000"/>
            </a:srgbClr>
          </a:solidFill>
          <a:ln w="12700">
            <a:solidFill>
              <a:srgbClr val="CFE0F8">
                <a:alpha val="0"/>
              </a:srgbClr>
            </a:solidFill>
            <a:prstDash val="solid"/>
          </a:ln>
        </p:spPr>
      </p:sp>
      <p:sp>
        <p:nvSpPr>
          <p:cNvPr id="45" name="Shape 43"/>
          <p:cNvSpPr/>
          <p:nvPr/>
        </p:nvSpPr>
        <p:spPr>
          <a:xfrm>
            <a:off x="10360152" y="749808"/>
            <a:ext cx="22860" cy="22860"/>
          </a:xfrm>
          <a:prstGeom prst="ellipse">
            <a:avLst/>
          </a:prstGeom>
          <a:solidFill>
            <a:srgbClr val="CFE0F8">
              <a:alpha val="92000"/>
            </a:srgbClr>
          </a:solidFill>
          <a:ln w="12700">
            <a:solidFill>
              <a:srgbClr val="CFE0F8">
                <a:alpha val="0"/>
              </a:srgbClr>
            </a:solidFill>
            <a:prstDash val="solid"/>
          </a:ln>
        </p:spPr>
      </p:sp>
      <p:sp>
        <p:nvSpPr>
          <p:cNvPr id="46" name="Shape 44"/>
          <p:cNvSpPr/>
          <p:nvPr/>
        </p:nvSpPr>
        <p:spPr>
          <a:xfrm>
            <a:off x="10561320" y="749808"/>
            <a:ext cx="22860" cy="22860"/>
          </a:xfrm>
          <a:prstGeom prst="ellipse">
            <a:avLst/>
          </a:prstGeom>
          <a:solidFill>
            <a:srgbClr val="CFE0F8">
              <a:alpha val="92000"/>
            </a:srgbClr>
          </a:solidFill>
          <a:ln w="12700">
            <a:solidFill>
              <a:srgbClr val="CFE0F8">
                <a:alpha val="0"/>
              </a:srgbClr>
            </a:solidFill>
            <a:prstDash val="solid"/>
          </a:ln>
        </p:spPr>
      </p:sp>
      <p:sp>
        <p:nvSpPr>
          <p:cNvPr id="47" name="Shape 45"/>
          <p:cNvSpPr/>
          <p:nvPr/>
        </p:nvSpPr>
        <p:spPr>
          <a:xfrm>
            <a:off x="10762488" y="749808"/>
            <a:ext cx="22860" cy="22860"/>
          </a:xfrm>
          <a:prstGeom prst="ellipse">
            <a:avLst/>
          </a:prstGeom>
          <a:solidFill>
            <a:srgbClr val="CFE0F8">
              <a:alpha val="92000"/>
            </a:srgbClr>
          </a:solidFill>
          <a:ln w="12700">
            <a:solidFill>
              <a:srgbClr val="CFE0F8">
                <a:alpha val="0"/>
              </a:srgbClr>
            </a:solidFill>
            <a:prstDash val="solid"/>
          </a:ln>
        </p:spPr>
      </p:sp>
      <p:sp>
        <p:nvSpPr>
          <p:cNvPr id="48" name="Shape 46"/>
          <p:cNvSpPr/>
          <p:nvPr/>
        </p:nvSpPr>
        <p:spPr>
          <a:xfrm>
            <a:off x="10963656" y="749808"/>
            <a:ext cx="22860" cy="22860"/>
          </a:xfrm>
          <a:prstGeom prst="ellipse">
            <a:avLst/>
          </a:prstGeom>
          <a:solidFill>
            <a:srgbClr val="CFE0F8">
              <a:alpha val="92000"/>
            </a:srgbClr>
          </a:solidFill>
          <a:ln w="12700">
            <a:solidFill>
              <a:srgbClr val="CFE0F8">
                <a:alpha val="0"/>
              </a:srgbClr>
            </a:solidFill>
            <a:prstDash val="solid"/>
          </a:ln>
        </p:spPr>
      </p:sp>
      <p:sp>
        <p:nvSpPr>
          <p:cNvPr id="49" name="Shape 47"/>
          <p:cNvSpPr/>
          <p:nvPr/>
        </p:nvSpPr>
        <p:spPr>
          <a:xfrm>
            <a:off x="11164824" y="749808"/>
            <a:ext cx="22860" cy="22860"/>
          </a:xfrm>
          <a:prstGeom prst="ellipse">
            <a:avLst/>
          </a:prstGeom>
          <a:solidFill>
            <a:srgbClr val="CFE0F8">
              <a:alpha val="92000"/>
            </a:srgbClr>
          </a:solidFill>
          <a:ln w="12700">
            <a:solidFill>
              <a:srgbClr val="CFE0F8">
                <a:alpha val="0"/>
              </a:srgbClr>
            </a:solidFill>
            <a:prstDash val="solid"/>
          </a:ln>
        </p:spPr>
      </p:sp>
      <p:sp>
        <p:nvSpPr>
          <p:cNvPr id="50" name="Shape 48"/>
          <p:cNvSpPr/>
          <p:nvPr/>
        </p:nvSpPr>
        <p:spPr>
          <a:xfrm>
            <a:off x="11365992" y="749808"/>
            <a:ext cx="22860" cy="22860"/>
          </a:xfrm>
          <a:prstGeom prst="ellipse">
            <a:avLst/>
          </a:prstGeom>
          <a:solidFill>
            <a:srgbClr val="CFE0F8">
              <a:alpha val="92000"/>
            </a:srgbClr>
          </a:solidFill>
          <a:ln w="12700">
            <a:solidFill>
              <a:srgbClr val="CFE0F8">
                <a:alpha val="0"/>
              </a:srgbClr>
            </a:solidFill>
            <a:prstDash val="solid"/>
          </a:ln>
        </p:spPr>
      </p:sp>
      <p:sp>
        <p:nvSpPr>
          <p:cNvPr id="51" name="Shape 49"/>
          <p:cNvSpPr/>
          <p:nvPr/>
        </p:nvSpPr>
        <p:spPr>
          <a:xfrm>
            <a:off x="11567160" y="749808"/>
            <a:ext cx="22860" cy="22860"/>
          </a:xfrm>
          <a:prstGeom prst="ellipse">
            <a:avLst/>
          </a:prstGeom>
          <a:solidFill>
            <a:srgbClr val="CFE0F8">
              <a:alpha val="92000"/>
            </a:srgbClr>
          </a:solidFill>
          <a:ln w="12700">
            <a:solidFill>
              <a:srgbClr val="CFE0F8">
                <a:alpha val="0"/>
              </a:srgbClr>
            </a:solidFill>
            <a:prstDash val="solid"/>
          </a:ln>
        </p:spPr>
      </p:sp>
      <p:sp>
        <p:nvSpPr>
          <p:cNvPr id="52" name="Shape 50"/>
          <p:cNvSpPr/>
          <p:nvPr/>
        </p:nvSpPr>
        <p:spPr>
          <a:xfrm>
            <a:off x="11768328" y="749808"/>
            <a:ext cx="22860" cy="22860"/>
          </a:xfrm>
          <a:prstGeom prst="ellipse">
            <a:avLst/>
          </a:prstGeom>
          <a:solidFill>
            <a:srgbClr val="CFE0F8">
              <a:alpha val="92000"/>
            </a:srgbClr>
          </a:solidFill>
          <a:ln w="12700">
            <a:solidFill>
              <a:srgbClr val="CFE0F8">
                <a:alpha val="0"/>
              </a:srgbClr>
            </a:solidFill>
            <a:prstDash val="solid"/>
          </a:ln>
        </p:spPr>
      </p:sp>
      <p:sp>
        <p:nvSpPr>
          <p:cNvPr id="53" name="Shape 51"/>
          <p:cNvSpPr/>
          <p:nvPr/>
        </p:nvSpPr>
        <p:spPr>
          <a:xfrm>
            <a:off x="11969496" y="749808"/>
            <a:ext cx="22860" cy="22860"/>
          </a:xfrm>
          <a:prstGeom prst="ellipse">
            <a:avLst/>
          </a:prstGeom>
          <a:solidFill>
            <a:srgbClr val="CFE0F8">
              <a:alpha val="92000"/>
            </a:srgbClr>
          </a:solidFill>
          <a:ln w="12700">
            <a:solidFill>
              <a:srgbClr val="CFE0F8">
                <a:alpha val="0"/>
              </a:srgbClr>
            </a:solidFill>
            <a:prstDash val="solid"/>
          </a:ln>
        </p:spPr>
      </p:sp>
      <p:sp>
        <p:nvSpPr>
          <p:cNvPr id="54" name="Shape 52"/>
          <p:cNvSpPr/>
          <p:nvPr/>
        </p:nvSpPr>
        <p:spPr>
          <a:xfrm>
            <a:off x="9555480" y="932688"/>
            <a:ext cx="22860" cy="22860"/>
          </a:xfrm>
          <a:prstGeom prst="ellipse">
            <a:avLst/>
          </a:prstGeom>
          <a:solidFill>
            <a:srgbClr val="CFE0F8">
              <a:alpha val="92000"/>
            </a:srgbClr>
          </a:solidFill>
          <a:ln w="12700">
            <a:solidFill>
              <a:srgbClr val="CFE0F8">
                <a:alpha val="0"/>
              </a:srgbClr>
            </a:solidFill>
            <a:prstDash val="solid"/>
          </a:ln>
        </p:spPr>
      </p:sp>
      <p:sp>
        <p:nvSpPr>
          <p:cNvPr id="55" name="Shape 53"/>
          <p:cNvSpPr/>
          <p:nvPr/>
        </p:nvSpPr>
        <p:spPr>
          <a:xfrm>
            <a:off x="9756648" y="932688"/>
            <a:ext cx="22860" cy="22860"/>
          </a:xfrm>
          <a:prstGeom prst="ellipse">
            <a:avLst/>
          </a:prstGeom>
          <a:solidFill>
            <a:srgbClr val="CFE0F8">
              <a:alpha val="92000"/>
            </a:srgbClr>
          </a:solidFill>
          <a:ln w="12700">
            <a:solidFill>
              <a:srgbClr val="CFE0F8">
                <a:alpha val="0"/>
              </a:srgbClr>
            </a:solidFill>
            <a:prstDash val="solid"/>
          </a:ln>
        </p:spPr>
      </p:sp>
      <p:sp>
        <p:nvSpPr>
          <p:cNvPr id="56" name="Shape 54"/>
          <p:cNvSpPr/>
          <p:nvPr/>
        </p:nvSpPr>
        <p:spPr>
          <a:xfrm>
            <a:off x="9957816" y="932688"/>
            <a:ext cx="22860" cy="22860"/>
          </a:xfrm>
          <a:prstGeom prst="ellipse">
            <a:avLst/>
          </a:prstGeom>
          <a:solidFill>
            <a:srgbClr val="CFE0F8">
              <a:alpha val="92000"/>
            </a:srgbClr>
          </a:solidFill>
          <a:ln w="12700">
            <a:solidFill>
              <a:srgbClr val="CFE0F8">
                <a:alpha val="0"/>
              </a:srgbClr>
            </a:solidFill>
            <a:prstDash val="solid"/>
          </a:ln>
        </p:spPr>
      </p:sp>
      <p:sp>
        <p:nvSpPr>
          <p:cNvPr id="57" name="Shape 55"/>
          <p:cNvSpPr/>
          <p:nvPr/>
        </p:nvSpPr>
        <p:spPr>
          <a:xfrm>
            <a:off x="10158984" y="932688"/>
            <a:ext cx="22860" cy="22860"/>
          </a:xfrm>
          <a:prstGeom prst="ellipse">
            <a:avLst/>
          </a:prstGeom>
          <a:solidFill>
            <a:srgbClr val="CFE0F8">
              <a:alpha val="92000"/>
            </a:srgbClr>
          </a:solidFill>
          <a:ln w="12700">
            <a:solidFill>
              <a:srgbClr val="CFE0F8">
                <a:alpha val="0"/>
              </a:srgbClr>
            </a:solidFill>
            <a:prstDash val="solid"/>
          </a:ln>
        </p:spPr>
      </p:sp>
      <p:sp>
        <p:nvSpPr>
          <p:cNvPr id="58" name="Shape 56"/>
          <p:cNvSpPr/>
          <p:nvPr/>
        </p:nvSpPr>
        <p:spPr>
          <a:xfrm>
            <a:off x="10360152" y="932688"/>
            <a:ext cx="22860" cy="22860"/>
          </a:xfrm>
          <a:prstGeom prst="ellipse">
            <a:avLst/>
          </a:prstGeom>
          <a:solidFill>
            <a:srgbClr val="CFE0F8">
              <a:alpha val="92000"/>
            </a:srgbClr>
          </a:solidFill>
          <a:ln w="12700">
            <a:solidFill>
              <a:srgbClr val="CFE0F8">
                <a:alpha val="0"/>
              </a:srgbClr>
            </a:solidFill>
            <a:prstDash val="solid"/>
          </a:ln>
        </p:spPr>
      </p:sp>
      <p:sp>
        <p:nvSpPr>
          <p:cNvPr id="59" name="Shape 57"/>
          <p:cNvSpPr/>
          <p:nvPr/>
        </p:nvSpPr>
        <p:spPr>
          <a:xfrm>
            <a:off x="10561320" y="932688"/>
            <a:ext cx="22860" cy="22860"/>
          </a:xfrm>
          <a:prstGeom prst="ellipse">
            <a:avLst/>
          </a:prstGeom>
          <a:solidFill>
            <a:srgbClr val="CFE0F8">
              <a:alpha val="92000"/>
            </a:srgbClr>
          </a:solidFill>
          <a:ln w="12700">
            <a:solidFill>
              <a:srgbClr val="CFE0F8">
                <a:alpha val="0"/>
              </a:srgbClr>
            </a:solidFill>
            <a:prstDash val="solid"/>
          </a:ln>
        </p:spPr>
      </p:sp>
      <p:sp>
        <p:nvSpPr>
          <p:cNvPr id="60" name="Shape 58"/>
          <p:cNvSpPr/>
          <p:nvPr/>
        </p:nvSpPr>
        <p:spPr>
          <a:xfrm>
            <a:off x="10762488" y="932688"/>
            <a:ext cx="22860" cy="22860"/>
          </a:xfrm>
          <a:prstGeom prst="ellipse">
            <a:avLst/>
          </a:prstGeom>
          <a:solidFill>
            <a:srgbClr val="CFE0F8">
              <a:alpha val="92000"/>
            </a:srgbClr>
          </a:solidFill>
          <a:ln w="12700">
            <a:solidFill>
              <a:srgbClr val="CFE0F8">
                <a:alpha val="0"/>
              </a:srgbClr>
            </a:solidFill>
            <a:prstDash val="solid"/>
          </a:ln>
        </p:spPr>
      </p:sp>
      <p:sp>
        <p:nvSpPr>
          <p:cNvPr id="61" name="Shape 59"/>
          <p:cNvSpPr/>
          <p:nvPr/>
        </p:nvSpPr>
        <p:spPr>
          <a:xfrm>
            <a:off x="10963656" y="932688"/>
            <a:ext cx="22860" cy="22860"/>
          </a:xfrm>
          <a:prstGeom prst="ellipse">
            <a:avLst/>
          </a:prstGeom>
          <a:solidFill>
            <a:srgbClr val="CFE0F8">
              <a:alpha val="92000"/>
            </a:srgbClr>
          </a:solidFill>
          <a:ln w="12700">
            <a:solidFill>
              <a:srgbClr val="CFE0F8">
                <a:alpha val="0"/>
              </a:srgbClr>
            </a:solidFill>
            <a:prstDash val="solid"/>
          </a:ln>
        </p:spPr>
      </p:sp>
      <p:sp>
        <p:nvSpPr>
          <p:cNvPr id="62" name="Shape 60"/>
          <p:cNvSpPr/>
          <p:nvPr/>
        </p:nvSpPr>
        <p:spPr>
          <a:xfrm>
            <a:off x="11164824" y="932688"/>
            <a:ext cx="22860" cy="22860"/>
          </a:xfrm>
          <a:prstGeom prst="ellipse">
            <a:avLst/>
          </a:prstGeom>
          <a:solidFill>
            <a:srgbClr val="CFE0F8">
              <a:alpha val="92000"/>
            </a:srgbClr>
          </a:solidFill>
          <a:ln w="12700">
            <a:solidFill>
              <a:srgbClr val="CFE0F8">
                <a:alpha val="0"/>
              </a:srgbClr>
            </a:solidFill>
            <a:prstDash val="solid"/>
          </a:ln>
        </p:spPr>
      </p:sp>
      <p:sp>
        <p:nvSpPr>
          <p:cNvPr id="63" name="Shape 61"/>
          <p:cNvSpPr/>
          <p:nvPr/>
        </p:nvSpPr>
        <p:spPr>
          <a:xfrm>
            <a:off x="11365992" y="932688"/>
            <a:ext cx="22860" cy="22860"/>
          </a:xfrm>
          <a:prstGeom prst="ellipse">
            <a:avLst/>
          </a:prstGeom>
          <a:solidFill>
            <a:srgbClr val="CFE0F8">
              <a:alpha val="92000"/>
            </a:srgbClr>
          </a:solidFill>
          <a:ln w="12700">
            <a:solidFill>
              <a:srgbClr val="CFE0F8">
                <a:alpha val="0"/>
              </a:srgbClr>
            </a:solidFill>
            <a:prstDash val="solid"/>
          </a:ln>
        </p:spPr>
      </p:sp>
      <p:sp>
        <p:nvSpPr>
          <p:cNvPr id="64" name="Shape 62"/>
          <p:cNvSpPr/>
          <p:nvPr/>
        </p:nvSpPr>
        <p:spPr>
          <a:xfrm>
            <a:off x="11567160" y="932688"/>
            <a:ext cx="22860" cy="22860"/>
          </a:xfrm>
          <a:prstGeom prst="ellipse">
            <a:avLst/>
          </a:prstGeom>
          <a:solidFill>
            <a:srgbClr val="CFE0F8">
              <a:alpha val="92000"/>
            </a:srgbClr>
          </a:solidFill>
          <a:ln w="12700">
            <a:solidFill>
              <a:srgbClr val="CFE0F8">
                <a:alpha val="0"/>
              </a:srgbClr>
            </a:solidFill>
            <a:prstDash val="solid"/>
          </a:ln>
        </p:spPr>
      </p:sp>
      <p:sp>
        <p:nvSpPr>
          <p:cNvPr id="65" name="Shape 63"/>
          <p:cNvSpPr/>
          <p:nvPr/>
        </p:nvSpPr>
        <p:spPr>
          <a:xfrm>
            <a:off x="11768328" y="932688"/>
            <a:ext cx="22860" cy="22860"/>
          </a:xfrm>
          <a:prstGeom prst="ellipse">
            <a:avLst/>
          </a:prstGeom>
          <a:solidFill>
            <a:srgbClr val="CFE0F8">
              <a:alpha val="92000"/>
            </a:srgbClr>
          </a:solidFill>
          <a:ln w="12700">
            <a:solidFill>
              <a:srgbClr val="CFE0F8">
                <a:alpha val="0"/>
              </a:srgbClr>
            </a:solidFill>
            <a:prstDash val="solid"/>
          </a:ln>
        </p:spPr>
      </p:sp>
      <p:sp>
        <p:nvSpPr>
          <p:cNvPr id="66" name="Shape 64"/>
          <p:cNvSpPr/>
          <p:nvPr/>
        </p:nvSpPr>
        <p:spPr>
          <a:xfrm>
            <a:off x="11969496" y="932688"/>
            <a:ext cx="22860" cy="22860"/>
          </a:xfrm>
          <a:prstGeom prst="ellipse">
            <a:avLst/>
          </a:prstGeom>
          <a:solidFill>
            <a:srgbClr val="CFE0F8">
              <a:alpha val="92000"/>
            </a:srgbClr>
          </a:solidFill>
          <a:ln w="12700">
            <a:solidFill>
              <a:srgbClr val="CFE0F8">
                <a:alpha val="0"/>
              </a:srgbClr>
            </a:solidFill>
            <a:prstDash val="solid"/>
          </a:ln>
        </p:spPr>
      </p:sp>
      <p:sp>
        <p:nvSpPr>
          <p:cNvPr id="67" name="Shape 65"/>
          <p:cNvSpPr/>
          <p:nvPr/>
        </p:nvSpPr>
        <p:spPr>
          <a:xfrm>
            <a:off x="9555480" y="1115568"/>
            <a:ext cx="22860" cy="22860"/>
          </a:xfrm>
          <a:prstGeom prst="ellipse">
            <a:avLst/>
          </a:prstGeom>
          <a:solidFill>
            <a:srgbClr val="CFE0F8">
              <a:alpha val="92000"/>
            </a:srgbClr>
          </a:solidFill>
          <a:ln w="12700">
            <a:solidFill>
              <a:srgbClr val="CFE0F8">
                <a:alpha val="0"/>
              </a:srgbClr>
            </a:solidFill>
            <a:prstDash val="solid"/>
          </a:ln>
        </p:spPr>
      </p:sp>
      <p:sp>
        <p:nvSpPr>
          <p:cNvPr id="68" name="Shape 66"/>
          <p:cNvSpPr/>
          <p:nvPr/>
        </p:nvSpPr>
        <p:spPr>
          <a:xfrm>
            <a:off x="9756648" y="1115568"/>
            <a:ext cx="22860" cy="22860"/>
          </a:xfrm>
          <a:prstGeom prst="ellipse">
            <a:avLst/>
          </a:prstGeom>
          <a:solidFill>
            <a:srgbClr val="CFE0F8">
              <a:alpha val="92000"/>
            </a:srgbClr>
          </a:solidFill>
          <a:ln w="12700">
            <a:solidFill>
              <a:srgbClr val="CFE0F8">
                <a:alpha val="0"/>
              </a:srgbClr>
            </a:solidFill>
            <a:prstDash val="solid"/>
          </a:ln>
        </p:spPr>
      </p:sp>
      <p:sp>
        <p:nvSpPr>
          <p:cNvPr id="69" name="Shape 67"/>
          <p:cNvSpPr/>
          <p:nvPr/>
        </p:nvSpPr>
        <p:spPr>
          <a:xfrm>
            <a:off x="9957816" y="1115568"/>
            <a:ext cx="22860" cy="22860"/>
          </a:xfrm>
          <a:prstGeom prst="ellipse">
            <a:avLst/>
          </a:prstGeom>
          <a:solidFill>
            <a:srgbClr val="CFE0F8">
              <a:alpha val="92000"/>
            </a:srgbClr>
          </a:solidFill>
          <a:ln w="12700">
            <a:solidFill>
              <a:srgbClr val="CFE0F8">
                <a:alpha val="0"/>
              </a:srgbClr>
            </a:solidFill>
            <a:prstDash val="solid"/>
          </a:ln>
        </p:spPr>
      </p:sp>
      <p:sp>
        <p:nvSpPr>
          <p:cNvPr id="70" name="Shape 68"/>
          <p:cNvSpPr/>
          <p:nvPr/>
        </p:nvSpPr>
        <p:spPr>
          <a:xfrm>
            <a:off x="10158984" y="1115568"/>
            <a:ext cx="22860" cy="22860"/>
          </a:xfrm>
          <a:prstGeom prst="ellipse">
            <a:avLst/>
          </a:prstGeom>
          <a:solidFill>
            <a:srgbClr val="CFE0F8">
              <a:alpha val="92000"/>
            </a:srgbClr>
          </a:solidFill>
          <a:ln w="12700">
            <a:solidFill>
              <a:srgbClr val="CFE0F8">
                <a:alpha val="0"/>
              </a:srgbClr>
            </a:solidFill>
            <a:prstDash val="solid"/>
          </a:ln>
        </p:spPr>
      </p:sp>
      <p:sp>
        <p:nvSpPr>
          <p:cNvPr id="71" name="Shape 69"/>
          <p:cNvSpPr/>
          <p:nvPr/>
        </p:nvSpPr>
        <p:spPr>
          <a:xfrm>
            <a:off x="10360152" y="1115568"/>
            <a:ext cx="22860" cy="22860"/>
          </a:xfrm>
          <a:prstGeom prst="ellipse">
            <a:avLst/>
          </a:prstGeom>
          <a:solidFill>
            <a:srgbClr val="CFE0F8">
              <a:alpha val="92000"/>
            </a:srgbClr>
          </a:solidFill>
          <a:ln w="12700">
            <a:solidFill>
              <a:srgbClr val="CFE0F8">
                <a:alpha val="0"/>
              </a:srgbClr>
            </a:solidFill>
            <a:prstDash val="solid"/>
          </a:ln>
        </p:spPr>
      </p:sp>
      <p:sp>
        <p:nvSpPr>
          <p:cNvPr id="72" name="Shape 70"/>
          <p:cNvSpPr/>
          <p:nvPr/>
        </p:nvSpPr>
        <p:spPr>
          <a:xfrm>
            <a:off x="10561320" y="1115568"/>
            <a:ext cx="22860" cy="22860"/>
          </a:xfrm>
          <a:prstGeom prst="ellipse">
            <a:avLst/>
          </a:prstGeom>
          <a:solidFill>
            <a:srgbClr val="CFE0F8">
              <a:alpha val="92000"/>
            </a:srgbClr>
          </a:solidFill>
          <a:ln w="12700">
            <a:solidFill>
              <a:srgbClr val="CFE0F8">
                <a:alpha val="0"/>
              </a:srgbClr>
            </a:solidFill>
            <a:prstDash val="solid"/>
          </a:ln>
        </p:spPr>
      </p:sp>
      <p:sp>
        <p:nvSpPr>
          <p:cNvPr id="73" name="Shape 71"/>
          <p:cNvSpPr/>
          <p:nvPr/>
        </p:nvSpPr>
        <p:spPr>
          <a:xfrm>
            <a:off x="10762488" y="1115568"/>
            <a:ext cx="22860" cy="22860"/>
          </a:xfrm>
          <a:prstGeom prst="ellipse">
            <a:avLst/>
          </a:prstGeom>
          <a:solidFill>
            <a:srgbClr val="CFE0F8">
              <a:alpha val="92000"/>
            </a:srgbClr>
          </a:solidFill>
          <a:ln w="12700">
            <a:solidFill>
              <a:srgbClr val="CFE0F8">
                <a:alpha val="0"/>
              </a:srgbClr>
            </a:solidFill>
            <a:prstDash val="solid"/>
          </a:ln>
        </p:spPr>
      </p:sp>
      <p:sp>
        <p:nvSpPr>
          <p:cNvPr id="74" name="Shape 72"/>
          <p:cNvSpPr/>
          <p:nvPr/>
        </p:nvSpPr>
        <p:spPr>
          <a:xfrm>
            <a:off x="10963656" y="1115568"/>
            <a:ext cx="22860" cy="22860"/>
          </a:xfrm>
          <a:prstGeom prst="ellipse">
            <a:avLst/>
          </a:prstGeom>
          <a:solidFill>
            <a:srgbClr val="CFE0F8">
              <a:alpha val="92000"/>
            </a:srgbClr>
          </a:solidFill>
          <a:ln w="12700">
            <a:solidFill>
              <a:srgbClr val="CFE0F8">
                <a:alpha val="0"/>
              </a:srgbClr>
            </a:solidFill>
            <a:prstDash val="solid"/>
          </a:ln>
        </p:spPr>
      </p:sp>
      <p:sp>
        <p:nvSpPr>
          <p:cNvPr id="75" name="Shape 73"/>
          <p:cNvSpPr/>
          <p:nvPr/>
        </p:nvSpPr>
        <p:spPr>
          <a:xfrm>
            <a:off x="11164824" y="1115568"/>
            <a:ext cx="22860" cy="22860"/>
          </a:xfrm>
          <a:prstGeom prst="ellipse">
            <a:avLst/>
          </a:prstGeom>
          <a:solidFill>
            <a:srgbClr val="CFE0F8">
              <a:alpha val="92000"/>
            </a:srgbClr>
          </a:solidFill>
          <a:ln w="12700">
            <a:solidFill>
              <a:srgbClr val="CFE0F8">
                <a:alpha val="0"/>
              </a:srgbClr>
            </a:solidFill>
            <a:prstDash val="solid"/>
          </a:ln>
        </p:spPr>
      </p:sp>
      <p:sp>
        <p:nvSpPr>
          <p:cNvPr id="76" name="Shape 74"/>
          <p:cNvSpPr/>
          <p:nvPr/>
        </p:nvSpPr>
        <p:spPr>
          <a:xfrm>
            <a:off x="11365992" y="1115568"/>
            <a:ext cx="22860" cy="22860"/>
          </a:xfrm>
          <a:prstGeom prst="ellipse">
            <a:avLst/>
          </a:prstGeom>
          <a:solidFill>
            <a:srgbClr val="CFE0F8">
              <a:alpha val="92000"/>
            </a:srgbClr>
          </a:solidFill>
          <a:ln w="12700">
            <a:solidFill>
              <a:srgbClr val="CFE0F8">
                <a:alpha val="0"/>
              </a:srgbClr>
            </a:solidFill>
            <a:prstDash val="solid"/>
          </a:ln>
        </p:spPr>
      </p:sp>
      <p:sp>
        <p:nvSpPr>
          <p:cNvPr id="77" name="Shape 75"/>
          <p:cNvSpPr/>
          <p:nvPr/>
        </p:nvSpPr>
        <p:spPr>
          <a:xfrm>
            <a:off x="11567160" y="1115568"/>
            <a:ext cx="22860" cy="22860"/>
          </a:xfrm>
          <a:prstGeom prst="ellipse">
            <a:avLst/>
          </a:prstGeom>
          <a:solidFill>
            <a:srgbClr val="CFE0F8">
              <a:alpha val="92000"/>
            </a:srgbClr>
          </a:solidFill>
          <a:ln w="12700">
            <a:solidFill>
              <a:srgbClr val="CFE0F8">
                <a:alpha val="0"/>
              </a:srgbClr>
            </a:solidFill>
            <a:prstDash val="solid"/>
          </a:ln>
        </p:spPr>
      </p:sp>
      <p:sp>
        <p:nvSpPr>
          <p:cNvPr id="78" name="Shape 76"/>
          <p:cNvSpPr/>
          <p:nvPr/>
        </p:nvSpPr>
        <p:spPr>
          <a:xfrm>
            <a:off x="11768328" y="1115568"/>
            <a:ext cx="22860" cy="22860"/>
          </a:xfrm>
          <a:prstGeom prst="ellipse">
            <a:avLst/>
          </a:prstGeom>
          <a:solidFill>
            <a:srgbClr val="CFE0F8">
              <a:alpha val="92000"/>
            </a:srgbClr>
          </a:solidFill>
          <a:ln w="12700">
            <a:solidFill>
              <a:srgbClr val="CFE0F8">
                <a:alpha val="0"/>
              </a:srgbClr>
            </a:solidFill>
            <a:prstDash val="solid"/>
          </a:ln>
        </p:spPr>
      </p:sp>
      <p:sp>
        <p:nvSpPr>
          <p:cNvPr id="79" name="Shape 77"/>
          <p:cNvSpPr/>
          <p:nvPr/>
        </p:nvSpPr>
        <p:spPr>
          <a:xfrm>
            <a:off x="11969496" y="1115568"/>
            <a:ext cx="22860" cy="22860"/>
          </a:xfrm>
          <a:prstGeom prst="ellipse">
            <a:avLst/>
          </a:prstGeom>
          <a:solidFill>
            <a:srgbClr val="CFE0F8">
              <a:alpha val="92000"/>
            </a:srgbClr>
          </a:solidFill>
          <a:ln w="12700">
            <a:solidFill>
              <a:srgbClr val="CFE0F8">
                <a:alpha val="0"/>
              </a:srgbClr>
            </a:solidFill>
            <a:prstDash val="solid"/>
          </a:ln>
        </p:spPr>
      </p:sp>
      <p:sp>
        <p:nvSpPr>
          <p:cNvPr id="80" name="Shape 78"/>
          <p:cNvSpPr/>
          <p:nvPr/>
        </p:nvSpPr>
        <p:spPr>
          <a:xfrm>
            <a:off x="9555480" y="1298448"/>
            <a:ext cx="22860" cy="22860"/>
          </a:xfrm>
          <a:prstGeom prst="ellipse">
            <a:avLst/>
          </a:prstGeom>
          <a:solidFill>
            <a:srgbClr val="CFE0F8">
              <a:alpha val="92000"/>
            </a:srgbClr>
          </a:solidFill>
          <a:ln w="12700">
            <a:solidFill>
              <a:srgbClr val="CFE0F8">
                <a:alpha val="0"/>
              </a:srgbClr>
            </a:solidFill>
            <a:prstDash val="solid"/>
          </a:ln>
        </p:spPr>
      </p:sp>
      <p:sp>
        <p:nvSpPr>
          <p:cNvPr id="81" name="Shape 79"/>
          <p:cNvSpPr/>
          <p:nvPr/>
        </p:nvSpPr>
        <p:spPr>
          <a:xfrm>
            <a:off x="9756648" y="1298448"/>
            <a:ext cx="22860" cy="22860"/>
          </a:xfrm>
          <a:prstGeom prst="ellipse">
            <a:avLst/>
          </a:prstGeom>
          <a:solidFill>
            <a:srgbClr val="CFE0F8">
              <a:alpha val="92000"/>
            </a:srgbClr>
          </a:solidFill>
          <a:ln w="12700">
            <a:solidFill>
              <a:srgbClr val="CFE0F8">
                <a:alpha val="0"/>
              </a:srgbClr>
            </a:solidFill>
            <a:prstDash val="solid"/>
          </a:ln>
        </p:spPr>
      </p:sp>
      <p:sp>
        <p:nvSpPr>
          <p:cNvPr id="82" name="Shape 80"/>
          <p:cNvSpPr/>
          <p:nvPr/>
        </p:nvSpPr>
        <p:spPr>
          <a:xfrm>
            <a:off x="9957816" y="1298448"/>
            <a:ext cx="22860" cy="22860"/>
          </a:xfrm>
          <a:prstGeom prst="ellipse">
            <a:avLst/>
          </a:prstGeom>
          <a:solidFill>
            <a:srgbClr val="CFE0F8">
              <a:alpha val="92000"/>
            </a:srgbClr>
          </a:solidFill>
          <a:ln w="12700">
            <a:solidFill>
              <a:srgbClr val="CFE0F8">
                <a:alpha val="0"/>
              </a:srgbClr>
            </a:solidFill>
            <a:prstDash val="solid"/>
          </a:ln>
        </p:spPr>
      </p:sp>
      <p:sp>
        <p:nvSpPr>
          <p:cNvPr id="83" name="Shape 81"/>
          <p:cNvSpPr/>
          <p:nvPr/>
        </p:nvSpPr>
        <p:spPr>
          <a:xfrm>
            <a:off x="10158984" y="1298448"/>
            <a:ext cx="22860" cy="22860"/>
          </a:xfrm>
          <a:prstGeom prst="ellipse">
            <a:avLst/>
          </a:prstGeom>
          <a:solidFill>
            <a:srgbClr val="CFE0F8">
              <a:alpha val="92000"/>
            </a:srgbClr>
          </a:solidFill>
          <a:ln w="12700">
            <a:solidFill>
              <a:srgbClr val="CFE0F8">
                <a:alpha val="0"/>
              </a:srgbClr>
            </a:solidFill>
            <a:prstDash val="solid"/>
          </a:ln>
        </p:spPr>
      </p:sp>
      <p:sp>
        <p:nvSpPr>
          <p:cNvPr id="84" name="Shape 82"/>
          <p:cNvSpPr/>
          <p:nvPr/>
        </p:nvSpPr>
        <p:spPr>
          <a:xfrm>
            <a:off x="10360152" y="1298448"/>
            <a:ext cx="22860" cy="22860"/>
          </a:xfrm>
          <a:prstGeom prst="ellipse">
            <a:avLst/>
          </a:prstGeom>
          <a:solidFill>
            <a:srgbClr val="CFE0F8">
              <a:alpha val="92000"/>
            </a:srgbClr>
          </a:solidFill>
          <a:ln w="12700">
            <a:solidFill>
              <a:srgbClr val="CFE0F8">
                <a:alpha val="0"/>
              </a:srgbClr>
            </a:solidFill>
            <a:prstDash val="solid"/>
          </a:ln>
        </p:spPr>
      </p:sp>
      <p:sp>
        <p:nvSpPr>
          <p:cNvPr id="85" name="Shape 83"/>
          <p:cNvSpPr/>
          <p:nvPr/>
        </p:nvSpPr>
        <p:spPr>
          <a:xfrm>
            <a:off x="10561320" y="1298448"/>
            <a:ext cx="22860" cy="22860"/>
          </a:xfrm>
          <a:prstGeom prst="ellipse">
            <a:avLst/>
          </a:prstGeom>
          <a:solidFill>
            <a:srgbClr val="CFE0F8">
              <a:alpha val="92000"/>
            </a:srgbClr>
          </a:solidFill>
          <a:ln w="12700">
            <a:solidFill>
              <a:srgbClr val="CFE0F8">
                <a:alpha val="0"/>
              </a:srgbClr>
            </a:solidFill>
            <a:prstDash val="solid"/>
          </a:ln>
        </p:spPr>
      </p:sp>
      <p:sp>
        <p:nvSpPr>
          <p:cNvPr id="86" name="Shape 84"/>
          <p:cNvSpPr/>
          <p:nvPr/>
        </p:nvSpPr>
        <p:spPr>
          <a:xfrm>
            <a:off x="10762488" y="1298448"/>
            <a:ext cx="22860" cy="22860"/>
          </a:xfrm>
          <a:prstGeom prst="ellipse">
            <a:avLst/>
          </a:prstGeom>
          <a:solidFill>
            <a:srgbClr val="CFE0F8">
              <a:alpha val="92000"/>
            </a:srgbClr>
          </a:solidFill>
          <a:ln w="12700">
            <a:solidFill>
              <a:srgbClr val="CFE0F8">
                <a:alpha val="0"/>
              </a:srgbClr>
            </a:solidFill>
            <a:prstDash val="solid"/>
          </a:ln>
        </p:spPr>
      </p:sp>
      <p:sp>
        <p:nvSpPr>
          <p:cNvPr id="87" name="Shape 85"/>
          <p:cNvSpPr/>
          <p:nvPr/>
        </p:nvSpPr>
        <p:spPr>
          <a:xfrm>
            <a:off x="10963656" y="1298448"/>
            <a:ext cx="22860" cy="22860"/>
          </a:xfrm>
          <a:prstGeom prst="ellipse">
            <a:avLst/>
          </a:prstGeom>
          <a:solidFill>
            <a:srgbClr val="CFE0F8">
              <a:alpha val="92000"/>
            </a:srgbClr>
          </a:solidFill>
          <a:ln w="12700">
            <a:solidFill>
              <a:srgbClr val="CFE0F8">
                <a:alpha val="0"/>
              </a:srgbClr>
            </a:solidFill>
            <a:prstDash val="solid"/>
          </a:ln>
        </p:spPr>
      </p:sp>
      <p:sp>
        <p:nvSpPr>
          <p:cNvPr id="88" name="Shape 86"/>
          <p:cNvSpPr/>
          <p:nvPr/>
        </p:nvSpPr>
        <p:spPr>
          <a:xfrm>
            <a:off x="11164824" y="1298448"/>
            <a:ext cx="22860" cy="22860"/>
          </a:xfrm>
          <a:prstGeom prst="ellipse">
            <a:avLst/>
          </a:prstGeom>
          <a:solidFill>
            <a:srgbClr val="CFE0F8">
              <a:alpha val="92000"/>
            </a:srgbClr>
          </a:solidFill>
          <a:ln w="12700">
            <a:solidFill>
              <a:srgbClr val="CFE0F8">
                <a:alpha val="0"/>
              </a:srgbClr>
            </a:solidFill>
            <a:prstDash val="solid"/>
          </a:ln>
        </p:spPr>
      </p:sp>
      <p:sp>
        <p:nvSpPr>
          <p:cNvPr id="89" name="Shape 87"/>
          <p:cNvSpPr/>
          <p:nvPr/>
        </p:nvSpPr>
        <p:spPr>
          <a:xfrm>
            <a:off x="11365992" y="1298448"/>
            <a:ext cx="22860" cy="22860"/>
          </a:xfrm>
          <a:prstGeom prst="ellipse">
            <a:avLst/>
          </a:prstGeom>
          <a:solidFill>
            <a:srgbClr val="CFE0F8">
              <a:alpha val="92000"/>
            </a:srgbClr>
          </a:solidFill>
          <a:ln w="12700">
            <a:solidFill>
              <a:srgbClr val="CFE0F8">
                <a:alpha val="0"/>
              </a:srgbClr>
            </a:solidFill>
            <a:prstDash val="solid"/>
          </a:ln>
        </p:spPr>
      </p:sp>
      <p:sp>
        <p:nvSpPr>
          <p:cNvPr id="90" name="Shape 88"/>
          <p:cNvSpPr/>
          <p:nvPr/>
        </p:nvSpPr>
        <p:spPr>
          <a:xfrm>
            <a:off x="11567160" y="1298448"/>
            <a:ext cx="22860" cy="22860"/>
          </a:xfrm>
          <a:prstGeom prst="ellipse">
            <a:avLst/>
          </a:prstGeom>
          <a:solidFill>
            <a:srgbClr val="CFE0F8">
              <a:alpha val="92000"/>
            </a:srgbClr>
          </a:solidFill>
          <a:ln w="12700">
            <a:solidFill>
              <a:srgbClr val="CFE0F8">
                <a:alpha val="0"/>
              </a:srgbClr>
            </a:solidFill>
            <a:prstDash val="solid"/>
          </a:ln>
        </p:spPr>
      </p:sp>
      <p:sp>
        <p:nvSpPr>
          <p:cNvPr id="91" name="Shape 89"/>
          <p:cNvSpPr/>
          <p:nvPr/>
        </p:nvSpPr>
        <p:spPr>
          <a:xfrm>
            <a:off x="11768328" y="1298448"/>
            <a:ext cx="22860" cy="22860"/>
          </a:xfrm>
          <a:prstGeom prst="ellipse">
            <a:avLst/>
          </a:prstGeom>
          <a:solidFill>
            <a:srgbClr val="CFE0F8">
              <a:alpha val="92000"/>
            </a:srgbClr>
          </a:solidFill>
          <a:ln w="12700">
            <a:solidFill>
              <a:srgbClr val="CFE0F8">
                <a:alpha val="0"/>
              </a:srgbClr>
            </a:solidFill>
            <a:prstDash val="solid"/>
          </a:ln>
        </p:spPr>
      </p:sp>
      <p:sp>
        <p:nvSpPr>
          <p:cNvPr id="92" name="Shape 90"/>
          <p:cNvSpPr/>
          <p:nvPr/>
        </p:nvSpPr>
        <p:spPr>
          <a:xfrm>
            <a:off x="11969496" y="1298448"/>
            <a:ext cx="22860" cy="22860"/>
          </a:xfrm>
          <a:prstGeom prst="ellipse">
            <a:avLst/>
          </a:prstGeom>
          <a:solidFill>
            <a:srgbClr val="CFE0F8">
              <a:alpha val="92000"/>
            </a:srgbClr>
          </a:solidFill>
          <a:ln w="12700">
            <a:solidFill>
              <a:srgbClr val="CFE0F8">
                <a:alpha val="0"/>
              </a:srgbClr>
            </a:solidFill>
            <a:prstDash val="solid"/>
          </a:ln>
        </p:spPr>
      </p:sp>
      <p:sp>
        <p:nvSpPr>
          <p:cNvPr id="93" name="Shape 91"/>
          <p:cNvSpPr/>
          <p:nvPr/>
        </p:nvSpPr>
        <p:spPr>
          <a:xfrm>
            <a:off x="9555480" y="1481328"/>
            <a:ext cx="22860" cy="22860"/>
          </a:xfrm>
          <a:prstGeom prst="ellipse">
            <a:avLst/>
          </a:prstGeom>
          <a:solidFill>
            <a:srgbClr val="CFE0F8">
              <a:alpha val="92000"/>
            </a:srgbClr>
          </a:solidFill>
          <a:ln w="12700">
            <a:solidFill>
              <a:srgbClr val="CFE0F8">
                <a:alpha val="0"/>
              </a:srgbClr>
            </a:solidFill>
            <a:prstDash val="solid"/>
          </a:ln>
        </p:spPr>
      </p:sp>
      <p:sp>
        <p:nvSpPr>
          <p:cNvPr id="94" name="Shape 92"/>
          <p:cNvSpPr/>
          <p:nvPr/>
        </p:nvSpPr>
        <p:spPr>
          <a:xfrm>
            <a:off x="9756648" y="1481328"/>
            <a:ext cx="22860" cy="22860"/>
          </a:xfrm>
          <a:prstGeom prst="ellipse">
            <a:avLst/>
          </a:prstGeom>
          <a:solidFill>
            <a:srgbClr val="CFE0F8">
              <a:alpha val="92000"/>
            </a:srgbClr>
          </a:solidFill>
          <a:ln w="12700">
            <a:solidFill>
              <a:srgbClr val="CFE0F8">
                <a:alpha val="0"/>
              </a:srgbClr>
            </a:solidFill>
            <a:prstDash val="solid"/>
          </a:ln>
        </p:spPr>
      </p:sp>
      <p:sp>
        <p:nvSpPr>
          <p:cNvPr id="95" name="Shape 93"/>
          <p:cNvSpPr/>
          <p:nvPr/>
        </p:nvSpPr>
        <p:spPr>
          <a:xfrm>
            <a:off x="9957816" y="1481328"/>
            <a:ext cx="22860" cy="22860"/>
          </a:xfrm>
          <a:prstGeom prst="ellipse">
            <a:avLst/>
          </a:prstGeom>
          <a:solidFill>
            <a:srgbClr val="CFE0F8">
              <a:alpha val="92000"/>
            </a:srgbClr>
          </a:solidFill>
          <a:ln w="12700">
            <a:solidFill>
              <a:srgbClr val="CFE0F8">
                <a:alpha val="0"/>
              </a:srgbClr>
            </a:solidFill>
            <a:prstDash val="solid"/>
          </a:ln>
        </p:spPr>
      </p:sp>
      <p:sp>
        <p:nvSpPr>
          <p:cNvPr id="96" name="Shape 94"/>
          <p:cNvSpPr/>
          <p:nvPr/>
        </p:nvSpPr>
        <p:spPr>
          <a:xfrm>
            <a:off x="10158984" y="1481328"/>
            <a:ext cx="22860" cy="22860"/>
          </a:xfrm>
          <a:prstGeom prst="ellipse">
            <a:avLst/>
          </a:prstGeom>
          <a:solidFill>
            <a:srgbClr val="CFE0F8">
              <a:alpha val="92000"/>
            </a:srgbClr>
          </a:solidFill>
          <a:ln w="12700">
            <a:solidFill>
              <a:srgbClr val="CFE0F8">
                <a:alpha val="0"/>
              </a:srgbClr>
            </a:solidFill>
            <a:prstDash val="solid"/>
          </a:ln>
        </p:spPr>
      </p:sp>
      <p:sp>
        <p:nvSpPr>
          <p:cNvPr id="97" name="Shape 95"/>
          <p:cNvSpPr/>
          <p:nvPr/>
        </p:nvSpPr>
        <p:spPr>
          <a:xfrm>
            <a:off x="10360152" y="1481328"/>
            <a:ext cx="22860" cy="22860"/>
          </a:xfrm>
          <a:prstGeom prst="ellipse">
            <a:avLst/>
          </a:prstGeom>
          <a:solidFill>
            <a:srgbClr val="CFE0F8">
              <a:alpha val="92000"/>
            </a:srgbClr>
          </a:solidFill>
          <a:ln w="12700">
            <a:solidFill>
              <a:srgbClr val="CFE0F8">
                <a:alpha val="0"/>
              </a:srgbClr>
            </a:solidFill>
            <a:prstDash val="solid"/>
          </a:ln>
        </p:spPr>
      </p:sp>
      <p:sp>
        <p:nvSpPr>
          <p:cNvPr id="98" name="Shape 96"/>
          <p:cNvSpPr/>
          <p:nvPr/>
        </p:nvSpPr>
        <p:spPr>
          <a:xfrm>
            <a:off x="10561320" y="1481328"/>
            <a:ext cx="22860" cy="22860"/>
          </a:xfrm>
          <a:prstGeom prst="ellipse">
            <a:avLst/>
          </a:prstGeom>
          <a:solidFill>
            <a:srgbClr val="CFE0F8">
              <a:alpha val="92000"/>
            </a:srgbClr>
          </a:solidFill>
          <a:ln w="12700">
            <a:solidFill>
              <a:srgbClr val="CFE0F8">
                <a:alpha val="0"/>
              </a:srgbClr>
            </a:solidFill>
            <a:prstDash val="solid"/>
          </a:ln>
        </p:spPr>
      </p:sp>
      <p:sp>
        <p:nvSpPr>
          <p:cNvPr id="99" name="Shape 97"/>
          <p:cNvSpPr/>
          <p:nvPr/>
        </p:nvSpPr>
        <p:spPr>
          <a:xfrm>
            <a:off x="10762488" y="1481328"/>
            <a:ext cx="22860" cy="22860"/>
          </a:xfrm>
          <a:prstGeom prst="ellipse">
            <a:avLst/>
          </a:prstGeom>
          <a:solidFill>
            <a:srgbClr val="CFE0F8">
              <a:alpha val="92000"/>
            </a:srgbClr>
          </a:solidFill>
          <a:ln w="12700">
            <a:solidFill>
              <a:srgbClr val="CFE0F8">
                <a:alpha val="0"/>
              </a:srgbClr>
            </a:solidFill>
            <a:prstDash val="solid"/>
          </a:ln>
        </p:spPr>
      </p:sp>
      <p:sp>
        <p:nvSpPr>
          <p:cNvPr id="100" name="Shape 98"/>
          <p:cNvSpPr/>
          <p:nvPr/>
        </p:nvSpPr>
        <p:spPr>
          <a:xfrm>
            <a:off x="10963656" y="1481328"/>
            <a:ext cx="22860" cy="22860"/>
          </a:xfrm>
          <a:prstGeom prst="ellipse">
            <a:avLst/>
          </a:prstGeom>
          <a:solidFill>
            <a:srgbClr val="CFE0F8">
              <a:alpha val="92000"/>
            </a:srgbClr>
          </a:solidFill>
          <a:ln w="12700">
            <a:solidFill>
              <a:srgbClr val="CFE0F8">
                <a:alpha val="0"/>
              </a:srgbClr>
            </a:solidFill>
            <a:prstDash val="solid"/>
          </a:ln>
        </p:spPr>
      </p:sp>
      <p:sp>
        <p:nvSpPr>
          <p:cNvPr id="101" name="Shape 99"/>
          <p:cNvSpPr/>
          <p:nvPr/>
        </p:nvSpPr>
        <p:spPr>
          <a:xfrm>
            <a:off x="11164824" y="1481328"/>
            <a:ext cx="22860" cy="22860"/>
          </a:xfrm>
          <a:prstGeom prst="ellipse">
            <a:avLst/>
          </a:prstGeom>
          <a:solidFill>
            <a:srgbClr val="CFE0F8">
              <a:alpha val="92000"/>
            </a:srgbClr>
          </a:solidFill>
          <a:ln w="12700">
            <a:solidFill>
              <a:srgbClr val="CFE0F8">
                <a:alpha val="0"/>
              </a:srgbClr>
            </a:solidFill>
            <a:prstDash val="solid"/>
          </a:ln>
        </p:spPr>
      </p:sp>
      <p:sp>
        <p:nvSpPr>
          <p:cNvPr id="102" name="Shape 100"/>
          <p:cNvSpPr/>
          <p:nvPr/>
        </p:nvSpPr>
        <p:spPr>
          <a:xfrm>
            <a:off x="11365992" y="1481328"/>
            <a:ext cx="22860" cy="22860"/>
          </a:xfrm>
          <a:prstGeom prst="ellipse">
            <a:avLst/>
          </a:prstGeom>
          <a:solidFill>
            <a:srgbClr val="CFE0F8">
              <a:alpha val="92000"/>
            </a:srgbClr>
          </a:solidFill>
          <a:ln w="12700">
            <a:solidFill>
              <a:srgbClr val="CFE0F8">
                <a:alpha val="0"/>
              </a:srgbClr>
            </a:solidFill>
            <a:prstDash val="solid"/>
          </a:ln>
        </p:spPr>
      </p:sp>
      <p:sp>
        <p:nvSpPr>
          <p:cNvPr id="103" name="Shape 101"/>
          <p:cNvSpPr/>
          <p:nvPr/>
        </p:nvSpPr>
        <p:spPr>
          <a:xfrm>
            <a:off x="11567160" y="1481328"/>
            <a:ext cx="22860" cy="22860"/>
          </a:xfrm>
          <a:prstGeom prst="ellipse">
            <a:avLst/>
          </a:prstGeom>
          <a:solidFill>
            <a:srgbClr val="CFE0F8">
              <a:alpha val="92000"/>
            </a:srgbClr>
          </a:solidFill>
          <a:ln w="12700">
            <a:solidFill>
              <a:srgbClr val="CFE0F8">
                <a:alpha val="0"/>
              </a:srgbClr>
            </a:solidFill>
            <a:prstDash val="solid"/>
          </a:ln>
        </p:spPr>
      </p:sp>
      <p:sp>
        <p:nvSpPr>
          <p:cNvPr id="104" name="Shape 102"/>
          <p:cNvSpPr/>
          <p:nvPr/>
        </p:nvSpPr>
        <p:spPr>
          <a:xfrm>
            <a:off x="11768328" y="1481328"/>
            <a:ext cx="22860" cy="22860"/>
          </a:xfrm>
          <a:prstGeom prst="ellipse">
            <a:avLst/>
          </a:prstGeom>
          <a:solidFill>
            <a:srgbClr val="CFE0F8">
              <a:alpha val="92000"/>
            </a:srgbClr>
          </a:solidFill>
          <a:ln w="12700">
            <a:solidFill>
              <a:srgbClr val="CFE0F8">
                <a:alpha val="0"/>
              </a:srgbClr>
            </a:solidFill>
            <a:prstDash val="solid"/>
          </a:ln>
        </p:spPr>
      </p:sp>
      <p:sp>
        <p:nvSpPr>
          <p:cNvPr id="105" name="Shape 103"/>
          <p:cNvSpPr/>
          <p:nvPr/>
        </p:nvSpPr>
        <p:spPr>
          <a:xfrm>
            <a:off x="11969496" y="1481328"/>
            <a:ext cx="22860" cy="22860"/>
          </a:xfrm>
          <a:prstGeom prst="ellipse">
            <a:avLst/>
          </a:prstGeom>
          <a:solidFill>
            <a:srgbClr val="CFE0F8">
              <a:alpha val="92000"/>
            </a:srgbClr>
          </a:solidFill>
          <a:ln w="12700">
            <a:solidFill>
              <a:srgbClr val="CFE0F8">
                <a:alpha val="0"/>
              </a:srgbClr>
            </a:solidFill>
            <a:prstDash val="solid"/>
          </a:ln>
        </p:spPr>
      </p:sp>
      <p:sp>
        <p:nvSpPr>
          <p:cNvPr id="106" name="Text 104"/>
          <p:cNvSpPr/>
          <p:nvPr/>
        </p:nvSpPr>
        <p:spPr>
          <a:xfrm>
            <a:off x="457200" y="365760"/>
            <a:ext cx="11274552" cy="201168"/>
          </a:xfrm>
          <a:prstGeom prst="rect">
            <a:avLst/>
          </a:prstGeom>
          <a:noFill/>
          <a:ln/>
        </p:spPr>
        <p:txBody>
          <a:bodyPr wrap="square" lIns="0" tIns="0" rIns="0" bIns="0" rtlCol="0" anchor="ctr"/>
          <a:lstStyle/>
          <a:p>
            <a:pPr indent="0" marL="0">
              <a:buNone/>
            </a:pPr>
            <a:r>
              <a:rPr lang="en-US" sz="950" b="1" spc="150" kern="0" dirty="0">
                <a:solidFill>
                  <a:srgbClr val="0052CC"/>
                </a:solidFill>
                <a:latin typeface="Arial" pitchFamily="34" charset="0"/>
                <a:ea typeface="Arial" pitchFamily="34" charset="-122"/>
                <a:cs typeface="Arial" pitchFamily="34" charset="-120"/>
              </a:rPr>
              <a:t>PROCESS ADVISOR  ·  PROCESS ASSESSMENT REPORT</a:t>
            </a:r>
            <a:endParaRPr lang="en-US" sz="950" dirty="0"/>
          </a:p>
        </p:txBody>
      </p:sp>
      <p:sp>
        <p:nvSpPr>
          <p:cNvPr id="107" name="Text 105"/>
          <p:cNvSpPr/>
          <p:nvPr/>
        </p:nvSpPr>
        <p:spPr>
          <a:xfrm>
            <a:off x="457200" y="621792"/>
            <a:ext cx="11274552" cy="411480"/>
          </a:xfrm>
          <a:prstGeom prst="rect">
            <a:avLst/>
          </a:prstGeom>
          <a:noFill/>
          <a:ln/>
        </p:spPr>
        <p:txBody>
          <a:bodyPr wrap="square" lIns="0" tIns="0" rIns="0" bIns="0" rtlCol="0" anchor="t"/>
          <a:lstStyle/>
          <a:p>
            <a:pPr indent="0" marL="0">
              <a:buNone/>
            </a:pPr>
            <a:r>
              <a:rPr lang="en-US" sz="1850" b="1" dirty="0">
                <a:solidFill>
                  <a:srgbClr val="172B4D"/>
                </a:solidFill>
                <a:latin typeface="Arial" pitchFamily="34" charset="0"/>
                <a:ea typeface="Arial" pitchFamily="34" charset="-122"/>
                <a:cs typeface="Arial" pitchFamily="34" charset="-120"/>
              </a:rPr>
              <a:t>6.3. Targeted Initiative: Establish Clear Governance for the 'Pending' State</a:t>
            </a:r>
            <a:endParaRPr lang="en-US" sz="1850" dirty="0"/>
          </a:p>
        </p:txBody>
      </p:sp>
      <p:sp>
        <p:nvSpPr>
          <p:cNvPr id="108" name="Shape 106"/>
          <p:cNvSpPr/>
          <p:nvPr/>
        </p:nvSpPr>
        <p:spPr>
          <a:xfrm>
            <a:off x="457200" y="1115568"/>
            <a:ext cx="960120" cy="41148"/>
          </a:xfrm>
          <a:prstGeom prst="rect">
            <a:avLst/>
          </a:prstGeom>
          <a:solidFill>
            <a:srgbClr val="1D7AFC"/>
          </a:solidFill>
          <a:ln w="12700">
            <a:solidFill>
              <a:srgbClr val="1D7AFC"/>
            </a:solidFill>
            <a:prstDash val="solid"/>
          </a:ln>
        </p:spPr>
      </p:sp>
      <p:sp>
        <p:nvSpPr>
          <p:cNvPr id="109" name="Text 107"/>
          <p:cNvSpPr/>
          <p:nvPr/>
        </p:nvSpPr>
        <p:spPr>
          <a:xfrm>
            <a:off x="457200" y="1325880"/>
            <a:ext cx="630936" cy="292608"/>
          </a:xfrm>
          <a:prstGeom prst="roundRect">
            <a:avLst>
              <a:gd name="adj" fmla="val 18750"/>
            </a:avLst>
          </a:prstGeom>
          <a:solidFill>
            <a:srgbClr val="FFF3EB"/>
          </a:solidFill>
          <a:ln/>
        </p:spPr>
        <p:txBody>
          <a:bodyPr wrap="square" lIns="0" tIns="0" rIns="0" bIns="0" rtlCol="0" anchor="ctr"/>
          <a:lstStyle/>
          <a:p>
            <a:pPr algn="ctr" indent="0" marL="0">
              <a:buNone/>
            </a:pPr>
            <a:r>
              <a:rPr lang="en-US" sz="950" b="1" dirty="0">
                <a:solidFill>
                  <a:srgbClr val="A54800"/>
                </a:solidFill>
                <a:latin typeface="Arial" pitchFamily="34" charset="0"/>
                <a:ea typeface="Arial" pitchFamily="34" charset="-122"/>
                <a:cs typeface="Arial" pitchFamily="34" charset="-120"/>
              </a:rPr>
              <a:t>High</a:t>
            </a:r>
            <a:endParaRPr lang="en-US" sz="950" dirty="0"/>
          </a:p>
        </p:txBody>
      </p:sp>
      <p:sp>
        <p:nvSpPr>
          <p:cNvPr id="110" name="Text 108"/>
          <p:cNvSpPr/>
          <p:nvPr/>
        </p:nvSpPr>
        <p:spPr>
          <a:xfrm>
            <a:off x="1197864" y="1325880"/>
            <a:ext cx="1719072" cy="292608"/>
          </a:xfrm>
          <a:prstGeom prst="roundRect">
            <a:avLst>
              <a:gd name="adj" fmla="val 18750"/>
            </a:avLst>
          </a:prstGeom>
          <a:solidFill>
            <a:srgbClr val="E9F2FF"/>
          </a:solidFill>
          <a:ln/>
        </p:spPr>
        <p:txBody>
          <a:bodyPr wrap="square" lIns="0" tIns="0" rIns="0" bIns="0" rtlCol="0" anchor="ctr"/>
          <a:lstStyle/>
          <a:p>
            <a:pPr algn="ctr" indent="0" marL="0">
              <a:buNone/>
            </a:pPr>
            <a:r>
              <a:rPr lang="en-US" sz="950" b="1" dirty="0">
                <a:solidFill>
                  <a:srgbClr val="0052CC"/>
                </a:solidFill>
                <a:latin typeface="Arial" pitchFamily="34" charset="0"/>
                <a:ea typeface="Arial" pitchFamily="34" charset="-122"/>
                <a:cs typeface="Arial" pitchFamily="34" charset="-120"/>
              </a:rPr>
              <a:t>Operating Practice</a:t>
            </a:r>
            <a:endParaRPr lang="en-US" sz="950" dirty="0"/>
          </a:p>
        </p:txBody>
      </p:sp>
      <p:sp>
        <p:nvSpPr>
          <p:cNvPr id="111" name="Shape 109"/>
          <p:cNvSpPr/>
          <p:nvPr/>
        </p:nvSpPr>
        <p:spPr>
          <a:xfrm>
            <a:off x="457200" y="1828800"/>
            <a:ext cx="5536692" cy="2162556"/>
          </a:xfrm>
          <a:prstGeom prst="roundRect">
            <a:avLst>
              <a:gd name="adj" fmla="val 2114"/>
            </a:avLst>
          </a:prstGeom>
          <a:solidFill>
            <a:srgbClr val="FFFFFF"/>
          </a:solidFill>
          <a:ln w="10160">
            <a:solidFill>
              <a:srgbClr val="E1E5EA"/>
            </a:solidFill>
            <a:prstDash val="solid"/>
          </a:ln>
          <a:effectLst>
            <a:outerShdw sx="100000" sy="100000" kx="0" ky="0" algn="bl" rotWithShape="0" blurRad="76200" dist="19050" dir="5400000">
              <a:srgbClr val="122A35">
                <a:alpha val="6000"/>
              </a:srgbClr>
            </a:outerShdw>
          </a:effectLst>
        </p:spPr>
      </p:sp>
      <p:sp>
        <p:nvSpPr>
          <p:cNvPr id="112" name="Text 110"/>
          <p:cNvSpPr/>
          <p:nvPr/>
        </p:nvSpPr>
        <p:spPr>
          <a:xfrm>
            <a:off x="640080" y="1965960"/>
            <a:ext cx="5170932" cy="182880"/>
          </a:xfrm>
          <a:prstGeom prst="rect">
            <a:avLst/>
          </a:prstGeom>
          <a:noFill/>
          <a:ln/>
        </p:spPr>
        <p:txBody>
          <a:bodyPr wrap="square" lIns="0" tIns="0" rIns="0" bIns="0" rtlCol="0" anchor="ctr"/>
          <a:lstStyle/>
          <a:p>
            <a:pPr indent="0" marL="0">
              <a:buNone/>
            </a:pPr>
            <a:r>
              <a:rPr lang="en-US" sz="850" b="1" dirty="0">
                <a:solidFill>
                  <a:srgbClr val="626F86"/>
                </a:solidFill>
                <a:latin typeface="Arial" pitchFamily="34" charset="0"/>
                <a:ea typeface="Arial" pitchFamily="34" charset="-122"/>
                <a:cs typeface="Arial" pitchFamily="34" charset="-120"/>
              </a:rPr>
              <a:t>ACTION PLAN DESCRIPTION</a:t>
            </a:r>
            <a:endParaRPr lang="en-US" sz="850" dirty="0"/>
          </a:p>
        </p:txBody>
      </p:sp>
      <p:sp>
        <p:nvSpPr>
          <p:cNvPr id="113" name="Text 111"/>
          <p:cNvSpPr/>
          <p:nvPr/>
        </p:nvSpPr>
        <p:spPr>
          <a:xfrm>
            <a:off x="640080" y="2212848"/>
            <a:ext cx="5170932" cy="1659636"/>
          </a:xfrm>
          <a:prstGeom prst="rect">
            <a:avLst/>
          </a:prstGeom>
          <a:noFill/>
          <a:ln/>
        </p:spPr>
        <p:txBody>
          <a:bodyPr wrap="square" lIns="0" tIns="0" rIns="0" bIns="0" rtlCol="0" anchor="ctr"/>
          <a:lstStyle/>
          <a:p>
            <a:pPr indent="0" marL="0">
              <a:lnSpc>
                <a:spcPts val="1500"/>
              </a:lnSpc>
              <a:buNone/>
            </a:pPr>
            <a:r>
              <a:rPr lang="en-US" sz="1150" dirty="0">
                <a:solidFill>
                  <a:srgbClr val="172B4D"/>
                </a:solidFill>
                <a:latin typeface="Arial" pitchFamily="34" charset="0"/>
                <a:ea typeface="Arial" pitchFamily="34" charset="-122"/>
                <a:cs typeface="Arial" pitchFamily="34" charset="-120"/>
              </a:rPr>
              <a:t>Define and publish strict, mandatory entry and exit criteria for using the 'Pending' status. Implement automated reminders and escalations for tickets that remain in 'Pending' for more than 48 hours without an update.</a:t>
            </a:r>
            <a:endParaRPr lang="en-US" sz="1150" dirty="0"/>
          </a:p>
        </p:txBody>
      </p:sp>
      <p:sp>
        <p:nvSpPr>
          <p:cNvPr id="114" name="Shape 112"/>
          <p:cNvSpPr/>
          <p:nvPr/>
        </p:nvSpPr>
        <p:spPr>
          <a:xfrm>
            <a:off x="6195060" y="1828800"/>
            <a:ext cx="5536692" cy="2162556"/>
          </a:xfrm>
          <a:prstGeom prst="roundRect">
            <a:avLst>
              <a:gd name="adj" fmla="val 2114"/>
            </a:avLst>
          </a:prstGeom>
          <a:solidFill>
            <a:srgbClr val="FFFFFF"/>
          </a:solidFill>
          <a:ln w="10160">
            <a:solidFill>
              <a:srgbClr val="E1E5EA"/>
            </a:solidFill>
            <a:prstDash val="solid"/>
          </a:ln>
          <a:effectLst>
            <a:outerShdw sx="100000" sy="100000" kx="0" ky="0" algn="bl" rotWithShape="0" blurRad="76200" dist="19050" dir="5400000">
              <a:srgbClr val="122A35">
                <a:alpha val="6000"/>
              </a:srgbClr>
            </a:outerShdw>
          </a:effectLst>
        </p:spPr>
      </p:sp>
      <p:sp>
        <p:nvSpPr>
          <p:cNvPr id="115" name="Text 113"/>
          <p:cNvSpPr/>
          <p:nvPr/>
        </p:nvSpPr>
        <p:spPr>
          <a:xfrm>
            <a:off x="6377940" y="1965960"/>
            <a:ext cx="5170932" cy="182880"/>
          </a:xfrm>
          <a:prstGeom prst="rect">
            <a:avLst/>
          </a:prstGeom>
          <a:noFill/>
          <a:ln/>
        </p:spPr>
        <p:txBody>
          <a:bodyPr wrap="square" lIns="0" tIns="0" rIns="0" bIns="0" rtlCol="0" anchor="ctr"/>
          <a:lstStyle/>
          <a:p>
            <a:pPr indent="0" marL="0">
              <a:buNone/>
            </a:pPr>
            <a:r>
              <a:rPr lang="en-US" sz="850" b="1" dirty="0">
                <a:solidFill>
                  <a:srgbClr val="626F86"/>
                </a:solidFill>
                <a:latin typeface="Arial" pitchFamily="34" charset="0"/>
                <a:ea typeface="Arial" pitchFamily="34" charset="-122"/>
                <a:cs typeface="Arial" pitchFamily="34" charset="-120"/>
              </a:rPr>
              <a:t>STRATEGIC VALUE DRIVER</a:t>
            </a:r>
            <a:endParaRPr lang="en-US" sz="850" dirty="0"/>
          </a:p>
        </p:txBody>
      </p:sp>
      <p:sp>
        <p:nvSpPr>
          <p:cNvPr id="116" name="Text 114"/>
          <p:cNvSpPr/>
          <p:nvPr/>
        </p:nvSpPr>
        <p:spPr>
          <a:xfrm>
            <a:off x="6377940" y="2212848"/>
            <a:ext cx="5170932" cy="1659636"/>
          </a:xfrm>
          <a:prstGeom prst="rect">
            <a:avLst/>
          </a:prstGeom>
          <a:noFill/>
          <a:ln/>
        </p:spPr>
        <p:txBody>
          <a:bodyPr wrap="square" lIns="0" tIns="0" rIns="0" bIns="0" rtlCol="0" anchor="ctr"/>
          <a:lstStyle/>
          <a:p>
            <a:pPr indent="0" marL="0">
              <a:lnSpc>
                <a:spcPts val="1500"/>
              </a:lnSpc>
              <a:buNone/>
            </a:pPr>
            <a:r>
              <a:rPr lang="en-US" sz="1150" dirty="0">
                <a:solidFill>
                  <a:srgbClr val="A54800"/>
                </a:solidFill>
                <a:latin typeface="Arial" pitchFamily="34" charset="0"/>
                <a:ea typeface="Arial" pitchFamily="34" charset="-122"/>
                <a:cs typeface="Arial" pitchFamily="34" charset="-120"/>
              </a:rPr>
              <a:t>Ambiguous use of the 'Pending' state is a major driver of the 40.0% rework rate and introduces significant, uncontrolled delays into the process. Clarifying its use is key to reducing process churn.</a:t>
            </a:r>
            <a:endParaRPr lang="en-US" sz="1150" dirty="0"/>
          </a:p>
        </p:txBody>
      </p:sp>
      <p:sp>
        <p:nvSpPr>
          <p:cNvPr id="117" name="Shape 115"/>
          <p:cNvSpPr/>
          <p:nvPr/>
        </p:nvSpPr>
        <p:spPr>
          <a:xfrm>
            <a:off x="457200" y="4192524"/>
            <a:ext cx="5536692" cy="2162556"/>
          </a:xfrm>
          <a:prstGeom prst="roundRect">
            <a:avLst>
              <a:gd name="adj" fmla="val 2114"/>
            </a:avLst>
          </a:prstGeom>
          <a:solidFill>
            <a:srgbClr val="FFFFFF"/>
          </a:solidFill>
          <a:ln w="10160">
            <a:solidFill>
              <a:srgbClr val="E1E5EA"/>
            </a:solidFill>
            <a:prstDash val="solid"/>
          </a:ln>
          <a:effectLst>
            <a:outerShdw sx="100000" sy="100000" kx="0" ky="0" algn="bl" rotWithShape="0" blurRad="76200" dist="19050" dir="5400000">
              <a:srgbClr val="122A35">
                <a:alpha val="6000"/>
              </a:srgbClr>
            </a:outerShdw>
          </a:effectLst>
        </p:spPr>
      </p:sp>
      <p:sp>
        <p:nvSpPr>
          <p:cNvPr id="118" name="Text 116"/>
          <p:cNvSpPr/>
          <p:nvPr/>
        </p:nvSpPr>
        <p:spPr>
          <a:xfrm>
            <a:off x="640080" y="4329684"/>
            <a:ext cx="5170932" cy="182880"/>
          </a:xfrm>
          <a:prstGeom prst="rect">
            <a:avLst/>
          </a:prstGeom>
          <a:noFill/>
          <a:ln/>
        </p:spPr>
        <p:txBody>
          <a:bodyPr wrap="square" lIns="0" tIns="0" rIns="0" bIns="0" rtlCol="0" anchor="ctr"/>
          <a:lstStyle/>
          <a:p>
            <a:pPr indent="0" marL="0">
              <a:buNone/>
            </a:pPr>
            <a:r>
              <a:rPr lang="en-US" sz="850" b="1" dirty="0">
                <a:solidFill>
                  <a:srgbClr val="626F86"/>
                </a:solidFill>
                <a:latin typeface="Arial" pitchFamily="34" charset="0"/>
                <a:ea typeface="Arial" pitchFamily="34" charset="-122"/>
                <a:cs typeface="Arial" pitchFamily="34" charset="-120"/>
              </a:rPr>
              <a:t>TARGET PERFORMANCE / SUCCESS METRICS</a:t>
            </a:r>
            <a:endParaRPr lang="en-US" sz="850" dirty="0"/>
          </a:p>
        </p:txBody>
      </p:sp>
      <p:sp>
        <p:nvSpPr>
          <p:cNvPr id="119" name="Text 117"/>
          <p:cNvSpPr/>
          <p:nvPr/>
        </p:nvSpPr>
        <p:spPr>
          <a:xfrm>
            <a:off x="640080" y="4576572"/>
            <a:ext cx="5170932" cy="1659636"/>
          </a:xfrm>
          <a:prstGeom prst="rect">
            <a:avLst/>
          </a:prstGeom>
          <a:noFill/>
          <a:ln/>
        </p:spPr>
        <p:txBody>
          <a:bodyPr wrap="square" lIns="0" tIns="0" rIns="0" bIns="0" rtlCol="0" anchor="ctr"/>
          <a:lstStyle/>
          <a:p>
            <a:pPr indent="0" marL="0">
              <a:lnSpc>
                <a:spcPts val="1600"/>
              </a:lnSpc>
              <a:buNone/>
            </a:pPr>
            <a:r>
              <a:rPr lang="en-US" sz="1150" dirty="0">
                <a:solidFill>
                  <a:srgbClr val="1D7AFC"/>
                </a:solidFill>
                <a:latin typeface="Arial" pitchFamily="34" charset="0"/>
                <a:ea typeface="Arial" pitchFamily="34" charset="-122"/>
                <a:cs typeface="Arial" pitchFamily="34" charset="-120"/>
              </a:rPr>
              <a:t>Reduce ticket 'ping-pong' between statuses, shorten active resolution times, and create clearer accountability for ticket progression, contributing to a lower overall rework rate.</a:t>
            </a:r>
            <a:endParaRPr lang="en-US" sz="1150" dirty="0"/>
          </a:p>
        </p:txBody>
      </p:sp>
      <p:sp>
        <p:nvSpPr>
          <p:cNvPr id="120" name="Shape 118"/>
          <p:cNvSpPr/>
          <p:nvPr/>
        </p:nvSpPr>
        <p:spPr>
          <a:xfrm>
            <a:off x="6195060" y="4192524"/>
            <a:ext cx="5536692" cy="2162556"/>
          </a:xfrm>
          <a:prstGeom prst="roundRect">
            <a:avLst>
              <a:gd name="adj" fmla="val 2114"/>
            </a:avLst>
          </a:prstGeom>
          <a:solidFill>
            <a:srgbClr val="FFFFFF"/>
          </a:solidFill>
          <a:ln w="10160">
            <a:solidFill>
              <a:srgbClr val="E1E5EA"/>
            </a:solidFill>
            <a:prstDash val="solid"/>
          </a:ln>
          <a:effectLst>
            <a:outerShdw sx="100000" sy="100000" kx="0" ky="0" algn="bl" rotWithShape="0" blurRad="76200" dist="19050" dir="5400000">
              <a:srgbClr val="122A35">
                <a:alpha val="6000"/>
              </a:srgbClr>
            </a:outerShdw>
          </a:effectLst>
        </p:spPr>
      </p:sp>
      <p:sp>
        <p:nvSpPr>
          <p:cNvPr id="121" name="Text 119"/>
          <p:cNvSpPr/>
          <p:nvPr/>
        </p:nvSpPr>
        <p:spPr>
          <a:xfrm>
            <a:off x="6377940" y="4329684"/>
            <a:ext cx="5170932" cy="182880"/>
          </a:xfrm>
          <a:prstGeom prst="rect">
            <a:avLst/>
          </a:prstGeom>
          <a:noFill/>
          <a:ln/>
        </p:spPr>
        <p:txBody>
          <a:bodyPr wrap="square" lIns="0" tIns="0" rIns="0" bIns="0" rtlCol="0" anchor="ctr"/>
          <a:lstStyle/>
          <a:p>
            <a:pPr indent="0" marL="0">
              <a:buNone/>
            </a:pPr>
            <a:r>
              <a:rPr lang="en-US" sz="850" b="1" dirty="0">
                <a:solidFill>
                  <a:srgbClr val="626F86"/>
                </a:solidFill>
                <a:latin typeface="Arial" pitchFamily="34" charset="0"/>
                <a:ea typeface="Arial" pitchFamily="34" charset="-122"/>
                <a:cs typeface="Arial" pitchFamily="34" charset="-120"/>
              </a:rPr>
              <a:t>ACCOUNTABLE GOVERNANCE OWNER</a:t>
            </a:r>
            <a:endParaRPr lang="en-US" sz="850" dirty="0"/>
          </a:p>
        </p:txBody>
      </p:sp>
      <p:sp>
        <p:nvSpPr>
          <p:cNvPr id="122" name="Text 120"/>
          <p:cNvSpPr/>
          <p:nvPr/>
        </p:nvSpPr>
        <p:spPr>
          <a:xfrm>
            <a:off x="6377940" y="4576572"/>
            <a:ext cx="5170932" cy="1659636"/>
          </a:xfrm>
          <a:prstGeom prst="rect">
            <a:avLst/>
          </a:prstGeom>
          <a:noFill/>
          <a:ln/>
        </p:spPr>
        <p:txBody>
          <a:bodyPr wrap="square" lIns="0" tIns="0" rIns="0" bIns="0" rtlCol="0" anchor="ctr"/>
          <a:lstStyle/>
          <a:p>
            <a:pPr indent="0" marL="0">
              <a:lnSpc>
                <a:spcPts val="1600"/>
              </a:lnSpc>
              <a:buNone/>
            </a:pPr>
            <a:r>
              <a:rPr lang="en-US" sz="1150" dirty="0">
                <a:solidFill>
                  <a:srgbClr val="626F86"/>
                </a:solidFill>
                <a:latin typeface="Arial" pitchFamily="34" charset="0"/>
                <a:ea typeface="Arial" pitchFamily="34" charset="-122"/>
                <a:cs typeface="Arial" pitchFamily="34" charset="-120"/>
              </a:rPr>
              <a:t>Incident Process Owner / Service Desk Lead</a:t>
            </a:r>
            <a:endParaRPr lang="en-US" sz="1150" dirty="0"/>
          </a:p>
        </p:txBody>
      </p:sp>
      <p:sp>
        <p:nvSpPr>
          <p:cNvPr id="25" name="Slide Number Placeholder 0"/>
          <p:cNvSpPr>
            <a:spLocks noGrp="1"/>
          </p:cNvSpPr>
          <p:nvPr>
            <p:ph type="sldNum" sz="quarter" idx="4294967295"/>
          </p:nvPr>
        </p:nvSpPr>
        <p:spPr>
          <a:xfrm>
            <a:off x="11521440" y="6537960"/>
            <a:ext cx="800000" cy="300000"/>
          </a:xfrm>
          <a:prstGeom prst="rect">
            <a:avLst/>
          </a:prstGeom>
          <a:extLst>
            <a:ext uri="{C572A759-6A51-4108-AA02-DFA0A04FC94B}">
              <ma14:wrappingTextBoxFlag xmlns:ma14="http://schemas.microsoft.com/office/mac/drawingml/2011/main" val="0"/>
            </a:ext>
          </a:extLst>
        </p:spPr>
        <p:txBody>
          <a:bodyPr/>
          <a:lstStyle>
            <a:lvl1pPr>
              <a:defRPr sz="850">
                <a:solidFill>
                  <a:srgbClr val="626F86"/>
                </a:solidFill>
                <a:latin typeface="Arial"/>
                <a:ea typeface="Arial"/>
                <a:cs typeface="Arial"/>
              </a:defRPr>
            </a:lvl1pPr>
          </a:lstStyle>
          <a:p>
            <a:pPr algn="l"/>
            <a:fld id="{F7021451-1387-4CA6-816F-3879F97B5CBC}" type="slidenum">
              <a:rPr b="0" lang="en-US"/>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Shape 0"/>
          <p:cNvSpPr/>
          <p:nvPr/>
        </p:nvSpPr>
        <p:spPr>
          <a:xfrm>
            <a:off x="9555480" y="201168"/>
            <a:ext cx="22860" cy="22860"/>
          </a:xfrm>
          <a:prstGeom prst="ellipse">
            <a:avLst/>
          </a:prstGeom>
          <a:solidFill>
            <a:srgbClr val="CFE0F8">
              <a:alpha val="92000"/>
            </a:srgbClr>
          </a:solidFill>
          <a:ln w="12700">
            <a:solidFill>
              <a:srgbClr val="CFE0F8">
                <a:alpha val="0"/>
              </a:srgbClr>
            </a:solidFill>
            <a:prstDash val="solid"/>
          </a:ln>
        </p:spPr>
      </p:sp>
      <p:sp>
        <p:nvSpPr>
          <p:cNvPr id="3" name="Shape 1"/>
          <p:cNvSpPr/>
          <p:nvPr/>
        </p:nvSpPr>
        <p:spPr>
          <a:xfrm>
            <a:off x="9756648" y="201168"/>
            <a:ext cx="22860" cy="22860"/>
          </a:xfrm>
          <a:prstGeom prst="ellipse">
            <a:avLst/>
          </a:prstGeom>
          <a:solidFill>
            <a:srgbClr val="CFE0F8">
              <a:alpha val="92000"/>
            </a:srgbClr>
          </a:solidFill>
          <a:ln w="12700">
            <a:solidFill>
              <a:srgbClr val="CFE0F8">
                <a:alpha val="0"/>
              </a:srgbClr>
            </a:solidFill>
            <a:prstDash val="solid"/>
          </a:ln>
        </p:spPr>
      </p:sp>
      <p:sp>
        <p:nvSpPr>
          <p:cNvPr id="4" name="Shape 2"/>
          <p:cNvSpPr/>
          <p:nvPr/>
        </p:nvSpPr>
        <p:spPr>
          <a:xfrm>
            <a:off x="9957816" y="201168"/>
            <a:ext cx="22860" cy="22860"/>
          </a:xfrm>
          <a:prstGeom prst="ellipse">
            <a:avLst/>
          </a:prstGeom>
          <a:solidFill>
            <a:srgbClr val="CFE0F8">
              <a:alpha val="92000"/>
            </a:srgbClr>
          </a:solidFill>
          <a:ln w="12700">
            <a:solidFill>
              <a:srgbClr val="CFE0F8">
                <a:alpha val="0"/>
              </a:srgbClr>
            </a:solidFill>
            <a:prstDash val="solid"/>
          </a:ln>
        </p:spPr>
      </p:sp>
      <p:sp>
        <p:nvSpPr>
          <p:cNvPr id="5" name="Shape 3"/>
          <p:cNvSpPr/>
          <p:nvPr/>
        </p:nvSpPr>
        <p:spPr>
          <a:xfrm>
            <a:off x="10158984" y="201168"/>
            <a:ext cx="22860" cy="22860"/>
          </a:xfrm>
          <a:prstGeom prst="ellipse">
            <a:avLst/>
          </a:prstGeom>
          <a:solidFill>
            <a:srgbClr val="CFE0F8">
              <a:alpha val="92000"/>
            </a:srgbClr>
          </a:solidFill>
          <a:ln w="12700">
            <a:solidFill>
              <a:srgbClr val="CFE0F8">
                <a:alpha val="0"/>
              </a:srgbClr>
            </a:solidFill>
            <a:prstDash val="solid"/>
          </a:ln>
        </p:spPr>
      </p:sp>
      <p:sp>
        <p:nvSpPr>
          <p:cNvPr id="6" name="Shape 4"/>
          <p:cNvSpPr/>
          <p:nvPr/>
        </p:nvSpPr>
        <p:spPr>
          <a:xfrm>
            <a:off x="10360152" y="201168"/>
            <a:ext cx="22860" cy="22860"/>
          </a:xfrm>
          <a:prstGeom prst="ellipse">
            <a:avLst/>
          </a:prstGeom>
          <a:solidFill>
            <a:srgbClr val="CFE0F8">
              <a:alpha val="92000"/>
            </a:srgbClr>
          </a:solidFill>
          <a:ln w="12700">
            <a:solidFill>
              <a:srgbClr val="CFE0F8">
                <a:alpha val="0"/>
              </a:srgbClr>
            </a:solidFill>
            <a:prstDash val="solid"/>
          </a:ln>
        </p:spPr>
      </p:sp>
      <p:sp>
        <p:nvSpPr>
          <p:cNvPr id="7" name="Shape 5"/>
          <p:cNvSpPr/>
          <p:nvPr/>
        </p:nvSpPr>
        <p:spPr>
          <a:xfrm>
            <a:off x="10561320" y="201168"/>
            <a:ext cx="22860" cy="22860"/>
          </a:xfrm>
          <a:prstGeom prst="ellipse">
            <a:avLst/>
          </a:prstGeom>
          <a:solidFill>
            <a:srgbClr val="CFE0F8">
              <a:alpha val="92000"/>
            </a:srgbClr>
          </a:solidFill>
          <a:ln w="12700">
            <a:solidFill>
              <a:srgbClr val="CFE0F8">
                <a:alpha val="0"/>
              </a:srgbClr>
            </a:solidFill>
            <a:prstDash val="solid"/>
          </a:ln>
        </p:spPr>
      </p:sp>
      <p:sp>
        <p:nvSpPr>
          <p:cNvPr id="8" name="Shape 6"/>
          <p:cNvSpPr/>
          <p:nvPr/>
        </p:nvSpPr>
        <p:spPr>
          <a:xfrm>
            <a:off x="10762488" y="201168"/>
            <a:ext cx="22860" cy="22860"/>
          </a:xfrm>
          <a:prstGeom prst="ellipse">
            <a:avLst/>
          </a:prstGeom>
          <a:solidFill>
            <a:srgbClr val="CFE0F8">
              <a:alpha val="92000"/>
            </a:srgbClr>
          </a:solidFill>
          <a:ln w="12700">
            <a:solidFill>
              <a:srgbClr val="CFE0F8">
                <a:alpha val="0"/>
              </a:srgbClr>
            </a:solidFill>
            <a:prstDash val="solid"/>
          </a:ln>
        </p:spPr>
      </p:sp>
      <p:sp>
        <p:nvSpPr>
          <p:cNvPr id="9" name="Shape 7"/>
          <p:cNvSpPr/>
          <p:nvPr/>
        </p:nvSpPr>
        <p:spPr>
          <a:xfrm>
            <a:off x="10963656" y="201168"/>
            <a:ext cx="22860" cy="22860"/>
          </a:xfrm>
          <a:prstGeom prst="ellipse">
            <a:avLst/>
          </a:prstGeom>
          <a:solidFill>
            <a:srgbClr val="CFE0F8">
              <a:alpha val="92000"/>
            </a:srgbClr>
          </a:solidFill>
          <a:ln w="12700">
            <a:solidFill>
              <a:srgbClr val="CFE0F8">
                <a:alpha val="0"/>
              </a:srgbClr>
            </a:solidFill>
            <a:prstDash val="solid"/>
          </a:ln>
        </p:spPr>
      </p:sp>
      <p:sp>
        <p:nvSpPr>
          <p:cNvPr id="10" name="Shape 8"/>
          <p:cNvSpPr/>
          <p:nvPr/>
        </p:nvSpPr>
        <p:spPr>
          <a:xfrm>
            <a:off x="11164824" y="201168"/>
            <a:ext cx="22860" cy="22860"/>
          </a:xfrm>
          <a:prstGeom prst="ellipse">
            <a:avLst/>
          </a:prstGeom>
          <a:solidFill>
            <a:srgbClr val="CFE0F8">
              <a:alpha val="92000"/>
            </a:srgbClr>
          </a:solidFill>
          <a:ln w="12700">
            <a:solidFill>
              <a:srgbClr val="CFE0F8">
                <a:alpha val="0"/>
              </a:srgbClr>
            </a:solidFill>
            <a:prstDash val="solid"/>
          </a:ln>
        </p:spPr>
      </p:sp>
      <p:sp>
        <p:nvSpPr>
          <p:cNvPr id="11" name="Shape 9"/>
          <p:cNvSpPr/>
          <p:nvPr/>
        </p:nvSpPr>
        <p:spPr>
          <a:xfrm>
            <a:off x="11365992" y="201168"/>
            <a:ext cx="22860" cy="22860"/>
          </a:xfrm>
          <a:prstGeom prst="ellipse">
            <a:avLst/>
          </a:prstGeom>
          <a:solidFill>
            <a:srgbClr val="CFE0F8">
              <a:alpha val="92000"/>
            </a:srgbClr>
          </a:solidFill>
          <a:ln w="12700">
            <a:solidFill>
              <a:srgbClr val="CFE0F8">
                <a:alpha val="0"/>
              </a:srgbClr>
            </a:solidFill>
            <a:prstDash val="solid"/>
          </a:ln>
        </p:spPr>
      </p:sp>
      <p:sp>
        <p:nvSpPr>
          <p:cNvPr id="12" name="Shape 10"/>
          <p:cNvSpPr/>
          <p:nvPr/>
        </p:nvSpPr>
        <p:spPr>
          <a:xfrm>
            <a:off x="11567160" y="201168"/>
            <a:ext cx="22860" cy="22860"/>
          </a:xfrm>
          <a:prstGeom prst="ellipse">
            <a:avLst/>
          </a:prstGeom>
          <a:solidFill>
            <a:srgbClr val="CFE0F8">
              <a:alpha val="92000"/>
            </a:srgbClr>
          </a:solidFill>
          <a:ln w="12700">
            <a:solidFill>
              <a:srgbClr val="CFE0F8">
                <a:alpha val="0"/>
              </a:srgbClr>
            </a:solidFill>
            <a:prstDash val="solid"/>
          </a:ln>
        </p:spPr>
      </p:sp>
      <p:sp>
        <p:nvSpPr>
          <p:cNvPr id="13" name="Shape 11"/>
          <p:cNvSpPr/>
          <p:nvPr/>
        </p:nvSpPr>
        <p:spPr>
          <a:xfrm>
            <a:off x="11768328" y="201168"/>
            <a:ext cx="22860" cy="22860"/>
          </a:xfrm>
          <a:prstGeom prst="ellipse">
            <a:avLst/>
          </a:prstGeom>
          <a:solidFill>
            <a:srgbClr val="CFE0F8">
              <a:alpha val="92000"/>
            </a:srgbClr>
          </a:solidFill>
          <a:ln w="12700">
            <a:solidFill>
              <a:srgbClr val="CFE0F8">
                <a:alpha val="0"/>
              </a:srgbClr>
            </a:solidFill>
            <a:prstDash val="solid"/>
          </a:ln>
        </p:spPr>
      </p:sp>
      <p:sp>
        <p:nvSpPr>
          <p:cNvPr id="14" name="Shape 12"/>
          <p:cNvSpPr/>
          <p:nvPr/>
        </p:nvSpPr>
        <p:spPr>
          <a:xfrm>
            <a:off x="11969496" y="201168"/>
            <a:ext cx="22860" cy="22860"/>
          </a:xfrm>
          <a:prstGeom prst="ellipse">
            <a:avLst/>
          </a:prstGeom>
          <a:solidFill>
            <a:srgbClr val="CFE0F8">
              <a:alpha val="92000"/>
            </a:srgbClr>
          </a:solidFill>
          <a:ln w="12700">
            <a:solidFill>
              <a:srgbClr val="CFE0F8">
                <a:alpha val="0"/>
              </a:srgbClr>
            </a:solidFill>
            <a:prstDash val="solid"/>
          </a:ln>
        </p:spPr>
      </p:sp>
      <p:sp>
        <p:nvSpPr>
          <p:cNvPr id="15" name="Shape 13"/>
          <p:cNvSpPr/>
          <p:nvPr/>
        </p:nvSpPr>
        <p:spPr>
          <a:xfrm>
            <a:off x="9555480" y="384048"/>
            <a:ext cx="22860" cy="22860"/>
          </a:xfrm>
          <a:prstGeom prst="ellipse">
            <a:avLst/>
          </a:prstGeom>
          <a:solidFill>
            <a:srgbClr val="CFE0F8">
              <a:alpha val="92000"/>
            </a:srgbClr>
          </a:solidFill>
          <a:ln w="12700">
            <a:solidFill>
              <a:srgbClr val="CFE0F8">
                <a:alpha val="0"/>
              </a:srgbClr>
            </a:solidFill>
            <a:prstDash val="solid"/>
          </a:ln>
        </p:spPr>
      </p:sp>
      <p:sp>
        <p:nvSpPr>
          <p:cNvPr id="16" name="Shape 14"/>
          <p:cNvSpPr/>
          <p:nvPr/>
        </p:nvSpPr>
        <p:spPr>
          <a:xfrm>
            <a:off x="9756648" y="384048"/>
            <a:ext cx="22860" cy="22860"/>
          </a:xfrm>
          <a:prstGeom prst="ellipse">
            <a:avLst/>
          </a:prstGeom>
          <a:solidFill>
            <a:srgbClr val="CFE0F8">
              <a:alpha val="92000"/>
            </a:srgbClr>
          </a:solidFill>
          <a:ln w="12700">
            <a:solidFill>
              <a:srgbClr val="CFE0F8">
                <a:alpha val="0"/>
              </a:srgbClr>
            </a:solidFill>
            <a:prstDash val="solid"/>
          </a:ln>
        </p:spPr>
      </p:sp>
      <p:sp>
        <p:nvSpPr>
          <p:cNvPr id="17" name="Shape 15"/>
          <p:cNvSpPr/>
          <p:nvPr/>
        </p:nvSpPr>
        <p:spPr>
          <a:xfrm>
            <a:off x="9957816" y="384048"/>
            <a:ext cx="22860" cy="22860"/>
          </a:xfrm>
          <a:prstGeom prst="ellipse">
            <a:avLst/>
          </a:prstGeom>
          <a:solidFill>
            <a:srgbClr val="CFE0F8">
              <a:alpha val="92000"/>
            </a:srgbClr>
          </a:solidFill>
          <a:ln w="12700">
            <a:solidFill>
              <a:srgbClr val="CFE0F8">
                <a:alpha val="0"/>
              </a:srgbClr>
            </a:solidFill>
            <a:prstDash val="solid"/>
          </a:ln>
        </p:spPr>
      </p:sp>
      <p:sp>
        <p:nvSpPr>
          <p:cNvPr id="18" name="Shape 16"/>
          <p:cNvSpPr/>
          <p:nvPr/>
        </p:nvSpPr>
        <p:spPr>
          <a:xfrm>
            <a:off x="10158984" y="384048"/>
            <a:ext cx="22860" cy="22860"/>
          </a:xfrm>
          <a:prstGeom prst="ellipse">
            <a:avLst/>
          </a:prstGeom>
          <a:solidFill>
            <a:srgbClr val="CFE0F8">
              <a:alpha val="92000"/>
            </a:srgbClr>
          </a:solidFill>
          <a:ln w="12700">
            <a:solidFill>
              <a:srgbClr val="CFE0F8">
                <a:alpha val="0"/>
              </a:srgbClr>
            </a:solidFill>
            <a:prstDash val="solid"/>
          </a:ln>
        </p:spPr>
      </p:sp>
      <p:sp>
        <p:nvSpPr>
          <p:cNvPr id="19" name="Shape 17"/>
          <p:cNvSpPr/>
          <p:nvPr/>
        </p:nvSpPr>
        <p:spPr>
          <a:xfrm>
            <a:off x="10360152" y="384048"/>
            <a:ext cx="22860" cy="22860"/>
          </a:xfrm>
          <a:prstGeom prst="ellipse">
            <a:avLst/>
          </a:prstGeom>
          <a:solidFill>
            <a:srgbClr val="CFE0F8">
              <a:alpha val="92000"/>
            </a:srgbClr>
          </a:solidFill>
          <a:ln w="12700">
            <a:solidFill>
              <a:srgbClr val="CFE0F8">
                <a:alpha val="0"/>
              </a:srgbClr>
            </a:solidFill>
            <a:prstDash val="solid"/>
          </a:ln>
        </p:spPr>
      </p:sp>
      <p:sp>
        <p:nvSpPr>
          <p:cNvPr id="20" name="Shape 18"/>
          <p:cNvSpPr/>
          <p:nvPr/>
        </p:nvSpPr>
        <p:spPr>
          <a:xfrm>
            <a:off x="10561320" y="384048"/>
            <a:ext cx="22860" cy="22860"/>
          </a:xfrm>
          <a:prstGeom prst="ellipse">
            <a:avLst/>
          </a:prstGeom>
          <a:solidFill>
            <a:srgbClr val="CFE0F8">
              <a:alpha val="92000"/>
            </a:srgbClr>
          </a:solidFill>
          <a:ln w="12700">
            <a:solidFill>
              <a:srgbClr val="CFE0F8">
                <a:alpha val="0"/>
              </a:srgbClr>
            </a:solidFill>
            <a:prstDash val="solid"/>
          </a:ln>
        </p:spPr>
      </p:sp>
      <p:sp>
        <p:nvSpPr>
          <p:cNvPr id="21" name="Shape 19"/>
          <p:cNvSpPr/>
          <p:nvPr/>
        </p:nvSpPr>
        <p:spPr>
          <a:xfrm>
            <a:off x="10762488" y="384048"/>
            <a:ext cx="22860" cy="22860"/>
          </a:xfrm>
          <a:prstGeom prst="ellipse">
            <a:avLst/>
          </a:prstGeom>
          <a:solidFill>
            <a:srgbClr val="CFE0F8">
              <a:alpha val="92000"/>
            </a:srgbClr>
          </a:solidFill>
          <a:ln w="12700">
            <a:solidFill>
              <a:srgbClr val="CFE0F8">
                <a:alpha val="0"/>
              </a:srgbClr>
            </a:solidFill>
            <a:prstDash val="solid"/>
          </a:ln>
        </p:spPr>
      </p:sp>
      <p:sp>
        <p:nvSpPr>
          <p:cNvPr id="22" name="Shape 20"/>
          <p:cNvSpPr/>
          <p:nvPr/>
        </p:nvSpPr>
        <p:spPr>
          <a:xfrm>
            <a:off x="10963656" y="384048"/>
            <a:ext cx="22860" cy="22860"/>
          </a:xfrm>
          <a:prstGeom prst="ellipse">
            <a:avLst/>
          </a:prstGeom>
          <a:solidFill>
            <a:srgbClr val="CFE0F8">
              <a:alpha val="92000"/>
            </a:srgbClr>
          </a:solidFill>
          <a:ln w="12700">
            <a:solidFill>
              <a:srgbClr val="CFE0F8">
                <a:alpha val="0"/>
              </a:srgbClr>
            </a:solidFill>
            <a:prstDash val="solid"/>
          </a:ln>
        </p:spPr>
      </p:sp>
      <p:sp>
        <p:nvSpPr>
          <p:cNvPr id="23" name="Shape 21"/>
          <p:cNvSpPr/>
          <p:nvPr/>
        </p:nvSpPr>
        <p:spPr>
          <a:xfrm>
            <a:off x="11164824" y="384048"/>
            <a:ext cx="22860" cy="22860"/>
          </a:xfrm>
          <a:prstGeom prst="ellipse">
            <a:avLst/>
          </a:prstGeom>
          <a:solidFill>
            <a:srgbClr val="CFE0F8">
              <a:alpha val="92000"/>
            </a:srgbClr>
          </a:solidFill>
          <a:ln w="12700">
            <a:solidFill>
              <a:srgbClr val="CFE0F8">
                <a:alpha val="0"/>
              </a:srgbClr>
            </a:solidFill>
            <a:prstDash val="solid"/>
          </a:ln>
        </p:spPr>
      </p:sp>
      <p:sp>
        <p:nvSpPr>
          <p:cNvPr id="24" name="Shape 22"/>
          <p:cNvSpPr/>
          <p:nvPr/>
        </p:nvSpPr>
        <p:spPr>
          <a:xfrm>
            <a:off x="11365992" y="384048"/>
            <a:ext cx="22860" cy="22860"/>
          </a:xfrm>
          <a:prstGeom prst="ellipse">
            <a:avLst/>
          </a:prstGeom>
          <a:solidFill>
            <a:srgbClr val="CFE0F8">
              <a:alpha val="92000"/>
            </a:srgbClr>
          </a:solidFill>
          <a:ln w="12700">
            <a:solidFill>
              <a:srgbClr val="CFE0F8">
                <a:alpha val="0"/>
              </a:srgbClr>
            </a:solidFill>
            <a:prstDash val="solid"/>
          </a:ln>
        </p:spPr>
      </p:sp>
      <p:sp>
        <p:nvSpPr>
          <p:cNvPr id="25" name="Shape 23"/>
          <p:cNvSpPr/>
          <p:nvPr/>
        </p:nvSpPr>
        <p:spPr>
          <a:xfrm>
            <a:off x="11567160" y="384048"/>
            <a:ext cx="22860" cy="22860"/>
          </a:xfrm>
          <a:prstGeom prst="ellipse">
            <a:avLst/>
          </a:prstGeom>
          <a:solidFill>
            <a:srgbClr val="CFE0F8">
              <a:alpha val="92000"/>
            </a:srgbClr>
          </a:solidFill>
          <a:ln w="12700">
            <a:solidFill>
              <a:srgbClr val="CFE0F8">
                <a:alpha val="0"/>
              </a:srgbClr>
            </a:solidFill>
            <a:prstDash val="solid"/>
          </a:ln>
        </p:spPr>
      </p:sp>
      <p:sp>
        <p:nvSpPr>
          <p:cNvPr id="26" name="Shape 24"/>
          <p:cNvSpPr/>
          <p:nvPr/>
        </p:nvSpPr>
        <p:spPr>
          <a:xfrm>
            <a:off x="11768328" y="384048"/>
            <a:ext cx="22860" cy="22860"/>
          </a:xfrm>
          <a:prstGeom prst="ellipse">
            <a:avLst/>
          </a:prstGeom>
          <a:solidFill>
            <a:srgbClr val="CFE0F8">
              <a:alpha val="92000"/>
            </a:srgbClr>
          </a:solidFill>
          <a:ln w="12700">
            <a:solidFill>
              <a:srgbClr val="CFE0F8">
                <a:alpha val="0"/>
              </a:srgbClr>
            </a:solidFill>
            <a:prstDash val="solid"/>
          </a:ln>
        </p:spPr>
      </p:sp>
      <p:sp>
        <p:nvSpPr>
          <p:cNvPr id="27" name="Shape 25"/>
          <p:cNvSpPr/>
          <p:nvPr/>
        </p:nvSpPr>
        <p:spPr>
          <a:xfrm>
            <a:off x="11969496" y="384048"/>
            <a:ext cx="22860" cy="22860"/>
          </a:xfrm>
          <a:prstGeom prst="ellipse">
            <a:avLst/>
          </a:prstGeom>
          <a:solidFill>
            <a:srgbClr val="CFE0F8">
              <a:alpha val="92000"/>
            </a:srgbClr>
          </a:solidFill>
          <a:ln w="12700">
            <a:solidFill>
              <a:srgbClr val="CFE0F8">
                <a:alpha val="0"/>
              </a:srgbClr>
            </a:solidFill>
            <a:prstDash val="solid"/>
          </a:ln>
        </p:spPr>
      </p:sp>
      <p:sp>
        <p:nvSpPr>
          <p:cNvPr id="28" name="Shape 26"/>
          <p:cNvSpPr/>
          <p:nvPr/>
        </p:nvSpPr>
        <p:spPr>
          <a:xfrm>
            <a:off x="9555480" y="566928"/>
            <a:ext cx="22860" cy="22860"/>
          </a:xfrm>
          <a:prstGeom prst="ellipse">
            <a:avLst/>
          </a:prstGeom>
          <a:solidFill>
            <a:srgbClr val="CFE0F8">
              <a:alpha val="92000"/>
            </a:srgbClr>
          </a:solidFill>
          <a:ln w="12700">
            <a:solidFill>
              <a:srgbClr val="CFE0F8">
                <a:alpha val="0"/>
              </a:srgbClr>
            </a:solidFill>
            <a:prstDash val="solid"/>
          </a:ln>
        </p:spPr>
      </p:sp>
      <p:sp>
        <p:nvSpPr>
          <p:cNvPr id="29" name="Shape 27"/>
          <p:cNvSpPr/>
          <p:nvPr/>
        </p:nvSpPr>
        <p:spPr>
          <a:xfrm>
            <a:off x="9756648" y="566928"/>
            <a:ext cx="22860" cy="22860"/>
          </a:xfrm>
          <a:prstGeom prst="ellipse">
            <a:avLst/>
          </a:prstGeom>
          <a:solidFill>
            <a:srgbClr val="CFE0F8">
              <a:alpha val="92000"/>
            </a:srgbClr>
          </a:solidFill>
          <a:ln w="12700">
            <a:solidFill>
              <a:srgbClr val="CFE0F8">
                <a:alpha val="0"/>
              </a:srgbClr>
            </a:solidFill>
            <a:prstDash val="solid"/>
          </a:ln>
        </p:spPr>
      </p:sp>
      <p:sp>
        <p:nvSpPr>
          <p:cNvPr id="30" name="Shape 28"/>
          <p:cNvSpPr/>
          <p:nvPr/>
        </p:nvSpPr>
        <p:spPr>
          <a:xfrm>
            <a:off x="9957816" y="566928"/>
            <a:ext cx="22860" cy="22860"/>
          </a:xfrm>
          <a:prstGeom prst="ellipse">
            <a:avLst/>
          </a:prstGeom>
          <a:solidFill>
            <a:srgbClr val="CFE0F8">
              <a:alpha val="92000"/>
            </a:srgbClr>
          </a:solidFill>
          <a:ln w="12700">
            <a:solidFill>
              <a:srgbClr val="CFE0F8">
                <a:alpha val="0"/>
              </a:srgbClr>
            </a:solidFill>
            <a:prstDash val="solid"/>
          </a:ln>
        </p:spPr>
      </p:sp>
      <p:sp>
        <p:nvSpPr>
          <p:cNvPr id="31" name="Shape 29"/>
          <p:cNvSpPr/>
          <p:nvPr/>
        </p:nvSpPr>
        <p:spPr>
          <a:xfrm>
            <a:off x="10158984" y="566928"/>
            <a:ext cx="22860" cy="22860"/>
          </a:xfrm>
          <a:prstGeom prst="ellipse">
            <a:avLst/>
          </a:prstGeom>
          <a:solidFill>
            <a:srgbClr val="CFE0F8">
              <a:alpha val="92000"/>
            </a:srgbClr>
          </a:solidFill>
          <a:ln w="12700">
            <a:solidFill>
              <a:srgbClr val="CFE0F8">
                <a:alpha val="0"/>
              </a:srgbClr>
            </a:solidFill>
            <a:prstDash val="solid"/>
          </a:ln>
        </p:spPr>
      </p:sp>
      <p:sp>
        <p:nvSpPr>
          <p:cNvPr id="32" name="Shape 30"/>
          <p:cNvSpPr/>
          <p:nvPr/>
        </p:nvSpPr>
        <p:spPr>
          <a:xfrm>
            <a:off x="10360152" y="566928"/>
            <a:ext cx="22860" cy="22860"/>
          </a:xfrm>
          <a:prstGeom prst="ellipse">
            <a:avLst/>
          </a:prstGeom>
          <a:solidFill>
            <a:srgbClr val="CFE0F8">
              <a:alpha val="92000"/>
            </a:srgbClr>
          </a:solidFill>
          <a:ln w="12700">
            <a:solidFill>
              <a:srgbClr val="CFE0F8">
                <a:alpha val="0"/>
              </a:srgbClr>
            </a:solidFill>
            <a:prstDash val="solid"/>
          </a:ln>
        </p:spPr>
      </p:sp>
      <p:sp>
        <p:nvSpPr>
          <p:cNvPr id="33" name="Shape 31"/>
          <p:cNvSpPr/>
          <p:nvPr/>
        </p:nvSpPr>
        <p:spPr>
          <a:xfrm>
            <a:off x="10561320" y="566928"/>
            <a:ext cx="22860" cy="22860"/>
          </a:xfrm>
          <a:prstGeom prst="ellipse">
            <a:avLst/>
          </a:prstGeom>
          <a:solidFill>
            <a:srgbClr val="CFE0F8">
              <a:alpha val="92000"/>
            </a:srgbClr>
          </a:solidFill>
          <a:ln w="12700">
            <a:solidFill>
              <a:srgbClr val="CFE0F8">
                <a:alpha val="0"/>
              </a:srgbClr>
            </a:solidFill>
            <a:prstDash val="solid"/>
          </a:ln>
        </p:spPr>
      </p:sp>
      <p:sp>
        <p:nvSpPr>
          <p:cNvPr id="34" name="Shape 32"/>
          <p:cNvSpPr/>
          <p:nvPr/>
        </p:nvSpPr>
        <p:spPr>
          <a:xfrm>
            <a:off x="10762488" y="566928"/>
            <a:ext cx="22860" cy="22860"/>
          </a:xfrm>
          <a:prstGeom prst="ellipse">
            <a:avLst/>
          </a:prstGeom>
          <a:solidFill>
            <a:srgbClr val="CFE0F8">
              <a:alpha val="92000"/>
            </a:srgbClr>
          </a:solidFill>
          <a:ln w="12700">
            <a:solidFill>
              <a:srgbClr val="CFE0F8">
                <a:alpha val="0"/>
              </a:srgbClr>
            </a:solidFill>
            <a:prstDash val="solid"/>
          </a:ln>
        </p:spPr>
      </p:sp>
      <p:sp>
        <p:nvSpPr>
          <p:cNvPr id="35" name="Shape 33"/>
          <p:cNvSpPr/>
          <p:nvPr/>
        </p:nvSpPr>
        <p:spPr>
          <a:xfrm>
            <a:off x="10963656" y="566928"/>
            <a:ext cx="22860" cy="22860"/>
          </a:xfrm>
          <a:prstGeom prst="ellipse">
            <a:avLst/>
          </a:prstGeom>
          <a:solidFill>
            <a:srgbClr val="CFE0F8">
              <a:alpha val="92000"/>
            </a:srgbClr>
          </a:solidFill>
          <a:ln w="12700">
            <a:solidFill>
              <a:srgbClr val="CFE0F8">
                <a:alpha val="0"/>
              </a:srgbClr>
            </a:solidFill>
            <a:prstDash val="solid"/>
          </a:ln>
        </p:spPr>
      </p:sp>
      <p:sp>
        <p:nvSpPr>
          <p:cNvPr id="36" name="Shape 34"/>
          <p:cNvSpPr/>
          <p:nvPr/>
        </p:nvSpPr>
        <p:spPr>
          <a:xfrm>
            <a:off x="11164824" y="566928"/>
            <a:ext cx="22860" cy="22860"/>
          </a:xfrm>
          <a:prstGeom prst="ellipse">
            <a:avLst/>
          </a:prstGeom>
          <a:solidFill>
            <a:srgbClr val="CFE0F8">
              <a:alpha val="92000"/>
            </a:srgbClr>
          </a:solidFill>
          <a:ln w="12700">
            <a:solidFill>
              <a:srgbClr val="CFE0F8">
                <a:alpha val="0"/>
              </a:srgbClr>
            </a:solidFill>
            <a:prstDash val="solid"/>
          </a:ln>
        </p:spPr>
      </p:sp>
      <p:sp>
        <p:nvSpPr>
          <p:cNvPr id="37" name="Shape 35"/>
          <p:cNvSpPr/>
          <p:nvPr/>
        </p:nvSpPr>
        <p:spPr>
          <a:xfrm>
            <a:off x="11365992" y="566928"/>
            <a:ext cx="22860" cy="22860"/>
          </a:xfrm>
          <a:prstGeom prst="ellipse">
            <a:avLst/>
          </a:prstGeom>
          <a:solidFill>
            <a:srgbClr val="CFE0F8">
              <a:alpha val="92000"/>
            </a:srgbClr>
          </a:solidFill>
          <a:ln w="12700">
            <a:solidFill>
              <a:srgbClr val="CFE0F8">
                <a:alpha val="0"/>
              </a:srgbClr>
            </a:solidFill>
            <a:prstDash val="solid"/>
          </a:ln>
        </p:spPr>
      </p:sp>
      <p:sp>
        <p:nvSpPr>
          <p:cNvPr id="38" name="Shape 36"/>
          <p:cNvSpPr/>
          <p:nvPr/>
        </p:nvSpPr>
        <p:spPr>
          <a:xfrm>
            <a:off x="11567160" y="566928"/>
            <a:ext cx="22860" cy="22860"/>
          </a:xfrm>
          <a:prstGeom prst="ellipse">
            <a:avLst/>
          </a:prstGeom>
          <a:solidFill>
            <a:srgbClr val="CFE0F8">
              <a:alpha val="92000"/>
            </a:srgbClr>
          </a:solidFill>
          <a:ln w="12700">
            <a:solidFill>
              <a:srgbClr val="CFE0F8">
                <a:alpha val="0"/>
              </a:srgbClr>
            </a:solidFill>
            <a:prstDash val="solid"/>
          </a:ln>
        </p:spPr>
      </p:sp>
      <p:sp>
        <p:nvSpPr>
          <p:cNvPr id="39" name="Shape 37"/>
          <p:cNvSpPr/>
          <p:nvPr/>
        </p:nvSpPr>
        <p:spPr>
          <a:xfrm>
            <a:off x="11768328" y="566928"/>
            <a:ext cx="22860" cy="22860"/>
          </a:xfrm>
          <a:prstGeom prst="ellipse">
            <a:avLst/>
          </a:prstGeom>
          <a:solidFill>
            <a:srgbClr val="CFE0F8">
              <a:alpha val="92000"/>
            </a:srgbClr>
          </a:solidFill>
          <a:ln w="12700">
            <a:solidFill>
              <a:srgbClr val="CFE0F8">
                <a:alpha val="0"/>
              </a:srgbClr>
            </a:solidFill>
            <a:prstDash val="solid"/>
          </a:ln>
        </p:spPr>
      </p:sp>
      <p:sp>
        <p:nvSpPr>
          <p:cNvPr id="40" name="Shape 38"/>
          <p:cNvSpPr/>
          <p:nvPr/>
        </p:nvSpPr>
        <p:spPr>
          <a:xfrm>
            <a:off x="11969496" y="566928"/>
            <a:ext cx="22860" cy="22860"/>
          </a:xfrm>
          <a:prstGeom prst="ellipse">
            <a:avLst/>
          </a:prstGeom>
          <a:solidFill>
            <a:srgbClr val="CFE0F8">
              <a:alpha val="92000"/>
            </a:srgbClr>
          </a:solidFill>
          <a:ln w="12700">
            <a:solidFill>
              <a:srgbClr val="CFE0F8">
                <a:alpha val="0"/>
              </a:srgbClr>
            </a:solidFill>
            <a:prstDash val="solid"/>
          </a:ln>
        </p:spPr>
      </p:sp>
      <p:sp>
        <p:nvSpPr>
          <p:cNvPr id="41" name="Shape 39"/>
          <p:cNvSpPr/>
          <p:nvPr/>
        </p:nvSpPr>
        <p:spPr>
          <a:xfrm>
            <a:off x="9555480" y="749808"/>
            <a:ext cx="22860" cy="22860"/>
          </a:xfrm>
          <a:prstGeom prst="ellipse">
            <a:avLst/>
          </a:prstGeom>
          <a:solidFill>
            <a:srgbClr val="CFE0F8">
              <a:alpha val="92000"/>
            </a:srgbClr>
          </a:solidFill>
          <a:ln w="12700">
            <a:solidFill>
              <a:srgbClr val="CFE0F8">
                <a:alpha val="0"/>
              </a:srgbClr>
            </a:solidFill>
            <a:prstDash val="solid"/>
          </a:ln>
        </p:spPr>
      </p:sp>
      <p:sp>
        <p:nvSpPr>
          <p:cNvPr id="42" name="Shape 40"/>
          <p:cNvSpPr/>
          <p:nvPr/>
        </p:nvSpPr>
        <p:spPr>
          <a:xfrm>
            <a:off x="9756648" y="749808"/>
            <a:ext cx="22860" cy="22860"/>
          </a:xfrm>
          <a:prstGeom prst="ellipse">
            <a:avLst/>
          </a:prstGeom>
          <a:solidFill>
            <a:srgbClr val="CFE0F8">
              <a:alpha val="92000"/>
            </a:srgbClr>
          </a:solidFill>
          <a:ln w="12700">
            <a:solidFill>
              <a:srgbClr val="CFE0F8">
                <a:alpha val="0"/>
              </a:srgbClr>
            </a:solidFill>
            <a:prstDash val="solid"/>
          </a:ln>
        </p:spPr>
      </p:sp>
      <p:sp>
        <p:nvSpPr>
          <p:cNvPr id="43" name="Shape 41"/>
          <p:cNvSpPr/>
          <p:nvPr/>
        </p:nvSpPr>
        <p:spPr>
          <a:xfrm>
            <a:off x="9957816" y="749808"/>
            <a:ext cx="22860" cy="22860"/>
          </a:xfrm>
          <a:prstGeom prst="ellipse">
            <a:avLst/>
          </a:prstGeom>
          <a:solidFill>
            <a:srgbClr val="CFE0F8">
              <a:alpha val="92000"/>
            </a:srgbClr>
          </a:solidFill>
          <a:ln w="12700">
            <a:solidFill>
              <a:srgbClr val="CFE0F8">
                <a:alpha val="0"/>
              </a:srgbClr>
            </a:solidFill>
            <a:prstDash val="solid"/>
          </a:ln>
        </p:spPr>
      </p:sp>
      <p:sp>
        <p:nvSpPr>
          <p:cNvPr id="44" name="Shape 42"/>
          <p:cNvSpPr/>
          <p:nvPr/>
        </p:nvSpPr>
        <p:spPr>
          <a:xfrm>
            <a:off x="10158984" y="749808"/>
            <a:ext cx="22860" cy="22860"/>
          </a:xfrm>
          <a:prstGeom prst="ellipse">
            <a:avLst/>
          </a:prstGeom>
          <a:solidFill>
            <a:srgbClr val="CFE0F8">
              <a:alpha val="92000"/>
            </a:srgbClr>
          </a:solidFill>
          <a:ln w="12700">
            <a:solidFill>
              <a:srgbClr val="CFE0F8">
                <a:alpha val="0"/>
              </a:srgbClr>
            </a:solidFill>
            <a:prstDash val="solid"/>
          </a:ln>
        </p:spPr>
      </p:sp>
      <p:sp>
        <p:nvSpPr>
          <p:cNvPr id="45" name="Shape 43"/>
          <p:cNvSpPr/>
          <p:nvPr/>
        </p:nvSpPr>
        <p:spPr>
          <a:xfrm>
            <a:off x="10360152" y="749808"/>
            <a:ext cx="22860" cy="22860"/>
          </a:xfrm>
          <a:prstGeom prst="ellipse">
            <a:avLst/>
          </a:prstGeom>
          <a:solidFill>
            <a:srgbClr val="CFE0F8">
              <a:alpha val="92000"/>
            </a:srgbClr>
          </a:solidFill>
          <a:ln w="12700">
            <a:solidFill>
              <a:srgbClr val="CFE0F8">
                <a:alpha val="0"/>
              </a:srgbClr>
            </a:solidFill>
            <a:prstDash val="solid"/>
          </a:ln>
        </p:spPr>
      </p:sp>
      <p:sp>
        <p:nvSpPr>
          <p:cNvPr id="46" name="Shape 44"/>
          <p:cNvSpPr/>
          <p:nvPr/>
        </p:nvSpPr>
        <p:spPr>
          <a:xfrm>
            <a:off x="10561320" y="749808"/>
            <a:ext cx="22860" cy="22860"/>
          </a:xfrm>
          <a:prstGeom prst="ellipse">
            <a:avLst/>
          </a:prstGeom>
          <a:solidFill>
            <a:srgbClr val="CFE0F8">
              <a:alpha val="92000"/>
            </a:srgbClr>
          </a:solidFill>
          <a:ln w="12700">
            <a:solidFill>
              <a:srgbClr val="CFE0F8">
                <a:alpha val="0"/>
              </a:srgbClr>
            </a:solidFill>
            <a:prstDash val="solid"/>
          </a:ln>
        </p:spPr>
      </p:sp>
      <p:sp>
        <p:nvSpPr>
          <p:cNvPr id="47" name="Shape 45"/>
          <p:cNvSpPr/>
          <p:nvPr/>
        </p:nvSpPr>
        <p:spPr>
          <a:xfrm>
            <a:off x="10762488" y="749808"/>
            <a:ext cx="22860" cy="22860"/>
          </a:xfrm>
          <a:prstGeom prst="ellipse">
            <a:avLst/>
          </a:prstGeom>
          <a:solidFill>
            <a:srgbClr val="CFE0F8">
              <a:alpha val="92000"/>
            </a:srgbClr>
          </a:solidFill>
          <a:ln w="12700">
            <a:solidFill>
              <a:srgbClr val="CFE0F8">
                <a:alpha val="0"/>
              </a:srgbClr>
            </a:solidFill>
            <a:prstDash val="solid"/>
          </a:ln>
        </p:spPr>
      </p:sp>
      <p:sp>
        <p:nvSpPr>
          <p:cNvPr id="48" name="Shape 46"/>
          <p:cNvSpPr/>
          <p:nvPr/>
        </p:nvSpPr>
        <p:spPr>
          <a:xfrm>
            <a:off x="10963656" y="749808"/>
            <a:ext cx="22860" cy="22860"/>
          </a:xfrm>
          <a:prstGeom prst="ellipse">
            <a:avLst/>
          </a:prstGeom>
          <a:solidFill>
            <a:srgbClr val="CFE0F8">
              <a:alpha val="92000"/>
            </a:srgbClr>
          </a:solidFill>
          <a:ln w="12700">
            <a:solidFill>
              <a:srgbClr val="CFE0F8">
                <a:alpha val="0"/>
              </a:srgbClr>
            </a:solidFill>
            <a:prstDash val="solid"/>
          </a:ln>
        </p:spPr>
      </p:sp>
      <p:sp>
        <p:nvSpPr>
          <p:cNvPr id="49" name="Shape 47"/>
          <p:cNvSpPr/>
          <p:nvPr/>
        </p:nvSpPr>
        <p:spPr>
          <a:xfrm>
            <a:off x="11164824" y="749808"/>
            <a:ext cx="22860" cy="22860"/>
          </a:xfrm>
          <a:prstGeom prst="ellipse">
            <a:avLst/>
          </a:prstGeom>
          <a:solidFill>
            <a:srgbClr val="CFE0F8">
              <a:alpha val="92000"/>
            </a:srgbClr>
          </a:solidFill>
          <a:ln w="12700">
            <a:solidFill>
              <a:srgbClr val="CFE0F8">
                <a:alpha val="0"/>
              </a:srgbClr>
            </a:solidFill>
            <a:prstDash val="solid"/>
          </a:ln>
        </p:spPr>
      </p:sp>
      <p:sp>
        <p:nvSpPr>
          <p:cNvPr id="50" name="Shape 48"/>
          <p:cNvSpPr/>
          <p:nvPr/>
        </p:nvSpPr>
        <p:spPr>
          <a:xfrm>
            <a:off x="11365992" y="749808"/>
            <a:ext cx="22860" cy="22860"/>
          </a:xfrm>
          <a:prstGeom prst="ellipse">
            <a:avLst/>
          </a:prstGeom>
          <a:solidFill>
            <a:srgbClr val="CFE0F8">
              <a:alpha val="92000"/>
            </a:srgbClr>
          </a:solidFill>
          <a:ln w="12700">
            <a:solidFill>
              <a:srgbClr val="CFE0F8">
                <a:alpha val="0"/>
              </a:srgbClr>
            </a:solidFill>
            <a:prstDash val="solid"/>
          </a:ln>
        </p:spPr>
      </p:sp>
      <p:sp>
        <p:nvSpPr>
          <p:cNvPr id="51" name="Shape 49"/>
          <p:cNvSpPr/>
          <p:nvPr/>
        </p:nvSpPr>
        <p:spPr>
          <a:xfrm>
            <a:off x="11567160" y="749808"/>
            <a:ext cx="22860" cy="22860"/>
          </a:xfrm>
          <a:prstGeom prst="ellipse">
            <a:avLst/>
          </a:prstGeom>
          <a:solidFill>
            <a:srgbClr val="CFE0F8">
              <a:alpha val="92000"/>
            </a:srgbClr>
          </a:solidFill>
          <a:ln w="12700">
            <a:solidFill>
              <a:srgbClr val="CFE0F8">
                <a:alpha val="0"/>
              </a:srgbClr>
            </a:solidFill>
            <a:prstDash val="solid"/>
          </a:ln>
        </p:spPr>
      </p:sp>
      <p:sp>
        <p:nvSpPr>
          <p:cNvPr id="52" name="Shape 50"/>
          <p:cNvSpPr/>
          <p:nvPr/>
        </p:nvSpPr>
        <p:spPr>
          <a:xfrm>
            <a:off x="11768328" y="749808"/>
            <a:ext cx="22860" cy="22860"/>
          </a:xfrm>
          <a:prstGeom prst="ellipse">
            <a:avLst/>
          </a:prstGeom>
          <a:solidFill>
            <a:srgbClr val="CFE0F8">
              <a:alpha val="92000"/>
            </a:srgbClr>
          </a:solidFill>
          <a:ln w="12700">
            <a:solidFill>
              <a:srgbClr val="CFE0F8">
                <a:alpha val="0"/>
              </a:srgbClr>
            </a:solidFill>
            <a:prstDash val="solid"/>
          </a:ln>
        </p:spPr>
      </p:sp>
      <p:sp>
        <p:nvSpPr>
          <p:cNvPr id="53" name="Shape 51"/>
          <p:cNvSpPr/>
          <p:nvPr/>
        </p:nvSpPr>
        <p:spPr>
          <a:xfrm>
            <a:off x="11969496" y="749808"/>
            <a:ext cx="22860" cy="22860"/>
          </a:xfrm>
          <a:prstGeom prst="ellipse">
            <a:avLst/>
          </a:prstGeom>
          <a:solidFill>
            <a:srgbClr val="CFE0F8">
              <a:alpha val="92000"/>
            </a:srgbClr>
          </a:solidFill>
          <a:ln w="12700">
            <a:solidFill>
              <a:srgbClr val="CFE0F8">
                <a:alpha val="0"/>
              </a:srgbClr>
            </a:solidFill>
            <a:prstDash val="solid"/>
          </a:ln>
        </p:spPr>
      </p:sp>
      <p:sp>
        <p:nvSpPr>
          <p:cNvPr id="54" name="Shape 52"/>
          <p:cNvSpPr/>
          <p:nvPr/>
        </p:nvSpPr>
        <p:spPr>
          <a:xfrm>
            <a:off x="9555480" y="932688"/>
            <a:ext cx="22860" cy="22860"/>
          </a:xfrm>
          <a:prstGeom prst="ellipse">
            <a:avLst/>
          </a:prstGeom>
          <a:solidFill>
            <a:srgbClr val="CFE0F8">
              <a:alpha val="92000"/>
            </a:srgbClr>
          </a:solidFill>
          <a:ln w="12700">
            <a:solidFill>
              <a:srgbClr val="CFE0F8">
                <a:alpha val="0"/>
              </a:srgbClr>
            </a:solidFill>
            <a:prstDash val="solid"/>
          </a:ln>
        </p:spPr>
      </p:sp>
      <p:sp>
        <p:nvSpPr>
          <p:cNvPr id="55" name="Shape 53"/>
          <p:cNvSpPr/>
          <p:nvPr/>
        </p:nvSpPr>
        <p:spPr>
          <a:xfrm>
            <a:off x="9756648" y="932688"/>
            <a:ext cx="22860" cy="22860"/>
          </a:xfrm>
          <a:prstGeom prst="ellipse">
            <a:avLst/>
          </a:prstGeom>
          <a:solidFill>
            <a:srgbClr val="CFE0F8">
              <a:alpha val="92000"/>
            </a:srgbClr>
          </a:solidFill>
          <a:ln w="12700">
            <a:solidFill>
              <a:srgbClr val="CFE0F8">
                <a:alpha val="0"/>
              </a:srgbClr>
            </a:solidFill>
            <a:prstDash val="solid"/>
          </a:ln>
        </p:spPr>
      </p:sp>
      <p:sp>
        <p:nvSpPr>
          <p:cNvPr id="56" name="Shape 54"/>
          <p:cNvSpPr/>
          <p:nvPr/>
        </p:nvSpPr>
        <p:spPr>
          <a:xfrm>
            <a:off x="9957816" y="932688"/>
            <a:ext cx="22860" cy="22860"/>
          </a:xfrm>
          <a:prstGeom prst="ellipse">
            <a:avLst/>
          </a:prstGeom>
          <a:solidFill>
            <a:srgbClr val="CFE0F8">
              <a:alpha val="92000"/>
            </a:srgbClr>
          </a:solidFill>
          <a:ln w="12700">
            <a:solidFill>
              <a:srgbClr val="CFE0F8">
                <a:alpha val="0"/>
              </a:srgbClr>
            </a:solidFill>
            <a:prstDash val="solid"/>
          </a:ln>
        </p:spPr>
      </p:sp>
      <p:sp>
        <p:nvSpPr>
          <p:cNvPr id="57" name="Shape 55"/>
          <p:cNvSpPr/>
          <p:nvPr/>
        </p:nvSpPr>
        <p:spPr>
          <a:xfrm>
            <a:off x="10158984" y="932688"/>
            <a:ext cx="22860" cy="22860"/>
          </a:xfrm>
          <a:prstGeom prst="ellipse">
            <a:avLst/>
          </a:prstGeom>
          <a:solidFill>
            <a:srgbClr val="CFE0F8">
              <a:alpha val="92000"/>
            </a:srgbClr>
          </a:solidFill>
          <a:ln w="12700">
            <a:solidFill>
              <a:srgbClr val="CFE0F8">
                <a:alpha val="0"/>
              </a:srgbClr>
            </a:solidFill>
            <a:prstDash val="solid"/>
          </a:ln>
        </p:spPr>
      </p:sp>
      <p:sp>
        <p:nvSpPr>
          <p:cNvPr id="58" name="Shape 56"/>
          <p:cNvSpPr/>
          <p:nvPr/>
        </p:nvSpPr>
        <p:spPr>
          <a:xfrm>
            <a:off x="10360152" y="932688"/>
            <a:ext cx="22860" cy="22860"/>
          </a:xfrm>
          <a:prstGeom prst="ellipse">
            <a:avLst/>
          </a:prstGeom>
          <a:solidFill>
            <a:srgbClr val="CFE0F8">
              <a:alpha val="92000"/>
            </a:srgbClr>
          </a:solidFill>
          <a:ln w="12700">
            <a:solidFill>
              <a:srgbClr val="CFE0F8">
                <a:alpha val="0"/>
              </a:srgbClr>
            </a:solidFill>
            <a:prstDash val="solid"/>
          </a:ln>
        </p:spPr>
      </p:sp>
      <p:sp>
        <p:nvSpPr>
          <p:cNvPr id="59" name="Shape 57"/>
          <p:cNvSpPr/>
          <p:nvPr/>
        </p:nvSpPr>
        <p:spPr>
          <a:xfrm>
            <a:off x="10561320" y="932688"/>
            <a:ext cx="22860" cy="22860"/>
          </a:xfrm>
          <a:prstGeom prst="ellipse">
            <a:avLst/>
          </a:prstGeom>
          <a:solidFill>
            <a:srgbClr val="CFE0F8">
              <a:alpha val="92000"/>
            </a:srgbClr>
          </a:solidFill>
          <a:ln w="12700">
            <a:solidFill>
              <a:srgbClr val="CFE0F8">
                <a:alpha val="0"/>
              </a:srgbClr>
            </a:solidFill>
            <a:prstDash val="solid"/>
          </a:ln>
        </p:spPr>
      </p:sp>
      <p:sp>
        <p:nvSpPr>
          <p:cNvPr id="60" name="Shape 58"/>
          <p:cNvSpPr/>
          <p:nvPr/>
        </p:nvSpPr>
        <p:spPr>
          <a:xfrm>
            <a:off x="10762488" y="932688"/>
            <a:ext cx="22860" cy="22860"/>
          </a:xfrm>
          <a:prstGeom prst="ellipse">
            <a:avLst/>
          </a:prstGeom>
          <a:solidFill>
            <a:srgbClr val="CFE0F8">
              <a:alpha val="92000"/>
            </a:srgbClr>
          </a:solidFill>
          <a:ln w="12700">
            <a:solidFill>
              <a:srgbClr val="CFE0F8">
                <a:alpha val="0"/>
              </a:srgbClr>
            </a:solidFill>
            <a:prstDash val="solid"/>
          </a:ln>
        </p:spPr>
      </p:sp>
      <p:sp>
        <p:nvSpPr>
          <p:cNvPr id="61" name="Shape 59"/>
          <p:cNvSpPr/>
          <p:nvPr/>
        </p:nvSpPr>
        <p:spPr>
          <a:xfrm>
            <a:off x="10963656" y="932688"/>
            <a:ext cx="22860" cy="22860"/>
          </a:xfrm>
          <a:prstGeom prst="ellipse">
            <a:avLst/>
          </a:prstGeom>
          <a:solidFill>
            <a:srgbClr val="CFE0F8">
              <a:alpha val="92000"/>
            </a:srgbClr>
          </a:solidFill>
          <a:ln w="12700">
            <a:solidFill>
              <a:srgbClr val="CFE0F8">
                <a:alpha val="0"/>
              </a:srgbClr>
            </a:solidFill>
            <a:prstDash val="solid"/>
          </a:ln>
        </p:spPr>
      </p:sp>
      <p:sp>
        <p:nvSpPr>
          <p:cNvPr id="62" name="Shape 60"/>
          <p:cNvSpPr/>
          <p:nvPr/>
        </p:nvSpPr>
        <p:spPr>
          <a:xfrm>
            <a:off x="11164824" y="932688"/>
            <a:ext cx="22860" cy="22860"/>
          </a:xfrm>
          <a:prstGeom prst="ellipse">
            <a:avLst/>
          </a:prstGeom>
          <a:solidFill>
            <a:srgbClr val="CFE0F8">
              <a:alpha val="92000"/>
            </a:srgbClr>
          </a:solidFill>
          <a:ln w="12700">
            <a:solidFill>
              <a:srgbClr val="CFE0F8">
                <a:alpha val="0"/>
              </a:srgbClr>
            </a:solidFill>
            <a:prstDash val="solid"/>
          </a:ln>
        </p:spPr>
      </p:sp>
      <p:sp>
        <p:nvSpPr>
          <p:cNvPr id="63" name="Shape 61"/>
          <p:cNvSpPr/>
          <p:nvPr/>
        </p:nvSpPr>
        <p:spPr>
          <a:xfrm>
            <a:off x="11365992" y="932688"/>
            <a:ext cx="22860" cy="22860"/>
          </a:xfrm>
          <a:prstGeom prst="ellipse">
            <a:avLst/>
          </a:prstGeom>
          <a:solidFill>
            <a:srgbClr val="CFE0F8">
              <a:alpha val="92000"/>
            </a:srgbClr>
          </a:solidFill>
          <a:ln w="12700">
            <a:solidFill>
              <a:srgbClr val="CFE0F8">
                <a:alpha val="0"/>
              </a:srgbClr>
            </a:solidFill>
            <a:prstDash val="solid"/>
          </a:ln>
        </p:spPr>
      </p:sp>
      <p:sp>
        <p:nvSpPr>
          <p:cNvPr id="64" name="Shape 62"/>
          <p:cNvSpPr/>
          <p:nvPr/>
        </p:nvSpPr>
        <p:spPr>
          <a:xfrm>
            <a:off x="11567160" y="932688"/>
            <a:ext cx="22860" cy="22860"/>
          </a:xfrm>
          <a:prstGeom prst="ellipse">
            <a:avLst/>
          </a:prstGeom>
          <a:solidFill>
            <a:srgbClr val="CFE0F8">
              <a:alpha val="92000"/>
            </a:srgbClr>
          </a:solidFill>
          <a:ln w="12700">
            <a:solidFill>
              <a:srgbClr val="CFE0F8">
                <a:alpha val="0"/>
              </a:srgbClr>
            </a:solidFill>
            <a:prstDash val="solid"/>
          </a:ln>
        </p:spPr>
      </p:sp>
      <p:sp>
        <p:nvSpPr>
          <p:cNvPr id="65" name="Shape 63"/>
          <p:cNvSpPr/>
          <p:nvPr/>
        </p:nvSpPr>
        <p:spPr>
          <a:xfrm>
            <a:off x="11768328" y="932688"/>
            <a:ext cx="22860" cy="22860"/>
          </a:xfrm>
          <a:prstGeom prst="ellipse">
            <a:avLst/>
          </a:prstGeom>
          <a:solidFill>
            <a:srgbClr val="CFE0F8">
              <a:alpha val="92000"/>
            </a:srgbClr>
          </a:solidFill>
          <a:ln w="12700">
            <a:solidFill>
              <a:srgbClr val="CFE0F8">
                <a:alpha val="0"/>
              </a:srgbClr>
            </a:solidFill>
            <a:prstDash val="solid"/>
          </a:ln>
        </p:spPr>
      </p:sp>
      <p:sp>
        <p:nvSpPr>
          <p:cNvPr id="66" name="Shape 64"/>
          <p:cNvSpPr/>
          <p:nvPr/>
        </p:nvSpPr>
        <p:spPr>
          <a:xfrm>
            <a:off x="11969496" y="932688"/>
            <a:ext cx="22860" cy="22860"/>
          </a:xfrm>
          <a:prstGeom prst="ellipse">
            <a:avLst/>
          </a:prstGeom>
          <a:solidFill>
            <a:srgbClr val="CFE0F8">
              <a:alpha val="92000"/>
            </a:srgbClr>
          </a:solidFill>
          <a:ln w="12700">
            <a:solidFill>
              <a:srgbClr val="CFE0F8">
                <a:alpha val="0"/>
              </a:srgbClr>
            </a:solidFill>
            <a:prstDash val="solid"/>
          </a:ln>
        </p:spPr>
      </p:sp>
      <p:sp>
        <p:nvSpPr>
          <p:cNvPr id="67" name="Shape 65"/>
          <p:cNvSpPr/>
          <p:nvPr/>
        </p:nvSpPr>
        <p:spPr>
          <a:xfrm>
            <a:off x="9555480" y="1115568"/>
            <a:ext cx="22860" cy="22860"/>
          </a:xfrm>
          <a:prstGeom prst="ellipse">
            <a:avLst/>
          </a:prstGeom>
          <a:solidFill>
            <a:srgbClr val="CFE0F8">
              <a:alpha val="92000"/>
            </a:srgbClr>
          </a:solidFill>
          <a:ln w="12700">
            <a:solidFill>
              <a:srgbClr val="CFE0F8">
                <a:alpha val="0"/>
              </a:srgbClr>
            </a:solidFill>
            <a:prstDash val="solid"/>
          </a:ln>
        </p:spPr>
      </p:sp>
      <p:sp>
        <p:nvSpPr>
          <p:cNvPr id="68" name="Shape 66"/>
          <p:cNvSpPr/>
          <p:nvPr/>
        </p:nvSpPr>
        <p:spPr>
          <a:xfrm>
            <a:off x="9756648" y="1115568"/>
            <a:ext cx="22860" cy="22860"/>
          </a:xfrm>
          <a:prstGeom prst="ellipse">
            <a:avLst/>
          </a:prstGeom>
          <a:solidFill>
            <a:srgbClr val="CFE0F8">
              <a:alpha val="92000"/>
            </a:srgbClr>
          </a:solidFill>
          <a:ln w="12700">
            <a:solidFill>
              <a:srgbClr val="CFE0F8">
                <a:alpha val="0"/>
              </a:srgbClr>
            </a:solidFill>
            <a:prstDash val="solid"/>
          </a:ln>
        </p:spPr>
      </p:sp>
      <p:sp>
        <p:nvSpPr>
          <p:cNvPr id="69" name="Shape 67"/>
          <p:cNvSpPr/>
          <p:nvPr/>
        </p:nvSpPr>
        <p:spPr>
          <a:xfrm>
            <a:off x="9957816" y="1115568"/>
            <a:ext cx="22860" cy="22860"/>
          </a:xfrm>
          <a:prstGeom prst="ellipse">
            <a:avLst/>
          </a:prstGeom>
          <a:solidFill>
            <a:srgbClr val="CFE0F8">
              <a:alpha val="92000"/>
            </a:srgbClr>
          </a:solidFill>
          <a:ln w="12700">
            <a:solidFill>
              <a:srgbClr val="CFE0F8">
                <a:alpha val="0"/>
              </a:srgbClr>
            </a:solidFill>
            <a:prstDash val="solid"/>
          </a:ln>
        </p:spPr>
      </p:sp>
      <p:sp>
        <p:nvSpPr>
          <p:cNvPr id="70" name="Shape 68"/>
          <p:cNvSpPr/>
          <p:nvPr/>
        </p:nvSpPr>
        <p:spPr>
          <a:xfrm>
            <a:off x="10158984" y="1115568"/>
            <a:ext cx="22860" cy="22860"/>
          </a:xfrm>
          <a:prstGeom prst="ellipse">
            <a:avLst/>
          </a:prstGeom>
          <a:solidFill>
            <a:srgbClr val="CFE0F8">
              <a:alpha val="92000"/>
            </a:srgbClr>
          </a:solidFill>
          <a:ln w="12700">
            <a:solidFill>
              <a:srgbClr val="CFE0F8">
                <a:alpha val="0"/>
              </a:srgbClr>
            </a:solidFill>
            <a:prstDash val="solid"/>
          </a:ln>
        </p:spPr>
      </p:sp>
      <p:sp>
        <p:nvSpPr>
          <p:cNvPr id="71" name="Shape 69"/>
          <p:cNvSpPr/>
          <p:nvPr/>
        </p:nvSpPr>
        <p:spPr>
          <a:xfrm>
            <a:off x="10360152" y="1115568"/>
            <a:ext cx="22860" cy="22860"/>
          </a:xfrm>
          <a:prstGeom prst="ellipse">
            <a:avLst/>
          </a:prstGeom>
          <a:solidFill>
            <a:srgbClr val="CFE0F8">
              <a:alpha val="92000"/>
            </a:srgbClr>
          </a:solidFill>
          <a:ln w="12700">
            <a:solidFill>
              <a:srgbClr val="CFE0F8">
                <a:alpha val="0"/>
              </a:srgbClr>
            </a:solidFill>
            <a:prstDash val="solid"/>
          </a:ln>
        </p:spPr>
      </p:sp>
      <p:sp>
        <p:nvSpPr>
          <p:cNvPr id="72" name="Shape 70"/>
          <p:cNvSpPr/>
          <p:nvPr/>
        </p:nvSpPr>
        <p:spPr>
          <a:xfrm>
            <a:off x="10561320" y="1115568"/>
            <a:ext cx="22860" cy="22860"/>
          </a:xfrm>
          <a:prstGeom prst="ellipse">
            <a:avLst/>
          </a:prstGeom>
          <a:solidFill>
            <a:srgbClr val="CFE0F8">
              <a:alpha val="92000"/>
            </a:srgbClr>
          </a:solidFill>
          <a:ln w="12700">
            <a:solidFill>
              <a:srgbClr val="CFE0F8">
                <a:alpha val="0"/>
              </a:srgbClr>
            </a:solidFill>
            <a:prstDash val="solid"/>
          </a:ln>
        </p:spPr>
      </p:sp>
      <p:sp>
        <p:nvSpPr>
          <p:cNvPr id="73" name="Shape 71"/>
          <p:cNvSpPr/>
          <p:nvPr/>
        </p:nvSpPr>
        <p:spPr>
          <a:xfrm>
            <a:off x="10762488" y="1115568"/>
            <a:ext cx="22860" cy="22860"/>
          </a:xfrm>
          <a:prstGeom prst="ellipse">
            <a:avLst/>
          </a:prstGeom>
          <a:solidFill>
            <a:srgbClr val="CFE0F8">
              <a:alpha val="92000"/>
            </a:srgbClr>
          </a:solidFill>
          <a:ln w="12700">
            <a:solidFill>
              <a:srgbClr val="CFE0F8">
                <a:alpha val="0"/>
              </a:srgbClr>
            </a:solidFill>
            <a:prstDash val="solid"/>
          </a:ln>
        </p:spPr>
      </p:sp>
      <p:sp>
        <p:nvSpPr>
          <p:cNvPr id="74" name="Shape 72"/>
          <p:cNvSpPr/>
          <p:nvPr/>
        </p:nvSpPr>
        <p:spPr>
          <a:xfrm>
            <a:off x="10963656" y="1115568"/>
            <a:ext cx="22860" cy="22860"/>
          </a:xfrm>
          <a:prstGeom prst="ellipse">
            <a:avLst/>
          </a:prstGeom>
          <a:solidFill>
            <a:srgbClr val="CFE0F8">
              <a:alpha val="92000"/>
            </a:srgbClr>
          </a:solidFill>
          <a:ln w="12700">
            <a:solidFill>
              <a:srgbClr val="CFE0F8">
                <a:alpha val="0"/>
              </a:srgbClr>
            </a:solidFill>
            <a:prstDash val="solid"/>
          </a:ln>
        </p:spPr>
      </p:sp>
      <p:sp>
        <p:nvSpPr>
          <p:cNvPr id="75" name="Shape 73"/>
          <p:cNvSpPr/>
          <p:nvPr/>
        </p:nvSpPr>
        <p:spPr>
          <a:xfrm>
            <a:off x="11164824" y="1115568"/>
            <a:ext cx="22860" cy="22860"/>
          </a:xfrm>
          <a:prstGeom prst="ellipse">
            <a:avLst/>
          </a:prstGeom>
          <a:solidFill>
            <a:srgbClr val="CFE0F8">
              <a:alpha val="92000"/>
            </a:srgbClr>
          </a:solidFill>
          <a:ln w="12700">
            <a:solidFill>
              <a:srgbClr val="CFE0F8">
                <a:alpha val="0"/>
              </a:srgbClr>
            </a:solidFill>
            <a:prstDash val="solid"/>
          </a:ln>
        </p:spPr>
      </p:sp>
      <p:sp>
        <p:nvSpPr>
          <p:cNvPr id="76" name="Shape 74"/>
          <p:cNvSpPr/>
          <p:nvPr/>
        </p:nvSpPr>
        <p:spPr>
          <a:xfrm>
            <a:off x="11365992" y="1115568"/>
            <a:ext cx="22860" cy="22860"/>
          </a:xfrm>
          <a:prstGeom prst="ellipse">
            <a:avLst/>
          </a:prstGeom>
          <a:solidFill>
            <a:srgbClr val="CFE0F8">
              <a:alpha val="92000"/>
            </a:srgbClr>
          </a:solidFill>
          <a:ln w="12700">
            <a:solidFill>
              <a:srgbClr val="CFE0F8">
                <a:alpha val="0"/>
              </a:srgbClr>
            </a:solidFill>
            <a:prstDash val="solid"/>
          </a:ln>
        </p:spPr>
      </p:sp>
      <p:sp>
        <p:nvSpPr>
          <p:cNvPr id="77" name="Shape 75"/>
          <p:cNvSpPr/>
          <p:nvPr/>
        </p:nvSpPr>
        <p:spPr>
          <a:xfrm>
            <a:off x="11567160" y="1115568"/>
            <a:ext cx="22860" cy="22860"/>
          </a:xfrm>
          <a:prstGeom prst="ellipse">
            <a:avLst/>
          </a:prstGeom>
          <a:solidFill>
            <a:srgbClr val="CFE0F8">
              <a:alpha val="92000"/>
            </a:srgbClr>
          </a:solidFill>
          <a:ln w="12700">
            <a:solidFill>
              <a:srgbClr val="CFE0F8">
                <a:alpha val="0"/>
              </a:srgbClr>
            </a:solidFill>
            <a:prstDash val="solid"/>
          </a:ln>
        </p:spPr>
      </p:sp>
      <p:sp>
        <p:nvSpPr>
          <p:cNvPr id="78" name="Shape 76"/>
          <p:cNvSpPr/>
          <p:nvPr/>
        </p:nvSpPr>
        <p:spPr>
          <a:xfrm>
            <a:off x="11768328" y="1115568"/>
            <a:ext cx="22860" cy="22860"/>
          </a:xfrm>
          <a:prstGeom prst="ellipse">
            <a:avLst/>
          </a:prstGeom>
          <a:solidFill>
            <a:srgbClr val="CFE0F8">
              <a:alpha val="92000"/>
            </a:srgbClr>
          </a:solidFill>
          <a:ln w="12700">
            <a:solidFill>
              <a:srgbClr val="CFE0F8">
                <a:alpha val="0"/>
              </a:srgbClr>
            </a:solidFill>
            <a:prstDash val="solid"/>
          </a:ln>
        </p:spPr>
      </p:sp>
      <p:sp>
        <p:nvSpPr>
          <p:cNvPr id="79" name="Shape 77"/>
          <p:cNvSpPr/>
          <p:nvPr/>
        </p:nvSpPr>
        <p:spPr>
          <a:xfrm>
            <a:off x="11969496" y="1115568"/>
            <a:ext cx="22860" cy="22860"/>
          </a:xfrm>
          <a:prstGeom prst="ellipse">
            <a:avLst/>
          </a:prstGeom>
          <a:solidFill>
            <a:srgbClr val="CFE0F8">
              <a:alpha val="92000"/>
            </a:srgbClr>
          </a:solidFill>
          <a:ln w="12700">
            <a:solidFill>
              <a:srgbClr val="CFE0F8">
                <a:alpha val="0"/>
              </a:srgbClr>
            </a:solidFill>
            <a:prstDash val="solid"/>
          </a:ln>
        </p:spPr>
      </p:sp>
      <p:sp>
        <p:nvSpPr>
          <p:cNvPr id="80" name="Shape 78"/>
          <p:cNvSpPr/>
          <p:nvPr/>
        </p:nvSpPr>
        <p:spPr>
          <a:xfrm>
            <a:off x="9555480" y="1298448"/>
            <a:ext cx="22860" cy="22860"/>
          </a:xfrm>
          <a:prstGeom prst="ellipse">
            <a:avLst/>
          </a:prstGeom>
          <a:solidFill>
            <a:srgbClr val="CFE0F8">
              <a:alpha val="92000"/>
            </a:srgbClr>
          </a:solidFill>
          <a:ln w="12700">
            <a:solidFill>
              <a:srgbClr val="CFE0F8">
                <a:alpha val="0"/>
              </a:srgbClr>
            </a:solidFill>
            <a:prstDash val="solid"/>
          </a:ln>
        </p:spPr>
      </p:sp>
      <p:sp>
        <p:nvSpPr>
          <p:cNvPr id="81" name="Shape 79"/>
          <p:cNvSpPr/>
          <p:nvPr/>
        </p:nvSpPr>
        <p:spPr>
          <a:xfrm>
            <a:off x="9756648" y="1298448"/>
            <a:ext cx="22860" cy="22860"/>
          </a:xfrm>
          <a:prstGeom prst="ellipse">
            <a:avLst/>
          </a:prstGeom>
          <a:solidFill>
            <a:srgbClr val="CFE0F8">
              <a:alpha val="92000"/>
            </a:srgbClr>
          </a:solidFill>
          <a:ln w="12700">
            <a:solidFill>
              <a:srgbClr val="CFE0F8">
                <a:alpha val="0"/>
              </a:srgbClr>
            </a:solidFill>
            <a:prstDash val="solid"/>
          </a:ln>
        </p:spPr>
      </p:sp>
      <p:sp>
        <p:nvSpPr>
          <p:cNvPr id="82" name="Shape 80"/>
          <p:cNvSpPr/>
          <p:nvPr/>
        </p:nvSpPr>
        <p:spPr>
          <a:xfrm>
            <a:off x="9957816" y="1298448"/>
            <a:ext cx="22860" cy="22860"/>
          </a:xfrm>
          <a:prstGeom prst="ellipse">
            <a:avLst/>
          </a:prstGeom>
          <a:solidFill>
            <a:srgbClr val="CFE0F8">
              <a:alpha val="92000"/>
            </a:srgbClr>
          </a:solidFill>
          <a:ln w="12700">
            <a:solidFill>
              <a:srgbClr val="CFE0F8">
                <a:alpha val="0"/>
              </a:srgbClr>
            </a:solidFill>
            <a:prstDash val="solid"/>
          </a:ln>
        </p:spPr>
      </p:sp>
      <p:sp>
        <p:nvSpPr>
          <p:cNvPr id="83" name="Shape 81"/>
          <p:cNvSpPr/>
          <p:nvPr/>
        </p:nvSpPr>
        <p:spPr>
          <a:xfrm>
            <a:off x="10158984" y="1298448"/>
            <a:ext cx="22860" cy="22860"/>
          </a:xfrm>
          <a:prstGeom prst="ellipse">
            <a:avLst/>
          </a:prstGeom>
          <a:solidFill>
            <a:srgbClr val="CFE0F8">
              <a:alpha val="92000"/>
            </a:srgbClr>
          </a:solidFill>
          <a:ln w="12700">
            <a:solidFill>
              <a:srgbClr val="CFE0F8">
                <a:alpha val="0"/>
              </a:srgbClr>
            </a:solidFill>
            <a:prstDash val="solid"/>
          </a:ln>
        </p:spPr>
      </p:sp>
      <p:sp>
        <p:nvSpPr>
          <p:cNvPr id="84" name="Shape 82"/>
          <p:cNvSpPr/>
          <p:nvPr/>
        </p:nvSpPr>
        <p:spPr>
          <a:xfrm>
            <a:off x="10360152" y="1298448"/>
            <a:ext cx="22860" cy="22860"/>
          </a:xfrm>
          <a:prstGeom prst="ellipse">
            <a:avLst/>
          </a:prstGeom>
          <a:solidFill>
            <a:srgbClr val="CFE0F8">
              <a:alpha val="92000"/>
            </a:srgbClr>
          </a:solidFill>
          <a:ln w="12700">
            <a:solidFill>
              <a:srgbClr val="CFE0F8">
                <a:alpha val="0"/>
              </a:srgbClr>
            </a:solidFill>
            <a:prstDash val="solid"/>
          </a:ln>
        </p:spPr>
      </p:sp>
      <p:sp>
        <p:nvSpPr>
          <p:cNvPr id="85" name="Shape 83"/>
          <p:cNvSpPr/>
          <p:nvPr/>
        </p:nvSpPr>
        <p:spPr>
          <a:xfrm>
            <a:off x="10561320" y="1298448"/>
            <a:ext cx="22860" cy="22860"/>
          </a:xfrm>
          <a:prstGeom prst="ellipse">
            <a:avLst/>
          </a:prstGeom>
          <a:solidFill>
            <a:srgbClr val="CFE0F8">
              <a:alpha val="92000"/>
            </a:srgbClr>
          </a:solidFill>
          <a:ln w="12700">
            <a:solidFill>
              <a:srgbClr val="CFE0F8">
                <a:alpha val="0"/>
              </a:srgbClr>
            </a:solidFill>
            <a:prstDash val="solid"/>
          </a:ln>
        </p:spPr>
      </p:sp>
      <p:sp>
        <p:nvSpPr>
          <p:cNvPr id="86" name="Shape 84"/>
          <p:cNvSpPr/>
          <p:nvPr/>
        </p:nvSpPr>
        <p:spPr>
          <a:xfrm>
            <a:off x="10762488" y="1298448"/>
            <a:ext cx="22860" cy="22860"/>
          </a:xfrm>
          <a:prstGeom prst="ellipse">
            <a:avLst/>
          </a:prstGeom>
          <a:solidFill>
            <a:srgbClr val="CFE0F8">
              <a:alpha val="92000"/>
            </a:srgbClr>
          </a:solidFill>
          <a:ln w="12700">
            <a:solidFill>
              <a:srgbClr val="CFE0F8">
                <a:alpha val="0"/>
              </a:srgbClr>
            </a:solidFill>
            <a:prstDash val="solid"/>
          </a:ln>
        </p:spPr>
      </p:sp>
      <p:sp>
        <p:nvSpPr>
          <p:cNvPr id="87" name="Shape 85"/>
          <p:cNvSpPr/>
          <p:nvPr/>
        </p:nvSpPr>
        <p:spPr>
          <a:xfrm>
            <a:off x="10963656" y="1298448"/>
            <a:ext cx="22860" cy="22860"/>
          </a:xfrm>
          <a:prstGeom prst="ellipse">
            <a:avLst/>
          </a:prstGeom>
          <a:solidFill>
            <a:srgbClr val="CFE0F8">
              <a:alpha val="92000"/>
            </a:srgbClr>
          </a:solidFill>
          <a:ln w="12700">
            <a:solidFill>
              <a:srgbClr val="CFE0F8">
                <a:alpha val="0"/>
              </a:srgbClr>
            </a:solidFill>
            <a:prstDash val="solid"/>
          </a:ln>
        </p:spPr>
      </p:sp>
      <p:sp>
        <p:nvSpPr>
          <p:cNvPr id="88" name="Shape 86"/>
          <p:cNvSpPr/>
          <p:nvPr/>
        </p:nvSpPr>
        <p:spPr>
          <a:xfrm>
            <a:off x="11164824" y="1298448"/>
            <a:ext cx="22860" cy="22860"/>
          </a:xfrm>
          <a:prstGeom prst="ellipse">
            <a:avLst/>
          </a:prstGeom>
          <a:solidFill>
            <a:srgbClr val="CFE0F8">
              <a:alpha val="92000"/>
            </a:srgbClr>
          </a:solidFill>
          <a:ln w="12700">
            <a:solidFill>
              <a:srgbClr val="CFE0F8">
                <a:alpha val="0"/>
              </a:srgbClr>
            </a:solidFill>
            <a:prstDash val="solid"/>
          </a:ln>
        </p:spPr>
      </p:sp>
      <p:sp>
        <p:nvSpPr>
          <p:cNvPr id="89" name="Shape 87"/>
          <p:cNvSpPr/>
          <p:nvPr/>
        </p:nvSpPr>
        <p:spPr>
          <a:xfrm>
            <a:off x="11365992" y="1298448"/>
            <a:ext cx="22860" cy="22860"/>
          </a:xfrm>
          <a:prstGeom prst="ellipse">
            <a:avLst/>
          </a:prstGeom>
          <a:solidFill>
            <a:srgbClr val="CFE0F8">
              <a:alpha val="92000"/>
            </a:srgbClr>
          </a:solidFill>
          <a:ln w="12700">
            <a:solidFill>
              <a:srgbClr val="CFE0F8">
                <a:alpha val="0"/>
              </a:srgbClr>
            </a:solidFill>
            <a:prstDash val="solid"/>
          </a:ln>
        </p:spPr>
      </p:sp>
      <p:sp>
        <p:nvSpPr>
          <p:cNvPr id="90" name="Shape 88"/>
          <p:cNvSpPr/>
          <p:nvPr/>
        </p:nvSpPr>
        <p:spPr>
          <a:xfrm>
            <a:off x="11567160" y="1298448"/>
            <a:ext cx="22860" cy="22860"/>
          </a:xfrm>
          <a:prstGeom prst="ellipse">
            <a:avLst/>
          </a:prstGeom>
          <a:solidFill>
            <a:srgbClr val="CFE0F8">
              <a:alpha val="92000"/>
            </a:srgbClr>
          </a:solidFill>
          <a:ln w="12700">
            <a:solidFill>
              <a:srgbClr val="CFE0F8">
                <a:alpha val="0"/>
              </a:srgbClr>
            </a:solidFill>
            <a:prstDash val="solid"/>
          </a:ln>
        </p:spPr>
      </p:sp>
      <p:sp>
        <p:nvSpPr>
          <p:cNvPr id="91" name="Shape 89"/>
          <p:cNvSpPr/>
          <p:nvPr/>
        </p:nvSpPr>
        <p:spPr>
          <a:xfrm>
            <a:off x="11768328" y="1298448"/>
            <a:ext cx="22860" cy="22860"/>
          </a:xfrm>
          <a:prstGeom prst="ellipse">
            <a:avLst/>
          </a:prstGeom>
          <a:solidFill>
            <a:srgbClr val="CFE0F8">
              <a:alpha val="92000"/>
            </a:srgbClr>
          </a:solidFill>
          <a:ln w="12700">
            <a:solidFill>
              <a:srgbClr val="CFE0F8">
                <a:alpha val="0"/>
              </a:srgbClr>
            </a:solidFill>
            <a:prstDash val="solid"/>
          </a:ln>
        </p:spPr>
      </p:sp>
      <p:sp>
        <p:nvSpPr>
          <p:cNvPr id="92" name="Shape 90"/>
          <p:cNvSpPr/>
          <p:nvPr/>
        </p:nvSpPr>
        <p:spPr>
          <a:xfrm>
            <a:off x="11969496" y="1298448"/>
            <a:ext cx="22860" cy="22860"/>
          </a:xfrm>
          <a:prstGeom prst="ellipse">
            <a:avLst/>
          </a:prstGeom>
          <a:solidFill>
            <a:srgbClr val="CFE0F8">
              <a:alpha val="92000"/>
            </a:srgbClr>
          </a:solidFill>
          <a:ln w="12700">
            <a:solidFill>
              <a:srgbClr val="CFE0F8">
                <a:alpha val="0"/>
              </a:srgbClr>
            </a:solidFill>
            <a:prstDash val="solid"/>
          </a:ln>
        </p:spPr>
      </p:sp>
      <p:sp>
        <p:nvSpPr>
          <p:cNvPr id="93" name="Shape 91"/>
          <p:cNvSpPr/>
          <p:nvPr/>
        </p:nvSpPr>
        <p:spPr>
          <a:xfrm>
            <a:off x="9555480" y="1481328"/>
            <a:ext cx="22860" cy="22860"/>
          </a:xfrm>
          <a:prstGeom prst="ellipse">
            <a:avLst/>
          </a:prstGeom>
          <a:solidFill>
            <a:srgbClr val="CFE0F8">
              <a:alpha val="92000"/>
            </a:srgbClr>
          </a:solidFill>
          <a:ln w="12700">
            <a:solidFill>
              <a:srgbClr val="CFE0F8">
                <a:alpha val="0"/>
              </a:srgbClr>
            </a:solidFill>
            <a:prstDash val="solid"/>
          </a:ln>
        </p:spPr>
      </p:sp>
      <p:sp>
        <p:nvSpPr>
          <p:cNvPr id="94" name="Shape 92"/>
          <p:cNvSpPr/>
          <p:nvPr/>
        </p:nvSpPr>
        <p:spPr>
          <a:xfrm>
            <a:off x="9756648" y="1481328"/>
            <a:ext cx="22860" cy="22860"/>
          </a:xfrm>
          <a:prstGeom prst="ellipse">
            <a:avLst/>
          </a:prstGeom>
          <a:solidFill>
            <a:srgbClr val="CFE0F8">
              <a:alpha val="92000"/>
            </a:srgbClr>
          </a:solidFill>
          <a:ln w="12700">
            <a:solidFill>
              <a:srgbClr val="CFE0F8">
                <a:alpha val="0"/>
              </a:srgbClr>
            </a:solidFill>
            <a:prstDash val="solid"/>
          </a:ln>
        </p:spPr>
      </p:sp>
      <p:sp>
        <p:nvSpPr>
          <p:cNvPr id="95" name="Shape 93"/>
          <p:cNvSpPr/>
          <p:nvPr/>
        </p:nvSpPr>
        <p:spPr>
          <a:xfrm>
            <a:off x="9957816" y="1481328"/>
            <a:ext cx="22860" cy="22860"/>
          </a:xfrm>
          <a:prstGeom prst="ellipse">
            <a:avLst/>
          </a:prstGeom>
          <a:solidFill>
            <a:srgbClr val="CFE0F8">
              <a:alpha val="92000"/>
            </a:srgbClr>
          </a:solidFill>
          <a:ln w="12700">
            <a:solidFill>
              <a:srgbClr val="CFE0F8">
                <a:alpha val="0"/>
              </a:srgbClr>
            </a:solidFill>
            <a:prstDash val="solid"/>
          </a:ln>
        </p:spPr>
      </p:sp>
      <p:sp>
        <p:nvSpPr>
          <p:cNvPr id="96" name="Shape 94"/>
          <p:cNvSpPr/>
          <p:nvPr/>
        </p:nvSpPr>
        <p:spPr>
          <a:xfrm>
            <a:off x="10158984" y="1481328"/>
            <a:ext cx="22860" cy="22860"/>
          </a:xfrm>
          <a:prstGeom prst="ellipse">
            <a:avLst/>
          </a:prstGeom>
          <a:solidFill>
            <a:srgbClr val="CFE0F8">
              <a:alpha val="92000"/>
            </a:srgbClr>
          </a:solidFill>
          <a:ln w="12700">
            <a:solidFill>
              <a:srgbClr val="CFE0F8">
                <a:alpha val="0"/>
              </a:srgbClr>
            </a:solidFill>
            <a:prstDash val="solid"/>
          </a:ln>
        </p:spPr>
      </p:sp>
      <p:sp>
        <p:nvSpPr>
          <p:cNvPr id="97" name="Shape 95"/>
          <p:cNvSpPr/>
          <p:nvPr/>
        </p:nvSpPr>
        <p:spPr>
          <a:xfrm>
            <a:off x="10360152" y="1481328"/>
            <a:ext cx="22860" cy="22860"/>
          </a:xfrm>
          <a:prstGeom prst="ellipse">
            <a:avLst/>
          </a:prstGeom>
          <a:solidFill>
            <a:srgbClr val="CFE0F8">
              <a:alpha val="92000"/>
            </a:srgbClr>
          </a:solidFill>
          <a:ln w="12700">
            <a:solidFill>
              <a:srgbClr val="CFE0F8">
                <a:alpha val="0"/>
              </a:srgbClr>
            </a:solidFill>
            <a:prstDash val="solid"/>
          </a:ln>
        </p:spPr>
      </p:sp>
      <p:sp>
        <p:nvSpPr>
          <p:cNvPr id="98" name="Shape 96"/>
          <p:cNvSpPr/>
          <p:nvPr/>
        </p:nvSpPr>
        <p:spPr>
          <a:xfrm>
            <a:off x="10561320" y="1481328"/>
            <a:ext cx="22860" cy="22860"/>
          </a:xfrm>
          <a:prstGeom prst="ellipse">
            <a:avLst/>
          </a:prstGeom>
          <a:solidFill>
            <a:srgbClr val="CFE0F8">
              <a:alpha val="92000"/>
            </a:srgbClr>
          </a:solidFill>
          <a:ln w="12700">
            <a:solidFill>
              <a:srgbClr val="CFE0F8">
                <a:alpha val="0"/>
              </a:srgbClr>
            </a:solidFill>
            <a:prstDash val="solid"/>
          </a:ln>
        </p:spPr>
      </p:sp>
      <p:sp>
        <p:nvSpPr>
          <p:cNvPr id="99" name="Shape 97"/>
          <p:cNvSpPr/>
          <p:nvPr/>
        </p:nvSpPr>
        <p:spPr>
          <a:xfrm>
            <a:off x="10762488" y="1481328"/>
            <a:ext cx="22860" cy="22860"/>
          </a:xfrm>
          <a:prstGeom prst="ellipse">
            <a:avLst/>
          </a:prstGeom>
          <a:solidFill>
            <a:srgbClr val="CFE0F8">
              <a:alpha val="92000"/>
            </a:srgbClr>
          </a:solidFill>
          <a:ln w="12700">
            <a:solidFill>
              <a:srgbClr val="CFE0F8">
                <a:alpha val="0"/>
              </a:srgbClr>
            </a:solidFill>
            <a:prstDash val="solid"/>
          </a:ln>
        </p:spPr>
      </p:sp>
      <p:sp>
        <p:nvSpPr>
          <p:cNvPr id="100" name="Shape 98"/>
          <p:cNvSpPr/>
          <p:nvPr/>
        </p:nvSpPr>
        <p:spPr>
          <a:xfrm>
            <a:off x="10963656" y="1481328"/>
            <a:ext cx="22860" cy="22860"/>
          </a:xfrm>
          <a:prstGeom prst="ellipse">
            <a:avLst/>
          </a:prstGeom>
          <a:solidFill>
            <a:srgbClr val="CFE0F8">
              <a:alpha val="92000"/>
            </a:srgbClr>
          </a:solidFill>
          <a:ln w="12700">
            <a:solidFill>
              <a:srgbClr val="CFE0F8">
                <a:alpha val="0"/>
              </a:srgbClr>
            </a:solidFill>
            <a:prstDash val="solid"/>
          </a:ln>
        </p:spPr>
      </p:sp>
      <p:sp>
        <p:nvSpPr>
          <p:cNvPr id="101" name="Shape 99"/>
          <p:cNvSpPr/>
          <p:nvPr/>
        </p:nvSpPr>
        <p:spPr>
          <a:xfrm>
            <a:off x="11164824" y="1481328"/>
            <a:ext cx="22860" cy="22860"/>
          </a:xfrm>
          <a:prstGeom prst="ellipse">
            <a:avLst/>
          </a:prstGeom>
          <a:solidFill>
            <a:srgbClr val="CFE0F8">
              <a:alpha val="92000"/>
            </a:srgbClr>
          </a:solidFill>
          <a:ln w="12700">
            <a:solidFill>
              <a:srgbClr val="CFE0F8">
                <a:alpha val="0"/>
              </a:srgbClr>
            </a:solidFill>
            <a:prstDash val="solid"/>
          </a:ln>
        </p:spPr>
      </p:sp>
      <p:sp>
        <p:nvSpPr>
          <p:cNvPr id="102" name="Shape 100"/>
          <p:cNvSpPr/>
          <p:nvPr/>
        </p:nvSpPr>
        <p:spPr>
          <a:xfrm>
            <a:off x="11365992" y="1481328"/>
            <a:ext cx="22860" cy="22860"/>
          </a:xfrm>
          <a:prstGeom prst="ellipse">
            <a:avLst/>
          </a:prstGeom>
          <a:solidFill>
            <a:srgbClr val="CFE0F8">
              <a:alpha val="92000"/>
            </a:srgbClr>
          </a:solidFill>
          <a:ln w="12700">
            <a:solidFill>
              <a:srgbClr val="CFE0F8">
                <a:alpha val="0"/>
              </a:srgbClr>
            </a:solidFill>
            <a:prstDash val="solid"/>
          </a:ln>
        </p:spPr>
      </p:sp>
      <p:sp>
        <p:nvSpPr>
          <p:cNvPr id="103" name="Shape 101"/>
          <p:cNvSpPr/>
          <p:nvPr/>
        </p:nvSpPr>
        <p:spPr>
          <a:xfrm>
            <a:off x="11567160" y="1481328"/>
            <a:ext cx="22860" cy="22860"/>
          </a:xfrm>
          <a:prstGeom prst="ellipse">
            <a:avLst/>
          </a:prstGeom>
          <a:solidFill>
            <a:srgbClr val="CFE0F8">
              <a:alpha val="92000"/>
            </a:srgbClr>
          </a:solidFill>
          <a:ln w="12700">
            <a:solidFill>
              <a:srgbClr val="CFE0F8">
                <a:alpha val="0"/>
              </a:srgbClr>
            </a:solidFill>
            <a:prstDash val="solid"/>
          </a:ln>
        </p:spPr>
      </p:sp>
      <p:sp>
        <p:nvSpPr>
          <p:cNvPr id="104" name="Shape 102"/>
          <p:cNvSpPr/>
          <p:nvPr/>
        </p:nvSpPr>
        <p:spPr>
          <a:xfrm>
            <a:off x="11768328" y="1481328"/>
            <a:ext cx="22860" cy="22860"/>
          </a:xfrm>
          <a:prstGeom prst="ellipse">
            <a:avLst/>
          </a:prstGeom>
          <a:solidFill>
            <a:srgbClr val="CFE0F8">
              <a:alpha val="92000"/>
            </a:srgbClr>
          </a:solidFill>
          <a:ln w="12700">
            <a:solidFill>
              <a:srgbClr val="CFE0F8">
                <a:alpha val="0"/>
              </a:srgbClr>
            </a:solidFill>
            <a:prstDash val="solid"/>
          </a:ln>
        </p:spPr>
      </p:sp>
      <p:sp>
        <p:nvSpPr>
          <p:cNvPr id="105" name="Shape 103"/>
          <p:cNvSpPr/>
          <p:nvPr/>
        </p:nvSpPr>
        <p:spPr>
          <a:xfrm>
            <a:off x="11969496" y="1481328"/>
            <a:ext cx="22860" cy="22860"/>
          </a:xfrm>
          <a:prstGeom prst="ellipse">
            <a:avLst/>
          </a:prstGeom>
          <a:solidFill>
            <a:srgbClr val="CFE0F8">
              <a:alpha val="92000"/>
            </a:srgbClr>
          </a:solidFill>
          <a:ln w="12700">
            <a:solidFill>
              <a:srgbClr val="CFE0F8">
                <a:alpha val="0"/>
              </a:srgbClr>
            </a:solidFill>
            <a:prstDash val="solid"/>
          </a:ln>
        </p:spPr>
      </p:sp>
      <p:sp>
        <p:nvSpPr>
          <p:cNvPr id="106" name="Text 104"/>
          <p:cNvSpPr/>
          <p:nvPr/>
        </p:nvSpPr>
        <p:spPr>
          <a:xfrm>
            <a:off x="457200" y="365760"/>
            <a:ext cx="11274552" cy="201168"/>
          </a:xfrm>
          <a:prstGeom prst="rect">
            <a:avLst/>
          </a:prstGeom>
          <a:noFill/>
          <a:ln/>
        </p:spPr>
        <p:txBody>
          <a:bodyPr wrap="square" lIns="0" tIns="0" rIns="0" bIns="0" rtlCol="0" anchor="ctr"/>
          <a:lstStyle/>
          <a:p>
            <a:pPr indent="0" marL="0">
              <a:buNone/>
            </a:pPr>
            <a:r>
              <a:rPr lang="en-US" sz="950" b="1" spc="150" kern="0" dirty="0">
                <a:solidFill>
                  <a:srgbClr val="0052CC"/>
                </a:solidFill>
                <a:latin typeface="Arial" pitchFamily="34" charset="0"/>
                <a:ea typeface="Arial" pitchFamily="34" charset="-122"/>
                <a:cs typeface="Arial" pitchFamily="34" charset="-120"/>
              </a:rPr>
              <a:t>PROCESS ADVISOR  ·  PROCESS ASSESSMENT REPORT</a:t>
            </a:r>
            <a:endParaRPr lang="en-US" sz="950" dirty="0"/>
          </a:p>
        </p:txBody>
      </p:sp>
      <p:sp>
        <p:nvSpPr>
          <p:cNvPr id="107" name="Text 105"/>
          <p:cNvSpPr/>
          <p:nvPr/>
        </p:nvSpPr>
        <p:spPr>
          <a:xfrm>
            <a:off x="457200" y="621792"/>
            <a:ext cx="11274552" cy="411480"/>
          </a:xfrm>
          <a:prstGeom prst="rect">
            <a:avLst/>
          </a:prstGeom>
          <a:noFill/>
          <a:ln/>
        </p:spPr>
        <p:txBody>
          <a:bodyPr wrap="square" lIns="0" tIns="0" rIns="0" bIns="0" rtlCol="0" anchor="t"/>
          <a:lstStyle/>
          <a:p>
            <a:pPr indent="0" marL="0">
              <a:buNone/>
            </a:pPr>
            <a:r>
              <a:rPr lang="en-US" sz="1850" b="1" dirty="0">
                <a:solidFill>
                  <a:srgbClr val="172B4D"/>
                </a:solidFill>
                <a:latin typeface="Arial" pitchFamily="34" charset="0"/>
                <a:ea typeface="Arial" pitchFamily="34" charset="-122"/>
                <a:cs typeface="Arial" pitchFamily="34" charset="-120"/>
              </a:rPr>
              <a:t>6.4. Targeted Initiative: Remediate Incident Classification and Priority Fields</a:t>
            </a:r>
            <a:endParaRPr lang="en-US" sz="1850" dirty="0"/>
          </a:p>
        </p:txBody>
      </p:sp>
      <p:sp>
        <p:nvSpPr>
          <p:cNvPr id="108" name="Shape 106"/>
          <p:cNvSpPr/>
          <p:nvPr/>
        </p:nvSpPr>
        <p:spPr>
          <a:xfrm>
            <a:off x="457200" y="1115568"/>
            <a:ext cx="960120" cy="41148"/>
          </a:xfrm>
          <a:prstGeom prst="rect">
            <a:avLst/>
          </a:prstGeom>
          <a:solidFill>
            <a:srgbClr val="1D7AFC"/>
          </a:solidFill>
          <a:ln w="12700">
            <a:solidFill>
              <a:srgbClr val="1D7AFC"/>
            </a:solidFill>
            <a:prstDash val="solid"/>
          </a:ln>
        </p:spPr>
      </p:sp>
      <p:sp>
        <p:nvSpPr>
          <p:cNvPr id="109" name="Text 107"/>
          <p:cNvSpPr/>
          <p:nvPr/>
        </p:nvSpPr>
        <p:spPr>
          <a:xfrm>
            <a:off x="457200" y="1325880"/>
            <a:ext cx="786384" cy="292608"/>
          </a:xfrm>
          <a:prstGeom prst="roundRect">
            <a:avLst>
              <a:gd name="adj" fmla="val 18750"/>
            </a:avLst>
          </a:prstGeom>
          <a:solidFill>
            <a:srgbClr val="E9F2FF"/>
          </a:solidFill>
          <a:ln/>
        </p:spPr>
        <p:txBody>
          <a:bodyPr wrap="square" lIns="0" tIns="0" rIns="0" bIns="0" rtlCol="0" anchor="ctr"/>
          <a:lstStyle/>
          <a:p>
            <a:pPr algn="ctr" indent="0" marL="0">
              <a:buNone/>
            </a:pPr>
            <a:r>
              <a:rPr lang="en-US" sz="950" b="1" dirty="0">
                <a:solidFill>
                  <a:srgbClr val="0052CC"/>
                </a:solidFill>
                <a:latin typeface="Arial" pitchFamily="34" charset="0"/>
                <a:ea typeface="Arial" pitchFamily="34" charset="-122"/>
                <a:cs typeface="Arial" pitchFamily="34" charset="-120"/>
              </a:rPr>
              <a:t>Medium</a:t>
            </a:r>
            <a:endParaRPr lang="en-US" sz="950" dirty="0"/>
          </a:p>
        </p:txBody>
      </p:sp>
      <p:sp>
        <p:nvSpPr>
          <p:cNvPr id="110" name="Text 108"/>
          <p:cNvSpPr/>
          <p:nvPr/>
        </p:nvSpPr>
        <p:spPr>
          <a:xfrm>
            <a:off x="1353312" y="1325880"/>
            <a:ext cx="1097280" cy="292608"/>
          </a:xfrm>
          <a:prstGeom prst="roundRect">
            <a:avLst>
              <a:gd name="adj" fmla="val 18750"/>
            </a:avLst>
          </a:prstGeom>
          <a:solidFill>
            <a:srgbClr val="E9F2FF"/>
          </a:solidFill>
          <a:ln/>
        </p:spPr>
        <p:txBody>
          <a:bodyPr wrap="square" lIns="0" tIns="0" rIns="0" bIns="0" rtlCol="0" anchor="ctr"/>
          <a:lstStyle/>
          <a:p>
            <a:pPr algn="ctr" indent="0" marL="0">
              <a:buNone/>
            </a:pPr>
            <a:r>
              <a:rPr lang="en-US" sz="950" b="1" dirty="0">
                <a:solidFill>
                  <a:srgbClr val="0052CC"/>
                </a:solidFill>
                <a:latin typeface="Arial" pitchFamily="34" charset="0"/>
                <a:ea typeface="Arial" pitchFamily="34" charset="-122"/>
                <a:cs typeface="Arial" pitchFamily="34" charset="-120"/>
              </a:rPr>
              <a:t>Governance</a:t>
            </a:r>
            <a:endParaRPr lang="en-US" sz="950" dirty="0"/>
          </a:p>
        </p:txBody>
      </p:sp>
      <p:sp>
        <p:nvSpPr>
          <p:cNvPr id="111" name="Shape 109"/>
          <p:cNvSpPr/>
          <p:nvPr/>
        </p:nvSpPr>
        <p:spPr>
          <a:xfrm>
            <a:off x="457200" y="1828800"/>
            <a:ext cx="5536692" cy="2162556"/>
          </a:xfrm>
          <a:prstGeom prst="roundRect">
            <a:avLst>
              <a:gd name="adj" fmla="val 2114"/>
            </a:avLst>
          </a:prstGeom>
          <a:solidFill>
            <a:srgbClr val="FFFFFF"/>
          </a:solidFill>
          <a:ln w="10160">
            <a:solidFill>
              <a:srgbClr val="E1E5EA"/>
            </a:solidFill>
            <a:prstDash val="solid"/>
          </a:ln>
          <a:effectLst>
            <a:outerShdw sx="100000" sy="100000" kx="0" ky="0" algn="bl" rotWithShape="0" blurRad="76200" dist="19050" dir="5400000">
              <a:srgbClr val="122A35">
                <a:alpha val="6000"/>
              </a:srgbClr>
            </a:outerShdw>
          </a:effectLst>
        </p:spPr>
      </p:sp>
      <p:sp>
        <p:nvSpPr>
          <p:cNvPr id="112" name="Text 110"/>
          <p:cNvSpPr/>
          <p:nvPr/>
        </p:nvSpPr>
        <p:spPr>
          <a:xfrm>
            <a:off x="640080" y="1965960"/>
            <a:ext cx="5170932" cy="182880"/>
          </a:xfrm>
          <a:prstGeom prst="rect">
            <a:avLst/>
          </a:prstGeom>
          <a:noFill/>
          <a:ln/>
        </p:spPr>
        <p:txBody>
          <a:bodyPr wrap="square" lIns="0" tIns="0" rIns="0" bIns="0" rtlCol="0" anchor="ctr"/>
          <a:lstStyle/>
          <a:p>
            <a:pPr indent="0" marL="0">
              <a:buNone/>
            </a:pPr>
            <a:r>
              <a:rPr lang="en-US" sz="850" b="1" dirty="0">
                <a:solidFill>
                  <a:srgbClr val="626F86"/>
                </a:solidFill>
                <a:latin typeface="Arial" pitchFamily="34" charset="0"/>
                <a:ea typeface="Arial" pitchFamily="34" charset="-122"/>
                <a:cs typeface="Arial" pitchFamily="34" charset="-120"/>
              </a:rPr>
              <a:t>ACTION PLAN DESCRIPTION</a:t>
            </a:r>
            <a:endParaRPr lang="en-US" sz="850" dirty="0"/>
          </a:p>
        </p:txBody>
      </p:sp>
      <p:sp>
        <p:nvSpPr>
          <p:cNvPr id="113" name="Text 111"/>
          <p:cNvSpPr/>
          <p:nvPr/>
        </p:nvSpPr>
        <p:spPr>
          <a:xfrm>
            <a:off x="640080" y="2212848"/>
            <a:ext cx="5170932" cy="1659636"/>
          </a:xfrm>
          <a:prstGeom prst="rect">
            <a:avLst/>
          </a:prstGeom>
          <a:noFill/>
          <a:ln/>
        </p:spPr>
        <p:txBody>
          <a:bodyPr wrap="square" lIns="0" tIns="0" rIns="0" bIns="0" rtlCol="0" anchor="ctr"/>
          <a:lstStyle/>
          <a:p>
            <a:pPr indent="0" marL="0">
              <a:lnSpc>
                <a:spcPts val="1500"/>
              </a:lnSpc>
              <a:buNone/>
            </a:pPr>
            <a:r>
              <a:rPr lang="en-US" sz="1150" dirty="0">
                <a:solidFill>
                  <a:srgbClr val="172B4D"/>
                </a:solidFill>
                <a:latin typeface="Arial" pitchFamily="34" charset="0"/>
                <a:ea typeface="Arial" pitchFamily="34" charset="-122"/>
                <a:cs typeface="Arial" pitchFamily="34" charset="-120"/>
              </a:rPr>
              <a:t>Review and rationalise the values for 'Priority' and 'Subcategory' to ensure they are meaningful and actionable. Provide clear guidance and training on correct usage, and consider making key fields mandatory with better default values to improve data quality at the source.</a:t>
            </a:r>
            <a:endParaRPr lang="en-US" sz="1150" dirty="0"/>
          </a:p>
        </p:txBody>
      </p:sp>
      <p:sp>
        <p:nvSpPr>
          <p:cNvPr id="114" name="Shape 112"/>
          <p:cNvSpPr/>
          <p:nvPr/>
        </p:nvSpPr>
        <p:spPr>
          <a:xfrm>
            <a:off x="6195060" y="1828800"/>
            <a:ext cx="5536692" cy="2162556"/>
          </a:xfrm>
          <a:prstGeom prst="roundRect">
            <a:avLst>
              <a:gd name="adj" fmla="val 2114"/>
            </a:avLst>
          </a:prstGeom>
          <a:solidFill>
            <a:srgbClr val="FFFFFF"/>
          </a:solidFill>
          <a:ln w="10160">
            <a:solidFill>
              <a:srgbClr val="E1E5EA"/>
            </a:solidFill>
            <a:prstDash val="solid"/>
          </a:ln>
          <a:effectLst>
            <a:outerShdw sx="100000" sy="100000" kx="0" ky="0" algn="bl" rotWithShape="0" blurRad="76200" dist="19050" dir="5400000">
              <a:srgbClr val="122A35">
                <a:alpha val="6000"/>
              </a:srgbClr>
            </a:outerShdw>
          </a:effectLst>
        </p:spPr>
      </p:sp>
      <p:sp>
        <p:nvSpPr>
          <p:cNvPr id="115" name="Text 113"/>
          <p:cNvSpPr/>
          <p:nvPr/>
        </p:nvSpPr>
        <p:spPr>
          <a:xfrm>
            <a:off x="6377940" y="1965960"/>
            <a:ext cx="5170932" cy="182880"/>
          </a:xfrm>
          <a:prstGeom prst="rect">
            <a:avLst/>
          </a:prstGeom>
          <a:noFill/>
          <a:ln/>
        </p:spPr>
        <p:txBody>
          <a:bodyPr wrap="square" lIns="0" tIns="0" rIns="0" bIns="0" rtlCol="0" anchor="ctr"/>
          <a:lstStyle/>
          <a:p>
            <a:pPr indent="0" marL="0">
              <a:buNone/>
            </a:pPr>
            <a:r>
              <a:rPr lang="en-US" sz="850" b="1" dirty="0">
                <a:solidFill>
                  <a:srgbClr val="626F86"/>
                </a:solidFill>
                <a:latin typeface="Arial" pitchFamily="34" charset="0"/>
                <a:ea typeface="Arial" pitchFamily="34" charset="-122"/>
                <a:cs typeface="Arial" pitchFamily="34" charset="-120"/>
              </a:rPr>
              <a:t>STRATEGIC VALUE DRIVER</a:t>
            </a:r>
            <a:endParaRPr lang="en-US" sz="850" dirty="0"/>
          </a:p>
        </p:txBody>
      </p:sp>
      <p:sp>
        <p:nvSpPr>
          <p:cNvPr id="116" name="Text 114"/>
          <p:cNvSpPr/>
          <p:nvPr/>
        </p:nvSpPr>
        <p:spPr>
          <a:xfrm>
            <a:off x="6377940" y="2212848"/>
            <a:ext cx="5170932" cy="1659636"/>
          </a:xfrm>
          <a:prstGeom prst="rect">
            <a:avLst/>
          </a:prstGeom>
          <a:noFill/>
          <a:ln/>
        </p:spPr>
        <p:txBody>
          <a:bodyPr wrap="square" lIns="0" tIns="0" rIns="0" bIns="0" rtlCol="0" anchor="ctr"/>
          <a:lstStyle/>
          <a:p>
            <a:pPr indent="0" marL="0">
              <a:lnSpc>
                <a:spcPts val="1500"/>
              </a:lnSpc>
              <a:buNone/>
            </a:pPr>
            <a:r>
              <a:rPr lang="en-US" sz="1150" dirty="0">
                <a:solidFill>
                  <a:srgbClr val="A54800"/>
                </a:solidFill>
                <a:latin typeface="Arial" pitchFamily="34" charset="0"/>
                <a:ea typeface="Arial" pitchFamily="34" charset="-122"/>
                <a:cs typeface="Arial" pitchFamily="34" charset="-120"/>
              </a:rPr>
              <a:t>Poor classification, especially the chronic overuse of 'Priority 5 - Planning', hinders effective workload management, SLA tracking, and reporting. Improving data discipline is essential for data-driven service management.</a:t>
            </a:r>
            <a:endParaRPr lang="en-US" sz="1150" dirty="0"/>
          </a:p>
        </p:txBody>
      </p:sp>
      <p:sp>
        <p:nvSpPr>
          <p:cNvPr id="117" name="Shape 115"/>
          <p:cNvSpPr/>
          <p:nvPr/>
        </p:nvSpPr>
        <p:spPr>
          <a:xfrm>
            <a:off x="457200" y="4192524"/>
            <a:ext cx="5536692" cy="2162556"/>
          </a:xfrm>
          <a:prstGeom prst="roundRect">
            <a:avLst>
              <a:gd name="adj" fmla="val 2114"/>
            </a:avLst>
          </a:prstGeom>
          <a:solidFill>
            <a:srgbClr val="FFFFFF"/>
          </a:solidFill>
          <a:ln w="10160">
            <a:solidFill>
              <a:srgbClr val="E1E5EA"/>
            </a:solidFill>
            <a:prstDash val="solid"/>
          </a:ln>
          <a:effectLst>
            <a:outerShdw sx="100000" sy="100000" kx="0" ky="0" algn="bl" rotWithShape="0" blurRad="76200" dist="19050" dir="5400000">
              <a:srgbClr val="122A35">
                <a:alpha val="6000"/>
              </a:srgbClr>
            </a:outerShdw>
          </a:effectLst>
        </p:spPr>
      </p:sp>
      <p:sp>
        <p:nvSpPr>
          <p:cNvPr id="118" name="Text 116"/>
          <p:cNvSpPr/>
          <p:nvPr/>
        </p:nvSpPr>
        <p:spPr>
          <a:xfrm>
            <a:off x="640080" y="4329684"/>
            <a:ext cx="5170932" cy="182880"/>
          </a:xfrm>
          <a:prstGeom prst="rect">
            <a:avLst/>
          </a:prstGeom>
          <a:noFill/>
          <a:ln/>
        </p:spPr>
        <p:txBody>
          <a:bodyPr wrap="square" lIns="0" tIns="0" rIns="0" bIns="0" rtlCol="0" anchor="ctr"/>
          <a:lstStyle/>
          <a:p>
            <a:pPr indent="0" marL="0">
              <a:buNone/>
            </a:pPr>
            <a:r>
              <a:rPr lang="en-US" sz="850" b="1" dirty="0">
                <a:solidFill>
                  <a:srgbClr val="626F86"/>
                </a:solidFill>
                <a:latin typeface="Arial" pitchFamily="34" charset="0"/>
                <a:ea typeface="Arial" pitchFamily="34" charset="-122"/>
                <a:cs typeface="Arial" pitchFamily="34" charset="-120"/>
              </a:rPr>
              <a:t>TARGET PERFORMANCE / SUCCESS METRICS</a:t>
            </a:r>
            <a:endParaRPr lang="en-US" sz="850" dirty="0"/>
          </a:p>
        </p:txBody>
      </p:sp>
      <p:sp>
        <p:nvSpPr>
          <p:cNvPr id="119" name="Text 117"/>
          <p:cNvSpPr/>
          <p:nvPr/>
        </p:nvSpPr>
        <p:spPr>
          <a:xfrm>
            <a:off x="640080" y="4576572"/>
            <a:ext cx="5170932" cy="1659636"/>
          </a:xfrm>
          <a:prstGeom prst="rect">
            <a:avLst/>
          </a:prstGeom>
          <a:noFill/>
          <a:ln/>
        </p:spPr>
        <p:txBody>
          <a:bodyPr wrap="square" lIns="0" tIns="0" rIns="0" bIns="0" rtlCol="0" anchor="ctr"/>
          <a:lstStyle/>
          <a:p>
            <a:pPr indent="0" marL="0">
              <a:lnSpc>
                <a:spcPts val="1600"/>
              </a:lnSpc>
              <a:buNone/>
            </a:pPr>
            <a:r>
              <a:rPr lang="en-US" sz="1150" dirty="0">
                <a:solidFill>
                  <a:srgbClr val="1D7AFC"/>
                </a:solidFill>
                <a:latin typeface="Arial" pitchFamily="34" charset="0"/>
                <a:ea typeface="Arial" pitchFamily="34" charset="-122"/>
                <a:cs typeface="Arial" pitchFamily="34" charset="-120"/>
              </a:rPr>
              <a:t>Improve the ability to prioritise critical work, leading to more accurate SLA measurement and a reduction in the use of the '5 - Planning' classification to below 10% of total volume.</a:t>
            </a:r>
            <a:endParaRPr lang="en-US" sz="1150" dirty="0"/>
          </a:p>
        </p:txBody>
      </p:sp>
      <p:sp>
        <p:nvSpPr>
          <p:cNvPr id="120" name="Shape 118"/>
          <p:cNvSpPr/>
          <p:nvPr/>
        </p:nvSpPr>
        <p:spPr>
          <a:xfrm>
            <a:off x="6195060" y="4192524"/>
            <a:ext cx="5536692" cy="2162556"/>
          </a:xfrm>
          <a:prstGeom prst="roundRect">
            <a:avLst>
              <a:gd name="adj" fmla="val 2114"/>
            </a:avLst>
          </a:prstGeom>
          <a:solidFill>
            <a:srgbClr val="FFFFFF"/>
          </a:solidFill>
          <a:ln w="10160">
            <a:solidFill>
              <a:srgbClr val="E1E5EA"/>
            </a:solidFill>
            <a:prstDash val="solid"/>
          </a:ln>
          <a:effectLst>
            <a:outerShdw sx="100000" sy="100000" kx="0" ky="0" algn="bl" rotWithShape="0" blurRad="76200" dist="19050" dir="5400000">
              <a:srgbClr val="122A35">
                <a:alpha val="6000"/>
              </a:srgbClr>
            </a:outerShdw>
          </a:effectLst>
        </p:spPr>
      </p:sp>
      <p:sp>
        <p:nvSpPr>
          <p:cNvPr id="121" name="Text 119"/>
          <p:cNvSpPr/>
          <p:nvPr/>
        </p:nvSpPr>
        <p:spPr>
          <a:xfrm>
            <a:off x="6377940" y="4329684"/>
            <a:ext cx="5170932" cy="182880"/>
          </a:xfrm>
          <a:prstGeom prst="rect">
            <a:avLst/>
          </a:prstGeom>
          <a:noFill/>
          <a:ln/>
        </p:spPr>
        <p:txBody>
          <a:bodyPr wrap="square" lIns="0" tIns="0" rIns="0" bIns="0" rtlCol="0" anchor="ctr"/>
          <a:lstStyle/>
          <a:p>
            <a:pPr indent="0" marL="0">
              <a:buNone/>
            </a:pPr>
            <a:r>
              <a:rPr lang="en-US" sz="850" b="1" dirty="0">
                <a:solidFill>
                  <a:srgbClr val="626F86"/>
                </a:solidFill>
                <a:latin typeface="Arial" pitchFamily="34" charset="0"/>
                <a:ea typeface="Arial" pitchFamily="34" charset="-122"/>
                <a:cs typeface="Arial" pitchFamily="34" charset="-120"/>
              </a:rPr>
              <a:t>ACCOUNTABLE GOVERNANCE OWNER</a:t>
            </a:r>
            <a:endParaRPr lang="en-US" sz="850" dirty="0"/>
          </a:p>
        </p:txBody>
      </p:sp>
      <p:sp>
        <p:nvSpPr>
          <p:cNvPr id="122" name="Text 120"/>
          <p:cNvSpPr/>
          <p:nvPr/>
        </p:nvSpPr>
        <p:spPr>
          <a:xfrm>
            <a:off x="6377940" y="4576572"/>
            <a:ext cx="5170932" cy="1659636"/>
          </a:xfrm>
          <a:prstGeom prst="rect">
            <a:avLst/>
          </a:prstGeom>
          <a:noFill/>
          <a:ln/>
        </p:spPr>
        <p:txBody>
          <a:bodyPr wrap="square" lIns="0" tIns="0" rIns="0" bIns="0" rtlCol="0" anchor="ctr"/>
          <a:lstStyle/>
          <a:p>
            <a:pPr indent="0" marL="0">
              <a:lnSpc>
                <a:spcPts val="1600"/>
              </a:lnSpc>
              <a:buNone/>
            </a:pPr>
            <a:r>
              <a:rPr lang="en-US" sz="1150" dirty="0">
                <a:solidFill>
                  <a:srgbClr val="626F86"/>
                </a:solidFill>
                <a:latin typeface="Arial" pitchFamily="34" charset="0"/>
                <a:ea typeface="Arial" pitchFamily="34" charset="-122"/>
                <a:cs typeface="Arial" pitchFamily="34" charset="-120"/>
              </a:rPr>
              <a:t>Head of Service Management</a:t>
            </a:r>
            <a:endParaRPr lang="en-US" sz="1150" dirty="0"/>
          </a:p>
        </p:txBody>
      </p:sp>
      <p:sp>
        <p:nvSpPr>
          <p:cNvPr id="25" name="Slide Number Placeholder 0"/>
          <p:cNvSpPr>
            <a:spLocks noGrp="1"/>
          </p:cNvSpPr>
          <p:nvPr>
            <p:ph type="sldNum" sz="quarter" idx="4294967295"/>
          </p:nvPr>
        </p:nvSpPr>
        <p:spPr>
          <a:xfrm>
            <a:off x="11521440" y="6537960"/>
            <a:ext cx="800000" cy="300000"/>
          </a:xfrm>
          <a:prstGeom prst="rect">
            <a:avLst/>
          </a:prstGeom>
          <a:extLst>
            <a:ext uri="{C572A759-6A51-4108-AA02-DFA0A04FC94B}">
              <ma14:wrappingTextBoxFlag xmlns:ma14="http://schemas.microsoft.com/office/mac/drawingml/2011/main" val="0"/>
            </a:ext>
          </a:extLst>
        </p:spPr>
        <p:txBody>
          <a:bodyPr/>
          <a:lstStyle>
            <a:lvl1pPr>
              <a:defRPr sz="850">
                <a:solidFill>
                  <a:srgbClr val="626F86"/>
                </a:solidFill>
                <a:latin typeface="Arial"/>
                <a:ea typeface="Arial"/>
                <a:cs typeface="Arial"/>
              </a:defRPr>
            </a:lvl1pPr>
          </a:lstStyle>
          <a:p>
            <a:pPr algn="l"/>
            <a:fld id="{F7021451-1387-4CA6-816F-3879F97B5CBC}" type="slidenum">
              <a:rPr b="0" lang="en-US"/>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Shape 0"/>
          <p:cNvSpPr/>
          <p:nvPr/>
        </p:nvSpPr>
        <p:spPr>
          <a:xfrm>
            <a:off x="9555480" y="201168"/>
            <a:ext cx="22860" cy="22860"/>
          </a:xfrm>
          <a:prstGeom prst="ellipse">
            <a:avLst/>
          </a:prstGeom>
          <a:solidFill>
            <a:srgbClr val="CFE0F8">
              <a:alpha val="92000"/>
            </a:srgbClr>
          </a:solidFill>
          <a:ln w="12700">
            <a:solidFill>
              <a:srgbClr val="CFE0F8">
                <a:alpha val="0"/>
              </a:srgbClr>
            </a:solidFill>
            <a:prstDash val="solid"/>
          </a:ln>
        </p:spPr>
      </p:sp>
      <p:sp>
        <p:nvSpPr>
          <p:cNvPr id="3" name="Shape 1"/>
          <p:cNvSpPr/>
          <p:nvPr/>
        </p:nvSpPr>
        <p:spPr>
          <a:xfrm>
            <a:off x="9756648" y="201168"/>
            <a:ext cx="22860" cy="22860"/>
          </a:xfrm>
          <a:prstGeom prst="ellipse">
            <a:avLst/>
          </a:prstGeom>
          <a:solidFill>
            <a:srgbClr val="CFE0F8">
              <a:alpha val="92000"/>
            </a:srgbClr>
          </a:solidFill>
          <a:ln w="12700">
            <a:solidFill>
              <a:srgbClr val="CFE0F8">
                <a:alpha val="0"/>
              </a:srgbClr>
            </a:solidFill>
            <a:prstDash val="solid"/>
          </a:ln>
        </p:spPr>
      </p:sp>
      <p:sp>
        <p:nvSpPr>
          <p:cNvPr id="4" name="Shape 2"/>
          <p:cNvSpPr/>
          <p:nvPr/>
        </p:nvSpPr>
        <p:spPr>
          <a:xfrm>
            <a:off x="9957816" y="201168"/>
            <a:ext cx="22860" cy="22860"/>
          </a:xfrm>
          <a:prstGeom prst="ellipse">
            <a:avLst/>
          </a:prstGeom>
          <a:solidFill>
            <a:srgbClr val="CFE0F8">
              <a:alpha val="92000"/>
            </a:srgbClr>
          </a:solidFill>
          <a:ln w="12700">
            <a:solidFill>
              <a:srgbClr val="CFE0F8">
                <a:alpha val="0"/>
              </a:srgbClr>
            </a:solidFill>
            <a:prstDash val="solid"/>
          </a:ln>
        </p:spPr>
      </p:sp>
      <p:sp>
        <p:nvSpPr>
          <p:cNvPr id="5" name="Shape 3"/>
          <p:cNvSpPr/>
          <p:nvPr/>
        </p:nvSpPr>
        <p:spPr>
          <a:xfrm>
            <a:off x="10158984" y="201168"/>
            <a:ext cx="22860" cy="22860"/>
          </a:xfrm>
          <a:prstGeom prst="ellipse">
            <a:avLst/>
          </a:prstGeom>
          <a:solidFill>
            <a:srgbClr val="CFE0F8">
              <a:alpha val="92000"/>
            </a:srgbClr>
          </a:solidFill>
          <a:ln w="12700">
            <a:solidFill>
              <a:srgbClr val="CFE0F8">
                <a:alpha val="0"/>
              </a:srgbClr>
            </a:solidFill>
            <a:prstDash val="solid"/>
          </a:ln>
        </p:spPr>
      </p:sp>
      <p:sp>
        <p:nvSpPr>
          <p:cNvPr id="6" name="Shape 4"/>
          <p:cNvSpPr/>
          <p:nvPr/>
        </p:nvSpPr>
        <p:spPr>
          <a:xfrm>
            <a:off x="10360152" y="201168"/>
            <a:ext cx="22860" cy="22860"/>
          </a:xfrm>
          <a:prstGeom prst="ellipse">
            <a:avLst/>
          </a:prstGeom>
          <a:solidFill>
            <a:srgbClr val="CFE0F8">
              <a:alpha val="92000"/>
            </a:srgbClr>
          </a:solidFill>
          <a:ln w="12700">
            <a:solidFill>
              <a:srgbClr val="CFE0F8">
                <a:alpha val="0"/>
              </a:srgbClr>
            </a:solidFill>
            <a:prstDash val="solid"/>
          </a:ln>
        </p:spPr>
      </p:sp>
      <p:sp>
        <p:nvSpPr>
          <p:cNvPr id="7" name="Shape 5"/>
          <p:cNvSpPr/>
          <p:nvPr/>
        </p:nvSpPr>
        <p:spPr>
          <a:xfrm>
            <a:off x="10561320" y="201168"/>
            <a:ext cx="22860" cy="22860"/>
          </a:xfrm>
          <a:prstGeom prst="ellipse">
            <a:avLst/>
          </a:prstGeom>
          <a:solidFill>
            <a:srgbClr val="CFE0F8">
              <a:alpha val="92000"/>
            </a:srgbClr>
          </a:solidFill>
          <a:ln w="12700">
            <a:solidFill>
              <a:srgbClr val="CFE0F8">
                <a:alpha val="0"/>
              </a:srgbClr>
            </a:solidFill>
            <a:prstDash val="solid"/>
          </a:ln>
        </p:spPr>
      </p:sp>
      <p:sp>
        <p:nvSpPr>
          <p:cNvPr id="8" name="Shape 6"/>
          <p:cNvSpPr/>
          <p:nvPr/>
        </p:nvSpPr>
        <p:spPr>
          <a:xfrm>
            <a:off x="10762488" y="201168"/>
            <a:ext cx="22860" cy="22860"/>
          </a:xfrm>
          <a:prstGeom prst="ellipse">
            <a:avLst/>
          </a:prstGeom>
          <a:solidFill>
            <a:srgbClr val="CFE0F8">
              <a:alpha val="92000"/>
            </a:srgbClr>
          </a:solidFill>
          <a:ln w="12700">
            <a:solidFill>
              <a:srgbClr val="CFE0F8">
                <a:alpha val="0"/>
              </a:srgbClr>
            </a:solidFill>
            <a:prstDash val="solid"/>
          </a:ln>
        </p:spPr>
      </p:sp>
      <p:sp>
        <p:nvSpPr>
          <p:cNvPr id="9" name="Shape 7"/>
          <p:cNvSpPr/>
          <p:nvPr/>
        </p:nvSpPr>
        <p:spPr>
          <a:xfrm>
            <a:off x="10963656" y="201168"/>
            <a:ext cx="22860" cy="22860"/>
          </a:xfrm>
          <a:prstGeom prst="ellipse">
            <a:avLst/>
          </a:prstGeom>
          <a:solidFill>
            <a:srgbClr val="CFE0F8">
              <a:alpha val="92000"/>
            </a:srgbClr>
          </a:solidFill>
          <a:ln w="12700">
            <a:solidFill>
              <a:srgbClr val="CFE0F8">
                <a:alpha val="0"/>
              </a:srgbClr>
            </a:solidFill>
            <a:prstDash val="solid"/>
          </a:ln>
        </p:spPr>
      </p:sp>
      <p:sp>
        <p:nvSpPr>
          <p:cNvPr id="10" name="Shape 8"/>
          <p:cNvSpPr/>
          <p:nvPr/>
        </p:nvSpPr>
        <p:spPr>
          <a:xfrm>
            <a:off x="11164824" y="201168"/>
            <a:ext cx="22860" cy="22860"/>
          </a:xfrm>
          <a:prstGeom prst="ellipse">
            <a:avLst/>
          </a:prstGeom>
          <a:solidFill>
            <a:srgbClr val="CFE0F8">
              <a:alpha val="92000"/>
            </a:srgbClr>
          </a:solidFill>
          <a:ln w="12700">
            <a:solidFill>
              <a:srgbClr val="CFE0F8">
                <a:alpha val="0"/>
              </a:srgbClr>
            </a:solidFill>
            <a:prstDash val="solid"/>
          </a:ln>
        </p:spPr>
      </p:sp>
      <p:sp>
        <p:nvSpPr>
          <p:cNvPr id="11" name="Shape 9"/>
          <p:cNvSpPr/>
          <p:nvPr/>
        </p:nvSpPr>
        <p:spPr>
          <a:xfrm>
            <a:off x="11365992" y="201168"/>
            <a:ext cx="22860" cy="22860"/>
          </a:xfrm>
          <a:prstGeom prst="ellipse">
            <a:avLst/>
          </a:prstGeom>
          <a:solidFill>
            <a:srgbClr val="CFE0F8">
              <a:alpha val="92000"/>
            </a:srgbClr>
          </a:solidFill>
          <a:ln w="12700">
            <a:solidFill>
              <a:srgbClr val="CFE0F8">
                <a:alpha val="0"/>
              </a:srgbClr>
            </a:solidFill>
            <a:prstDash val="solid"/>
          </a:ln>
        </p:spPr>
      </p:sp>
      <p:sp>
        <p:nvSpPr>
          <p:cNvPr id="12" name="Shape 10"/>
          <p:cNvSpPr/>
          <p:nvPr/>
        </p:nvSpPr>
        <p:spPr>
          <a:xfrm>
            <a:off x="11567160" y="201168"/>
            <a:ext cx="22860" cy="22860"/>
          </a:xfrm>
          <a:prstGeom prst="ellipse">
            <a:avLst/>
          </a:prstGeom>
          <a:solidFill>
            <a:srgbClr val="CFE0F8">
              <a:alpha val="92000"/>
            </a:srgbClr>
          </a:solidFill>
          <a:ln w="12700">
            <a:solidFill>
              <a:srgbClr val="CFE0F8">
                <a:alpha val="0"/>
              </a:srgbClr>
            </a:solidFill>
            <a:prstDash val="solid"/>
          </a:ln>
        </p:spPr>
      </p:sp>
      <p:sp>
        <p:nvSpPr>
          <p:cNvPr id="13" name="Shape 11"/>
          <p:cNvSpPr/>
          <p:nvPr/>
        </p:nvSpPr>
        <p:spPr>
          <a:xfrm>
            <a:off x="11768328" y="201168"/>
            <a:ext cx="22860" cy="22860"/>
          </a:xfrm>
          <a:prstGeom prst="ellipse">
            <a:avLst/>
          </a:prstGeom>
          <a:solidFill>
            <a:srgbClr val="CFE0F8">
              <a:alpha val="92000"/>
            </a:srgbClr>
          </a:solidFill>
          <a:ln w="12700">
            <a:solidFill>
              <a:srgbClr val="CFE0F8">
                <a:alpha val="0"/>
              </a:srgbClr>
            </a:solidFill>
            <a:prstDash val="solid"/>
          </a:ln>
        </p:spPr>
      </p:sp>
      <p:sp>
        <p:nvSpPr>
          <p:cNvPr id="14" name="Shape 12"/>
          <p:cNvSpPr/>
          <p:nvPr/>
        </p:nvSpPr>
        <p:spPr>
          <a:xfrm>
            <a:off x="11969496" y="201168"/>
            <a:ext cx="22860" cy="22860"/>
          </a:xfrm>
          <a:prstGeom prst="ellipse">
            <a:avLst/>
          </a:prstGeom>
          <a:solidFill>
            <a:srgbClr val="CFE0F8">
              <a:alpha val="92000"/>
            </a:srgbClr>
          </a:solidFill>
          <a:ln w="12700">
            <a:solidFill>
              <a:srgbClr val="CFE0F8">
                <a:alpha val="0"/>
              </a:srgbClr>
            </a:solidFill>
            <a:prstDash val="solid"/>
          </a:ln>
        </p:spPr>
      </p:sp>
      <p:sp>
        <p:nvSpPr>
          <p:cNvPr id="15" name="Shape 13"/>
          <p:cNvSpPr/>
          <p:nvPr/>
        </p:nvSpPr>
        <p:spPr>
          <a:xfrm>
            <a:off x="9555480" y="384048"/>
            <a:ext cx="22860" cy="22860"/>
          </a:xfrm>
          <a:prstGeom prst="ellipse">
            <a:avLst/>
          </a:prstGeom>
          <a:solidFill>
            <a:srgbClr val="CFE0F8">
              <a:alpha val="92000"/>
            </a:srgbClr>
          </a:solidFill>
          <a:ln w="12700">
            <a:solidFill>
              <a:srgbClr val="CFE0F8">
                <a:alpha val="0"/>
              </a:srgbClr>
            </a:solidFill>
            <a:prstDash val="solid"/>
          </a:ln>
        </p:spPr>
      </p:sp>
      <p:sp>
        <p:nvSpPr>
          <p:cNvPr id="16" name="Shape 14"/>
          <p:cNvSpPr/>
          <p:nvPr/>
        </p:nvSpPr>
        <p:spPr>
          <a:xfrm>
            <a:off x="9756648" y="384048"/>
            <a:ext cx="22860" cy="22860"/>
          </a:xfrm>
          <a:prstGeom prst="ellipse">
            <a:avLst/>
          </a:prstGeom>
          <a:solidFill>
            <a:srgbClr val="CFE0F8">
              <a:alpha val="92000"/>
            </a:srgbClr>
          </a:solidFill>
          <a:ln w="12700">
            <a:solidFill>
              <a:srgbClr val="CFE0F8">
                <a:alpha val="0"/>
              </a:srgbClr>
            </a:solidFill>
            <a:prstDash val="solid"/>
          </a:ln>
        </p:spPr>
      </p:sp>
      <p:sp>
        <p:nvSpPr>
          <p:cNvPr id="17" name="Shape 15"/>
          <p:cNvSpPr/>
          <p:nvPr/>
        </p:nvSpPr>
        <p:spPr>
          <a:xfrm>
            <a:off x="9957816" y="384048"/>
            <a:ext cx="22860" cy="22860"/>
          </a:xfrm>
          <a:prstGeom prst="ellipse">
            <a:avLst/>
          </a:prstGeom>
          <a:solidFill>
            <a:srgbClr val="CFE0F8">
              <a:alpha val="92000"/>
            </a:srgbClr>
          </a:solidFill>
          <a:ln w="12700">
            <a:solidFill>
              <a:srgbClr val="CFE0F8">
                <a:alpha val="0"/>
              </a:srgbClr>
            </a:solidFill>
            <a:prstDash val="solid"/>
          </a:ln>
        </p:spPr>
      </p:sp>
      <p:sp>
        <p:nvSpPr>
          <p:cNvPr id="18" name="Shape 16"/>
          <p:cNvSpPr/>
          <p:nvPr/>
        </p:nvSpPr>
        <p:spPr>
          <a:xfrm>
            <a:off x="10158984" y="384048"/>
            <a:ext cx="22860" cy="22860"/>
          </a:xfrm>
          <a:prstGeom prst="ellipse">
            <a:avLst/>
          </a:prstGeom>
          <a:solidFill>
            <a:srgbClr val="CFE0F8">
              <a:alpha val="92000"/>
            </a:srgbClr>
          </a:solidFill>
          <a:ln w="12700">
            <a:solidFill>
              <a:srgbClr val="CFE0F8">
                <a:alpha val="0"/>
              </a:srgbClr>
            </a:solidFill>
            <a:prstDash val="solid"/>
          </a:ln>
        </p:spPr>
      </p:sp>
      <p:sp>
        <p:nvSpPr>
          <p:cNvPr id="19" name="Shape 17"/>
          <p:cNvSpPr/>
          <p:nvPr/>
        </p:nvSpPr>
        <p:spPr>
          <a:xfrm>
            <a:off x="10360152" y="384048"/>
            <a:ext cx="22860" cy="22860"/>
          </a:xfrm>
          <a:prstGeom prst="ellipse">
            <a:avLst/>
          </a:prstGeom>
          <a:solidFill>
            <a:srgbClr val="CFE0F8">
              <a:alpha val="92000"/>
            </a:srgbClr>
          </a:solidFill>
          <a:ln w="12700">
            <a:solidFill>
              <a:srgbClr val="CFE0F8">
                <a:alpha val="0"/>
              </a:srgbClr>
            </a:solidFill>
            <a:prstDash val="solid"/>
          </a:ln>
        </p:spPr>
      </p:sp>
      <p:sp>
        <p:nvSpPr>
          <p:cNvPr id="20" name="Shape 18"/>
          <p:cNvSpPr/>
          <p:nvPr/>
        </p:nvSpPr>
        <p:spPr>
          <a:xfrm>
            <a:off x="10561320" y="384048"/>
            <a:ext cx="22860" cy="22860"/>
          </a:xfrm>
          <a:prstGeom prst="ellipse">
            <a:avLst/>
          </a:prstGeom>
          <a:solidFill>
            <a:srgbClr val="CFE0F8">
              <a:alpha val="92000"/>
            </a:srgbClr>
          </a:solidFill>
          <a:ln w="12700">
            <a:solidFill>
              <a:srgbClr val="CFE0F8">
                <a:alpha val="0"/>
              </a:srgbClr>
            </a:solidFill>
            <a:prstDash val="solid"/>
          </a:ln>
        </p:spPr>
      </p:sp>
      <p:sp>
        <p:nvSpPr>
          <p:cNvPr id="21" name="Shape 19"/>
          <p:cNvSpPr/>
          <p:nvPr/>
        </p:nvSpPr>
        <p:spPr>
          <a:xfrm>
            <a:off x="10762488" y="384048"/>
            <a:ext cx="22860" cy="22860"/>
          </a:xfrm>
          <a:prstGeom prst="ellipse">
            <a:avLst/>
          </a:prstGeom>
          <a:solidFill>
            <a:srgbClr val="CFE0F8">
              <a:alpha val="92000"/>
            </a:srgbClr>
          </a:solidFill>
          <a:ln w="12700">
            <a:solidFill>
              <a:srgbClr val="CFE0F8">
                <a:alpha val="0"/>
              </a:srgbClr>
            </a:solidFill>
            <a:prstDash val="solid"/>
          </a:ln>
        </p:spPr>
      </p:sp>
      <p:sp>
        <p:nvSpPr>
          <p:cNvPr id="22" name="Shape 20"/>
          <p:cNvSpPr/>
          <p:nvPr/>
        </p:nvSpPr>
        <p:spPr>
          <a:xfrm>
            <a:off x="10963656" y="384048"/>
            <a:ext cx="22860" cy="22860"/>
          </a:xfrm>
          <a:prstGeom prst="ellipse">
            <a:avLst/>
          </a:prstGeom>
          <a:solidFill>
            <a:srgbClr val="CFE0F8">
              <a:alpha val="92000"/>
            </a:srgbClr>
          </a:solidFill>
          <a:ln w="12700">
            <a:solidFill>
              <a:srgbClr val="CFE0F8">
                <a:alpha val="0"/>
              </a:srgbClr>
            </a:solidFill>
            <a:prstDash val="solid"/>
          </a:ln>
        </p:spPr>
      </p:sp>
      <p:sp>
        <p:nvSpPr>
          <p:cNvPr id="23" name="Shape 21"/>
          <p:cNvSpPr/>
          <p:nvPr/>
        </p:nvSpPr>
        <p:spPr>
          <a:xfrm>
            <a:off x="11164824" y="384048"/>
            <a:ext cx="22860" cy="22860"/>
          </a:xfrm>
          <a:prstGeom prst="ellipse">
            <a:avLst/>
          </a:prstGeom>
          <a:solidFill>
            <a:srgbClr val="CFE0F8">
              <a:alpha val="92000"/>
            </a:srgbClr>
          </a:solidFill>
          <a:ln w="12700">
            <a:solidFill>
              <a:srgbClr val="CFE0F8">
                <a:alpha val="0"/>
              </a:srgbClr>
            </a:solidFill>
            <a:prstDash val="solid"/>
          </a:ln>
        </p:spPr>
      </p:sp>
      <p:sp>
        <p:nvSpPr>
          <p:cNvPr id="24" name="Shape 22"/>
          <p:cNvSpPr/>
          <p:nvPr/>
        </p:nvSpPr>
        <p:spPr>
          <a:xfrm>
            <a:off x="11365992" y="384048"/>
            <a:ext cx="22860" cy="22860"/>
          </a:xfrm>
          <a:prstGeom prst="ellipse">
            <a:avLst/>
          </a:prstGeom>
          <a:solidFill>
            <a:srgbClr val="CFE0F8">
              <a:alpha val="92000"/>
            </a:srgbClr>
          </a:solidFill>
          <a:ln w="12700">
            <a:solidFill>
              <a:srgbClr val="CFE0F8">
                <a:alpha val="0"/>
              </a:srgbClr>
            </a:solidFill>
            <a:prstDash val="solid"/>
          </a:ln>
        </p:spPr>
      </p:sp>
      <p:sp>
        <p:nvSpPr>
          <p:cNvPr id="25" name="Shape 23"/>
          <p:cNvSpPr/>
          <p:nvPr/>
        </p:nvSpPr>
        <p:spPr>
          <a:xfrm>
            <a:off x="11567160" y="384048"/>
            <a:ext cx="22860" cy="22860"/>
          </a:xfrm>
          <a:prstGeom prst="ellipse">
            <a:avLst/>
          </a:prstGeom>
          <a:solidFill>
            <a:srgbClr val="CFE0F8">
              <a:alpha val="92000"/>
            </a:srgbClr>
          </a:solidFill>
          <a:ln w="12700">
            <a:solidFill>
              <a:srgbClr val="CFE0F8">
                <a:alpha val="0"/>
              </a:srgbClr>
            </a:solidFill>
            <a:prstDash val="solid"/>
          </a:ln>
        </p:spPr>
      </p:sp>
      <p:sp>
        <p:nvSpPr>
          <p:cNvPr id="26" name="Shape 24"/>
          <p:cNvSpPr/>
          <p:nvPr/>
        </p:nvSpPr>
        <p:spPr>
          <a:xfrm>
            <a:off x="11768328" y="384048"/>
            <a:ext cx="22860" cy="22860"/>
          </a:xfrm>
          <a:prstGeom prst="ellipse">
            <a:avLst/>
          </a:prstGeom>
          <a:solidFill>
            <a:srgbClr val="CFE0F8">
              <a:alpha val="92000"/>
            </a:srgbClr>
          </a:solidFill>
          <a:ln w="12700">
            <a:solidFill>
              <a:srgbClr val="CFE0F8">
                <a:alpha val="0"/>
              </a:srgbClr>
            </a:solidFill>
            <a:prstDash val="solid"/>
          </a:ln>
        </p:spPr>
      </p:sp>
      <p:sp>
        <p:nvSpPr>
          <p:cNvPr id="27" name="Shape 25"/>
          <p:cNvSpPr/>
          <p:nvPr/>
        </p:nvSpPr>
        <p:spPr>
          <a:xfrm>
            <a:off x="11969496" y="384048"/>
            <a:ext cx="22860" cy="22860"/>
          </a:xfrm>
          <a:prstGeom prst="ellipse">
            <a:avLst/>
          </a:prstGeom>
          <a:solidFill>
            <a:srgbClr val="CFE0F8">
              <a:alpha val="92000"/>
            </a:srgbClr>
          </a:solidFill>
          <a:ln w="12700">
            <a:solidFill>
              <a:srgbClr val="CFE0F8">
                <a:alpha val="0"/>
              </a:srgbClr>
            </a:solidFill>
            <a:prstDash val="solid"/>
          </a:ln>
        </p:spPr>
      </p:sp>
      <p:sp>
        <p:nvSpPr>
          <p:cNvPr id="28" name="Shape 26"/>
          <p:cNvSpPr/>
          <p:nvPr/>
        </p:nvSpPr>
        <p:spPr>
          <a:xfrm>
            <a:off x="9555480" y="566928"/>
            <a:ext cx="22860" cy="22860"/>
          </a:xfrm>
          <a:prstGeom prst="ellipse">
            <a:avLst/>
          </a:prstGeom>
          <a:solidFill>
            <a:srgbClr val="CFE0F8">
              <a:alpha val="92000"/>
            </a:srgbClr>
          </a:solidFill>
          <a:ln w="12700">
            <a:solidFill>
              <a:srgbClr val="CFE0F8">
                <a:alpha val="0"/>
              </a:srgbClr>
            </a:solidFill>
            <a:prstDash val="solid"/>
          </a:ln>
        </p:spPr>
      </p:sp>
      <p:sp>
        <p:nvSpPr>
          <p:cNvPr id="29" name="Shape 27"/>
          <p:cNvSpPr/>
          <p:nvPr/>
        </p:nvSpPr>
        <p:spPr>
          <a:xfrm>
            <a:off x="9756648" y="566928"/>
            <a:ext cx="22860" cy="22860"/>
          </a:xfrm>
          <a:prstGeom prst="ellipse">
            <a:avLst/>
          </a:prstGeom>
          <a:solidFill>
            <a:srgbClr val="CFE0F8">
              <a:alpha val="92000"/>
            </a:srgbClr>
          </a:solidFill>
          <a:ln w="12700">
            <a:solidFill>
              <a:srgbClr val="CFE0F8">
                <a:alpha val="0"/>
              </a:srgbClr>
            </a:solidFill>
            <a:prstDash val="solid"/>
          </a:ln>
        </p:spPr>
      </p:sp>
      <p:sp>
        <p:nvSpPr>
          <p:cNvPr id="30" name="Shape 28"/>
          <p:cNvSpPr/>
          <p:nvPr/>
        </p:nvSpPr>
        <p:spPr>
          <a:xfrm>
            <a:off x="9957816" y="566928"/>
            <a:ext cx="22860" cy="22860"/>
          </a:xfrm>
          <a:prstGeom prst="ellipse">
            <a:avLst/>
          </a:prstGeom>
          <a:solidFill>
            <a:srgbClr val="CFE0F8">
              <a:alpha val="92000"/>
            </a:srgbClr>
          </a:solidFill>
          <a:ln w="12700">
            <a:solidFill>
              <a:srgbClr val="CFE0F8">
                <a:alpha val="0"/>
              </a:srgbClr>
            </a:solidFill>
            <a:prstDash val="solid"/>
          </a:ln>
        </p:spPr>
      </p:sp>
      <p:sp>
        <p:nvSpPr>
          <p:cNvPr id="31" name="Shape 29"/>
          <p:cNvSpPr/>
          <p:nvPr/>
        </p:nvSpPr>
        <p:spPr>
          <a:xfrm>
            <a:off x="10158984" y="566928"/>
            <a:ext cx="22860" cy="22860"/>
          </a:xfrm>
          <a:prstGeom prst="ellipse">
            <a:avLst/>
          </a:prstGeom>
          <a:solidFill>
            <a:srgbClr val="CFE0F8">
              <a:alpha val="92000"/>
            </a:srgbClr>
          </a:solidFill>
          <a:ln w="12700">
            <a:solidFill>
              <a:srgbClr val="CFE0F8">
                <a:alpha val="0"/>
              </a:srgbClr>
            </a:solidFill>
            <a:prstDash val="solid"/>
          </a:ln>
        </p:spPr>
      </p:sp>
      <p:sp>
        <p:nvSpPr>
          <p:cNvPr id="32" name="Shape 30"/>
          <p:cNvSpPr/>
          <p:nvPr/>
        </p:nvSpPr>
        <p:spPr>
          <a:xfrm>
            <a:off x="10360152" y="566928"/>
            <a:ext cx="22860" cy="22860"/>
          </a:xfrm>
          <a:prstGeom prst="ellipse">
            <a:avLst/>
          </a:prstGeom>
          <a:solidFill>
            <a:srgbClr val="CFE0F8">
              <a:alpha val="92000"/>
            </a:srgbClr>
          </a:solidFill>
          <a:ln w="12700">
            <a:solidFill>
              <a:srgbClr val="CFE0F8">
                <a:alpha val="0"/>
              </a:srgbClr>
            </a:solidFill>
            <a:prstDash val="solid"/>
          </a:ln>
        </p:spPr>
      </p:sp>
      <p:sp>
        <p:nvSpPr>
          <p:cNvPr id="33" name="Shape 31"/>
          <p:cNvSpPr/>
          <p:nvPr/>
        </p:nvSpPr>
        <p:spPr>
          <a:xfrm>
            <a:off x="10561320" y="566928"/>
            <a:ext cx="22860" cy="22860"/>
          </a:xfrm>
          <a:prstGeom prst="ellipse">
            <a:avLst/>
          </a:prstGeom>
          <a:solidFill>
            <a:srgbClr val="CFE0F8">
              <a:alpha val="92000"/>
            </a:srgbClr>
          </a:solidFill>
          <a:ln w="12700">
            <a:solidFill>
              <a:srgbClr val="CFE0F8">
                <a:alpha val="0"/>
              </a:srgbClr>
            </a:solidFill>
            <a:prstDash val="solid"/>
          </a:ln>
        </p:spPr>
      </p:sp>
      <p:sp>
        <p:nvSpPr>
          <p:cNvPr id="34" name="Shape 32"/>
          <p:cNvSpPr/>
          <p:nvPr/>
        </p:nvSpPr>
        <p:spPr>
          <a:xfrm>
            <a:off x="10762488" y="566928"/>
            <a:ext cx="22860" cy="22860"/>
          </a:xfrm>
          <a:prstGeom prst="ellipse">
            <a:avLst/>
          </a:prstGeom>
          <a:solidFill>
            <a:srgbClr val="CFE0F8">
              <a:alpha val="92000"/>
            </a:srgbClr>
          </a:solidFill>
          <a:ln w="12700">
            <a:solidFill>
              <a:srgbClr val="CFE0F8">
                <a:alpha val="0"/>
              </a:srgbClr>
            </a:solidFill>
            <a:prstDash val="solid"/>
          </a:ln>
        </p:spPr>
      </p:sp>
      <p:sp>
        <p:nvSpPr>
          <p:cNvPr id="35" name="Shape 33"/>
          <p:cNvSpPr/>
          <p:nvPr/>
        </p:nvSpPr>
        <p:spPr>
          <a:xfrm>
            <a:off x="10963656" y="566928"/>
            <a:ext cx="22860" cy="22860"/>
          </a:xfrm>
          <a:prstGeom prst="ellipse">
            <a:avLst/>
          </a:prstGeom>
          <a:solidFill>
            <a:srgbClr val="CFE0F8">
              <a:alpha val="92000"/>
            </a:srgbClr>
          </a:solidFill>
          <a:ln w="12700">
            <a:solidFill>
              <a:srgbClr val="CFE0F8">
                <a:alpha val="0"/>
              </a:srgbClr>
            </a:solidFill>
            <a:prstDash val="solid"/>
          </a:ln>
        </p:spPr>
      </p:sp>
      <p:sp>
        <p:nvSpPr>
          <p:cNvPr id="36" name="Shape 34"/>
          <p:cNvSpPr/>
          <p:nvPr/>
        </p:nvSpPr>
        <p:spPr>
          <a:xfrm>
            <a:off x="11164824" y="566928"/>
            <a:ext cx="22860" cy="22860"/>
          </a:xfrm>
          <a:prstGeom prst="ellipse">
            <a:avLst/>
          </a:prstGeom>
          <a:solidFill>
            <a:srgbClr val="CFE0F8">
              <a:alpha val="92000"/>
            </a:srgbClr>
          </a:solidFill>
          <a:ln w="12700">
            <a:solidFill>
              <a:srgbClr val="CFE0F8">
                <a:alpha val="0"/>
              </a:srgbClr>
            </a:solidFill>
            <a:prstDash val="solid"/>
          </a:ln>
        </p:spPr>
      </p:sp>
      <p:sp>
        <p:nvSpPr>
          <p:cNvPr id="37" name="Shape 35"/>
          <p:cNvSpPr/>
          <p:nvPr/>
        </p:nvSpPr>
        <p:spPr>
          <a:xfrm>
            <a:off x="11365992" y="566928"/>
            <a:ext cx="22860" cy="22860"/>
          </a:xfrm>
          <a:prstGeom prst="ellipse">
            <a:avLst/>
          </a:prstGeom>
          <a:solidFill>
            <a:srgbClr val="CFE0F8">
              <a:alpha val="92000"/>
            </a:srgbClr>
          </a:solidFill>
          <a:ln w="12700">
            <a:solidFill>
              <a:srgbClr val="CFE0F8">
                <a:alpha val="0"/>
              </a:srgbClr>
            </a:solidFill>
            <a:prstDash val="solid"/>
          </a:ln>
        </p:spPr>
      </p:sp>
      <p:sp>
        <p:nvSpPr>
          <p:cNvPr id="38" name="Shape 36"/>
          <p:cNvSpPr/>
          <p:nvPr/>
        </p:nvSpPr>
        <p:spPr>
          <a:xfrm>
            <a:off x="11567160" y="566928"/>
            <a:ext cx="22860" cy="22860"/>
          </a:xfrm>
          <a:prstGeom prst="ellipse">
            <a:avLst/>
          </a:prstGeom>
          <a:solidFill>
            <a:srgbClr val="CFE0F8">
              <a:alpha val="92000"/>
            </a:srgbClr>
          </a:solidFill>
          <a:ln w="12700">
            <a:solidFill>
              <a:srgbClr val="CFE0F8">
                <a:alpha val="0"/>
              </a:srgbClr>
            </a:solidFill>
            <a:prstDash val="solid"/>
          </a:ln>
        </p:spPr>
      </p:sp>
      <p:sp>
        <p:nvSpPr>
          <p:cNvPr id="39" name="Shape 37"/>
          <p:cNvSpPr/>
          <p:nvPr/>
        </p:nvSpPr>
        <p:spPr>
          <a:xfrm>
            <a:off x="11768328" y="566928"/>
            <a:ext cx="22860" cy="22860"/>
          </a:xfrm>
          <a:prstGeom prst="ellipse">
            <a:avLst/>
          </a:prstGeom>
          <a:solidFill>
            <a:srgbClr val="CFE0F8">
              <a:alpha val="92000"/>
            </a:srgbClr>
          </a:solidFill>
          <a:ln w="12700">
            <a:solidFill>
              <a:srgbClr val="CFE0F8">
                <a:alpha val="0"/>
              </a:srgbClr>
            </a:solidFill>
            <a:prstDash val="solid"/>
          </a:ln>
        </p:spPr>
      </p:sp>
      <p:sp>
        <p:nvSpPr>
          <p:cNvPr id="40" name="Shape 38"/>
          <p:cNvSpPr/>
          <p:nvPr/>
        </p:nvSpPr>
        <p:spPr>
          <a:xfrm>
            <a:off x="11969496" y="566928"/>
            <a:ext cx="22860" cy="22860"/>
          </a:xfrm>
          <a:prstGeom prst="ellipse">
            <a:avLst/>
          </a:prstGeom>
          <a:solidFill>
            <a:srgbClr val="CFE0F8">
              <a:alpha val="92000"/>
            </a:srgbClr>
          </a:solidFill>
          <a:ln w="12700">
            <a:solidFill>
              <a:srgbClr val="CFE0F8">
                <a:alpha val="0"/>
              </a:srgbClr>
            </a:solidFill>
            <a:prstDash val="solid"/>
          </a:ln>
        </p:spPr>
      </p:sp>
      <p:sp>
        <p:nvSpPr>
          <p:cNvPr id="41" name="Shape 39"/>
          <p:cNvSpPr/>
          <p:nvPr/>
        </p:nvSpPr>
        <p:spPr>
          <a:xfrm>
            <a:off x="9555480" y="749808"/>
            <a:ext cx="22860" cy="22860"/>
          </a:xfrm>
          <a:prstGeom prst="ellipse">
            <a:avLst/>
          </a:prstGeom>
          <a:solidFill>
            <a:srgbClr val="CFE0F8">
              <a:alpha val="92000"/>
            </a:srgbClr>
          </a:solidFill>
          <a:ln w="12700">
            <a:solidFill>
              <a:srgbClr val="CFE0F8">
                <a:alpha val="0"/>
              </a:srgbClr>
            </a:solidFill>
            <a:prstDash val="solid"/>
          </a:ln>
        </p:spPr>
      </p:sp>
      <p:sp>
        <p:nvSpPr>
          <p:cNvPr id="42" name="Shape 40"/>
          <p:cNvSpPr/>
          <p:nvPr/>
        </p:nvSpPr>
        <p:spPr>
          <a:xfrm>
            <a:off x="9756648" y="749808"/>
            <a:ext cx="22860" cy="22860"/>
          </a:xfrm>
          <a:prstGeom prst="ellipse">
            <a:avLst/>
          </a:prstGeom>
          <a:solidFill>
            <a:srgbClr val="CFE0F8">
              <a:alpha val="92000"/>
            </a:srgbClr>
          </a:solidFill>
          <a:ln w="12700">
            <a:solidFill>
              <a:srgbClr val="CFE0F8">
                <a:alpha val="0"/>
              </a:srgbClr>
            </a:solidFill>
            <a:prstDash val="solid"/>
          </a:ln>
        </p:spPr>
      </p:sp>
      <p:sp>
        <p:nvSpPr>
          <p:cNvPr id="43" name="Shape 41"/>
          <p:cNvSpPr/>
          <p:nvPr/>
        </p:nvSpPr>
        <p:spPr>
          <a:xfrm>
            <a:off x="9957816" y="749808"/>
            <a:ext cx="22860" cy="22860"/>
          </a:xfrm>
          <a:prstGeom prst="ellipse">
            <a:avLst/>
          </a:prstGeom>
          <a:solidFill>
            <a:srgbClr val="CFE0F8">
              <a:alpha val="92000"/>
            </a:srgbClr>
          </a:solidFill>
          <a:ln w="12700">
            <a:solidFill>
              <a:srgbClr val="CFE0F8">
                <a:alpha val="0"/>
              </a:srgbClr>
            </a:solidFill>
            <a:prstDash val="solid"/>
          </a:ln>
        </p:spPr>
      </p:sp>
      <p:sp>
        <p:nvSpPr>
          <p:cNvPr id="44" name="Shape 42"/>
          <p:cNvSpPr/>
          <p:nvPr/>
        </p:nvSpPr>
        <p:spPr>
          <a:xfrm>
            <a:off x="10158984" y="749808"/>
            <a:ext cx="22860" cy="22860"/>
          </a:xfrm>
          <a:prstGeom prst="ellipse">
            <a:avLst/>
          </a:prstGeom>
          <a:solidFill>
            <a:srgbClr val="CFE0F8">
              <a:alpha val="92000"/>
            </a:srgbClr>
          </a:solidFill>
          <a:ln w="12700">
            <a:solidFill>
              <a:srgbClr val="CFE0F8">
                <a:alpha val="0"/>
              </a:srgbClr>
            </a:solidFill>
            <a:prstDash val="solid"/>
          </a:ln>
        </p:spPr>
      </p:sp>
      <p:sp>
        <p:nvSpPr>
          <p:cNvPr id="45" name="Shape 43"/>
          <p:cNvSpPr/>
          <p:nvPr/>
        </p:nvSpPr>
        <p:spPr>
          <a:xfrm>
            <a:off x="10360152" y="749808"/>
            <a:ext cx="22860" cy="22860"/>
          </a:xfrm>
          <a:prstGeom prst="ellipse">
            <a:avLst/>
          </a:prstGeom>
          <a:solidFill>
            <a:srgbClr val="CFE0F8">
              <a:alpha val="92000"/>
            </a:srgbClr>
          </a:solidFill>
          <a:ln w="12700">
            <a:solidFill>
              <a:srgbClr val="CFE0F8">
                <a:alpha val="0"/>
              </a:srgbClr>
            </a:solidFill>
            <a:prstDash val="solid"/>
          </a:ln>
        </p:spPr>
      </p:sp>
      <p:sp>
        <p:nvSpPr>
          <p:cNvPr id="46" name="Shape 44"/>
          <p:cNvSpPr/>
          <p:nvPr/>
        </p:nvSpPr>
        <p:spPr>
          <a:xfrm>
            <a:off x="10561320" y="749808"/>
            <a:ext cx="22860" cy="22860"/>
          </a:xfrm>
          <a:prstGeom prst="ellipse">
            <a:avLst/>
          </a:prstGeom>
          <a:solidFill>
            <a:srgbClr val="CFE0F8">
              <a:alpha val="92000"/>
            </a:srgbClr>
          </a:solidFill>
          <a:ln w="12700">
            <a:solidFill>
              <a:srgbClr val="CFE0F8">
                <a:alpha val="0"/>
              </a:srgbClr>
            </a:solidFill>
            <a:prstDash val="solid"/>
          </a:ln>
        </p:spPr>
      </p:sp>
      <p:sp>
        <p:nvSpPr>
          <p:cNvPr id="47" name="Shape 45"/>
          <p:cNvSpPr/>
          <p:nvPr/>
        </p:nvSpPr>
        <p:spPr>
          <a:xfrm>
            <a:off x="10762488" y="749808"/>
            <a:ext cx="22860" cy="22860"/>
          </a:xfrm>
          <a:prstGeom prst="ellipse">
            <a:avLst/>
          </a:prstGeom>
          <a:solidFill>
            <a:srgbClr val="CFE0F8">
              <a:alpha val="92000"/>
            </a:srgbClr>
          </a:solidFill>
          <a:ln w="12700">
            <a:solidFill>
              <a:srgbClr val="CFE0F8">
                <a:alpha val="0"/>
              </a:srgbClr>
            </a:solidFill>
            <a:prstDash val="solid"/>
          </a:ln>
        </p:spPr>
      </p:sp>
      <p:sp>
        <p:nvSpPr>
          <p:cNvPr id="48" name="Shape 46"/>
          <p:cNvSpPr/>
          <p:nvPr/>
        </p:nvSpPr>
        <p:spPr>
          <a:xfrm>
            <a:off x="10963656" y="749808"/>
            <a:ext cx="22860" cy="22860"/>
          </a:xfrm>
          <a:prstGeom prst="ellipse">
            <a:avLst/>
          </a:prstGeom>
          <a:solidFill>
            <a:srgbClr val="CFE0F8">
              <a:alpha val="92000"/>
            </a:srgbClr>
          </a:solidFill>
          <a:ln w="12700">
            <a:solidFill>
              <a:srgbClr val="CFE0F8">
                <a:alpha val="0"/>
              </a:srgbClr>
            </a:solidFill>
            <a:prstDash val="solid"/>
          </a:ln>
        </p:spPr>
      </p:sp>
      <p:sp>
        <p:nvSpPr>
          <p:cNvPr id="49" name="Shape 47"/>
          <p:cNvSpPr/>
          <p:nvPr/>
        </p:nvSpPr>
        <p:spPr>
          <a:xfrm>
            <a:off x="11164824" y="749808"/>
            <a:ext cx="22860" cy="22860"/>
          </a:xfrm>
          <a:prstGeom prst="ellipse">
            <a:avLst/>
          </a:prstGeom>
          <a:solidFill>
            <a:srgbClr val="CFE0F8">
              <a:alpha val="92000"/>
            </a:srgbClr>
          </a:solidFill>
          <a:ln w="12700">
            <a:solidFill>
              <a:srgbClr val="CFE0F8">
                <a:alpha val="0"/>
              </a:srgbClr>
            </a:solidFill>
            <a:prstDash val="solid"/>
          </a:ln>
        </p:spPr>
      </p:sp>
      <p:sp>
        <p:nvSpPr>
          <p:cNvPr id="50" name="Shape 48"/>
          <p:cNvSpPr/>
          <p:nvPr/>
        </p:nvSpPr>
        <p:spPr>
          <a:xfrm>
            <a:off x="11365992" y="749808"/>
            <a:ext cx="22860" cy="22860"/>
          </a:xfrm>
          <a:prstGeom prst="ellipse">
            <a:avLst/>
          </a:prstGeom>
          <a:solidFill>
            <a:srgbClr val="CFE0F8">
              <a:alpha val="92000"/>
            </a:srgbClr>
          </a:solidFill>
          <a:ln w="12700">
            <a:solidFill>
              <a:srgbClr val="CFE0F8">
                <a:alpha val="0"/>
              </a:srgbClr>
            </a:solidFill>
            <a:prstDash val="solid"/>
          </a:ln>
        </p:spPr>
      </p:sp>
      <p:sp>
        <p:nvSpPr>
          <p:cNvPr id="51" name="Shape 49"/>
          <p:cNvSpPr/>
          <p:nvPr/>
        </p:nvSpPr>
        <p:spPr>
          <a:xfrm>
            <a:off x="11567160" y="749808"/>
            <a:ext cx="22860" cy="22860"/>
          </a:xfrm>
          <a:prstGeom prst="ellipse">
            <a:avLst/>
          </a:prstGeom>
          <a:solidFill>
            <a:srgbClr val="CFE0F8">
              <a:alpha val="92000"/>
            </a:srgbClr>
          </a:solidFill>
          <a:ln w="12700">
            <a:solidFill>
              <a:srgbClr val="CFE0F8">
                <a:alpha val="0"/>
              </a:srgbClr>
            </a:solidFill>
            <a:prstDash val="solid"/>
          </a:ln>
        </p:spPr>
      </p:sp>
      <p:sp>
        <p:nvSpPr>
          <p:cNvPr id="52" name="Shape 50"/>
          <p:cNvSpPr/>
          <p:nvPr/>
        </p:nvSpPr>
        <p:spPr>
          <a:xfrm>
            <a:off x="11768328" y="749808"/>
            <a:ext cx="22860" cy="22860"/>
          </a:xfrm>
          <a:prstGeom prst="ellipse">
            <a:avLst/>
          </a:prstGeom>
          <a:solidFill>
            <a:srgbClr val="CFE0F8">
              <a:alpha val="92000"/>
            </a:srgbClr>
          </a:solidFill>
          <a:ln w="12700">
            <a:solidFill>
              <a:srgbClr val="CFE0F8">
                <a:alpha val="0"/>
              </a:srgbClr>
            </a:solidFill>
            <a:prstDash val="solid"/>
          </a:ln>
        </p:spPr>
      </p:sp>
      <p:sp>
        <p:nvSpPr>
          <p:cNvPr id="53" name="Shape 51"/>
          <p:cNvSpPr/>
          <p:nvPr/>
        </p:nvSpPr>
        <p:spPr>
          <a:xfrm>
            <a:off x="11969496" y="749808"/>
            <a:ext cx="22860" cy="22860"/>
          </a:xfrm>
          <a:prstGeom prst="ellipse">
            <a:avLst/>
          </a:prstGeom>
          <a:solidFill>
            <a:srgbClr val="CFE0F8">
              <a:alpha val="92000"/>
            </a:srgbClr>
          </a:solidFill>
          <a:ln w="12700">
            <a:solidFill>
              <a:srgbClr val="CFE0F8">
                <a:alpha val="0"/>
              </a:srgbClr>
            </a:solidFill>
            <a:prstDash val="solid"/>
          </a:ln>
        </p:spPr>
      </p:sp>
      <p:sp>
        <p:nvSpPr>
          <p:cNvPr id="54" name="Shape 52"/>
          <p:cNvSpPr/>
          <p:nvPr/>
        </p:nvSpPr>
        <p:spPr>
          <a:xfrm>
            <a:off x="9555480" y="932688"/>
            <a:ext cx="22860" cy="22860"/>
          </a:xfrm>
          <a:prstGeom prst="ellipse">
            <a:avLst/>
          </a:prstGeom>
          <a:solidFill>
            <a:srgbClr val="CFE0F8">
              <a:alpha val="92000"/>
            </a:srgbClr>
          </a:solidFill>
          <a:ln w="12700">
            <a:solidFill>
              <a:srgbClr val="CFE0F8">
                <a:alpha val="0"/>
              </a:srgbClr>
            </a:solidFill>
            <a:prstDash val="solid"/>
          </a:ln>
        </p:spPr>
      </p:sp>
      <p:sp>
        <p:nvSpPr>
          <p:cNvPr id="55" name="Shape 53"/>
          <p:cNvSpPr/>
          <p:nvPr/>
        </p:nvSpPr>
        <p:spPr>
          <a:xfrm>
            <a:off x="9756648" y="932688"/>
            <a:ext cx="22860" cy="22860"/>
          </a:xfrm>
          <a:prstGeom prst="ellipse">
            <a:avLst/>
          </a:prstGeom>
          <a:solidFill>
            <a:srgbClr val="CFE0F8">
              <a:alpha val="92000"/>
            </a:srgbClr>
          </a:solidFill>
          <a:ln w="12700">
            <a:solidFill>
              <a:srgbClr val="CFE0F8">
                <a:alpha val="0"/>
              </a:srgbClr>
            </a:solidFill>
            <a:prstDash val="solid"/>
          </a:ln>
        </p:spPr>
      </p:sp>
      <p:sp>
        <p:nvSpPr>
          <p:cNvPr id="56" name="Shape 54"/>
          <p:cNvSpPr/>
          <p:nvPr/>
        </p:nvSpPr>
        <p:spPr>
          <a:xfrm>
            <a:off x="9957816" y="932688"/>
            <a:ext cx="22860" cy="22860"/>
          </a:xfrm>
          <a:prstGeom prst="ellipse">
            <a:avLst/>
          </a:prstGeom>
          <a:solidFill>
            <a:srgbClr val="CFE0F8">
              <a:alpha val="92000"/>
            </a:srgbClr>
          </a:solidFill>
          <a:ln w="12700">
            <a:solidFill>
              <a:srgbClr val="CFE0F8">
                <a:alpha val="0"/>
              </a:srgbClr>
            </a:solidFill>
            <a:prstDash val="solid"/>
          </a:ln>
        </p:spPr>
      </p:sp>
      <p:sp>
        <p:nvSpPr>
          <p:cNvPr id="57" name="Shape 55"/>
          <p:cNvSpPr/>
          <p:nvPr/>
        </p:nvSpPr>
        <p:spPr>
          <a:xfrm>
            <a:off x="10158984" y="932688"/>
            <a:ext cx="22860" cy="22860"/>
          </a:xfrm>
          <a:prstGeom prst="ellipse">
            <a:avLst/>
          </a:prstGeom>
          <a:solidFill>
            <a:srgbClr val="CFE0F8">
              <a:alpha val="92000"/>
            </a:srgbClr>
          </a:solidFill>
          <a:ln w="12700">
            <a:solidFill>
              <a:srgbClr val="CFE0F8">
                <a:alpha val="0"/>
              </a:srgbClr>
            </a:solidFill>
            <a:prstDash val="solid"/>
          </a:ln>
        </p:spPr>
      </p:sp>
      <p:sp>
        <p:nvSpPr>
          <p:cNvPr id="58" name="Shape 56"/>
          <p:cNvSpPr/>
          <p:nvPr/>
        </p:nvSpPr>
        <p:spPr>
          <a:xfrm>
            <a:off x="10360152" y="932688"/>
            <a:ext cx="22860" cy="22860"/>
          </a:xfrm>
          <a:prstGeom prst="ellipse">
            <a:avLst/>
          </a:prstGeom>
          <a:solidFill>
            <a:srgbClr val="CFE0F8">
              <a:alpha val="92000"/>
            </a:srgbClr>
          </a:solidFill>
          <a:ln w="12700">
            <a:solidFill>
              <a:srgbClr val="CFE0F8">
                <a:alpha val="0"/>
              </a:srgbClr>
            </a:solidFill>
            <a:prstDash val="solid"/>
          </a:ln>
        </p:spPr>
      </p:sp>
      <p:sp>
        <p:nvSpPr>
          <p:cNvPr id="59" name="Shape 57"/>
          <p:cNvSpPr/>
          <p:nvPr/>
        </p:nvSpPr>
        <p:spPr>
          <a:xfrm>
            <a:off x="10561320" y="932688"/>
            <a:ext cx="22860" cy="22860"/>
          </a:xfrm>
          <a:prstGeom prst="ellipse">
            <a:avLst/>
          </a:prstGeom>
          <a:solidFill>
            <a:srgbClr val="CFE0F8">
              <a:alpha val="92000"/>
            </a:srgbClr>
          </a:solidFill>
          <a:ln w="12700">
            <a:solidFill>
              <a:srgbClr val="CFE0F8">
                <a:alpha val="0"/>
              </a:srgbClr>
            </a:solidFill>
            <a:prstDash val="solid"/>
          </a:ln>
        </p:spPr>
      </p:sp>
      <p:sp>
        <p:nvSpPr>
          <p:cNvPr id="60" name="Shape 58"/>
          <p:cNvSpPr/>
          <p:nvPr/>
        </p:nvSpPr>
        <p:spPr>
          <a:xfrm>
            <a:off x="10762488" y="932688"/>
            <a:ext cx="22860" cy="22860"/>
          </a:xfrm>
          <a:prstGeom prst="ellipse">
            <a:avLst/>
          </a:prstGeom>
          <a:solidFill>
            <a:srgbClr val="CFE0F8">
              <a:alpha val="92000"/>
            </a:srgbClr>
          </a:solidFill>
          <a:ln w="12700">
            <a:solidFill>
              <a:srgbClr val="CFE0F8">
                <a:alpha val="0"/>
              </a:srgbClr>
            </a:solidFill>
            <a:prstDash val="solid"/>
          </a:ln>
        </p:spPr>
      </p:sp>
      <p:sp>
        <p:nvSpPr>
          <p:cNvPr id="61" name="Shape 59"/>
          <p:cNvSpPr/>
          <p:nvPr/>
        </p:nvSpPr>
        <p:spPr>
          <a:xfrm>
            <a:off x="10963656" y="932688"/>
            <a:ext cx="22860" cy="22860"/>
          </a:xfrm>
          <a:prstGeom prst="ellipse">
            <a:avLst/>
          </a:prstGeom>
          <a:solidFill>
            <a:srgbClr val="CFE0F8">
              <a:alpha val="92000"/>
            </a:srgbClr>
          </a:solidFill>
          <a:ln w="12700">
            <a:solidFill>
              <a:srgbClr val="CFE0F8">
                <a:alpha val="0"/>
              </a:srgbClr>
            </a:solidFill>
            <a:prstDash val="solid"/>
          </a:ln>
        </p:spPr>
      </p:sp>
      <p:sp>
        <p:nvSpPr>
          <p:cNvPr id="62" name="Shape 60"/>
          <p:cNvSpPr/>
          <p:nvPr/>
        </p:nvSpPr>
        <p:spPr>
          <a:xfrm>
            <a:off x="11164824" y="932688"/>
            <a:ext cx="22860" cy="22860"/>
          </a:xfrm>
          <a:prstGeom prst="ellipse">
            <a:avLst/>
          </a:prstGeom>
          <a:solidFill>
            <a:srgbClr val="CFE0F8">
              <a:alpha val="92000"/>
            </a:srgbClr>
          </a:solidFill>
          <a:ln w="12700">
            <a:solidFill>
              <a:srgbClr val="CFE0F8">
                <a:alpha val="0"/>
              </a:srgbClr>
            </a:solidFill>
            <a:prstDash val="solid"/>
          </a:ln>
        </p:spPr>
      </p:sp>
      <p:sp>
        <p:nvSpPr>
          <p:cNvPr id="63" name="Shape 61"/>
          <p:cNvSpPr/>
          <p:nvPr/>
        </p:nvSpPr>
        <p:spPr>
          <a:xfrm>
            <a:off x="11365992" y="932688"/>
            <a:ext cx="22860" cy="22860"/>
          </a:xfrm>
          <a:prstGeom prst="ellipse">
            <a:avLst/>
          </a:prstGeom>
          <a:solidFill>
            <a:srgbClr val="CFE0F8">
              <a:alpha val="92000"/>
            </a:srgbClr>
          </a:solidFill>
          <a:ln w="12700">
            <a:solidFill>
              <a:srgbClr val="CFE0F8">
                <a:alpha val="0"/>
              </a:srgbClr>
            </a:solidFill>
            <a:prstDash val="solid"/>
          </a:ln>
        </p:spPr>
      </p:sp>
      <p:sp>
        <p:nvSpPr>
          <p:cNvPr id="64" name="Shape 62"/>
          <p:cNvSpPr/>
          <p:nvPr/>
        </p:nvSpPr>
        <p:spPr>
          <a:xfrm>
            <a:off x="11567160" y="932688"/>
            <a:ext cx="22860" cy="22860"/>
          </a:xfrm>
          <a:prstGeom prst="ellipse">
            <a:avLst/>
          </a:prstGeom>
          <a:solidFill>
            <a:srgbClr val="CFE0F8">
              <a:alpha val="92000"/>
            </a:srgbClr>
          </a:solidFill>
          <a:ln w="12700">
            <a:solidFill>
              <a:srgbClr val="CFE0F8">
                <a:alpha val="0"/>
              </a:srgbClr>
            </a:solidFill>
            <a:prstDash val="solid"/>
          </a:ln>
        </p:spPr>
      </p:sp>
      <p:sp>
        <p:nvSpPr>
          <p:cNvPr id="65" name="Shape 63"/>
          <p:cNvSpPr/>
          <p:nvPr/>
        </p:nvSpPr>
        <p:spPr>
          <a:xfrm>
            <a:off x="11768328" y="932688"/>
            <a:ext cx="22860" cy="22860"/>
          </a:xfrm>
          <a:prstGeom prst="ellipse">
            <a:avLst/>
          </a:prstGeom>
          <a:solidFill>
            <a:srgbClr val="CFE0F8">
              <a:alpha val="92000"/>
            </a:srgbClr>
          </a:solidFill>
          <a:ln w="12700">
            <a:solidFill>
              <a:srgbClr val="CFE0F8">
                <a:alpha val="0"/>
              </a:srgbClr>
            </a:solidFill>
            <a:prstDash val="solid"/>
          </a:ln>
        </p:spPr>
      </p:sp>
      <p:sp>
        <p:nvSpPr>
          <p:cNvPr id="66" name="Shape 64"/>
          <p:cNvSpPr/>
          <p:nvPr/>
        </p:nvSpPr>
        <p:spPr>
          <a:xfrm>
            <a:off x="11969496" y="932688"/>
            <a:ext cx="22860" cy="22860"/>
          </a:xfrm>
          <a:prstGeom prst="ellipse">
            <a:avLst/>
          </a:prstGeom>
          <a:solidFill>
            <a:srgbClr val="CFE0F8">
              <a:alpha val="92000"/>
            </a:srgbClr>
          </a:solidFill>
          <a:ln w="12700">
            <a:solidFill>
              <a:srgbClr val="CFE0F8">
                <a:alpha val="0"/>
              </a:srgbClr>
            </a:solidFill>
            <a:prstDash val="solid"/>
          </a:ln>
        </p:spPr>
      </p:sp>
      <p:sp>
        <p:nvSpPr>
          <p:cNvPr id="67" name="Shape 65"/>
          <p:cNvSpPr/>
          <p:nvPr/>
        </p:nvSpPr>
        <p:spPr>
          <a:xfrm>
            <a:off x="9555480" y="1115568"/>
            <a:ext cx="22860" cy="22860"/>
          </a:xfrm>
          <a:prstGeom prst="ellipse">
            <a:avLst/>
          </a:prstGeom>
          <a:solidFill>
            <a:srgbClr val="CFE0F8">
              <a:alpha val="92000"/>
            </a:srgbClr>
          </a:solidFill>
          <a:ln w="12700">
            <a:solidFill>
              <a:srgbClr val="CFE0F8">
                <a:alpha val="0"/>
              </a:srgbClr>
            </a:solidFill>
            <a:prstDash val="solid"/>
          </a:ln>
        </p:spPr>
      </p:sp>
      <p:sp>
        <p:nvSpPr>
          <p:cNvPr id="68" name="Shape 66"/>
          <p:cNvSpPr/>
          <p:nvPr/>
        </p:nvSpPr>
        <p:spPr>
          <a:xfrm>
            <a:off x="9756648" y="1115568"/>
            <a:ext cx="22860" cy="22860"/>
          </a:xfrm>
          <a:prstGeom prst="ellipse">
            <a:avLst/>
          </a:prstGeom>
          <a:solidFill>
            <a:srgbClr val="CFE0F8">
              <a:alpha val="92000"/>
            </a:srgbClr>
          </a:solidFill>
          <a:ln w="12700">
            <a:solidFill>
              <a:srgbClr val="CFE0F8">
                <a:alpha val="0"/>
              </a:srgbClr>
            </a:solidFill>
            <a:prstDash val="solid"/>
          </a:ln>
        </p:spPr>
      </p:sp>
      <p:sp>
        <p:nvSpPr>
          <p:cNvPr id="69" name="Shape 67"/>
          <p:cNvSpPr/>
          <p:nvPr/>
        </p:nvSpPr>
        <p:spPr>
          <a:xfrm>
            <a:off x="9957816" y="1115568"/>
            <a:ext cx="22860" cy="22860"/>
          </a:xfrm>
          <a:prstGeom prst="ellipse">
            <a:avLst/>
          </a:prstGeom>
          <a:solidFill>
            <a:srgbClr val="CFE0F8">
              <a:alpha val="92000"/>
            </a:srgbClr>
          </a:solidFill>
          <a:ln w="12700">
            <a:solidFill>
              <a:srgbClr val="CFE0F8">
                <a:alpha val="0"/>
              </a:srgbClr>
            </a:solidFill>
            <a:prstDash val="solid"/>
          </a:ln>
        </p:spPr>
      </p:sp>
      <p:sp>
        <p:nvSpPr>
          <p:cNvPr id="70" name="Shape 68"/>
          <p:cNvSpPr/>
          <p:nvPr/>
        </p:nvSpPr>
        <p:spPr>
          <a:xfrm>
            <a:off x="10158984" y="1115568"/>
            <a:ext cx="22860" cy="22860"/>
          </a:xfrm>
          <a:prstGeom prst="ellipse">
            <a:avLst/>
          </a:prstGeom>
          <a:solidFill>
            <a:srgbClr val="CFE0F8">
              <a:alpha val="92000"/>
            </a:srgbClr>
          </a:solidFill>
          <a:ln w="12700">
            <a:solidFill>
              <a:srgbClr val="CFE0F8">
                <a:alpha val="0"/>
              </a:srgbClr>
            </a:solidFill>
            <a:prstDash val="solid"/>
          </a:ln>
        </p:spPr>
      </p:sp>
      <p:sp>
        <p:nvSpPr>
          <p:cNvPr id="71" name="Shape 69"/>
          <p:cNvSpPr/>
          <p:nvPr/>
        </p:nvSpPr>
        <p:spPr>
          <a:xfrm>
            <a:off x="10360152" y="1115568"/>
            <a:ext cx="22860" cy="22860"/>
          </a:xfrm>
          <a:prstGeom prst="ellipse">
            <a:avLst/>
          </a:prstGeom>
          <a:solidFill>
            <a:srgbClr val="CFE0F8">
              <a:alpha val="92000"/>
            </a:srgbClr>
          </a:solidFill>
          <a:ln w="12700">
            <a:solidFill>
              <a:srgbClr val="CFE0F8">
                <a:alpha val="0"/>
              </a:srgbClr>
            </a:solidFill>
            <a:prstDash val="solid"/>
          </a:ln>
        </p:spPr>
      </p:sp>
      <p:sp>
        <p:nvSpPr>
          <p:cNvPr id="72" name="Shape 70"/>
          <p:cNvSpPr/>
          <p:nvPr/>
        </p:nvSpPr>
        <p:spPr>
          <a:xfrm>
            <a:off x="10561320" y="1115568"/>
            <a:ext cx="22860" cy="22860"/>
          </a:xfrm>
          <a:prstGeom prst="ellipse">
            <a:avLst/>
          </a:prstGeom>
          <a:solidFill>
            <a:srgbClr val="CFE0F8">
              <a:alpha val="92000"/>
            </a:srgbClr>
          </a:solidFill>
          <a:ln w="12700">
            <a:solidFill>
              <a:srgbClr val="CFE0F8">
                <a:alpha val="0"/>
              </a:srgbClr>
            </a:solidFill>
            <a:prstDash val="solid"/>
          </a:ln>
        </p:spPr>
      </p:sp>
      <p:sp>
        <p:nvSpPr>
          <p:cNvPr id="73" name="Shape 71"/>
          <p:cNvSpPr/>
          <p:nvPr/>
        </p:nvSpPr>
        <p:spPr>
          <a:xfrm>
            <a:off x="10762488" y="1115568"/>
            <a:ext cx="22860" cy="22860"/>
          </a:xfrm>
          <a:prstGeom prst="ellipse">
            <a:avLst/>
          </a:prstGeom>
          <a:solidFill>
            <a:srgbClr val="CFE0F8">
              <a:alpha val="92000"/>
            </a:srgbClr>
          </a:solidFill>
          <a:ln w="12700">
            <a:solidFill>
              <a:srgbClr val="CFE0F8">
                <a:alpha val="0"/>
              </a:srgbClr>
            </a:solidFill>
            <a:prstDash val="solid"/>
          </a:ln>
        </p:spPr>
      </p:sp>
      <p:sp>
        <p:nvSpPr>
          <p:cNvPr id="74" name="Shape 72"/>
          <p:cNvSpPr/>
          <p:nvPr/>
        </p:nvSpPr>
        <p:spPr>
          <a:xfrm>
            <a:off x="10963656" y="1115568"/>
            <a:ext cx="22860" cy="22860"/>
          </a:xfrm>
          <a:prstGeom prst="ellipse">
            <a:avLst/>
          </a:prstGeom>
          <a:solidFill>
            <a:srgbClr val="CFE0F8">
              <a:alpha val="92000"/>
            </a:srgbClr>
          </a:solidFill>
          <a:ln w="12700">
            <a:solidFill>
              <a:srgbClr val="CFE0F8">
                <a:alpha val="0"/>
              </a:srgbClr>
            </a:solidFill>
            <a:prstDash val="solid"/>
          </a:ln>
        </p:spPr>
      </p:sp>
      <p:sp>
        <p:nvSpPr>
          <p:cNvPr id="75" name="Shape 73"/>
          <p:cNvSpPr/>
          <p:nvPr/>
        </p:nvSpPr>
        <p:spPr>
          <a:xfrm>
            <a:off x="11164824" y="1115568"/>
            <a:ext cx="22860" cy="22860"/>
          </a:xfrm>
          <a:prstGeom prst="ellipse">
            <a:avLst/>
          </a:prstGeom>
          <a:solidFill>
            <a:srgbClr val="CFE0F8">
              <a:alpha val="92000"/>
            </a:srgbClr>
          </a:solidFill>
          <a:ln w="12700">
            <a:solidFill>
              <a:srgbClr val="CFE0F8">
                <a:alpha val="0"/>
              </a:srgbClr>
            </a:solidFill>
            <a:prstDash val="solid"/>
          </a:ln>
        </p:spPr>
      </p:sp>
      <p:sp>
        <p:nvSpPr>
          <p:cNvPr id="76" name="Shape 74"/>
          <p:cNvSpPr/>
          <p:nvPr/>
        </p:nvSpPr>
        <p:spPr>
          <a:xfrm>
            <a:off x="11365992" y="1115568"/>
            <a:ext cx="22860" cy="22860"/>
          </a:xfrm>
          <a:prstGeom prst="ellipse">
            <a:avLst/>
          </a:prstGeom>
          <a:solidFill>
            <a:srgbClr val="CFE0F8">
              <a:alpha val="92000"/>
            </a:srgbClr>
          </a:solidFill>
          <a:ln w="12700">
            <a:solidFill>
              <a:srgbClr val="CFE0F8">
                <a:alpha val="0"/>
              </a:srgbClr>
            </a:solidFill>
            <a:prstDash val="solid"/>
          </a:ln>
        </p:spPr>
      </p:sp>
      <p:sp>
        <p:nvSpPr>
          <p:cNvPr id="77" name="Shape 75"/>
          <p:cNvSpPr/>
          <p:nvPr/>
        </p:nvSpPr>
        <p:spPr>
          <a:xfrm>
            <a:off x="11567160" y="1115568"/>
            <a:ext cx="22860" cy="22860"/>
          </a:xfrm>
          <a:prstGeom prst="ellipse">
            <a:avLst/>
          </a:prstGeom>
          <a:solidFill>
            <a:srgbClr val="CFE0F8">
              <a:alpha val="92000"/>
            </a:srgbClr>
          </a:solidFill>
          <a:ln w="12700">
            <a:solidFill>
              <a:srgbClr val="CFE0F8">
                <a:alpha val="0"/>
              </a:srgbClr>
            </a:solidFill>
            <a:prstDash val="solid"/>
          </a:ln>
        </p:spPr>
      </p:sp>
      <p:sp>
        <p:nvSpPr>
          <p:cNvPr id="78" name="Shape 76"/>
          <p:cNvSpPr/>
          <p:nvPr/>
        </p:nvSpPr>
        <p:spPr>
          <a:xfrm>
            <a:off x="11768328" y="1115568"/>
            <a:ext cx="22860" cy="22860"/>
          </a:xfrm>
          <a:prstGeom prst="ellipse">
            <a:avLst/>
          </a:prstGeom>
          <a:solidFill>
            <a:srgbClr val="CFE0F8">
              <a:alpha val="92000"/>
            </a:srgbClr>
          </a:solidFill>
          <a:ln w="12700">
            <a:solidFill>
              <a:srgbClr val="CFE0F8">
                <a:alpha val="0"/>
              </a:srgbClr>
            </a:solidFill>
            <a:prstDash val="solid"/>
          </a:ln>
        </p:spPr>
      </p:sp>
      <p:sp>
        <p:nvSpPr>
          <p:cNvPr id="79" name="Shape 77"/>
          <p:cNvSpPr/>
          <p:nvPr/>
        </p:nvSpPr>
        <p:spPr>
          <a:xfrm>
            <a:off x="11969496" y="1115568"/>
            <a:ext cx="22860" cy="22860"/>
          </a:xfrm>
          <a:prstGeom prst="ellipse">
            <a:avLst/>
          </a:prstGeom>
          <a:solidFill>
            <a:srgbClr val="CFE0F8">
              <a:alpha val="92000"/>
            </a:srgbClr>
          </a:solidFill>
          <a:ln w="12700">
            <a:solidFill>
              <a:srgbClr val="CFE0F8">
                <a:alpha val="0"/>
              </a:srgbClr>
            </a:solidFill>
            <a:prstDash val="solid"/>
          </a:ln>
        </p:spPr>
      </p:sp>
      <p:sp>
        <p:nvSpPr>
          <p:cNvPr id="80" name="Shape 78"/>
          <p:cNvSpPr/>
          <p:nvPr/>
        </p:nvSpPr>
        <p:spPr>
          <a:xfrm>
            <a:off x="9555480" y="1298448"/>
            <a:ext cx="22860" cy="22860"/>
          </a:xfrm>
          <a:prstGeom prst="ellipse">
            <a:avLst/>
          </a:prstGeom>
          <a:solidFill>
            <a:srgbClr val="CFE0F8">
              <a:alpha val="92000"/>
            </a:srgbClr>
          </a:solidFill>
          <a:ln w="12700">
            <a:solidFill>
              <a:srgbClr val="CFE0F8">
                <a:alpha val="0"/>
              </a:srgbClr>
            </a:solidFill>
            <a:prstDash val="solid"/>
          </a:ln>
        </p:spPr>
      </p:sp>
      <p:sp>
        <p:nvSpPr>
          <p:cNvPr id="81" name="Shape 79"/>
          <p:cNvSpPr/>
          <p:nvPr/>
        </p:nvSpPr>
        <p:spPr>
          <a:xfrm>
            <a:off x="9756648" y="1298448"/>
            <a:ext cx="22860" cy="22860"/>
          </a:xfrm>
          <a:prstGeom prst="ellipse">
            <a:avLst/>
          </a:prstGeom>
          <a:solidFill>
            <a:srgbClr val="CFE0F8">
              <a:alpha val="92000"/>
            </a:srgbClr>
          </a:solidFill>
          <a:ln w="12700">
            <a:solidFill>
              <a:srgbClr val="CFE0F8">
                <a:alpha val="0"/>
              </a:srgbClr>
            </a:solidFill>
            <a:prstDash val="solid"/>
          </a:ln>
        </p:spPr>
      </p:sp>
      <p:sp>
        <p:nvSpPr>
          <p:cNvPr id="82" name="Shape 80"/>
          <p:cNvSpPr/>
          <p:nvPr/>
        </p:nvSpPr>
        <p:spPr>
          <a:xfrm>
            <a:off x="9957816" y="1298448"/>
            <a:ext cx="22860" cy="22860"/>
          </a:xfrm>
          <a:prstGeom prst="ellipse">
            <a:avLst/>
          </a:prstGeom>
          <a:solidFill>
            <a:srgbClr val="CFE0F8">
              <a:alpha val="92000"/>
            </a:srgbClr>
          </a:solidFill>
          <a:ln w="12700">
            <a:solidFill>
              <a:srgbClr val="CFE0F8">
                <a:alpha val="0"/>
              </a:srgbClr>
            </a:solidFill>
            <a:prstDash val="solid"/>
          </a:ln>
        </p:spPr>
      </p:sp>
      <p:sp>
        <p:nvSpPr>
          <p:cNvPr id="83" name="Shape 81"/>
          <p:cNvSpPr/>
          <p:nvPr/>
        </p:nvSpPr>
        <p:spPr>
          <a:xfrm>
            <a:off x="10158984" y="1298448"/>
            <a:ext cx="22860" cy="22860"/>
          </a:xfrm>
          <a:prstGeom prst="ellipse">
            <a:avLst/>
          </a:prstGeom>
          <a:solidFill>
            <a:srgbClr val="CFE0F8">
              <a:alpha val="92000"/>
            </a:srgbClr>
          </a:solidFill>
          <a:ln w="12700">
            <a:solidFill>
              <a:srgbClr val="CFE0F8">
                <a:alpha val="0"/>
              </a:srgbClr>
            </a:solidFill>
            <a:prstDash val="solid"/>
          </a:ln>
        </p:spPr>
      </p:sp>
      <p:sp>
        <p:nvSpPr>
          <p:cNvPr id="84" name="Shape 82"/>
          <p:cNvSpPr/>
          <p:nvPr/>
        </p:nvSpPr>
        <p:spPr>
          <a:xfrm>
            <a:off x="10360152" y="1298448"/>
            <a:ext cx="22860" cy="22860"/>
          </a:xfrm>
          <a:prstGeom prst="ellipse">
            <a:avLst/>
          </a:prstGeom>
          <a:solidFill>
            <a:srgbClr val="CFE0F8">
              <a:alpha val="92000"/>
            </a:srgbClr>
          </a:solidFill>
          <a:ln w="12700">
            <a:solidFill>
              <a:srgbClr val="CFE0F8">
                <a:alpha val="0"/>
              </a:srgbClr>
            </a:solidFill>
            <a:prstDash val="solid"/>
          </a:ln>
        </p:spPr>
      </p:sp>
      <p:sp>
        <p:nvSpPr>
          <p:cNvPr id="85" name="Shape 83"/>
          <p:cNvSpPr/>
          <p:nvPr/>
        </p:nvSpPr>
        <p:spPr>
          <a:xfrm>
            <a:off x="10561320" y="1298448"/>
            <a:ext cx="22860" cy="22860"/>
          </a:xfrm>
          <a:prstGeom prst="ellipse">
            <a:avLst/>
          </a:prstGeom>
          <a:solidFill>
            <a:srgbClr val="CFE0F8">
              <a:alpha val="92000"/>
            </a:srgbClr>
          </a:solidFill>
          <a:ln w="12700">
            <a:solidFill>
              <a:srgbClr val="CFE0F8">
                <a:alpha val="0"/>
              </a:srgbClr>
            </a:solidFill>
            <a:prstDash val="solid"/>
          </a:ln>
        </p:spPr>
      </p:sp>
      <p:sp>
        <p:nvSpPr>
          <p:cNvPr id="86" name="Shape 84"/>
          <p:cNvSpPr/>
          <p:nvPr/>
        </p:nvSpPr>
        <p:spPr>
          <a:xfrm>
            <a:off x="10762488" y="1298448"/>
            <a:ext cx="22860" cy="22860"/>
          </a:xfrm>
          <a:prstGeom prst="ellipse">
            <a:avLst/>
          </a:prstGeom>
          <a:solidFill>
            <a:srgbClr val="CFE0F8">
              <a:alpha val="92000"/>
            </a:srgbClr>
          </a:solidFill>
          <a:ln w="12700">
            <a:solidFill>
              <a:srgbClr val="CFE0F8">
                <a:alpha val="0"/>
              </a:srgbClr>
            </a:solidFill>
            <a:prstDash val="solid"/>
          </a:ln>
        </p:spPr>
      </p:sp>
      <p:sp>
        <p:nvSpPr>
          <p:cNvPr id="87" name="Shape 85"/>
          <p:cNvSpPr/>
          <p:nvPr/>
        </p:nvSpPr>
        <p:spPr>
          <a:xfrm>
            <a:off x="10963656" y="1298448"/>
            <a:ext cx="22860" cy="22860"/>
          </a:xfrm>
          <a:prstGeom prst="ellipse">
            <a:avLst/>
          </a:prstGeom>
          <a:solidFill>
            <a:srgbClr val="CFE0F8">
              <a:alpha val="92000"/>
            </a:srgbClr>
          </a:solidFill>
          <a:ln w="12700">
            <a:solidFill>
              <a:srgbClr val="CFE0F8">
                <a:alpha val="0"/>
              </a:srgbClr>
            </a:solidFill>
            <a:prstDash val="solid"/>
          </a:ln>
        </p:spPr>
      </p:sp>
      <p:sp>
        <p:nvSpPr>
          <p:cNvPr id="88" name="Shape 86"/>
          <p:cNvSpPr/>
          <p:nvPr/>
        </p:nvSpPr>
        <p:spPr>
          <a:xfrm>
            <a:off x="11164824" y="1298448"/>
            <a:ext cx="22860" cy="22860"/>
          </a:xfrm>
          <a:prstGeom prst="ellipse">
            <a:avLst/>
          </a:prstGeom>
          <a:solidFill>
            <a:srgbClr val="CFE0F8">
              <a:alpha val="92000"/>
            </a:srgbClr>
          </a:solidFill>
          <a:ln w="12700">
            <a:solidFill>
              <a:srgbClr val="CFE0F8">
                <a:alpha val="0"/>
              </a:srgbClr>
            </a:solidFill>
            <a:prstDash val="solid"/>
          </a:ln>
        </p:spPr>
      </p:sp>
      <p:sp>
        <p:nvSpPr>
          <p:cNvPr id="89" name="Shape 87"/>
          <p:cNvSpPr/>
          <p:nvPr/>
        </p:nvSpPr>
        <p:spPr>
          <a:xfrm>
            <a:off x="11365992" y="1298448"/>
            <a:ext cx="22860" cy="22860"/>
          </a:xfrm>
          <a:prstGeom prst="ellipse">
            <a:avLst/>
          </a:prstGeom>
          <a:solidFill>
            <a:srgbClr val="CFE0F8">
              <a:alpha val="92000"/>
            </a:srgbClr>
          </a:solidFill>
          <a:ln w="12700">
            <a:solidFill>
              <a:srgbClr val="CFE0F8">
                <a:alpha val="0"/>
              </a:srgbClr>
            </a:solidFill>
            <a:prstDash val="solid"/>
          </a:ln>
        </p:spPr>
      </p:sp>
      <p:sp>
        <p:nvSpPr>
          <p:cNvPr id="90" name="Shape 88"/>
          <p:cNvSpPr/>
          <p:nvPr/>
        </p:nvSpPr>
        <p:spPr>
          <a:xfrm>
            <a:off x="11567160" y="1298448"/>
            <a:ext cx="22860" cy="22860"/>
          </a:xfrm>
          <a:prstGeom prst="ellipse">
            <a:avLst/>
          </a:prstGeom>
          <a:solidFill>
            <a:srgbClr val="CFE0F8">
              <a:alpha val="92000"/>
            </a:srgbClr>
          </a:solidFill>
          <a:ln w="12700">
            <a:solidFill>
              <a:srgbClr val="CFE0F8">
                <a:alpha val="0"/>
              </a:srgbClr>
            </a:solidFill>
            <a:prstDash val="solid"/>
          </a:ln>
        </p:spPr>
      </p:sp>
      <p:sp>
        <p:nvSpPr>
          <p:cNvPr id="91" name="Shape 89"/>
          <p:cNvSpPr/>
          <p:nvPr/>
        </p:nvSpPr>
        <p:spPr>
          <a:xfrm>
            <a:off x="11768328" y="1298448"/>
            <a:ext cx="22860" cy="22860"/>
          </a:xfrm>
          <a:prstGeom prst="ellipse">
            <a:avLst/>
          </a:prstGeom>
          <a:solidFill>
            <a:srgbClr val="CFE0F8">
              <a:alpha val="92000"/>
            </a:srgbClr>
          </a:solidFill>
          <a:ln w="12700">
            <a:solidFill>
              <a:srgbClr val="CFE0F8">
                <a:alpha val="0"/>
              </a:srgbClr>
            </a:solidFill>
            <a:prstDash val="solid"/>
          </a:ln>
        </p:spPr>
      </p:sp>
      <p:sp>
        <p:nvSpPr>
          <p:cNvPr id="92" name="Shape 90"/>
          <p:cNvSpPr/>
          <p:nvPr/>
        </p:nvSpPr>
        <p:spPr>
          <a:xfrm>
            <a:off x="11969496" y="1298448"/>
            <a:ext cx="22860" cy="22860"/>
          </a:xfrm>
          <a:prstGeom prst="ellipse">
            <a:avLst/>
          </a:prstGeom>
          <a:solidFill>
            <a:srgbClr val="CFE0F8">
              <a:alpha val="92000"/>
            </a:srgbClr>
          </a:solidFill>
          <a:ln w="12700">
            <a:solidFill>
              <a:srgbClr val="CFE0F8">
                <a:alpha val="0"/>
              </a:srgbClr>
            </a:solidFill>
            <a:prstDash val="solid"/>
          </a:ln>
        </p:spPr>
      </p:sp>
      <p:sp>
        <p:nvSpPr>
          <p:cNvPr id="93" name="Shape 91"/>
          <p:cNvSpPr/>
          <p:nvPr/>
        </p:nvSpPr>
        <p:spPr>
          <a:xfrm>
            <a:off x="9555480" y="1481328"/>
            <a:ext cx="22860" cy="22860"/>
          </a:xfrm>
          <a:prstGeom prst="ellipse">
            <a:avLst/>
          </a:prstGeom>
          <a:solidFill>
            <a:srgbClr val="CFE0F8">
              <a:alpha val="92000"/>
            </a:srgbClr>
          </a:solidFill>
          <a:ln w="12700">
            <a:solidFill>
              <a:srgbClr val="CFE0F8">
                <a:alpha val="0"/>
              </a:srgbClr>
            </a:solidFill>
            <a:prstDash val="solid"/>
          </a:ln>
        </p:spPr>
      </p:sp>
      <p:sp>
        <p:nvSpPr>
          <p:cNvPr id="94" name="Shape 92"/>
          <p:cNvSpPr/>
          <p:nvPr/>
        </p:nvSpPr>
        <p:spPr>
          <a:xfrm>
            <a:off x="9756648" y="1481328"/>
            <a:ext cx="22860" cy="22860"/>
          </a:xfrm>
          <a:prstGeom prst="ellipse">
            <a:avLst/>
          </a:prstGeom>
          <a:solidFill>
            <a:srgbClr val="CFE0F8">
              <a:alpha val="92000"/>
            </a:srgbClr>
          </a:solidFill>
          <a:ln w="12700">
            <a:solidFill>
              <a:srgbClr val="CFE0F8">
                <a:alpha val="0"/>
              </a:srgbClr>
            </a:solidFill>
            <a:prstDash val="solid"/>
          </a:ln>
        </p:spPr>
      </p:sp>
      <p:sp>
        <p:nvSpPr>
          <p:cNvPr id="95" name="Shape 93"/>
          <p:cNvSpPr/>
          <p:nvPr/>
        </p:nvSpPr>
        <p:spPr>
          <a:xfrm>
            <a:off x="9957816" y="1481328"/>
            <a:ext cx="22860" cy="22860"/>
          </a:xfrm>
          <a:prstGeom prst="ellipse">
            <a:avLst/>
          </a:prstGeom>
          <a:solidFill>
            <a:srgbClr val="CFE0F8">
              <a:alpha val="92000"/>
            </a:srgbClr>
          </a:solidFill>
          <a:ln w="12700">
            <a:solidFill>
              <a:srgbClr val="CFE0F8">
                <a:alpha val="0"/>
              </a:srgbClr>
            </a:solidFill>
            <a:prstDash val="solid"/>
          </a:ln>
        </p:spPr>
      </p:sp>
      <p:sp>
        <p:nvSpPr>
          <p:cNvPr id="96" name="Shape 94"/>
          <p:cNvSpPr/>
          <p:nvPr/>
        </p:nvSpPr>
        <p:spPr>
          <a:xfrm>
            <a:off x="10158984" y="1481328"/>
            <a:ext cx="22860" cy="22860"/>
          </a:xfrm>
          <a:prstGeom prst="ellipse">
            <a:avLst/>
          </a:prstGeom>
          <a:solidFill>
            <a:srgbClr val="CFE0F8">
              <a:alpha val="92000"/>
            </a:srgbClr>
          </a:solidFill>
          <a:ln w="12700">
            <a:solidFill>
              <a:srgbClr val="CFE0F8">
                <a:alpha val="0"/>
              </a:srgbClr>
            </a:solidFill>
            <a:prstDash val="solid"/>
          </a:ln>
        </p:spPr>
      </p:sp>
      <p:sp>
        <p:nvSpPr>
          <p:cNvPr id="97" name="Shape 95"/>
          <p:cNvSpPr/>
          <p:nvPr/>
        </p:nvSpPr>
        <p:spPr>
          <a:xfrm>
            <a:off x="10360152" y="1481328"/>
            <a:ext cx="22860" cy="22860"/>
          </a:xfrm>
          <a:prstGeom prst="ellipse">
            <a:avLst/>
          </a:prstGeom>
          <a:solidFill>
            <a:srgbClr val="CFE0F8">
              <a:alpha val="92000"/>
            </a:srgbClr>
          </a:solidFill>
          <a:ln w="12700">
            <a:solidFill>
              <a:srgbClr val="CFE0F8">
                <a:alpha val="0"/>
              </a:srgbClr>
            </a:solidFill>
            <a:prstDash val="solid"/>
          </a:ln>
        </p:spPr>
      </p:sp>
      <p:sp>
        <p:nvSpPr>
          <p:cNvPr id="98" name="Shape 96"/>
          <p:cNvSpPr/>
          <p:nvPr/>
        </p:nvSpPr>
        <p:spPr>
          <a:xfrm>
            <a:off x="10561320" y="1481328"/>
            <a:ext cx="22860" cy="22860"/>
          </a:xfrm>
          <a:prstGeom prst="ellipse">
            <a:avLst/>
          </a:prstGeom>
          <a:solidFill>
            <a:srgbClr val="CFE0F8">
              <a:alpha val="92000"/>
            </a:srgbClr>
          </a:solidFill>
          <a:ln w="12700">
            <a:solidFill>
              <a:srgbClr val="CFE0F8">
                <a:alpha val="0"/>
              </a:srgbClr>
            </a:solidFill>
            <a:prstDash val="solid"/>
          </a:ln>
        </p:spPr>
      </p:sp>
      <p:sp>
        <p:nvSpPr>
          <p:cNvPr id="99" name="Shape 97"/>
          <p:cNvSpPr/>
          <p:nvPr/>
        </p:nvSpPr>
        <p:spPr>
          <a:xfrm>
            <a:off x="10762488" y="1481328"/>
            <a:ext cx="22860" cy="22860"/>
          </a:xfrm>
          <a:prstGeom prst="ellipse">
            <a:avLst/>
          </a:prstGeom>
          <a:solidFill>
            <a:srgbClr val="CFE0F8">
              <a:alpha val="92000"/>
            </a:srgbClr>
          </a:solidFill>
          <a:ln w="12700">
            <a:solidFill>
              <a:srgbClr val="CFE0F8">
                <a:alpha val="0"/>
              </a:srgbClr>
            </a:solidFill>
            <a:prstDash val="solid"/>
          </a:ln>
        </p:spPr>
      </p:sp>
      <p:sp>
        <p:nvSpPr>
          <p:cNvPr id="100" name="Shape 98"/>
          <p:cNvSpPr/>
          <p:nvPr/>
        </p:nvSpPr>
        <p:spPr>
          <a:xfrm>
            <a:off x="10963656" y="1481328"/>
            <a:ext cx="22860" cy="22860"/>
          </a:xfrm>
          <a:prstGeom prst="ellipse">
            <a:avLst/>
          </a:prstGeom>
          <a:solidFill>
            <a:srgbClr val="CFE0F8">
              <a:alpha val="92000"/>
            </a:srgbClr>
          </a:solidFill>
          <a:ln w="12700">
            <a:solidFill>
              <a:srgbClr val="CFE0F8">
                <a:alpha val="0"/>
              </a:srgbClr>
            </a:solidFill>
            <a:prstDash val="solid"/>
          </a:ln>
        </p:spPr>
      </p:sp>
      <p:sp>
        <p:nvSpPr>
          <p:cNvPr id="101" name="Shape 99"/>
          <p:cNvSpPr/>
          <p:nvPr/>
        </p:nvSpPr>
        <p:spPr>
          <a:xfrm>
            <a:off x="11164824" y="1481328"/>
            <a:ext cx="22860" cy="22860"/>
          </a:xfrm>
          <a:prstGeom prst="ellipse">
            <a:avLst/>
          </a:prstGeom>
          <a:solidFill>
            <a:srgbClr val="CFE0F8">
              <a:alpha val="92000"/>
            </a:srgbClr>
          </a:solidFill>
          <a:ln w="12700">
            <a:solidFill>
              <a:srgbClr val="CFE0F8">
                <a:alpha val="0"/>
              </a:srgbClr>
            </a:solidFill>
            <a:prstDash val="solid"/>
          </a:ln>
        </p:spPr>
      </p:sp>
      <p:sp>
        <p:nvSpPr>
          <p:cNvPr id="102" name="Shape 100"/>
          <p:cNvSpPr/>
          <p:nvPr/>
        </p:nvSpPr>
        <p:spPr>
          <a:xfrm>
            <a:off x="11365992" y="1481328"/>
            <a:ext cx="22860" cy="22860"/>
          </a:xfrm>
          <a:prstGeom prst="ellipse">
            <a:avLst/>
          </a:prstGeom>
          <a:solidFill>
            <a:srgbClr val="CFE0F8">
              <a:alpha val="92000"/>
            </a:srgbClr>
          </a:solidFill>
          <a:ln w="12700">
            <a:solidFill>
              <a:srgbClr val="CFE0F8">
                <a:alpha val="0"/>
              </a:srgbClr>
            </a:solidFill>
            <a:prstDash val="solid"/>
          </a:ln>
        </p:spPr>
      </p:sp>
      <p:sp>
        <p:nvSpPr>
          <p:cNvPr id="103" name="Shape 101"/>
          <p:cNvSpPr/>
          <p:nvPr/>
        </p:nvSpPr>
        <p:spPr>
          <a:xfrm>
            <a:off x="11567160" y="1481328"/>
            <a:ext cx="22860" cy="22860"/>
          </a:xfrm>
          <a:prstGeom prst="ellipse">
            <a:avLst/>
          </a:prstGeom>
          <a:solidFill>
            <a:srgbClr val="CFE0F8">
              <a:alpha val="92000"/>
            </a:srgbClr>
          </a:solidFill>
          <a:ln w="12700">
            <a:solidFill>
              <a:srgbClr val="CFE0F8">
                <a:alpha val="0"/>
              </a:srgbClr>
            </a:solidFill>
            <a:prstDash val="solid"/>
          </a:ln>
        </p:spPr>
      </p:sp>
      <p:sp>
        <p:nvSpPr>
          <p:cNvPr id="104" name="Shape 102"/>
          <p:cNvSpPr/>
          <p:nvPr/>
        </p:nvSpPr>
        <p:spPr>
          <a:xfrm>
            <a:off x="11768328" y="1481328"/>
            <a:ext cx="22860" cy="22860"/>
          </a:xfrm>
          <a:prstGeom prst="ellipse">
            <a:avLst/>
          </a:prstGeom>
          <a:solidFill>
            <a:srgbClr val="CFE0F8">
              <a:alpha val="92000"/>
            </a:srgbClr>
          </a:solidFill>
          <a:ln w="12700">
            <a:solidFill>
              <a:srgbClr val="CFE0F8">
                <a:alpha val="0"/>
              </a:srgbClr>
            </a:solidFill>
            <a:prstDash val="solid"/>
          </a:ln>
        </p:spPr>
      </p:sp>
      <p:sp>
        <p:nvSpPr>
          <p:cNvPr id="105" name="Shape 103"/>
          <p:cNvSpPr/>
          <p:nvPr/>
        </p:nvSpPr>
        <p:spPr>
          <a:xfrm>
            <a:off x="11969496" y="1481328"/>
            <a:ext cx="22860" cy="22860"/>
          </a:xfrm>
          <a:prstGeom prst="ellipse">
            <a:avLst/>
          </a:prstGeom>
          <a:solidFill>
            <a:srgbClr val="CFE0F8">
              <a:alpha val="92000"/>
            </a:srgbClr>
          </a:solidFill>
          <a:ln w="12700">
            <a:solidFill>
              <a:srgbClr val="CFE0F8">
                <a:alpha val="0"/>
              </a:srgbClr>
            </a:solidFill>
            <a:prstDash val="solid"/>
          </a:ln>
        </p:spPr>
      </p:sp>
      <p:sp>
        <p:nvSpPr>
          <p:cNvPr id="106" name="Text 104"/>
          <p:cNvSpPr/>
          <p:nvPr/>
        </p:nvSpPr>
        <p:spPr>
          <a:xfrm>
            <a:off x="457200" y="365760"/>
            <a:ext cx="11274552" cy="201168"/>
          </a:xfrm>
          <a:prstGeom prst="rect">
            <a:avLst/>
          </a:prstGeom>
          <a:noFill/>
          <a:ln/>
        </p:spPr>
        <p:txBody>
          <a:bodyPr wrap="square" lIns="0" tIns="0" rIns="0" bIns="0" rtlCol="0" anchor="ctr"/>
          <a:lstStyle/>
          <a:p>
            <a:pPr indent="0" marL="0">
              <a:buNone/>
            </a:pPr>
            <a:r>
              <a:rPr lang="en-US" sz="950" b="1" spc="150" kern="0" dirty="0">
                <a:solidFill>
                  <a:srgbClr val="0052CC"/>
                </a:solidFill>
                <a:latin typeface="Arial" pitchFamily="34" charset="0"/>
                <a:ea typeface="Arial" pitchFamily="34" charset="-122"/>
                <a:cs typeface="Arial" pitchFamily="34" charset="-120"/>
              </a:rPr>
              <a:t>PROCESS ADVISOR  ·  PROCESS ASSESSMENT REPORT</a:t>
            </a:r>
            <a:endParaRPr lang="en-US" sz="950" dirty="0"/>
          </a:p>
        </p:txBody>
      </p:sp>
      <p:sp>
        <p:nvSpPr>
          <p:cNvPr id="107" name="Text 105"/>
          <p:cNvSpPr/>
          <p:nvPr/>
        </p:nvSpPr>
        <p:spPr>
          <a:xfrm>
            <a:off x="457200" y="621792"/>
            <a:ext cx="11274552" cy="411480"/>
          </a:xfrm>
          <a:prstGeom prst="rect">
            <a:avLst/>
          </a:prstGeom>
          <a:noFill/>
          <a:ln/>
        </p:spPr>
        <p:txBody>
          <a:bodyPr wrap="square" lIns="0" tIns="0" rIns="0" bIns="0" rtlCol="0" anchor="t"/>
          <a:lstStyle/>
          <a:p>
            <a:pPr indent="0" marL="0">
              <a:buNone/>
            </a:pPr>
            <a:r>
              <a:rPr lang="en-US" sz="1850" b="1" dirty="0">
                <a:solidFill>
                  <a:srgbClr val="172B4D"/>
                </a:solidFill>
                <a:latin typeface="Arial" pitchFamily="34" charset="0"/>
                <a:ea typeface="Arial" pitchFamily="34" charset="-122"/>
                <a:cs typeface="Arial" pitchFamily="34" charset="-120"/>
              </a:rPr>
              <a:t>7. AI &amp; Automation Opportunities</a:t>
            </a:r>
            <a:endParaRPr lang="en-US" sz="1850" dirty="0"/>
          </a:p>
        </p:txBody>
      </p:sp>
      <p:sp>
        <p:nvSpPr>
          <p:cNvPr id="108" name="Shape 106"/>
          <p:cNvSpPr/>
          <p:nvPr/>
        </p:nvSpPr>
        <p:spPr>
          <a:xfrm>
            <a:off x="457200" y="1115568"/>
            <a:ext cx="960120" cy="41148"/>
          </a:xfrm>
          <a:prstGeom prst="rect">
            <a:avLst/>
          </a:prstGeom>
          <a:solidFill>
            <a:srgbClr val="1D7AFC"/>
          </a:solidFill>
          <a:ln w="12700">
            <a:solidFill>
              <a:srgbClr val="1D7AFC"/>
            </a:solidFill>
            <a:prstDash val="solid"/>
          </a:ln>
        </p:spPr>
      </p:sp>
      <p:sp>
        <p:nvSpPr>
          <p:cNvPr id="109" name="Text 107"/>
          <p:cNvSpPr/>
          <p:nvPr/>
        </p:nvSpPr>
        <p:spPr>
          <a:xfrm>
            <a:off x="457200" y="1325880"/>
            <a:ext cx="11274552" cy="384048"/>
          </a:xfrm>
          <a:prstGeom prst="rect">
            <a:avLst/>
          </a:prstGeom>
          <a:noFill/>
          <a:ln/>
        </p:spPr>
        <p:txBody>
          <a:bodyPr wrap="square" lIns="0" tIns="0" rIns="0" bIns="0" rtlCol="0" anchor="ctr"/>
          <a:lstStyle/>
          <a:p>
            <a:pPr indent="0" marL="0">
              <a:lnSpc>
                <a:spcPts val="1250"/>
              </a:lnSpc>
              <a:buNone/>
            </a:pPr>
            <a:r>
              <a:rPr lang="en-US" sz="1000" dirty="0">
                <a:solidFill>
                  <a:srgbClr val="44546F"/>
                </a:solidFill>
                <a:latin typeface="Arial" pitchFamily="34" charset="0"/>
                <a:ea typeface="Arial" pitchFamily="34" charset="-122"/>
                <a:cs typeface="Arial" pitchFamily="34" charset="-120"/>
              </a:rPr>
              <a:t>The automation strategy focuses on immediate, high-impact opportunities to remove process friction. The primary target is the automated closure of resolved incidents to eliminate the 7-day administrative delay.</a:t>
            </a:r>
            <a:endParaRPr lang="en-US" sz="1000" dirty="0"/>
          </a:p>
        </p:txBody>
      </p:sp>
      <p:sp>
        <p:nvSpPr>
          <p:cNvPr id="110" name="Shape 108"/>
          <p:cNvSpPr/>
          <p:nvPr/>
        </p:nvSpPr>
        <p:spPr>
          <a:xfrm>
            <a:off x="457200" y="1856232"/>
            <a:ext cx="5536692" cy="2148840"/>
          </a:xfrm>
          <a:prstGeom prst="roundRect">
            <a:avLst>
              <a:gd name="adj" fmla="val 2128"/>
            </a:avLst>
          </a:prstGeom>
          <a:solidFill>
            <a:srgbClr val="E9F2FF"/>
          </a:solidFill>
          <a:ln w="10160">
            <a:solidFill>
              <a:srgbClr val="A6C5F2"/>
            </a:solidFill>
            <a:prstDash val="solid"/>
          </a:ln>
          <a:effectLst>
            <a:outerShdw sx="100000" sy="100000" kx="0" ky="0" algn="bl" rotWithShape="0" blurRad="76200" dist="19050" dir="5400000">
              <a:srgbClr val="122A35">
                <a:alpha val="6000"/>
              </a:srgbClr>
            </a:outerShdw>
          </a:effectLst>
        </p:spPr>
      </p:sp>
      <p:sp>
        <p:nvSpPr>
          <p:cNvPr id="111" name="Shape 109"/>
          <p:cNvSpPr/>
          <p:nvPr/>
        </p:nvSpPr>
        <p:spPr>
          <a:xfrm>
            <a:off x="457200" y="1947672"/>
            <a:ext cx="41148" cy="1965960"/>
          </a:xfrm>
          <a:prstGeom prst="rect">
            <a:avLst/>
          </a:prstGeom>
          <a:solidFill>
            <a:srgbClr val="0052CC"/>
          </a:solidFill>
          <a:ln/>
        </p:spPr>
      </p:sp>
      <p:sp>
        <p:nvSpPr>
          <p:cNvPr id="112" name="Text 110"/>
          <p:cNvSpPr/>
          <p:nvPr/>
        </p:nvSpPr>
        <p:spPr>
          <a:xfrm>
            <a:off x="621792" y="1984248"/>
            <a:ext cx="5207508" cy="310896"/>
          </a:xfrm>
          <a:prstGeom prst="rect">
            <a:avLst/>
          </a:prstGeom>
          <a:noFill/>
          <a:ln/>
        </p:spPr>
        <p:txBody>
          <a:bodyPr wrap="square" lIns="0" tIns="0" rIns="0" bIns="0" rtlCol="0" anchor="ctr"/>
          <a:lstStyle/>
          <a:p>
            <a:pPr indent="0" marL="0">
              <a:lnSpc>
                <a:spcPts val="1220"/>
              </a:lnSpc>
              <a:buNone/>
            </a:pPr>
            <a:r>
              <a:rPr lang="en-US" sz="1100" b="1" dirty="0">
                <a:solidFill>
                  <a:srgbClr val="09326C"/>
                </a:solidFill>
                <a:latin typeface="Arial" pitchFamily="34" charset="0"/>
                <a:ea typeface="Arial" pitchFamily="34" charset="-122"/>
                <a:cs typeface="Arial" pitchFamily="34" charset="-120"/>
              </a:rPr>
              <a:t>Automate Incident Closure and Govern 'Pending' State Transitions</a:t>
            </a:r>
            <a:endParaRPr lang="en-US" sz="1100" dirty="0"/>
          </a:p>
        </p:txBody>
      </p:sp>
      <p:sp>
        <p:nvSpPr>
          <p:cNvPr id="113" name="Text 111"/>
          <p:cNvSpPr/>
          <p:nvPr/>
        </p:nvSpPr>
        <p:spPr>
          <a:xfrm>
            <a:off x="621792" y="2350008"/>
            <a:ext cx="5207508" cy="201168"/>
          </a:xfrm>
          <a:prstGeom prst="rect">
            <a:avLst/>
          </a:prstGeom>
          <a:noFill/>
          <a:ln/>
        </p:spPr>
        <p:txBody>
          <a:bodyPr wrap="square" lIns="0" tIns="0" rIns="0" bIns="0" rtlCol="0" anchor="ctr"/>
          <a:lstStyle/>
          <a:p>
            <a:pPr indent="0" marL="0">
              <a:buNone/>
            </a:pPr>
            <a:r>
              <a:rPr lang="en-US" sz="850" b="1" spc="120" kern="0" dirty="0">
                <a:solidFill>
                  <a:srgbClr val="626F86"/>
                </a:solidFill>
                <a:latin typeface="Arial" pitchFamily="34" charset="0"/>
                <a:ea typeface="Arial" pitchFamily="34" charset="-122"/>
                <a:cs typeface="Arial" pitchFamily="34" charset="-120"/>
              </a:rPr>
              <a:t>EVIDENCE BASIS</a:t>
            </a:r>
            <a:endParaRPr lang="en-US" sz="850" dirty="0"/>
          </a:p>
        </p:txBody>
      </p:sp>
      <p:sp>
        <p:nvSpPr>
          <p:cNvPr id="114" name="Text 112"/>
          <p:cNvSpPr/>
          <p:nvPr/>
        </p:nvSpPr>
        <p:spPr>
          <a:xfrm>
            <a:off x="621792" y="2532888"/>
            <a:ext cx="5207508" cy="274320"/>
          </a:xfrm>
          <a:prstGeom prst="rect">
            <a:avLst/>
          </a:prstGeom>
          <a:noFill/>
          <a:ln/>
        </p:spPr>
        <p:txBody>
          <a:bodyPr wrap="square" lIns="0" tIns="0" rIns="0" bIns="0" rtlCol="0" anchor="t"/>
          <a:lstStyle/>
          <a:p>
            <a:pPr indent="0" marL="0">
              <a:lnSpc>
                <a:spcPts val="1070"/>
              </a:lnSpc>
              <a:buNone/>
            </a:pPr>
            <a:r>
              <a:rPr lang="en-US" sz="830" dirty="0">
                <a:solidFill>
                  <a:srgbClr val="44546F"/>
                </a:solidFill>
                <a:latin typeface="Arial" pitchFamily="34" charset="0"/>
                <a:ea typeface="Arial" pitchFamily="34" charset="-122"/>
                <a:cs typeface="Arial" pitchFamily="34" charset="-120"/>
              </a:rPr>
              <a:t>The 168.9-hour delay from 'Completed' to 'Closed' and the high volume of rework loops involving the 'Pending' state, which affects…</a:t>
            </a:r>
            <a:endParaRPr lang="en-US" sz="830" dirty="0"/>
          </a:p>
        </p:txBody>
      </p:sp>
      <p:sp>
        <p:nvSpPr>
          <p:cNvPr id="115" name="Text 113"/>
          <p:cNvSpPr/>
          <p:nvPr/>
        </p:nvSpPr>
        <p:spPr>
          <a:xfrm>
            <a:off x="621792" y="2862072"/>
            <a:ext cx="5207508" cy="201168"/>
          </a:xfrm>
          <a:prstGeom prst="rect">
            <a:avLst/>
          </a:prstGeom>
          <a:noFill/>
          <a:ln/>
        </p:spPr>
        <p:txBody>
          <a:bodyPr wrap="square" lIns="0" tIns="0" rIns="0" bIns="0" rtlCol="0" anchor="ctr"/>
          <a:lstStyle/>
          <a:p>
            <a:pPr indent="0" marL="0">
              <a:buNone/>
            </a:pPr>
            <a:r>
              <a:rPr lang="en-US" sz="850" b="1" spc="120" kern="0" dirty="0">
                <a:solidFill>
                  <a:srgbClr val="1D7AFC"/>
                </a:solidFill>
                <a:latin typeface="Arial" pitchFamily="34" charset="0"/>
                <a:ea typeface="Arial" pitchFamily="34" charset="-122"/>
                <a:cs typeface="Arial" pitchFamily="34" charset="-120"/>
              </a:rPr>
              <a:t>HOW TO IMPLEMENT</a:t>
            </a:r>
            <a:endParaRPr lang="en-US" sz="850" dirty="0"/>
          </a:p>
        </p:txBody>
      </p:sp>
      <p:sp>
        <p:nvSpPr>
          <p:cNvPr id="116" name="Text 114"/>
          <p:cNvSpPr/>
          <p:nvPr/>
        </p:nvSpPr>
        <p:spPr>
          <a:xfrm>
            <a:off x="621792" y="3044952"/>
            <a:ext cx="5207508" cy="393192"/>
          </a:xfrm>
          <a:prstGeom prst="rect">
            <a:avLst/>
          </a:prstGeom>
          <a:noFill/>
          <a:ln/>
        </p:spPr>
        <p:txBody>
          <a:bodyPr wrap="square" lIns="0" tIns="0" rIns="0" bIns="0" rtlCol="0" anchor="t"/>
          <a:lstStyle/>
          <a:p>
            <a:pPr indent="0" marL="0">
              <a:lnSpc>
                <a:spcPts val="1070"/>
              </a:lnSpc>
              <a:buNone/>
            </a:pPr>
            <a:r>
              <a:rPr lang="en-US" sz="830" dirty="0">
                <a:solidFill>
                  <a:srgbClr val="09326C"/>
                </a:solidFill>
                <a:latin typeface="Arial" pitchFamily="34" charset="0"/>
                <a:ea typeface="Arial" pitchFamily="34" charset="-122"/>
                <a:cs typeface="Arial" pitchFamily="34" charset="-120"/>
              </a:rPr>
              <a:t>Automated Incident Closure Rule</a:t>
            </a:r>
            <a:endParaRPr lang="en-US" sz="830" dirty="0"/>
          </a:p>
        </p:txBody>
      </p:sp>
      <p:sp>
        <p:nvSpPr>
          <p:cNvPr id="117" name="Text 115"/>
          <p:cNvSpPr/>
          <p:nvPr/>
        </p:nvSpPr>
        <p:spPr>
          <a:xfrm>
            <a:off x="621792" y="3493008"/>
            <a:ext cx="5207508" cy="201168"/>
          </a:xfrm>
          <a:prstGeom prst="rect">
            <a:avLst/>
          </a:prstGeom>
          <a:noFill/>
          <a:ln/>
        </p:spPr>
        <p:txBody>
          <a:bodyPr wrap="square" lIns="0" tIns="0" rIns="0" bIns="0" rtlCol="0" anchor="ctr"/>
          <a:lstStyle/>
          <a:p>
            <a:pPr indent="0" marL="0">
              <a:buNone/>
            </a:pPr>
            <a:r>
              <a:rPr lang="en-US" sz="850" b="1" spc="120" kern="0" dirty="0">
                <a:solidFill>
                  <a:srgbClr val="0052CC"/>
                </a:solidFill>
                <a:latin typeface="Arial" pitchFamily="34" charset="0"/>
                <a:ea typeface="Arial" pitchFamily="34" charset="-122"/>
                <a:cs typeface="Arial" pitchFamily="34" charset="-120"/>
              </a:rPr>
              <a:t>ASSESSMENT RELEVANCE</a:t>
            </a:r>
            <a:endParaRPr lang="en-US" sz="850" dirty="0"/>
          </a:p>
        </p:txBody>
      </p:sp>
      <p:sp>
        <p:nvSpPr>
          <p:cNvPr id="118" name="Text 116"/>
          <p:cNvSpPr/>
          <p:nvPr/>
        </p:nvSpPr>
        <p:spPr>
          <a:xfrm>
            <a:off x="621792" y="3675888"/>
            <a:ext cx="5207508" cy="274320"/>
          </a:xfrm>
          <a:prstGeom prst="rect">
            <a:avLst/>
          </a:prstGeom>
          <a:noFill/>
          <a:ln/>
        </p:spPr>
        <p:txBody>
          <a:bodyPr wrap="square" lIns="0" tIns="0" rIns="0" bIns="0" rtlCol="0" anchor="t"/>
          <a:lstStyle/>
          <a:p>
            <a:pPr indent="0" marL="0">
              <a:lnSpc>
                <a:spcPts val="1050"/>
              </a:lnSpc>
              <a:buNone/>
            </a:pPr>
            <a:r>
              <a:rPr lang="en-US" sz="820" dirty="0">
                <a:solidFill>
                  <a:srgbClr val="44546F"/>
                </a:solidFill>
                <a:latin typeface="Arial" pitchFamily="34" charset="0"/>
                <a:ea typeface="Arial" pitchFamily="34" charset="-122"/>
                <a:cs typeface="Arial" pitchFamily="34" charset="-120"/>
              </a:rPr>
              <a:t>These are the two most significant opportunities to reduce waste and improve flow.</a:t>
            </a:r>
            <a:endParaRPr lang="en-US" sz="820" dirty="0"/>
          </a:p>
        </p:txBody>
      </p:sp>
      <p:sp>
        <p:nvSpPr>
          <p:cNvPr id="25" name="Slide Number Placeholder 0"/>
          <p:cNvSpPr>
            <a:spLocks noGrp="1"/>
          </p:cNvSpPr>
          <p:nvPr>
            <p:ph type="sldNum" sz="quarter" idx="4294967295"/>
          </p:nvPr>
        </p:nvSpPr>
        <p:spPr>
          <a:xfrm>
            <a:off x="11521440" y="6537960"/>
            <a:ext cx="800000" cy="300000"/>
          </a:xfrm>
          <a:prstGeom prst="rect">
            <a:avLst/>
          </a:prstGeom>
          <a:extLst>
            <a:ext uri="{C572A759-6A51-4108-AA02-DFA0A04FC94B}">
              <ma14:wrappingTextBoxFlag xmlns:ma14="http://schemas.microsoft.com/office/mac/drawingml/2011/main" val="0"/>
            </a:ext>
          </a:extLst>
        </p:spPr>
        <p:txBody>
          <a:bodyPr/>
          <a:lstStyle>
            <a:lvl1pPr>
              <a:defRPr sz="850">
                <a:solidFill>
                  <a:srgbClr val="626F86"/>
                </a:solidFill>
                <a:latin typeface="Arial"/>
                <a:ea typeface="Arial"/>
                <a:cs typeface="Arial"/>
              </a:defRPr>
            </a:lvl1pPr>
          </a:lstStyle>
          <a:p>
            <a:pPr algn="l"/>
            <a:fld id="{F7021451-1387-4CA6-816F-3879F97B5CBC}" type="slidenum">
              <a:rPr b="0" lang="en-US"/>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Shape 0"/>
          <p:cNvSpPr/>
          <p:nvPr/>
        </p:nvSpPr>
        <p:spPr>
          <a:xfrm>
            <a:off x="9555480" y="201168"/>
            <a:ext cx="22860" cy="22860"/>
          </a:xfrm>
          <a:prstGeom prst="ellipse">
            <a:avLst/>
          </a:prstGeom>
          <a:solidFill>
            <a:srgbClr val="CFE0F8">
              <a:alpha val="92000"/>
            </a:srgbClr>
          </a:solidFill>
          <a:ln w="12700">
            <a:solidFill>
              <a:srgbClr val="CFE0F8">
                <a:alpha val="0"/>
              </a:srgbClr>
            </a:solidFill>
            <a:prstDash val="solid"/>
          </a:ln>
        </p:spPr>
      </p:sp>
      <p:sp>
        <p:nvSpPr>
          <p:cNvPr id="3" name="Shape 1"/>
          <p:cNvSpPr/>
          <p:nvPr/>
        </p:nvSpPr>
        <p:spPr>
          <a:xfrm>
            <a:off x="9756648" y="201168"/>
            <a:ext cx="22860" cy="22860"/>
          </a:xfrm>
          <a:prstGeom prst="ellipse">
            <a:avLst/>
          </a:prstGeom>
          <a:solidFill>
            <a:srgbClr val="CFE0F8">
              <a:alpha val="92000"/>
            </a:srgbClr>
          </a:solidFill>
          <a:ln w="12700">
            <a:solidFill>
              <a:srgbClr val="CFE0F8">
                <a:alpha val="0"/>
              </a:srgbClr>
            </a:solidFill>
            <a:prstDash val="solid"/>
          </a:ln>
        </p:spPr>
      </p:sp>
      <p:sp>
        <p:nvSpPr>
          <p:cNvPr id="4" name="Shape 2"/>
          <p:cNvSpPr/>
          <p:nvPr/>
        </p:nvSpPr>
        <p:spPr>
          <a:xfrm>
            <a:off x="9957816" y="201168"/>
            <a:ext cx="22860" cy="22860"/>
          </a:xfrm>
          <a:prstGeom prst="ellipse">
            <a:avLst/>
          </a:prstGeom>
          <a:solidFill>
            <a:srgbClr val="CFE0F8">
              <a:alpha val="92000"/>
            </a:srgbClr>
          </a:solidFill>
          <a:ln w="12700">
            <a:solidFill>
              <a:srgbClr val="CFE0F8">
                <a:alpha val="0"/>
              </a:srgbClr>
            </a:solidFill>
            <a:prstDash val="solid"/>
          </a:ln>
        </p:spPr>
      </p:sp>
      <p:sp>
        <p:nvSpPr>
          <p:cNvPr id="5" name="Shape 3"/>
          <p:cNvSpPr/>
          <p:nvPr/>
        </p:nvSpPr>
        <p:spPr>
          <a:xfrm>
            <a:off x="10158984" y="201168"/>
            <a:ext cx="22860" cy="22860"/>
          </a:xfrm>
          <a:prstGeom prst="ellipse">
            <a:avLst/>
          </a:prstGeom>
          <a:solidFill>
            <a:srgbClr val="CFE0F8">
              <a:alpha val="92000"/>
            </a:srgbClr>
          </a:solidFill>
          <a:ln w="12700">
            <a:solidFill>
              <a:srgbClr val="CFE0F8">
                <a:alpha val="0"/>
              </a:srgbClr>
            </a:solidFill>
            <a:prstDash val="solid"/>
          </a:ln>
        </p:spPr>
      </p:sp>
      <p:sp>
        <p:nvSpPr>
          <p:cNvPr id="6" name="Shape 4"/>
          <p:cNvSpPr/>
          <p:nvPr/>
        </p:nvSpPr>
        <p:spPr>
          <a:xfrm>
            <a:off x="10360152" y="201168"/>
            <a:ext cx="22860" cy="22860"/>
          </a:xfrm>
          <a:prstGeom prst="ellipse">
            <a:avLst/>
          </a:prstGeom>
          <a:solidFill>
            <a:srgbClr val="CFE0F8">
              <a:alpha val="92000"/>
            </a:srgbClr>
          </a:solidFill>
          <a:ln w="12700">
            <a:solidFill>
              <a:srgbClr val="CFE0F8">
                <a:alpha val="0"/>
              </a:srgbClr>
            </a:solidFill>
            <a:prstDash val="solid"/>
          </a:ln>
        </p:spPr>
      </p:sp>
      <p:sp>
        <p:nvSpPr>
          <p:cNvPr id="7" name="Shape 5"/>
          <p:cNvSpPr/>
          <p:nvPr/>
        </p:nvSpPr>
        <p:spPr>
          <a:xfrm>
            <a:off x="10561320" y="201168"/>
            <a:ext cx="22860" cy="22860"/>
          </a:xfrm>
          <a:prstGeom prst="ellipse">
            <a:avLst/>
          </a:prstGeom>
          <a:solidFill>
            <a:srgbClr val="CFE0F8">
              <a:alpha val="92000"/>
            </a:srgbClr>
          </a:solidFill>
          <a:ln w="12700">
            <a:solidFill>
              <a:srgbClr val="CFE0F8">
                <a:alpha val="0"/>
              </a:srgbClr>
            </a:solidFill>
            <a:prstDash val="solid"/>
          </a:ln>
        </p:spPr>
      </p:sp>
      <p:sp>
        <p:nvSpPr>
          <p:cNvPr id="8" name="Shape 6"/>
          <p:cNvSpPr/>
          <p:nvPr/>
        </p:nvSpPr>
        <p:spPr>
          <a:xfrm>
            <a:off x="10762488" y="201168"/>
            <a:ext cx="22860" cy="22860"/>
          </a:xfrm>
          <a:prstGeom prst="ellipse">
            <a:avLst/>
          </a:prstGeom>
          <a:solidFill>
            <a:srgbClr val="CFE0F8">
              <a:alpha val="92000"/>
            </a:srgbClr>
          </a:solidFill>
          <a:ln w="12700">
            <a:solidFill>
              <a:srgbClr val="CFE0F8">
                <a:alpha val="0"/>
              </a:srgbClr>
            </a:solidFill>
            <a:prstDash val="solid"/>
          </a:ln>
        </p:spPr>
      </p:sp>
      <p:sp>
        <p:nvSpPr>
          <p:cNvPr id="9" name="Shape 7"/>
          <p:cNvSpPr/>
          <p:nvPr/>
        </p:nvSpPr>
        <p:spPr>
          <a:xfrm>
            <a:off x="10963656" y="201168"/>
            <a:ext cx="22860" cy="22860"/>
          </a:xfrm>
          <a:prstGeom prst="ellipse">
            <a:avLst/>
          </a:prstGeom>
          <a:solidFill>
            <a:srgbClr val="CFE0F8">
              <a:alpha val="92000"/>
            </a:srgbClr>
          </a:solidFill>
          <a:ln w="12700">
            <a:solidFill>
              <a:srgbClr val="CFE0F8">
                <a:alpha val="0"/>
              </a:srgbClr>
            </a:solidFill>
            <a:prstDash val="solid"/>
          </a:ln>
        </p:spPr>
      </p:sp>
      <p:sp>
        <p:nvSpPr>
          <p:cNvPr id="10" name="Shape 8"/>
          <p:cNvSpPr/>
          <p:nvPr/>
        </p:nvSpPr>
        <p:spPr>
          <a:xfrm>
            <a:off x="11164824" y="201168"/>
            <a:ext cx="22860" cy="22860"/>
          </a:xfrm>
          <a:prstGeom prst="ellipse">
            <a:avLst/>
          </a:prstGeom>
          <a:solidFill>
            <a:srgbClr val="CFE0F8">
              <a:alpha val="92000"/>
            </a:srgbClr>
          </a:solidFill>
          <a:ln w="12700">
            <a:solidFill>
              <a:srgbClr val="CFE0F8">
                <a:alpha val="0"/>
              </a:srgbClr>
            </a:solidFill>
            <a:prstDash val="solid"/>
          </a:ln>
        </p:spPr>
      </p:sp>
      <p:sp>
        <p:nvSpPr>
          <p:cNvPr id="11" name="Shape 9"/>
          <p:cNvSpPr/>
          <p:nvPr/>
        </p:nvSpPr>
        <p:spPr>
          <a:xfrm>
            <a:off x="11365992" y="201168"/>
            <a:ext cx="22860" cy="22860"/>
          </a:xfrm>
          <a:prstGeom prst="ellipse">
            <a:avLst/>
          </a:prstGeom>
          <a:solidFill>
            <a:srgbClr val="CFE0F8">
              <a:alpha val="92000"/>
            </a:srgbClr>
          </a:solidFill>
          <a:ln w="12700">
            <a:solidFill>
              <a:srgbClr val="CFE0F8">
                <a:alpha val="0"/>
              </a:srgbClr>
            </a:solidFill>
            <a:prstDash val="solid"/>
          </a:ln>
        </p:spPr>
      </p:sp>
      <p:sp>
        <p:nvSpPr>
          <p:cNvPr id="12" name="Shape 10"/>
          <p:cNvSpPr/>
          <p:nvPr/>
        </p:nvSpPr>
        <p:spPr>
          <a:xfrm>
            <a:off x="11567160" y="201168"/>
            <a:ext cx="22860" cy="22860"/>
          </a:xfrm>
          <a:prstGeom prst="ellipse">
            <a:avLst/>
          </a:prstGeom>
          <a:solidFill>
            <a:srgbClr val="CFE0F8">
              <a:alpha val="92000"/>
            </a:srgbClr>
          </a:solidFill>
          <a:ln w="12700">
            <a:solidFill>
              <a:srgbClr val="CFE0F8">
                <a:alpha val="0"/>
              </a:srgbClr>
            </a:solidFill>
            <a:prstDash val="solid"/>
          </a:ln>
        </p:spPr>
      </p:sp>
      <p:sp>
        <p:nvSpPr>
          <p:cNvPr id="13" name="Shape 11"/>
          <p:cNvSpPr/>
          <p:nvPr/>
        </p:nvSpPr>
        <p:spPr>
          <a:xfrm>
            <a:off x="11768328" y="201168"/>
            <a:ext cx="22860" cy="22860"/>
          </a:xfrm>
          <a:prstGeom prst="ellipse">
            <a:avLst/>
          </a:prstGeom>
          <a:solidFill>
            <a:srgbClr val="CFE0F8">
              <a:alpha val="92000"/>
            </a:srgbClr>
          </a:solidFill>
          <a:ln w="12700">
            <a:solidFill>
              <a:srgbClr val="CFE0F8">
                <a:alpha val="0"/>
              </a:srgbClr>
            </a:solidFill>
            <a:prstDash val="solid"/>
          </a:ln>
        </p:spPr>
      </p:sp>
      <p:sp>
        <p:nvSpPr>
          <p:cNvPr id="14" name="Shape 12"/>
          <p:cNvSpPr/>
          <p:nvPr/>
        </p:nvSpPr>
        <p:spPr>
          <a:xfrm>
            <a:off x="11969496" y="201168"/>
            <a:ext cx="22860" cy="22860"/>
          </a:xfrm>
          <a:prstGeom prst="ellipse">
            <a:avLst/>
          </a:prstGeom>
          <a:solidFill>
            <a:srgbClr val="CFE0F8">
              <a:alpha val="92000"/>
            </a:srgbClr>
          </a:solidFill>
          <a:ln w="12700">
            <a:solidFill>
              <a:srgbClr val="CFE0F8">
                <a:alpha val="0"/>
              </a:srgbClr>
            </a:solidFill>
            <a:prstDash val="solid"/>
          </a:ln>
        </p:spPr>
      </p:sp>
      <p:sp>
        <p:nvSpPr>
          <p:cNvPr id="15" name="Shape 13"/>
          <p:cNvSpPr/>
          <p:nvPr/>
        </p:nvSpPr>
        <p:spPr>
          <a:xfrm>
            <a:off x="9555480" y="384048"/>
            <a:ext cx="22860" cy="22860"/>
          </a:xfrm>
          <a:prstGeom prst="ellipse">
            <a:avLst/>
          </a:prstGeom>
          <a:solidFill>
            <a:srgbClr val="CFE0F8">
              <a:alpha val="92000"/>
            </a:srgbClr>
          </a:solidFill>
          <a:ln w="12700">
            <a:solidFill>
              <a:srgbClr val="CFE0F8">
                <a:alpha val="0"/>
              </a:srgbClr>
            </a:solidFill>
            <a:prstDash val="solid"/>
          </a:ln>
        </p:spPr>
      </p:sp>
      <p:sp>
        <p:nvSpPr>
          <p:cNvPr id="16" name="Shape 14"/>
          <p:cNvSpPr/>
          <p:nvPr/>
        </p:nvSpPr>
        <p:spPr>
          <a:xfrm>
            <a:off x="9756648" y="384048"/>
            <a:ext cx="22860" cy="22860"/>
          </a:xfrm>
          <a:prstGeom prst="ellipse">
            <a:avLst/>
          </a:prstGeom>
          <a:solidFill>
            <a:srgbClr val="CFE0F8">
              <a:alpha val="92000"/>
            </a:srgbClr>
          </a:solidFill>
          <a:ln w="12700">
            <a:solidFill>
              <a:srgbClr val="CFE0F8">
                <a:alpha val="0"/>
              </a:srgbClr>
            </a:solidFill>
            <a:prstDash val="solid"/>
          </a:ln>
        </p:spPr>
      </p:sp>
      <p:sp>
        <p:nvSpPr>
          <p:cNvPr id="17" name="Shape 15"/>
          <p:cNvSpPr/>
          <p:nvPr/>
        </p:nvSpPr>
        <p:spPr>
          <a:xfrm>
            <a:off x="9957816" y="384048"/>
            <a:ext cx="22860" cy="22860"/>
          </a:xfrm>
          <a:prstGeom prst="ellipse">
            <a:avLst/>
          </a:prstGeom>
          <a:solidFill>
            <a:srgbClr val="CFE0F8">
              <a:alpha val="92000"/>
            </a:srgbClr>
          </a:solidFill>
          <a:ln w="12700">
            <a:solidFill>
              <a:srgbClr val="CFE0F8">
                <a:alpha val="0"/>
              </a:srgbClr>
            </a:solidFill>
            <a:prstDash val="solid"/>
          </a:ln>
        </p:spPr>
      </p:sp>
      <p:sp>
        <p:nvSpPr>
          <p:cNvPr id="18" name="Shape 16"/>
          <p:cNvSpPr/>
          <p:nvPr/>
        </p:nvSpPr>
        <p:spPr>
          <a:xfrm>
            <a:off x="10158984" y="384048"/>
            <a:ext cx="22860" cy="22860"/>
          </a:xfrm>
          <a:prstGeom prst="ellipse">
            <a:avLst/>
          </a:prstGeom>
          <a:solidFill>
            <a:srgbClr val="CFE0F8">
              <a:alpha val="92000"/>
            </a:srgbClr>
          </a:solidFill>
          <a:ln w="12700">
            <a:solidFill>
              <a:srgbClr val="CFE0F8">
                <a:alpha val="0"/>
              </a:srgbClr>
            </a:solidFill>
            <a:prstDash val="solid"/>
          </a:ln>
        </p:spPr>
      </p:sp>
      <p:sp>
        <p:nvSpPr>
          <p:cNvPr id="19" name="Shape 17"/>
          <p:cNvSpPr/>
          <p:nvPr/>
        </p:nvSpPr>
        <p:spPr>
          <a:xfrm>
            <a:off x="10360152" y="384048"/>
            <a:ext cx="22860" cy="22860"/>
          </a:xfrm>
          <a:prstGeom prst="ellipse">
            <a:avLst/>
          </a:prstGeom>
          <a:solidFill>
            <a:srgbClr val="CFE0F8">
              <a:alpha val="92000"/>
            </a:srgbClr>
          </a:solidFill>
          <a:ln w="12700">
            <a:solidFill>
              <a:srgbClr val="CFE0F8">
                <a:alpha val="0"/>
              </a:srgbClr>
            </a:solidFill>
            <a:prstDash val="solid"/>
          </a:ln>
        </p:spPr>
      </p:sp>
      <p:sp>
        <p:nvSpPr>
          <p:cNvPr id="20" name="Shape 18"/>
          <p:cNvSpPr/>
          <p:nvPr/>
        </p:nvSpPr>
        <p:spPr>
          <a:xfrm>
            <a:off x="10561320" y="384048"/>
            <a:ext cx="22860" cy="22860"/>
          </a:xfrm>
          <a:prstGeom prst="ellipse">
            <a:avLst/>
          </a:prstGeom>
          <a:solidFill>
            <a:srgbClr val="CFE0F8">
              <a:alpha val="92000"/>
            </a:srgbClr>
          </a:solidFill>
          <a:ln w="12700">
            <a:solidFill>
              <a:srgbClr val="CFE0F8">
                <a:alpha val="0"/>
              </a:srgbClr>
            </a:solidFill>
            <a:prstDash val="solid"/>
          </a:ln>
        </p:spPr>
      </p:sp>
      <p:sp>
        <p:nvSpPr>
          <p:cNvPr id="21" name="Shape 19"/>
          <p:cNvSpPr/>
          <p:nvPr/>
        </p:nvSpPr>
        <p:spPr>
          <a:xfrm>
            <a:off x="10762488" y="384048"/>
            <a:ext cx="22860" cy="22860"/>
          </a:xfrm>
          <a:prstGeom prst="ellipse">
            <a:avLst/>
          </a:prstGeom>
          <a:solidFill>
            <a:srgbClr val="CFE0F8">
              <a:alpha val="92000"/>
            </a:srgbClr>
          </a:solidFill>
          <a:ln w="12700">
            <a:solidFill>
              <a:srgbClr val="CFE0F8">
                <a:alpha val="0"/>
              </a:srgbClr>
            </a:solidFill>
            <a:prstDash val="solid"/>
          </a:ln>
        </p:spPr>
      </p:sp>
      <p:sp>
        <p:nvSpPr>
          <p:cNvPr id="22" name="Shape 20"/>
          <p:cNvSpPr/>
          <p:nvPr/>
        </p:nvSpPr>
        <p:spPr>
          <a:xfrm>
            <a:off x="10963656" y="384048"/>
            <a:ext cx="22860" cy="22860"/>
          </a:xfrm>
          <a:prstGeom prst="ellipse">
            <a:avLst/>
          </a:prstGeom>
          <a:solidFill>
            <a:srgbClr val="CFE0F8">
              <a:alpha val="92000"/>
            </a:srgbClr>
          </a:solidFill>
          <a:ln w="12700">
            <a:solidFill>
              <a:srgbClr val="CFE0F8">
                <a:alpha val="0"/>
              </a:srgbClr>
            </a:solidFill>
            <a:prstDash val="solid"/>
          </a:ln>
        </p:spPr>
      </p:sp>
      <p:sp>
        <p:nvSpPr>
          <p:cNvPr id="23" name="Shape 21"/>
          <p:cNvSpPr/>
          <p:nvPr/>
        </p:nvSpPr>
        <p:spPr>
          <a:xfrm>
            <a:off x="11164824" y="384048"/>
            <a:ext cx="22860" cy="22860"/>
          </a:xfrm>
          <a:prstGeom prst="ellipse">
            <a:avLst/>
          </a:prstGeom>
          <a:solidFill>
            <a:srgbClr val="CFE0F8">
              <a:alpha val="92000"/>
            </a:srgbClr>
          </a:solidFill>
          <a:ln w="12700">
            <a:solidFill>
              <a:srgbClr val="CFE0F8">
                <a:alpha val="0"/>
              </a:srgbClr>
            </a:solidFill>
            <a:prstDash val="solid"/>
          </a:ln>
        </p:spPr>
      </p:sp>
      <p:sp>
        <p:nvSpPr>
          <p:cNvPr id="24" name="Shape 22"/>
          <p:cNvSpPr/>
          <p:nvPr/>
        </p:nvSpPr>
        <p:spPr>
          <a:xfrm>
            <a:off x="11365992" y="384048"/>
            <a:ext cx="22860" cy="22860"/>
          </a:xfrm>
          <a:prstGeom prst="ellipse">
            <a:avLst/>
          </a:prstGeom>
          <a:solidFill>
            <a:srgbClr val="CFE0F8">
              <a:alpha val="92000"/>
            </a:srgbClr>
          </a:solidFill>
          <a:ln w="12700">
            <a:solidFill>
              <a:srgbClr val="CFE0F8">
                <a:alpha val="0"/>
              </a:srgbClr>
            </a:solidFill>
            <a:prstDash val="solid"/>
          </a:ln>
        </p:spPr>
      </p:sp>
      <p:sp>
        <p:nvSpPr>
          <p:cNvPr id="25" name="Shape 23"/>
          <p:cNvSpPr/>
          <p:nvPr/>
        </p:nvSpPr>
        <p:spPr>
          <a:xfrm>
            <a:off x="11567160" y="384048"/>
            <a:ext cx="22860" cy="22860"/>
          </a:xfrm>
          <a:prstGeom prst="ellipse">
            <a:avLst/>
          </a:prstGeom>
          <a:solidFill>
            <a:srgbClr val="CFE0F8">
              <a:alpha val="92000"/>
            </a:srgbClr>
          </a:solidFill>
          <a:ln w="12700">
            <a:solidFill>
              <a:srgbClr val="CFE0F8">
                <a:alpha val="0"/>
              </a:srgbClr>
            </a:solidFill>
            <a:prstDash val="solid"/>
          </a:ln>
        </p:spPr>
      </p:sp>
      <p:sp>
        <p:nvSpPr>
          <p:cNvPr id="26" name="Shape 24"/>
          <p:cNvSpPr/>
          <p:nvPr/>
        </p:nvSpPr>
        <p:spPr>
          <a:xfrm>
            <a:off x="11768328" y="384048"/>
            <a:ext cx="22860" cy="22860"/>
          </a:xfrm>
          <a:prstGeom prst="ellipse">
            <a:avLst/>
          </a:prstGeom>
          <a:solidFill>
            <a:srgbClr val="CFE0F8">
              <a:alpha val="92000"/>
            </a:srgbClr>
          </a:solidFill>
          <a:ln w="12700">
            <a:solidFill>
              <a:srgbClr val="CFE0F8">
                <a:alpha val="0"/>
              </a:srgbClr>
            </a:solidFill>
            <a:prstDash val="solid"/>
          </a:ln>
        </p:spPr>
      </p:sp>
      <p:sp>
        <p:nvSpPr>
          <p:cNvPr id="27" name="Shape 25"/>
          <p:cNvSpPr/>
          <p:nvPr/>
        </p:nvSpPr>
        <p:spPr>
          <a:xfrm>
            <a:off x="11969496" y="384048"/>
            <a:ext cx="22860" cy="22860"/>
          </a:xfrm>
          <a:prstGeom prst="ellipse">
            <a:avLst/>
          </a:prstGeom>
          <a:solidFill>
            <a:srgbClr val="CFE0F8">
              <a:alpha val="92000"/>
            </a:srgbClr>
          </a:solidFill>
          <a:ln w="12700">
            <a:solidFill>
              <a:srgbClr val="CFE0F8">
                <a:alpha val="0"/>
              </a:srgbClr>
            </a:solidFill>
            <a:prstDash val="solid"/>
          </a:ln>
        </p:spPr>
      </p:sp>
      <p:sp>
        <p:nvSpPr>
          <p:cNvPr id="28" name="Shape 26"/>
          <p:cNvSpPr/>
          <p:nvPr/>
        </p:nvSpPr>
        <p:spPr>
          <a:xfrm>
            <a:off x="9555480" y="566928"/>
            <a:ext cx="22860" cy="22860"/>
          </a:xfrm>
          <a:prstGeom prst="ellipse">
            <a:avLst/>
          </a:prstGeom>
          <a:solidFill>
            <a:srgbClr val="CFE0F8">
              <a:alpha val="92000"/>
            </a:srgbClr>
          </a:solidFill>
          <a:ln w="12700">
            <a:solidFill>
              <a:srgbClr val="CFE0F8">
                <a:alpha val="0"/>
              </a:srgbClr>
            </a:solidFill>
            <a:prstDash val="solid"/>
          </a:ln>
        </p:spPr>
      </p:sp>
      <p:sp>
        <p:nvSpPr>
          <p:cNvPr id="29" name="Shape 27"/>
          <p:cNvSpPr/>
          <p:nvPr/>
        </p:nvSpPr>
        <p:spPr>
          <a:xfrm>
            <a:off x="9756648" y="566928"/>
            <a:ext cx="22860" cy="22860"/>
          </a:xfrm>
          <a:prstGeom prst="ellipse">
            <a:avLst/>
          </a:prstGeom>
          <a:solidFill>
            <a:srgbClr val="CFE0F8">
              <a:alpha val="92000"/>
            </a:srgbClr>
          </a:solidFill>
          <a:ln w="12700">
            <a:solidFill>
              <a:srgbClr val="CFE0F8">
                <a:alpha val="0"/>
              </a:srgbClr>
            </a:solidFill>
            <a:prstDash val="solid"/>
          </a:ln>
        </p:spPr>
      </p:sp>
      <p:sp>
        <p:nvSpPr>
          <p:cNvPr id="30" name="Shape 28"/>
          <p:cNvSpPr/>
          <p:nvPr/>
        </p:nvSpPr>
        <p:spPr>
          <a:xfrm>
            <a:off x="9957816" y="566928"/>
            <a:ext cx="22860" cy="22860"/>
          </a:xfrm>
          <a:prstGeom prst="ellipse">
            <a:avLst/>
          </a:prstGeom>
          <a:solidFill>
            <a:srgbClr val="CFE0F8">
              <a:alpha val="92000"/>
            </a:srgbClr>
          </a:solidFill>
          <a:ln w="12700">
            <a:solidFill>
              <a:srgbClr val="CFE0F8">
                <a:alpha val="0"/>
              </a:srgbClr>
            </a:solidFill>
            <a:prstDash val="solid"/>
          </a:ln>
        </p:spPr>
      </p:sp>
      <p:sp>
        <p:nvSpPr>
          <p:cNvPr id="31" name="Shape 29"/>
          <p:cNvSpPr/>
          <p:nvPr/>
        </p:nvSpPr>
        <p:spPr>
          <a:xfrm>
            <a:off x="10158984" y="566928"/>
            <a:ext cx="22860" cy="22860"/>
          </a:xfrm>
          <a:prstGeom prst="ellipse">
            <a:avLst/>
          </a:prstGeom>
          <a:solidFill>
            <a:srgbClr val="CFE0F8">
              <a:alpha val="92000"/>
            </a:srgbClr>
          </a:solidFill>
          <a:ln w="12700">
            <a:solidFill>
              <a:srgbClr val="CFE0F8">
                <a:alpha val="0"/>
              </a:srgbClr>
            </a:solidFill>
            <a:prstDash val="solid"/>
          </a:ln>
        </p:spPr>
      </p:sp>
      <p:sp>
        <p:nvSpPr>
          <p:cNvPr id="32" name="Shape 30"/>
          <p:cNvSpPr/>
          <p:nvPr/>
        </p:nvSpPr>
        <p:spPr>
          <a:xfrm>
            <a:off x="10360152" y="566928"/>
            <a:ext cx="22860" cy="22860"/>
          </a:xfrm>
          <a:prstGeom prst="ellipse">
            <a:avLst/>
          </a:prstGeom>
          <a:solidFill>
            <a:srgbClr val="CFE0F8">
              <a:alpha val="92000"/>
            </a:srgbClr>
          </a:solidFill>
          <a:ln w="12700">
            <a:solidFill>
              <a:srgbClr val="CFE0F8">
                <a:alpha val="0"/>
              </a:srgbClr>
            </a:solidFill>
            <a:prstDash val="solid"/>
          </a:ln>
        </p:spPr>
      </p:sp>
      <p:sp>
        <p:nvSpPr>
          <p:cNvPr id="33" name="Shape 31"/>
          <p:cNvSpPr/>
          <p:nvPr/>
        </p:nvSpPr>
        <p:spPr>
          <a:xfrm>
            <a:off x="10561320" y="566928"/>
            <a:ext cx="22860" cy="22860"/>
          </a:xfrm>
          <a:prstGeom prst="ellipse">
            <a:avLst/>
          </a:prstGeom>
          <a:solidFill>
            <a:srgbClr val="CFE0F8">
              <a:alpha val="92000"/>
            </a:srgbClr>
          </a:solidFill>
          <a:ln w="12700">
            <a:solidFill>
              <a:srgbClr val="CFE0F8">
                <a:alpha val="0"/>
              </a:srgbClr>
            </a:solidFill>
            <a:prstDash val="solid"/>
          </a:ln>
        </p:spPr>
      </p:sp>
      <p:sp>
        <p:nvSpPr>
          <p:cNvPr id="34" name="Shape 32"/>
          <p:cNvSpPr/>
          <p:nvPr/>
        </p:nvSpPr>
        <p:spPr>
          <a:xfrm>
            <a:off x="10762488" y="566928"/>
            <a:ext cx="22860" cy="22860"/>
          </a:xfrm>
          <a:prstGeom prst="ellipse">
            <a:avLst/>
          </a:prstGeom>
          <a:solidFill>
            <a:srgbClr val="CFE0F8">
              <a:alpha val="92000"/>
            </a:srgbClr>
          </a:solidFill>
          <a:ln w="12700">
            <a:solidFill>
              <a:srgbClr val="CFE0F8">
                <a:alpha val="0"/>
              </a:srgbClr>
            </a:solidFill>
            <a:prstDash val="solid"/>
          </a:ln>
        </p:spPr>
      </p:sp>
      <p:sp>
        <p:nvSpPr>
          <p:cNvPr id="35" name="Shape 33"/>
          <p:cNvSpPr/>
          <p:nvPr/>
        </p:nvSpPr>
        <p:spPr>
          <a:xfrm>
            <a:off x="10963656" y="566928"/>
            <a:ext cx="22860" cy="22860"/>
          </a:xfrm>
          <a:prstGeom prst="ellipse">
            <a:avLst/>
          </a:prstGeom>
          <a:solidFill>
            <a:srgbClr val="CFE0F8">
              <a:alpha val="92000"/>
            </a:srgbClr>
          </a:solidFill>
          <a:ln w="12700">
            <a:solidFill>
              <a:srgbClr val="CFE0F8">
                <a:alpha val="0"/>
              </a:srgbClr>
            </a:solidFill>
            <a:prstDash val="solid"/>
          </a:ln>
        </p:spPr>
      </p:sp>
      <p:sp>
        <p:nvSpPr>
          <p:cNvPr id="36" name="Shape 34"/>
          <p:cNvSpPr/>
          <p:nvPr/>
        </p:nvSpPr>
        <p:spPr>
          <a:xfrm>
            <a:off x="11164824" y="566928"/>
            <a:ext cx="22860" cy="22860"/>
          </a:xfrm>
          <a:prstGeom prst="ellipse">
            <a:avLst/>
          </a:prstGeom>
          <a:solidFill>
            <a:srgbClr val="CFE0F8">
              <a:alpha val="92000"/>
            </a:srgbClr>
          </a:solidFill>
          <a:ln w="12700">
            <a:solidFill>
              <a:srgbClr val="CFE0F8">
                <a:alpha val="0"/>
              </a:srgbClr>
            </a:solidFill>
            <a:prstDash val="solid"/>
          </a:ln>
        </p:spPr>
      </p:sp>
      <p:sp>
        <p:nvSpPr>
          <p:cNvPr id="37" name="Shape 35"/>
          <p:cNvSpPr/>
          <p:nvPr/>
        </p:nvSpPr>
        <p:spPr>
          <a:xfrm>
            <a:off x="11365992" y="566928"/>
            <a:ext cx="22860" cy="22860"/>
          </a:xfrm>
          <a:prstGeom prst="ellipse">
            <a:avLst/>
          </a:prstGeom>
          <a:solidFill>
            <a:srgbClr val="CFE0F8">
              <a:alpha val="92000"/>
            </a:srgbClr>
          </a:solidFill>
          <a:ln w="12700">
            <a:solidFill>
              <a:srgbClr val="CFE0F8">
                <a:alpha val="0"/>
              </a:srgbClr>
            </a:solidFill>
            <a:prstDash val="solid"/>
          </a:ln>
        </p:spPr>
      </p:sp>
      <p:sp>
        <p:nvSpPr>
          <p:cNvPr id="38" name="Shape 36"/>
          <p:cNvSpPr/>
          <p:nvPr/>
        </p:nvSpPr>
        <p:spPr>
          <a:xfrm>
            <a:off x="11567160" y="566928"/>
            <a:ext cx="22860" cy="22860"/>
          </a:xfrm>
          <a:prstGeom prst="ellipse">
            <a:avLst/>
          </a:prstGeom>
          <a:solidFill>
            <a:srgbClr val="CFE0F8">
              <a:alpha val="92000"/>
            </a:srgbClr>
          </a:solidFill>
          <a:ln w="12700">
            <a:solidFill>
              <a:srgbClr val="CFE0F8">
                <a:alpha val="0"/>
              </a:srgbClr>
            </a:solidFill>
            <a:prstDash val="solid"/>
          </a:ln>
        </p:spPr>
      </p:sp>
      <p:sp>
        <p:nvSpPr>
          <p:cNvPr id="39" name="Shape 37"/>
          <p:cNvSpPr/>
          <p:nvPr/>
        </p:nvSpPr>
        <p:spPr>
          <a:xfrm>
            <a:off x="11768328" y="566928"/>
            <a:ext cx="22860" cy="22860"/>
          </a:xfrm>
          <a:prstGeom prst="ellipse">
            <a:avLst/>
          </a:prstGeom>
          <a:solidFill>
            <a:srgbClr val="CFE0F8">
              <a:alpha val="92000"/>
            </a:srgbClr>
          </a:solidFill>
          <a:ln w="12700">
            <a:solidFill>
              <a:srgbClr val="CFE0F8">
                <a:alpha val="0"/>
              </a:srgbClr>
            </a:solidFill>
            <a:prstDash val="solid"/>
          </a:ln>
        </p:spPr>
      </p:sp>
      <p:sp>
        <p:nvSpPr>
          <p:cNvPr id="40" name="Shape 38"/>
          <p:cNvSpPr/>
          <p:nvPr/>
        </p:nvSpPr>
        <p:spPr>
          <a:xfrm>
            <a:off x="11969496" y="566928"/>
            <a:ext cx="22860" cy="22860"/>
          </a:xfrm>
          <a:prstGeom prst="ellipse">
            <a:avLst/>
          </a:prstGeom>
          <a:solidFill>
            <a:srgbClr val="CFE0F8">
              <a:alpha val="92000"/>
            </a:srgbClr>
          </a:solidFill>
          <a:ln w="12700">
            <a:solidFill>
              <a:srgbClr val="CFE0F8">
                <a:alpha val="0"/>
              </a:srgbClr>
            </a:solidFill>
            <a:prstDash val="solid"/>
          </a:ln>
        </p:spPr>
      </p:sp>
      <p:sp>
        <p:nvSpPr>
          <p:cNvPr id="41" name="Shape 39"/>
          <p:cNvSpPr/>
          <p:nvPr/>
        </p:nvSpPr>
        <p:spPr>
          <a:xfrm>
            <a:off x="9555480" y="749808"/>
            <a:ext cx="22860" cy="22860"/>
          </a:xfrm>
          <a:prstGeom prst="ellipse">
            <a:avLst/>
          </a:prstGeom>
          <a:solidFill>
            <a:srgbClr val="CFE0F8">
              <a:alpha val="92000"/>
            </a:srgbClr>
          </a:solidFill>
          <a:ln w="12700">
            <a:solidFill>
              <a:srgbClr val="CFE0F8">
                <a:alpha val="0"/>
              </a:srgbClr>
            </a:solidFill>
            <a:prstDash val="solid"/>
          </a:ln>
        </p:spPr>
      </p:sp>
      <p:sp>
        <p:nvSpPr>
          <p:cNvPr id="42" name="Shape 40"/>
          <p:cNvSpPr/>
          <p:nvPr/>
        </p:nvSpPr>
        <p:spPr>
          <a:xfrm>
            <a:off x="9756648" y="749808"/>
            <a:ext cx="22860" cy="22860"/>
          </a:xfrm>
          <a:prstGeom prst="ellipse">
            <a:avLst/>
          </a:prstGeom>
          <a:solidFill>
            <a:srgbClr val="CFE0F8">
              <a:alpha val="92000"/>
            </a:srgbClr>
          </a:solidFill>
          <a:ln w="12700">
            <a:solidFill>
              <a:srgbClr val="CFE0F8">
                <a:alpha val="0"/>
              </a:srgbClr>
            </a:solidFill>
            <a:prstDash val="solid"/>
          </a:ln>
        </p:spPr>
      </p:sp>
      <p:sp>
        <p:nvSpPr>
          <p:cNvPr id="43" name="Shape 41"/>
          <p:cNvSpPr/>
          <p:nvPr/>
        </p:nvSpPr>
        <p:spPr>
          <a:xfrm>
            <a:off x="9957816" y="749808"/>
            <a:ext cx="22860" cy="22860"/>
          </a:xfrm>
          <a:prstGeom prst="ellipse">
            <a:avLst/>
          </a:prstGeom>
          <a:solidFill>
            <a:srgbClr val="CFE0F8">
              <a:alpha val="92000"/>
            </a:srgbClr>
          </a:solidFill>
          <a:ln w="12700">
            <a:solidFill>
              <a:srgbClr val="CFE0F8">
                <a:alpha val="0"/>
              </a:srgbClr>
            </a:solidFill>
            <a:prstDash val="solid"/>
          </a:ln>
        </p:spPr>
      </p:sp>
      <p:sp>
        <p:nvSpPr>
          <p:cNvPr id="44" name="Shape 42"/>
          <p:cNvSpPr/>
          <p:nvPr/>
        </p:nvSpPr>
        <p:spPr>
          <a:xfrm>
            <a:off x="10158984" y="749808"/>
            <a:ext cx="22860" cy="22860"/>
          </a:xfrm>
          <a:prstGeom prst="ellipse">
            <a:avLst/>
          </a:prstGeom>
          <a:solidFill>
            <a:srgbClr val="CFE0F8">
              <a:alpha val="92000"/>
            </a:srgbClr>
          </a:solidFill>
          <a:ln w="12700">
            <a:solidFill>
              <a:srgbClr val="CFE0F8">
                <a:alpha val="0"/>
              </a:srgbClr>
            </a:solidFill>
            <a:prstDash val="solid"/>
          </a:ln>
        </p:spPr>
      </p:sp>
      <p:sp>
        <p:nvSpPr>
          <p:cNvPr id="45" name="Shape 43"/>
          <p:cNvSpPr/>
          <p:nvPr/>
        </p:nvSpPr>
        <p:spPr>
          <a:xfrm>
            <a:off x="10360152" y="749808"/>
            <a:ext cx="22860" cy="22860"/>
          </a:xfrm>
          <a:prstGeom prst="ellipse">
            <a:avLst/>
          </a:prstGeom>
          <a:solidFill>
            <a:srgbClr val="CFE0F8">
              <a:alpha val="92000"/>
            </a:srgbClr>
          </a:solidFill>
          <a:ln w="12700">
            <a:solidFill>
              <a:srgbClr val="CFE0F8">
                <a:alpha val="0"/>
              </a:srgbClr>
            </a:solidFill>
            <a:prstDash val="solid"/>
          </a:ln>
        </p:spPr>
      </p:sp>
      <p:sp>
        <p:nvSpPr>
          <p:cNvPr id="46" name="Shape 44"/>
          <p:cNvSpPr/>
          <p:nvPr/>
        </p:nvSpPr>
        <p:spPr>
          <a:xfrm>
            <a:off x="10561320" y="749808"/>
            <a:ext cx="22860" cy="22860"/>
          </a:xfrm>
          <a:prstGeom prst="ellipse">
            <a:avLst/>
          </a:prstGeom>
          <a:solidFill>
            <a:srgbClr val="CFE0F8">
              <a:alpha val="92000"/>
            </a:srgbClr>
          </a:solidFill>
          <a:ln w="12700">
            <a:solidFill>
              <a:srgbClr val="CFE0F8">
                <a:alpha val="0"/>
              </a:srgbClr>
            </a:solidFill>
            <a:prstDash val="solid"/>
          </a:ln>
        </p:spPr>
      </p:sp>
      <p:sp>
        <p:nvSpPr>
          <p:cNvPr id="47" name="Shape 45"/>
          <p:cNvSpPr/>
          <p:nvPr/>
        </p:nvSpPr>
        <p:spPr>
          <a:xfrm>
            <a:off x="10762488" y="749808"/>
            <a:ext cx="22860" cy="22860"/>
          </a:xfrm>
          <a:prstGeom prst="ellipse">
            <a:avLst/>
          </a:prstGeom>
          <a:solidFill>
            <a:srgbClr val="CFE0F8">
              <a:alpha val="92000"/>
            </a:srgbClr>
          </a:solidFill>
          <a:ln w="12700">
            <a:solidFill>
              <a:srgbClr val="CFE0F8">
                <a:alpha val="0"/>
              </a:srgbClr>
            </a:solidFill>
            <a:prstDash val="solid"/>
          </a:ln>
        </p:spPr>
      </p:sp>
      <p:sp>
        <p:nvSpPr>
          <p:cNvPr id="48" name="Shape 46"/>
          <p:cNvSpPr/>
          <p:nvPr/>
        </p:nvSpPr>
        <p:spPr>
          <a:xfrm>
            <a:off x="10963656" y="749808"/>
            <a:ext cx="22860" cy="22860"/>
          </a:xfrm>
          <a:prstGeom prst="ellipse">
            <a:avLst/>
          </a:prstGeom>
          <a:solidFill>
            <a:srgbClr val="CFE0F8">
              <a:alpha val="92000"/>
            </a:srgbClr>
          </a:solidFill>
          <a:ln w="12700">
            <a:solidFill>
              <a:srgbClr val="CFE0F8">
                <a:alpha val="0"/>
              </a:srgbClr>
            </a:solidFill>
            <a:prstDash val="solid"/>
          </a:ln>
        </p:spPr>
      </p:sp>
      <p:sp>
        <p:nvSpPr>
          <p:cNvPr id="49" name="Shape 47"/>
          <p:cNvSpPr/>
          <p:nvPr/>
        </p:nvSpPr>
        <p:spPr>
          <a:xfrm>
            <a:off x="11164824" y="749808"/>
            <a:ext cx="22860" cy="22860"/>
          </a:xfrm>
          <a:prstGeom prst="ellipse">
            <a:avLst/>
          </a:prstGeom>
          <a:solidFill>
            <a:srgbClr val="CFE0F8">
              <a:alpha val="92000"/>
            </a:srgbClr>
          </a:solidFill>
          <a:ln w="12700">
            <a:solidFill>
              <a:srgbClr val="CFE0F8">
                <a:alpha val="0"/>
              </a:srgbClr>
            </a:solidFill>
            <a:prstDash val="solid"/>
          </a:ln>
        </p:spPr>
      </p:sp>
      <p:sp>
        <p:nvSpPr>
          <p:cNvPr id="50" name="Shape 48"/>
          <p:cNvSpPr/>
          <p:nvPr/>
        </p:nvSpPr>
        <p:spPr>
          <a:xfrm>
            <a:off x="11365992" y="749808"/>
            <a:ext cx="22860" cy="22860"/>
          </a:xfrm>
          <a:prstGeom prst="ellipse">
            <a:avLst/>
          </a:prstGeom>
          <a:solidFill>
            <a:srgbClr val="CFE0F8">
              <a:alpha val="92000"/>
            </a:srgbClr>
          </a:solidFill>
          <a:ln w="12700">
            <a:solidFill>
              <a:srgbClr val="CFE0F8">
                <a:alpha val="0"/>
              </a:srgbClr>
            </a:solidFill>
            <a:prstDash val="solid"/>
          </a:ln>
        </p:spPr>
      </p:sp>
      <p:sp>
        <p:nvSpPr>
          <p:cNvPr id="51" name="Shape 49"/>
          <p:cNvSpPr/>
          <p:nvPr/>
        </p:nvSpPr>
        <p:spPr>
          <a:xfrm>
            <a:off x="11567160" y="749808"/>
            <a:ext cx="22860" cy="22860"/>
          </a:xfrm>
          <a:prstGeom prst="ellipse">
            <a:avLst/>
          </a:prstGeom>
          <a:solidFill>
            <a:srgbClr val="CFE0F8">
              <a:alpha val="92000"/>
            </a:srgbClr>
          </a:solidFill>
          <a:ln w="12700">
            <a:solidFill>
              <a:srgbClr val="CFE0F8">
                <a:alpha val="0"/>
              </a:srgbClr>
            </a:solidFill>
            <a:prstDash val="solid"/>
          </a:ln>
        </p:spPr>
      </p:sp>
      <p:sp>
        <p:nvSpPr>
          <p:cNvPr id="52" name="Shape 50"/>
          <p:cNvSpPr/>
          <p:nvPr/>
        </p:nvSpPr>
        <p:spPr>
          <a:xfrm>
            <a:off x="11768328" y="749808"/>
            <a:ext cx="22860" cy="22860"/>
          </a:xfrm>
          <a:prstGeom prst="ellipse">
            <a:avLst/>
          </a:prstGeom>
          <a:solidFill>
            <a:srgbClr val="CFE0F8">
              <a:alpha val="92000"/>
            </a:srgbClr>
          </a:solidFill>
          <a:ln w="12700">
            <a:solidFill>
              <a:srgbClr val="CFE0F8">
                <a:alpha val="0"/>
              </a:srgbClr>
            </a:solidFill>
            <a:prstDash val="solid"/>
          </a:ln>
        </p:spPr>
      </p:sp>
      <p:sp>
        <p:nvSpPr>
          <p:cNvPr id="53" name="Shape 51"/>
          <p:cNvSpPr/>
          <p:nvPr/>
        </p:nvSpPr>
        <p:spPr>
          <a:xfrm>
            <a:off x="11969496" y="749808"/>
            <a:ext cx="22860" cy="22860"/>
          </a:xfrm>
          <a:prstGeom prst="ellipse">
            <a:avLst/>
          </a:prstGeom>
          <a:solidFill>
            <a:srgbClr val="CFE0F8">
              <a:alpha val="92000"/>
            </a:srgbClr>
          </a:solidFill>
          <a:ln w="12700">
            <a:solidFill>
              <a:srgbClr val="CFE0F8">
                <a:alpha val="0"/>
              </a:srgbClr>
            </a:solidFill>
            <a:prstDash val="solid"/>
          </a:ln>
        </p:spPr>
      </p:sp>
      <p:sp>
        <p:nvSpPr>
          <p:cNvPr id="54" name="Shape 52"/>
          <p:cNvSpPr/>
          <p:nvPr/>
        </p:nvSpPr>
        <p:spPr>
          <a:xfrm>
            <a:off x="9555480" y="932688"/>
            <a:ext cx="22860" cy="22860"/>
          </a:xfrm>
          <a:prstGeom prst="ellipse">
            <a:avLst/>
          </a:prstGeom>
          <a:solidFill>
            <a:srgbClr val="CFE0F8">
              <a:alpha val="92000"/>
            </a:srgbClr>
          </a:solidFill>
          <a:ln w="12700">
            <a:solidFill>
              <a:srgbClr val="CFE0F8">
                <a:alpha val="0"/>
              </a:srgbClr>
            </a:solidFill>
            <a:prstDash val="solid"/>
          </a:ln>
        </p:spPr>
      </p:sp>
      <p:sp>
        <p:nvSpPr>
          <p:cNvPr id="55" name="Shape 53"/>
          <p:cNvSpPr/>
          <p:nvPr/>
        </p:nvSpPr>
        <p:spPr>
          <a:xfrm>
            <a:off x="9756648" y="932688"/>
            <a:ext cx="22860" cy="22860"/>
          </a:xfrm>
          <a:prstGeom prst="ellipse">
            <a:avLst/>
          </a:prstGeom>
          <a:solidFill>
            <a:srgbClr val="CFE0F8">
              <a:alpha val="92000"/>
            </a:srgbClr>
          </a:solidFill>
          <a:ln w="12700">
            <a:solidFill>
              <a:srgbClr val="CFE0F8">
                <a:alpha val="0"/>
              </a:srgbClr>
            </a:solidFill>
            <a:prstDash val="solid"/>
          </a:ln>
        </p:spPr>
      </p:sp>
      <p:sp>
        <p:nvSpPr>
          <p:cNvPr id="56" name="Shape 54"/>
          <p:cNvSpPr/>
          <p:nvPr/>
        </p:nvSpPr>
        <p:spPr>
          <a:xfrm>
            <a:off x="9957816" y="932688"/>
            <a:ext cx="22860" cy="22860"/>
          </a:xfrm>
          <a:prstGeom prst="ellipse">
            <a:avLst/>
          </a:prstGeom>
          <a:solidFill>
            <a:srgbClr val="CFE0F8">
              <a:alpha val="92000"/>
            </a:srgbClr>
          </a:solidFill>
          <a:ln w="12700">
            <a:solidFill>
              <a:srgbClr val="CFE0F8">
                <a:alpha val="0"/>
              </a:srgbClr>
            </a:solidFill>
            <a:prstDash val="solid"/>
          </a:ln>
        </p:spPr>
      </p:sp>
      <p:sp>
        <p:nvSpPr>
          <p:cNvPr id="57" name="Shape 55"/>
          <p:cNvSpPr/>
          <p:nvPr/>
        </p:nvSpPr>
        <p:spPr>
          <a:xfrm>
            <a:off x="10158984" y="932688"/>
            <a:ext cx="22860" cy="22860"/>
          </a:xfrm>
          <a:prstGeom prst="ellipse">
            <a:avLst/>
          </a:prstGeom>
          <a:solidFill>
            <a:srgbClr val="CFE0F8">
              <a:alpha val="92000"/>
            </a:srgbClr>
          </a:solidFill>
          <a:ln w="12700">
            <a:solidFill>
              <a:srgbClr val="CFE0F8">
                <a:alpha val="0"/>
              </a:srgbClr>
            </a:solidFill>
            <a:prstDash val="solid"/>
          </a:ln>
        </p:spPr>
      </p:sp>
      <p:sp>
        <p:nvSpPr>
          <p:cNvPr id="58" name="Shape 56"/>
          <p:cNvSpPr/>
          <p:nvPr/>
        </p:nvSpPr>
        <p:spPr>
          <a:xfrm>
            <a:off x="10360152" y="932688"/>
            <a:ext cx="22860" cy="22860"/>
          </a:xfrm>
          <a:prstGeom prst="ellipse">
            <a:avLst/>
          </a:prstGeom>
          <a:solidFill>
            <a:srgbClr val="CFE0F8">
              <a:alpha val="92000"/>
            </a:srgbClr>
          </a:solidFill>
          <a:ln w="12700">
            <a:solidFill>
              <a:srgbClr val="CFE0F8">
                <a:alpha val="0"/>
              </a:srgbClr>
            </a:solidFill>
            <a:prstDash val="solid"/>
          </a:ln>
        </p:spPr>
      </p:sp>
      <p:sp>
        <p:nvSpPr>
          <p:cNvPr id="59" name="Shape 57"/>
          <p:cNvSpPr/>
          <p:nvPr/>
        </p:nvSpPr>
        <p:spPr>
          <a:xfrm>
            <a:off x="10561320" y="932688"/>
            <a:ext cx="22860" cy="22860"/>
          </a:xfrm>
          <a:prstGeom prst="ellipse">
            <a:avLst/>
          </a:prstGeom>
          <a:solidFill>
            <a:srgbClr val="CFE0F8">
              <a:alpha val="92000"/>
            </a:srgbClr>
          </a:solidFill>
          <a:ln w="12700">
            <a:solidFill>
              <a:srgbClr val="CFE0F8">
                <a:alpha val="0"/>
              </a:srgbClr>
            </a:solidFill>
            <a:prstDash val="solid"/>
          </a:ln>
        </p:spPr>
      </p:sp>
      <p:sp>
        <p:nvSpPr>
          <p:cNvPr id="60" name="Shape 58"/>
          <p:cNvSpPr/>
          <p:nvPr/>
        </p:nvSpPr>
        <p:spPr>
          <a:xfrm>
            <a:off x="10762488" y="932688"/>
            <a:ext cx="22860" cy="22860"/>
          </a:xfrm>
          <a:prstGeom prst="ellipse">
            <a:avLst/>
          </a:prstGeom>
          <a:solidFill>
            <a:srgbClr val="CFE0F8">
              <a:alpha val="92000"/>
            </a:srgbClr>
          </a:solidFill>
          <a:ln w="12700">
            <a:solidFill>
              <a:srgbClr val="CFE0F8">
                <a:alpha val="0"/>
              </a:srgbClr>
            </a:solidFill>
            <a:prstDash val="solid"/>
          </a:ln>
        </p:spPr>
      </p:sp>
      <p:sp>
        <p:nvSpPr>
          <p:cNvPr id="61" name="Shape 59"/>
          <p:cNvSpPr/>
          <p:nvPr/>
        </p:nvSpPr>
        <p:spPr>
          <a:xfrm>
            <a:off x="10963656" y="932688"/>
            <a:ext cx="22860" cy="22860"/>
          </a:xfrm>
          <a:prstGeom prst="ellipse">
            <a:avLst/>
          </a:prstGeom>
          <a:solidFill>
            <a:srgbClr val="CFE0F8">
              <a:alpha val="92000"/>
            </a:srgbClr>
          </a:solidFill>
          <a:ln w="12700">
            <a:solidFill>
              <a:srgbClr val="CFE0F8">
                <a:alpha val="0"/>
              </a:srgbClr>
            </a:solidFill>
            <a:prstDash val="solid"/>
          </a:ln>
        </p:spPr>
      </p:sp>
      <p:sp>
        <p:nvSpPr>
          <p:cNvPr id="62" name="Shape 60"/>
          <p:cNvSpPr/>
          <p:nvPr/>
        </p:nvSpPr>
        <p:spPr>
          <a:xfrm>
            <a:off x="11164824" y="932688"/>
            <a:ext cx="22860" cy="22860"/>
          </a:xfrm>
          <a:prstGeom prst="ellipse">
            <a:avLst/>
          </a:prstGeom>
          <a:solidFill>
            <a:srgbClr val="CFE0F8">
              <a:alpha val="92000"/>
            </a:srgbClr>
          </a:solidFill>
          <a:ln w="12700">
            <a:solidFill>
              <a:srgbClr val="CFE0F8">
                <a:alpha val="0"/>
              </a:srgbClr>
            </a:solidFill>
            <a:prstDash val="solid"/>
          </a:ln>
        </p:spPr>
      </p:sp>
      <p:sp>
        <p:nvSpPr>
          <p:cNvPr id="63" name="Shape 61"/>
          <p:cNvSpPr/>
          <p:nvPr/>
        </p:nvSpPr>
        <p:spPr>
          <a:xfrm>
            <a:off x="11365992" y="932688"/>
            <a:ext cx="22860" cy="22860"/>
          </a:xfrm>
          <a:prstGeom prst="ellipse">
            <a:avLst/>
          </a:prstGeom>
          <a:solidFill>
            <a:srgbClr val="CFE0F8">
              <a:alpha val="92000"/>
            </a:srgbClr>
          </a:solidFill>
          <a:ln w="12700">
            <a:solidFill>
              <a:srgbClr val="CFE0F8">
                <a:alpha val="0"/>
              </a:srgbClr>
            </a:solidFill>
            <a:prstDash val="solid"/>
          </a:ln>
        </p:spPr>
      </p:sp>
      <p:sp>
        <p:nvSpPr>
          <p:cNvPr id="64" name="Shape 62"/>
          <p:cNvSpPr/>
          <p:nvPr/>
        </p:nvSpPr>
        <p:spPr>
          <a:xfrm>
            <a:off x="11567160" y="932688"/>
            <a:ext cx="22860" cy="22860"/>
          </a:xfrm>
          <a:prstGeom prst="ellipse">
            <a:avLst/>
          </a:prstGeom>
          <a:solidFill>
            <a:srgbClr val="CFE0F8">
              <a:alpha val="92000"/>
            </a:srgbClr>
          </a:solidFill>
          <a:ln w="12700">
            <a:solidFill>
              <a:srgbClr val="CFE0F8">
                <a:alpha val="0"/>
              </a:srgbClr>
            </a:solidFill>
            <a:prstDash val="solid"/>
          </a:ln>
        </p:spPr>
      </p:sp>
      <p:sp>
        <p:nvSpPr>
          <p:cNvPr id="65" name="Shape 63"/>
          <p:cNvSpPr/>
          <p:nvPr/>
        </p:nvSpPr>
        <p:spPr>
          <a:xfrm>
            <a:off x="11768328" y="932688"/>
            <a:ext cx="22860" cy="22860"/>
          </a:xfrm>
          <a:prstGeom prst="ellipse">
            <a:avLst/>
          </a:prstGeom>
          <a:solidFill>
            <a:srgbClr val="CFE0F8">
              <a:alpha val="92000"/>
            </a:srgbClr>
          </a:solidFill>
          <a:ln w="12700">
            <a:solidFill>
              <a:srgbClr val="CFE0F8">
                <a:alpha val="0"/>
              </a:srgbClr>
            </a:solidFill>
            <a:prstDash val="solid"/>
          </a:ln>
        </p:spPr>
      </p:sp>
      <p:sp>
        <p:nvSpPr>
          <p:cNvPr id="66" name="Shape 64"/>
          <p:cNvSpPr/>
          <p:nvPr/>
        </p:nvSpPr>
        <p:spPr>
          <a:xfrm>
            <a:off x="11969496" y="932688"/>
            <a:ext cx="22860" cy="22860"/>
          </a:xfrm>
          <a:prstGeom prst="ellipse">
            <a:avLst/>
          </a:prstGeom>
          <a:solidFill>
            <a:srgbClr val="CFE0F8">
              <a:alpha val="92000"/>
            </a:srgbClr>
          </a:solidFill>
          <a:ln w="12700">
            <a:solidFill>
              <a:srgbClr val="CFE0F8">
                <a:alpha val="0"/>
              </a:srgbClr>
            </a:solidFill>
            <a:prstDash val="solid"/>
          </a:ln>
        </p:spPr>
      </p:sp>
      <p:sp>
        <p:nvSpPr>
          <p:cNvPr id="67" name="Shape 65"/>
          <p:cNvSpPr/>
          <p:nvPr/>
        </p:nvSpPr>
        <p:spPr>
          <a:xfrm>
            <a:off x="9555480" y="1115568"/>
            <a:ext cx="22860" cy="22860"/>
          </a:xfrm>
          <a:prstGeom prst="ellipse">
            <a:avLst/>
          </a:prstGeom>
          <a:solidFill>
            <a:srgbClr val="CFE0F8">
              <a:alpha val="92000"/>
            </a:srgbClr>
          </a:solidFill>
          <a:ln w="12700">
            <a:solidFill>
              <a:srgbClr val="CFE0F8">
                <a:alpha val="0"/>
              </a:srgbClr>
            </a:solidFill>
            <a:prstDash val="solid"/>
          </a:ln>
        </p:spPr>
      </p:sp>
      <p:sp>
        <p:nvSpPr>
          <p:cNvPr id="68" name="Shape 66"/>
          <p:cNvSpPr/>
          <p:nvPr/>
        </p:nvSpPr>
        <p:spPr>
          <a:xfrm>
            <a:off x="9756648" y="1115568"/>
            <a:ext cx="22860" cy="22860"/>
          </a:xfrm>
          <a:prstGeom prst="ellipse">
            <a:avLst/>
          </a:prstGeom>
          <a:solidFill>
            <a:srgbClr val="CFE0F8">
              <a:alpha val="92000"/>
            </a:srgbClr>
          </a:solidFill>
          <a:ln w="12700">
            <a:solidFill>
              <a:srgbClr val="CFE0F8">
                <a:alpha val="0"/>
              </a:srgbClr>
            </a:solidFill>
            <a:prstDash val="solid"/>
          </a:ln>
        </p:spPr>
      </p:sp>
      <p:sp>
        <p:nvSpPr>
          <p:cNvPr id="69" name="Shape 67"/>
          <p:cNvSpPr/>
          <p:nvPr/>
        </p:nvSpPr>
        <p:spPr>
          <a:xfrm>
            <a:off x="9957816" y="1115568"/>
            <a:ext cx="22860" cy="22860"/>
          </a:xfrm>
          <a:prstGeom prst="ellipse">
            <a:avLst/>
          </a:prstGeom>
          <a:solidFill>
            <a:srgbClr val="CFE0F8">
              <a:alpha val="92000"/>
            </a:srgbClr>
          </a:solidFill>
          <a:ln w="12700">
            <a:solidFill>
              <a:srgbClr val="CFE0F8">
                <a:alpha val="0"/>
              </a:srgbClr>
            </a:solidFill>
            <a:prstDash val="solid"/>
          </a:ln>
        </p:spPr>
      </p:sp>
      <p:sp>
        <p:nvSpPr>
          <p:cNvPr id="70" name="Shape 68"/>
          <p:cNvSpPr/>
          <p:nvPr/>
        </p:nvSpPr>
        <p:spPr>
          <a:xfrm>
            <a:off x="10158984" y="1115568"/>
            <a:ext cx="22860" cy="22860"/>
          </a:xfrm>
          <a:prstGeom prst="ellipse">
            <a:avLst/>
          </a:prstGeom>
          <a:solidFill>
            <a:srgbClr val="CFE0F8">
              <a:alpha val="92000"/>
            </a:srgbClr>
          </a:solidFill>
          <a:ln w="12700">
            <a:solidFill>
              <a:srgbClr val="CFE0F8">
                <a:alpha val="0"/>
              </a:srgbClr>
            </a:solidFill>
            <a:prstDash val="solid"/>
          </a:ln>
        </p:spPr>
      </p:sp>
      <p:sp>
        <p:nvSpPr>
          <p:cNvPr id="71" name="Shape 69"/>
          <p:cNvSpPr/>
          <p:nvPr/>
        </p:nvSpPr>
        <p:spPr>
          <a:xfrm>
            <a:off x="10360152" y="1115568"/>
            <a:ext cx="22860" cy="22860"/>
          </a:xfrm>
          <a:prstGeom prst="ellipse">
            <a:avLst/>
          </a:prstGeom>
          <a:solidFill>
            <a:srgbClr val="CFE0F8">
              <a:alpha val="92000"/>
            </a:srgbClr>
          </a:solidFill>
          <a:ln w="12700">
            <a:solidFill>
              <a:srgbClr val="CFE0F8">
                <a:alpha val="0"/>
              </a:srgbClr>
            </a:solidFill>
            <a:prstDash val="solid"/>
          </a:ln>
        </p:spPr>
      </p:sp>
      <p:sp>
        <p:nvSpPr>
          <p:cNvPr id="72" name="Shape 70"/>
          <p:cNvSpPr/>
          <p:nvPr/>
        </p:nvSpPr>
        <p:spPr>
          <a:xfrm>
            <a:off x="10561320" y="1115568"/>
            <a:ext cx="22860" cy="22860"/>
          </a:xfrm>
          <a:prstGeom prst="ellipse">
            <a:avLst/>
          </a:prstGeom>
          <a:solidFill>
            <a:srgbClr val="CFE0F8">
              <a:alpha val="92000"/>
            </a:srgbClr>
          </a:solidFill>
          <a:ln w="12700">
            <a:solidFill>
              <a:srgbClr val="CFE0F8">
                <a:alpha val="0"/>
              </a:srgbClr>
            </a:solidFill>
            <a:prstDash val="solid"/>
          </a:ln>
        </p:spPr>
      </p:sp>
      <p:sp>
        <p:nvSpPr>
          <p:cNvPr id="73" name="Shape 71"/>
          <p:cNvSpPr/>
          <p:nvPr/>
        </p:nvSpPr>
        <p:spPr>
          <a:xfrm>
            <a:off x="10762488" y="1115568"/>
            <a:ext cx="22860" cy="22860"/>
          </a:xfrm>
          <a:prstGeom prst="ellipse">
            <a:avLst/>
          </a:prstGeom>
          <a:solidFill>
            <a:srgbClr val="CFE0F8">
              <a:alpha val="92000"/>
            </a:srgbClr>
          </a:solidFill>
          <a:ln w="12700">
            <a:solidFill>
              <a:srgbClr val="CFE0F8">
                <a:alpha val="0"/>
              </a:srgbClr>
            </a:solidFill>
            <a:prstDash val="solid"/>
          </a:ln>
        </p:spPr>
      </p:sp>
      <p:sp>
        <p:nvSpPr>
          <p:cNvPr id="74" name="Shape 72"/>
          <p:cNvSpPr/>
          <p:nvPr/>
        </p:nvSpPr>
        <p:spPr>
          <a:xfrm>
            <a:off x="10963656" y="1115568"/>
            <a:ext cx="22860" cy="22860"/>
          </a:xfrm>
          <a:prstGeom prst="ellipse">
            <a:avLst/>
          </a:prstGeom>
          <a:solidFill>
            <a:srgbClr val="CFE0F8">
              <a:alpha val="92000"/>
            </a:srgbClr>
          </a:solidFill>
          <a:ln w="12700">
            <a:solidFill>
              <a:srgbClr val="CFE0F8">
                <a:alpha val="0"/>
              </a:srgbClr>
            </a:solidFill>
            <a:prstDash val="solid"/>
          </a:ln>
        </p:spPr>
      </p:sp>
      <p:sp>
        <p:nvSpPr>
          <p:cNvPr id="75" name="Shape 73"/>
          <p:cNvSpPr/>
          <p:nvPr/>
        </p:nvSpPr>
        <p:spPr>
          <a:xfrm>
            <a:off x="11164824" y="1115568"/>
            <a:ext cx="22860" cy="22860"/>
          </a:xfrm>
          <a:prstGeom prst="ellipse">
            <a:avLst/>
          </a:prstGeom>
          <a:solidFill>
            <a:srgbClr val="CFE0F8">
              <a:alpha val="92000"/>
            </a:srgbClr>
          </a:solidFill>
          <a:ln w="12700">
            <a:solidFill>
              <a:srgbClr val="CFE0F8">
                <a:alpha val="0"/>
              </a:srgbClr>
            </a:solidFill>
            <a:prstDash val="solid"/>
          </a:ln>
        </p:spPr>
      </p:sp>
      <p:sp>
        <p:nvSpPr>
          <p:cNvPr id="76" name="Shape 74"/>
          <p:cNvSpPr/>
          <p:nvPr/>
        </p:nvSpPr>
        <p:spPr>
          <a:xfrm>
            <a:off x="11365992" y="1115568"/>
            <a:ext cx="22860" cy="22860"/>
          </a:xfrm>
          <a:prstGeom prst="ellipse">
            <a:avLst/>
          </a:prstGeom>
          <a:solidFill>
            <a:srgbClr val="CFE0F8">
              <a:alpha val="92000"/>
            </a:srgbClr>
          </a:solidFill>
          <a:ln w="12700">
            <a:solidFill>
              <a:srgbClr val="CFE0F8">
                <a:alpha val="0"/>
              </a:srgbClr>
            </a:solidFill>
            <a:prstDash val="solid"/>
          </a:ln>
        </p:spPr>
      </p:sp>
      <p:sp>
        <p:nvSpPr>
          <p:cNvPr id="77" name="Shape 75"/>
          <p:cNvSpPr/>
          <p:nvPr/>
        </p:nvSpPr>
        <p:spPr>
          <a:xfrm>
            <a:off x="11567160" y="1115568"/>
            <a:ext cx="22860" cy="22860"/>
          </a:xfrm>
          <a:prstGeom prst="ellipse">
            <a:avLst/>
          </a:prstGeom>
          <a:solidFill>
            <a:srgbClr val="CFE0F8">
              <a:alpha val="92000"/>
            </a:srgbClr>
          </a:solidFill>
          <a:ln w="12700">
            <a:solidFill>
              <a:srgbClr val="CFE0F8">
                <a:alpha val="0"/>
              </a:srgbClr>
            </a:solidFill>
            <a:prstDash val="solid"/>
          </a:ln>
        </p:spPr>
      </p:sp>
      <p:sp>
        <p:nvSpPr>
          <p:cNvPr id="78" name="Shape 76"/>
          <p:cNvSpPr/>
          <p:nvPr/>
        </p:nvSpPr>
        <p:spPr>
          <a:xfrm>
            <a:off x="11768328" y="1115568"/>
            <a:ext cx="22860" cy="22860"/>
          </a:xfrm>
          <a:prstGeom prst="ellipse">
            <a:avLst/>
          </a:prstGeom>
          <a:solidFill>
            <a:srgbClr val="CFE0F8">
              <a:alpha val="92000"/>
            </a:srgbClr>
          </a:solidFill>
          <a:ln w="12700">
            <a:solidFill>
              <a:srgbClr val="CFE0F8">
                <a:alpha val="0"/>
              </a:srgbClr>
            </a:solidFill>
            <a:prstDash val="solid"/>
          </a:ln>
        </p:spPr>
      </p:sp>
      <p:sp>
        <p:nvSpPr>
          <p:cNvPr id="79" name="Shape 77"/>
          <p:cNvSpPr/>
          <p:nvPr/>
        </p:nvSpPr>
        <p:spPr>
          <a:xfrm>
            <a:off x="11969496" y="1115568"/>
            <a:ext cx="22860" cy="22860"/>
          </a:xfrm>
          <a:prstGeom prst="ellipse">
            <a:avLst/>
          </a:prstGeom>
          <a:solidFill>
            <a:srgbClr val="CFE0F8">
              <a:alpha val="92000"/>
            </a:srgbClr>
          </a:solidFill>
          <a:ln w="12700">
            <a:solidFill>
              <a:srgbClr val="CFE0F8">
                <a:alpha val="0"/>
              </a:srgbClr>
            </a:solidFill>
            <a:prstDash val="solid"/>
          </a:ln>
        </p:spPr>
      </p:sp>
      <p:sp>
        <p:nvSpPr>
          <p:cNvPr id="80" name="Shape 78"/>
          <p:cNvSpPr/>
          <p:nvPr/>
        </p:nvSpPr>
        <p:spPr>
          <a:xfrm>
            <a:off x="9555480" y="1298448"/>
            <a:ext cx="22860" cy="22860"/>
          </a:xfrm>
          <a:prstGeom prst="ellipse">
            <a:avLst/>
          </a:prstGeom>
          <a:solidFill>
            <a:srgbClr val="CFE0F8">
              <a:alpha val="92000"/>
            </a:srgbClr>
          </a:solidFill>
          <a:ln w="12700">
            <a:solidFill>
              <a:srgbClr val="CFE0F8">
                <a:alpha val="0"/>
              </a:srgbClr>
            </a:solidFill>
            <a:prstDash val="solid"/>
          </a:ln>
        </p:spPr>
      </p:sp>
      <p:sp>
        <p:nvSpPr>
          <p:cNvPr id="81" name="Shape 79"/>
          <p:cNvSpPr/>
          <p:nvPr/>
        </p:nvSpPr>
        <p:spPr>
          <a:xfrm>
            <a:off x="9756648" y="1298448"/>
            <a:ext cx="22860" cy="22860"/>
          </a:xfrm>
          <a:prstGeom prst="ellipse">
            <a:avLst/>
          </a:prstGeom>
          <a:solidFill>
            <a:srgbClr val="CFE0F8">
              <a:alpha val="92000"/>
            </a:srgbClr>
          </a:solidFill>
          <a:ln w="12700">
            <a:solidFill>
              <a:srgbClr val="CFE0F8">
                <a:alpha val="0"/>
              </a:srgbClr>
            </a:solidFill>
            <a:prstDash val="solid"/>
          </a:ln>
        </p:spPr>
      </p:sp>
      <p:sp>
        <p:nvSpPr>
          <p:cNvPr id="82" name="Shape 80"/>
          <p:cNvSpPr/>
          <p:nvPr/>
        </p:nvSpPr>
        <p:spPr>
          <a:xfrm>
            <a:off x="9957816" y="1298448"/>
            <a:ext cx="22860" cy="22860"/>
          </a:xfrm>
          <a:prstGeom prst="ellipse">
            <a:avLst/>
          </a:prstGeom>
          <a:solidFill>
            <a:srgbClr val="CFE0F8">
              <a:alpha val="92000"/>
            </a:srgbClr>
          </a:solidFill>
          <a:ln w="12700">
            <a:solidFill>
              <a:srgbClr val="CFE0F8">
                <a:alpha val="0"/>
              </a:srgbClr>
            </a:solidFill>
            <a:prstDash val="solid"/>
          </a:ln>
        </p:spPr>
      </p:sp>
      <p:sp>
        <p:nvSpPr>
          <p:cNvPr id="83" name="Shape 81"/>
          <p:cNvSpPr/>
          <p:nvPr/>
        </p:nvSpPr>
        <p:spPr>
          <a:xfrm>
            <a:off x="10158984" y="1298448"/>
            <a:ext cx="22860" cy="22860"/>
          </a:xfrm>
          <a:prstGeom prst="ellipse">
            <a:avLst/>
          </a:prstGeom>
          <a:solidFill>
            <a:srgbClr val="CFE0F8">
              <a:alpha val="92000"/>
            </a:srgbClr>
          </a:solidFill>
          <a:ln w="12700">
            <a:solidFill>
              <a:srgbClr val="CFE0F8">
                <a:alpha val="0"/>
              </a:srgbClr>
            </a:solidFill>
            <a:prstDash val="solid"/>
          </a:ln>
        </p:spPr>
      </p:sp>
      <p:sp>
        <p:nvSpPr>
          <p:cNvPr id="84" name="Shape 82"/>
          <p:cNvSpPr/>
          <p:nvPr/>
        </p:nvSpPr>
        <p:spPr>
          <a:xfrm>
            <a:off x="10360152" y="1298448"/>
            <a:ext cx="22860" cy="22860"/>
          </a:xfrm>
          <a:prstGeom prst="ellipse">
            <a:avLst/>
          </a:prstGeom>
          <a:solidFill>
            <a:srgbClr val="CFE0F8">
              <a:alpha val="92000"/>
            </a:srgbClr>
          </a:solidFill>
          <a:ln w="12700">
            <a:solidFill>
              <a:srgbClr val="CFE0F8">
                <a:alpha val="0"/>
              </a:srgbClr>
            </a:solidFill>
            <a:prstDash val="solid"/>
          </a:ln>
        </p:spPr>
      </p:sp>
      <p:sp>
        <p:nvSpPr>
          <p:cNvPr id="85" name="Shape 83"/>
          <p:cNvSpPr/>
          <p:nvPr/>
        </p:nvSpPr>
        <p:spPr>
          <a:xfrm>
            <a:off x="10561320" y="1298448"/>
            <a:ext cx="22860" cy="22860"/>
          </a:xfrm>
          <a:prstGeom prst="ellipse">
            <a:avLst/>
          </a:prstGeom>
          <a:solidFill>
            <a:srgbClr val="CFE0F8">
              <a:alpha val="92000"/>
            </a:srgbClr>
          </a:solidFill>
          <a:ln w="12700">
            <a:solidFill>
              <a:srgbClr val="CFE0F8">
                <a:alpha val="0"/>
              </a:srgbClr>
            </a:solidFill>
            <a:prstDash val="solid"/>
          </a:ln>
        </p:spPr>
      </p:sp>
      <p:sp>
        <p:nvSpPr>
          <p:cNvPr id="86" name="Shape 84"/>
          <p:cNvSpPr/>
          <p:nvPr/>
        </p:nvSpPr>
        <p:spPr>
          <a:xfrm>
            <a:off x="10762488" y="1298448"/>
            <a:ext cx="22860" cy="22860"/>
          </a:xfrm>
          <a:prstGeom prst="ellipse">
            <a:avLst/>
          </a:prstGeom>
          <a:solidFill>
            <a:srgbClr val="CFE0F8">
              <a:alpha val="92000"/>
            </a:srgbClr>
          </a:solidFill>
          <a:ln w="12700">
            <a:solidFill>
              <a:srgbClr val="CFE0F8">
                <a:alpha val="0"/>
              </a:srgbClr>
            </a:solidFill>
            <a:prstDash val="solid"/>
          </a:ln>
        </p:spPr>
      </p:sp>
      <p:sp>
        <p:nvSpPr>
          <p:cNvPr id="87" name="Shape 85"/>
          <p:cNvSpPr/>
          <p:nvPr/>
        </p:nvSpPr>
        <p:spPr>
          <a:xfrm>
            <a:off x="10963656" y="1298448"/>
            <a:ext cx="22860" cy="22860"/>
          </a:xfrm>
          <a:prstGeom prst="ellipse">
            <a:avLst/>
          </a:prstGeom>
          <a:solidFill>
            <a:srgbClr val="CFE0F8">
              <a:alpha val="92000"/>
            </a:srgbClr>
          </a:solidFill>
          <a:ln w="12700">
            <a:solidFill>
              <a:srgbClr val="CFE0F8">
                <a:alpha val="0"/>
              </a:srgbClr>
            </a:solidFill>
            <a:prstDash val="solid"/>
          </a:ln>
        </p:spPr>
      </p:sp>
      <p:sp>
        <p:nvSpPr>
          <p:cNvPr id="88" name="Shape 86"/>
          <p:cNvSpPr/>
          <p:nvPr/>
        </p:nvSpPr>
        <p:spPr>
          <a:xfrm>
            <a:off x="11164824" y="1298448"/>
            <a:ext cx="22860" cy="22860"/>
          </a:xfrm>
          <a:prstGeom prst="ellipse">
            <a:avLst/>
          </a:prstGeom>
          <a:solidFill>
            <a:srgbClr val="CFE0F8">
              <a:alpha val="92000"/>
            </a:srgbClr>
          </a:solidFill>
          <a:ln w="12700">
            <a:solidFill>
              <a:srgbClr val="CFE0F8">
                <a:alpha val="0"/>
              </a:srgbClr>
            </a:solidFill>
            <a:prstDash val="solid"/>
          </a:ln>
        </p:spPr>
      </p:sp>
      <p:sp>
        <p:nvSpPr>
          <p:cNvPr id="89" name="Shape 87"/>
          <p:cNvSpPr/>
          <p:nvPr/>
        </p:nvSpPr>
        <p:spPr>
          <a:xfrm>
            <a:off x="11365992" y="1298448"/>
            <a:ext cx="22860" cy="22860"/>
          </a:xfrm>
          <a:prstGeom prst="ellipse">
            <a:avLst/>
          </a:prstGeom>
          <a:solidFill>
            <a:srgbClr val="CFE0F8">
              <a:alpha val="92000"/>
            </a:srgbClr>
          </a:solidFill>
          <a:ln w="12700">
            <a:solidFill>
              <a:srgbClr val="CFE0F8">
                <a:alpha val="0"/>
              </a:srgbClr>
            </a:solidFill>
            <a:prstDash val="solid"/>
          </a:ln>
        </p:spPr>
      </p:sp>
      <p:sp>
        <p:nvSpPr>
          <p:cNvPr id="90" name="Shape 88"/>
          <p:cNvSpPr/>
          <p:nvPr/>
        </p:nvSpPr>
        <p:spPr>
          <a:xfrm>
            <a:off x="11567160" y="1298448"/>
            <a:ext cx="22860" cy="22860"/>
          </a:xfrm>
          <a:prstGeom prst="ellipse">
            <a:avLst/>
          </a:prstGeom>
          <a:solidFill>
            <a:srgbClr val="CFE0F8">
              <a:alpha val="92000"/>
            </a:srgbClr>
          </a:solidFill>
          <a:ln w="12700">
            <a:solidFill>
              <a:srgbClr val="CFE0F8">
                <a:alpha val="0"/>
              </a:srgbClr>
            </a:solidFill>
            <a:prstDash val="solid"/>
          </a:ln>
        </p:spPr>
      </p:sp>
      <p:sp>
        <p:nvSpPr>
          <p:cNvPr id="91" name="Shape 89"/>
          <p:cNvSpPr/>
          <p:nvPr/>
        </p:nvSpPr>
        <p:spPr>
          <a:xfrm>
            <a:off x="11768328" y="1298448"/>
            <a:ext cx="22860" cy="22860"/>
          </a:xfrm>
          <a:prstGeom prst="ellipse">
            <a:avLst/>
          </a:prstGeom>
          <a:solidFill>
            <a:srgbClr val="CFE0F8">
              <a:alpha val="92000"/>
            </a:srgbClr>
          </a:solidFill>
          <a:ln w="12700">
            <a:solidFill>
              <a:srgbClr val="CFE0F8">
                <a:alpha val="0"/>
              </a:srgbClr>
            </a:solidFill>
            <a:prstDash val="solid"/>
          </a:ln>
        </p:spPr>
      </p:sp>
      <p:sp>
        <p:nvSpPr>
          <p:cNvPr id="92" name="Shape 90"/>
          <p:cNvSpPr/>
          <p:nvPr/>
        </p:nvSpPr>
        <p:spPr>
          <a:xfrm>
            <a:off x="11969496" y="1298448"/>
            <a:ext cx="22860" cy="22860"/>
          </a:xfrm>
          <a:prstGeom prst="ellipse">
            <a:avLst/>
          </a:prstGeom>
          <a:solidFill>
            <a:srgbClr val="CFE0F8">
              <a:alpha val="92000"/>
            </a:srgbClr>
          </a:solidFill>
          <a:ln w="12700">
            <a:solidFill>
              <a:srgbClr val="CFE0F8">
                <a:alpha val="0"/>
              </a:srgbClr>
            </a:solidFill>
            <a:prstDash val="solid"/>
          </a:ln>
        </p:spPr>
      </p:sp>
      <p:sp>
        <p:nvSpPr>
          <p:cNvPr id="93" name="Shape 91"/>
          <p:cNvSpPr/>
          <p:nvPr/>
        </p:nvSpPr>
        <p:spPr>
          <a:xfrm>
            <a:off x="9555480" y="1481328"/>
            <a:ext cx="22860" cy="22860"/>
          </a:xfrm>
          <a:prstGeom prst="ellipse">
            <a:avLst/>
          </a:prstGeom>
          <a:solidFill>
            <a:srgbClr val="CFE0F8">
              <a:alpha val="92000"/>
            </a:srgbClr>
          </a:solidFill>
          <a:ln w="12700">
            <a:solidFill>
              <a:srgbClr val="CFE0F8">
                <a:alpha val="0"/>
              </a:srgbClr>
            </a:solidFill>
            <a:prstDash val="solid"/>
          </a:ln>
        </p:spPr>
      </p:sp>
      <p:sp>
        <p:nvSpPr>
          <p:cNvPr id="94" name="Shape 92"/>
          <p:cNvSpPr/>
          <p:nvPr/>
        </p:nvSpPr>
        <p:spPr>
          <a:xfrm>
            <a:off x="9756648" y="1481328"/>
            <a:ext cx="22860" cy="22860"/>
          </a:xfrm>
          <a:prstGeom prst="ellipse">
            <a:avLst/>
          </a:prstGeom>
          <a:solidFill>
            <a:srgbClr val="CFE0F8">
              <a:alpha val="92000"/>
            </a:srgbClr>
          </a:solidFill>
          <a:ln w="12700">
            <a:solidFill>
              <a:srgbClr val="CFE0F8">
                <a:alpha val="0"/>
              </a:srgbClr>
            </a:solidFill>
            <a:prstDash val="solid"/>
          </a:ln>
        </p:spPr>
      </p:sp>
      <p:sp>
        <p:nvSpPr>
          <p:cNvPr id="95" name="Shape 93"/>
          <p:cNvSpPr/>
          <p:nvPr/>
        </p:nvSpPr>
        <p:spPr>
          <a:xfrm>
            <a:off x="9957816" y="1481328"/>
            <a:ext cx="22860" cy="22860"/>
          </a:xfrm>
          <a:prstGeom prst="ellipse">
            <a:avLst/>
          </a:prstGeom>
          <a:solidFill>
            <a:srgbClr val="CFE0F8">
              <a:alpha val="92000"/>
            </a:srgbClr>
          </a:solidFill>
          <a:ln w="12700">
            <a:solidFill>
              <a:srgbClr val="CFE0F8">
                <a:alpha val="0"/>
              </a:srgbClr>
            </a:solidFill>
            <a:prstDash val="solid"/>
          </a:ln>
        </p:spPr>
      </p:sp>
      <p:sp>
        <p:nvSpPr>
          <p:cNvPr id="96" name="Shape 94"/>
          <p:cNvSpPr/>
          <p:nvPr/>
        </p:nvSpPr>
        <p:spPr>
          <a:xfrm>
            <a:off x="10158984" y="1481328"/>
            <a:ext cx="22860" cy="22860"/>
          </a:xfrm>
          <a:prstGeom prst="ellipse">
            <a:avLst/>
          </a:prstGeom>
          <a:solidFill>
            <a:srgbClr val="CFE0F8">
              <a:alpha val="92000"/>
            </a:srgbClr>
          </a:solidFill>
          <a:ln w="12700">
            <a:solidFill>
              <a:srgbClr val="CFE0F8">
                <a:alpha val="0"/>
              </a:srgbClr>
            </a:solidFill>
            <a:prstDash val="solid"/>
          </a:ln>
        </p:spPr>
      </p:sp>
      <p:sp>
        <p:nvSpPr>
          <p:cNvPr id="97" name="Shape 95"/>
          <p:cNvSpPr/>
          <p:nvPr/>
        </p:nvSpPr>
        <p:spPr>
          <a:xfrm>
            <a:off x="10360152" y="1481328"/>
            <a:ext cx="22860" cy="22860"/>
          </a:xfrm>
          <a:prstGeom prst="ellipse">
            <a:avLst/>
          </a:prstGeom>
          <a:solidFill>
            <a:srgbClr val="CFE0F8">
              <a:alpha val="92000"/>
            </a:srgbClr>
          </a:solidFill>
          <a:ln w="12700">
            <a:solidFill>
              <a:srgbClr val="CFE0F8">
                <a:alpha val="0"/>
              </a:srgbClr>
            </a:solidFill>
            <a:prstDash val="solid"/>
          </a:ln>
        </p:spPr>
      </p:sp>
      <p:sp>
        <p:nvSpPr>
          <p:cNvPr id="98" name="Shape 96"/>
          <p:cNvSpPr/>
          <p:nvPr/>
        </p:nvSpPr>
        <p:spPr>
          <a:xfrm>
            <a:off x="10561320" y="1481328"/>
            <a:ext cx="22860" cy="22860"/>
          </a:xfrm>
          <a:prstGeom prst="ellipse">
            <a:avLst/>
          </a:prstGeom>
          <a:solidFill>
            <a:srgbClr val="CFE0F8">
              <a:alpha val="92000"/>
            </a:srgbClr>
          </a:solidFill>
          <a:ln w="12700">
            <a:solidFill>
              <a:srgbClr val="CFE0F8">
                <a:alpha val="0"/>
              </a:srgbClr>
            </a:solidFill>
            <a:prstDash val="solid"/>
          </a:ln>
        </p:spPr>
      </p:sp>
      <p:sp>
        <p:nvSpPr>
          <p:cNvPr id="99" name="Shape 97"/>
          <p:cNvSpPr/>
          <p:nvPr/>
        </p:nvSpPr>
        <p:spPr>
          <a:xfrm>
            <a:off x="10762488" y="1481328"/>
            <a:ext cx="22860" cy="22860"/>
          </a:xfrm>
          <a:prstGeom prst="ellipse">
            <a:avLst/>
          </a:prstGeom>
          <a:solidFill>
            <a:srgbClr val="CFE0F8">
              <a:alpha val="92000"/>
            </a:srgbClr>
          </a:solidFill>
          <a:ln w="12700">
            <a:solidFill>
              <a:srgbClr val="CFE0F8">
                <a:alpha val="0"/>
              </a:srgbClr>
            </a:solidFill>
            <a:prstDash val="solid"/>
          </a:ln>
        </p:spPr>
      </p:sp>
      <p:sp>
        <p:nvSpPr>
          <p:cNvPr id="100" name="Shape 98"/>
          <p:cNvSpPr/>
          <p:nvPr/>
        </p:nvSpPr>
        <p:spPr>
          <a:xfrm>
            <a:off x="10963656" y="1481328"/>
            <a:ext cx="22860" cy="22860"/>
          </a:xfrm>
          <a:prstGeom prst="ellipse">
            <a:avLst/>
          </a:prstGeom>
          <a:solidFill>
            <a:srgbClr val="CFE0F8">
              <a:alpha val="92000"/>
            </a:srgbClr>
          </a:solidFill>
          <a:ln w="12700">
            <a:solidFill>
              <a:srgbClr val="CFE0F8">
                <a:alpha val="0"/>
              </a:srgbClr>
            </a:solidFill>
            <a:prstDash val="solid"/>
          </a:ln>
        </p:spPr>
      </p:sp>
      <p:sp>
        <p:nvSpPr>
          <p:cNvPr id="101" name="Shape 99"/>
          <p:cNvSpPr/>
          <p:nvPr/>
        </p:nvSpPr>
        <p:spPr>
          <a:xfrm>
            <a:off x="11164824" y="1481328"/>
            <a:ext cx="22860" cy="22860"/>
          </a:xfrm>
          <a:prstGeom prst="ellipse">
            <a:avLst/>
          </a:prstGeom>
          <a:solidFill>
            <a:srgbClr val="CFE0F8">
              <a:alpha val="92000"/>
            </a:srgbClr>
          </a:solidFill>
          <a:ln w="12700">
            <a:solidFill>
              <a:srgbClr val="CFE0F8">
                <a:alpha val="0"/>
              </a:srgbClr>
            </a:solidFill>
            <a:prstDash val="solid"/>
          </a:ln>
        </p:spPr>
      </p:sp>
      <p:sp>
        <p:nvSpPr>
          <p:cNvPr id="102" name="Shape 100"/>
          <p:cNvSpPr/>
          <p:nvPr/>
        </p:nvSpPr>
        <p:spPr>
          <a:xfrm>
            <a:off x="11365992" y="1481328"/>
            <a:ext cx="22860" cy="22860"/>
          </a:xfrm>
          <a:prstGeom prst="ellipse">
            <a:avLst/>
          </a:prstGeom>
          <a:solidFill>
            <a:srgbClr val="CFE0F8">
              <a:alpha val="92000"/>
            </a:srgbClr>
          </a:solidFill>
          <a:ln w="12700">
            <a:solidFill>
              <a:srgbClr val="CFE0F8">
                <a:alpha val="0"/>
              </a:srgbClr>
            </a:solidFill>
            <a:prstDash val="solid"/>
          </a:ln>
        </p:spPr>
      </p:sp>
      <p:sp>
        <p:nvSpPr>
          <p:cNvPr id="103" name="Shape 101"/>
          <p:cNvSpPr/>
          <p:nvPr/>
        </p:nvSpPr>
        <p:spPr>
          <a:xfrm>
            <a:off x="11567160" y="1481328"/>
            <a:ext cx="22860" cy="22860"/>
          </a:xfrm>
          <a:prstGeom prst="ellipse">
            <a:avLst/>
          </a:prstGeom>
          <a:solidFill>
            <a:srgbClr val="CFE0F8">
              <a:alpha val="92000"/>
            </a:srgbClr>
          </a:solidFill>
          <a:ln w="12700">
            <a:solidFill>
              <a:srgbClr val="CFE0F8">
                <a:alpha val="0"/>
              </a:srgbClr>
            </a:solidFill>
            <a:prstDash val="solid"/>
          </a:ln>
        </p:spPr>
      </p:sp>
      <p:sp>
        <p:nvSpPr>
          <p:cNvPr id="104" name="Shape 102"/>
          <p:cNvSpPr/>
          <p:nvPr/>
        </p:nvSpPr>
        <p:spPr>
          <a:xfrm>
            <a:off x="11768328" y="1481328"/>
            <a:ext cx="22860" cy="22860"/>
          </a:xfrm>
          <a:prstGeom prst="ellipse">
            <a:avLst/>
          </a:prstGeom>
          <a:solidFill>
            <a:srgbClr val="CFE0F8">
              <a:alpha val="92000"/>
            </a:srgbClr>
          </a:solidFill>
          <a:ln w="12700">
            <a:solidFill>
              <a:srgbClr val="CFE0F8">
                <a:alpha val="0"/>
              </a:srgbClr>
            </a:solidFill>
            <a:prstDash val="solid"/>
          </a:ln>
        </p:spPr>
      </p:sp>
      <p:sp>
        <p:nvSpPr>
          <p:cNvPr id="105" name="Shape 103"/>
          <p:cNvSpPr/>
          <p:nvPr/>
        </p:nvSpPr>
        <p:spPr>
          <a:xfrm>
            <a:off x="11969496" y="1481328"/>
            <a:ext cx="22860" cy="22860"/>
          </a:xfrm>
          <a:prstGeom prst="ellipse">
            <a:avLst/>
          </a:prstGeom>
          <a:solidFill>
            <a:srgbClr val="CFE0F8">
              <a:alpha val="92000"/>
            </a:srgbClr>
          </a:solidFill>
          <a:ln w="12700">
            <a:solidFill>
              <a:srgbClr val="CFE0F8">
                <a:alpha val="0"/>
              </a:srgbClr>
            </a:solidFill>
            <a:prstDash val="solid"/>
          </a:ln>
        </p:spPr>
      </p:sp>
      <p:sp>
        <p:nvSpPr>
          <p:cNvPr id="106" name="Text 104"/>
          <p:cNvSpPr/>
          <p:nvPr/>
        </p:nvSpPr>
        <p:spPr>
          <a:xfrm>
            <a:off x="457200" y="365760"/>
            <a:ext cx="11274552" cy="201168"/>
          </a:xfrm>
          <a:prstGeom prst="rect">
            <a:avLst/>
          </a:prstGeom>
          <a:noFill/>
          <a:ln/>
        </p:spPr>
        <p:txBody>
          <a:bodyPr wrap="square" lIns="0" tIns="0" rIns="0" bIns="0" rtlCol="0" anchor="ctr"/>
          <a:lstStyle/>
          <a:p>
            <a:pPr indent="0" marL="0">
              <a:buNone/>
            </a:pPr>
            <a:r>
              <a:rPr lang="en-US" sz="950" b="1" spc="150" kern="0" dirty="0">
                <a:solidFill>
                  <a:srgbClr val="0052CC"/>
                </a:solidFill>
                <a:latin typeface="Arial" pitchFamily="34" charset="0"/>
                <a:ea typeface="Arial" pitchFamily="34" charset="-122"/>
                <a:cs typeface="Arial" pitchFamily="34" charset="-120"/>
              </a:rPr>
              <a:t>PROCESS ADVISOR  ·  PROCESS ASSESSMENT REPORT</a:t>
            </a:r>
            <a:endParaRPr lang="en-US" sz="950" dirty="0"/>
          </a:p>
        </p:txBody>
      </p:sp>
      <p:sp>
        <p:nvSpPr>
          <p:cNvPr id="107" name="Text 105"/>
          <p:cNvSpPr/>
          <p:nvPr/>
        </p:nvSpPr>
        <p:spPr>
          <a:xfrm>
            <a:off x="457200" y="621792"/>
            <a:ext cx="11274552" cy="411480"/>
          </a:xfrm>
          <a:prstGeom prst="rect">
            <a:avLst/>
          </a:prstGeom>
          <a:noFill/>
          <a:ln/>
        </p:spPr>
        <p:txBody>
          <a:bodyPr wrap="square" lIns="0" tIns="0" rIns="0" bIns="0" rtlCol="0" anchor="t"/>
          <a:lstStyle/>
          <a:p>
            <a:pPr indent="0" marL="0">
              <a:buNone/>
            </a:pPr>
            <a:r>
              <a:rPr lang="en-US" sz="1850" b="1" dirty="0">
                <a:solidFill>
                  <a:srgbClr val="172B4D"/>
                </a:solidFill>
                <a:latin typeface="Arial" pitchFamily="34" charset="0"/>
                <a:ea typeface="Arial" pitchFamily="34" charset="-122"/>
                <a:cs typeface="Arial" pitchFamily="34" charset="-120"/>
              </a:rPr>
              <a:t>8. Target Future Operating State Model</a:t>
            </a:r>
            <a:endParaRPr lang="en-US" sz="1850" dirty="0"/>
          </a:p>
        </p:txBody>
      </p:sp>
      <p:sp>
        <p:nvSpPr>
          <p:cNvPr id="108" name="Shape 106"/>
          <p:cNvSpPr/>
          <p:nvPr/>
        </p:nvSpPr>
        <p:spPr>
          <a:xfrm>
            <a:off x="457200" y="1115568"/>
            <a:ext cx="960120" cy="41148"/>
          </a:xfrm>
          <a:prstGeom prst="rect">
            <a:avLst/>
          </a:prstGeom>
          <a:solidFill>
            <a:srgbClr val="1D7AFC"/>
          </a:solidFill>
          <a:ln w="12700">
            <a:solidFill>
              <a:srgbClr val="1D7AFC"/>
            </a:solidFill>
            <a:prstDash val="solid"/>
          </a:ln>
        </p:spPr>
      </p:sp>
      <p:sp>
        <p:nvSpPr>
          <p:cNvPr id="109" name="Text 107"/>
          <p:cNvSpPr/>
          <p:nvPr/>
        </p:nvSpPr>
        <p:spPr>
          <a:xfrm>
            <a:off x="457200" y="1325880"/>
            <a:ext cx="11274552" cy="292608"/>
          </a:xfrm>
          <a:prstGeom prst="rect">
            <a:avLst/>
          </a:prstGeom>
          <a:noFill/>
          <a:ln/>
        </p:spPr>
        <p:txBody>
          <a:bodyPr wrap="square" lIns="0" tIns="0" rIns="0" bIns="0" rtlCol="0" anchor="ctr"/>
          <a:lstStyle/>
          <a:p>
            <a:pPr indent="0" marL="0">
              <a:buNone/>
            </a:pPr>
            <a:r>
              <a:rPr lang="en-US" sz="1500" b="1" dirty="0">
                <a:solidFill>
                  <a:srgbClr val="172B4D"/>
                </a:solidFill>
                <a:latin typeface="Arial" pitchFamily="34" charset="0"/>
                <a:ea typeface="Arial" pitchFamily="34" charset="-122"/>
                <a:cs typeface="Arial" pitchFamily="34" charset="-120"/>
              </a:rPr>
              <a:t>A Standardised, Efficient, and Data-Driven Incident Management Process</a:t>
            </a:r>
            <a:endParaRPr lang="en-US" sz="1500" dirty="0"/>
          </a:p>
        </p:txBody>
      </p:sp>
      <p:sp>
        <p:nvSpPr>
          <p:cNvPr id="110" name="Text 108"/>
          <p:cNvSpPr/>
          <p:nvPr/>
        </p:nvSpPr>
        <p:spPr>
          <a:xfrm>
            <a:off x="457200" y="1709928"/>
            <a:ext cx="11274552" cy="1051560"/>
          </a:xfrm>
          <a:prstGeom prst="rect">
            <a:avLst/>
          </a:prstGeom>
          <a:noFill/>
          <a:ln/>
        </p:spPr>
        <p:txBody>
          <a:bodyPr wrap="square" lIns="0" tIns="0" rIns="0" bIns="0" rtlCol="0" anchor="ctr"/>
          <a:lstStyle/>
          <a:p>
            <a:pPr indent="0" marL="0">
              <a:lnSpc>
                <a:spcPts val="1500"/>
              </a:lnSpc>
              <a:buNone/>
            </a:pPr>
            <a:r>
              <a:rPr lang="en-US" sz="1090" dirty="0">
                <a:solidFill>
                  <a:srgbClr val="44546F"/>
                </a:solidFill>
                <a:latin typeface="Arial" pitchFamily="34" charset="0"/>
                <a:ea typeface="Arial" pitchFamily="34" charset="-122"/>
                <a:cs typeface="Arial" pitchFamily="34" charset="-120"/>
              </a:rPr>
              <a:t>The future state will operate on a highly standardised workflow where the vast majority of incidents follow a predictable and efficient path. Administrative delays will be eliminated through automation, providing a true and timely picture of performance. Rework will be significantly reduced through clear state definitions and improved first-time resolution, freeing up capacity for value-adding work. Robust data governance will ensure incidents are correctly prioritised and routed, enabling proactive management and continuous improvement.</a:t>
            </a:r>
            <a:endParaRPr lang="en-US" sz="1090" dirty="0"/>
          </a:p>
        </p:txBody>
      </p:sp>
      <p:sp>
        <p:nvSpPr>
          <p:cNvPr id="111" name="Text 109"/>
          <p:cNvSpPr/>
          <p:nvPr/>
        </p:nvSpPr>
        <p:spPr>
          <a:xfrm>
            <a:off x="457200" y="2971800"/>
            <a:ext cx="11274552" cy="201168"/>
          </a:xfrm>
          <a:prstGeom prst="rect">
            <a:avLst/>
          </a:prstGeom>
          <a:noFill/>
          <a:ln/>
        </p:spPr>
        <p:txBody>
          <a:bodyPr wrap="square" lIns="0" tIns="0" rIns="0" bIns="0" rtlCol="0" anchor="ctr"/>
          <a:lstStyle/>
          <a:p>
            <a:pPr indent="0" marL="0">
              <a:buNone/>
            </a:pPr>
            <a:r>
              <a:rPr lang="en-US" sz="850" b="1" spc="120" kern="0" dirty="0">
                <a:solidFill>
                  <a:srgbClr val="626F86"/>
                </a:solidFill>
                <a:latin typeface="Arial" pitchFamily="34" charset="0"/>
                <a:ea typeface="Arial" pitchFamily="34" charset="-122"/>
                <a:cs typeface="Arial" pitchFamily="34" charset="-120"/>
              </a:rPr>
              <a:t>CORE TARGET ARCHITECTURE DESIGN PRINCIPLES</a:t>
            </a:r>
            <a:endParaRPr lang="en-US" sz="850" dirty="0"/>
          </a:p>
        </p:txBody>
      </p:sp>
      <p:sp>
        <p:nvSpPr>
          <p:cNvPr id="112" name="Shape 110"/>
          <p:cNvSpPr/>
          <p:nvPr/>
        </p:nvSpPr>
        <p:spPr>
          <a:xfrm>
            <a:off x="457200" y="3264408"/>
            <a:ext cx="3648456" cy="731520"/>
          </a:xfrm>
          <a:prstGeom prst="roundRect">
            <a:avLst>
              <a:gd name="adj" fmla="val 6250"/>
            </a:avLst>
          </a:prstGeom>
          <a:solidFill>
            <a:srgbClr val="E9F2FF"/>
          </a:solidFill>
          <a:ln w="10160">
            <a:solidFill>
              <a:srgbClr val="A6C5F2"/>
            </a:solidFill>
            <a:prstDash val="solid"/>
          </a:ln>
          <a:effectLst>
            <a:outerShdw sx="100000" sy="100000" kx="0" ky="0" algn="bl" rotWithShape="0" blurRad="76200" dist="19050" dir="5400000">
              <a:srgbClr val="122A35">
                <a:alpha val="6000"/>
              </a:srgbClr>
            </a:outerShdw>
          </a:effectLst>
        </p:spPr>
      </p:sp>
      <p:sp>
        <p:nvSpPr>
          <p:cNvPr id="113" name="Text 111"/>
          <p:cNvSpPr/>
          <p:nvPr/>
        </p:nvSpPr>
        <p:spPr>
          <a:xfrm>
            <a:off x="594360" y="3337560"/>
            <a:ext cx="3374136" cy="585216"/>
          </a:xfrm>
          <a:prstGeom prst="rect">
            <a:avLst/>
          </a:prstGeom>
          <a:noFill/>
          <a:ln/>
        </p:spPr>
        <p:txBody>
          <a:bodyPr wrap="square" lIns="0" tIns="0" rIns="0" bIns="0" rtlCol="0" anchor="ctr"/>
          <a:lstStyle/>
          <a:p>
            <a:pPr algn="ctr" indent="0" marL="0">
              <a:buNone/>
            </a:pPr>
            <a:r>
              <a:rPr lang="en-US" sz="1000" b="1" dirty="0">
                <a:solidFill>
                  <a:srgbClr val="09326C"/>
                </a:solidFill>
                <a:latin typeface="Arial" pitchFamily="34" charset="0"/>
                <a:ea typeface="Arial" pitchFamily="34" charset="-122"/>
                <a:cs typeface="Arial" pitchFamily="34" charset="-120"/>
              </a:rPr>
              <a:t>Standardise Before Optimising</a:t>
            </a:r>
            <a:endParaRPr lang="en-US" sz="1000" dirty="0"/>
          </a:p>
        </p:txBody>
      </p:sp>
      <p:sp>
        <p:nvSpPr>
          <p:cNvPr id="114" name="Shape 112"/>
          <p:cNvSpPr/>
          <p:nvPr/>
        </p:nvSpPr>
        <p:spPr>
          <a:xfrm>
            <a:off x="4270248" y="3264408"/>
            <a:ext cx="3648456" cy="731520"/>
          </a:xfrm>
          <a:prstGeom prst="roundRect">
            <a:avLst>
              <a:gd name="adj" fmla="val 6250"/>
            </a:avLst>
          </a:prstGeom>
          <a:solidFill>
            <a:srgbClr val="E9F2FF"/>
          </a:solidFill>
          <a:ln w="10160">
            <a:solidFill>
              <a:srgbClr val="A6C5F2"/>
            </a:solidFill>
            <a:prstDash val="solid"/>
          </a:ln>
          <a:effectLst>
            <a:outerShdw sx="100000" sy="100000" kx="0" ky="0" algn="bl" rotWithShape="0" blurRad="76200" dist="19050" dir="5400000">
              <a:srgbClr val="122A35">
                <a:alpha val="6000"/>
              </a:srgbClr>
            </a:outerShdw>
          </a:effectLst>
        </p:spPr>
      </p:sp>
      <p:sp>
        <p:nvSpPr>
          <p:cNvPr id="115" name="Text 113"/>
          <p:cNvSpPr/>
          <p:nvPr/>
        </p:nvSpPr>
        <p:spPr>
          <a:xfrm>
            <a:off x="4407408" y="3337560"/>
            <a:ext cx="3374136" cy="585216"/>
          </a:xfrm>
          <a:prstGeom prst="rect">
            <a:avLst/>
          </a:prstGeom>
          <a:noFill/>
          <a:ln/>
        </p:spPr>
        <p:txBody>
          <a:bodyPr wrap="square" lIns="0" tIns="0" rIns="0" bIns="0" rtlCol="0" anchor="ctr"/>
          <a:lstStyle/>
          <a:p>
            <a:pPr algn="ctr" indent="0" marL="0">
              <a:buNone/>
            </a:pPr>
            <a:r>
              <a:rPr lang="en-US" sz="1000" b="1" dirty="0">
                <a:solidFill>
                  <a:srgbClr val="09326C"/>
                </a:solidFill>
                <a:latin typeface="Arial" pitchFamily="34" charset="0"/>
                <a:ea typeface="Arial" pitchFamily="34" charset="-122"/>
                <a:cs typeface="Arial" pitchFamily="34" charset="-120"/>
              </a:rPr>
              <a:t>Automate All Non-Value-Add Activities</a:t>
            </a:r>
            <a:endParaRPr lang="en-US" sz="1000" dirty="0"/>
          </a:p>
        </p:txBody>
      </p:sp>
      <p:sp>
        <p:nvSpPr>
          <p:cNvPr id="116" name="Shape 114"/>
          <p:cNvSpPr/>
          <p:nvPr/>
        </p:nvSpPr>
        <p:spPr>
          <a:xfrm>
            <a:off x="8083296" y="3264408"/>
            <a:ext cx="3648456" cy="731520"/>
          </a:xfrm>
          <a:prstGeom prst="roundRect">
            <a:avLst>
              <a:gd name="adj" fmla="val 6250"/>
            </a:avLst>
          </a:prstGeom>
          <a:solidFill>
            <a:srgbClr val="E9F2FF"/>
          </a:solidFill>
          <a:ln w="10160">
            <a:solidFill>
              <a:srgbClr val="A6C5F2"/>
            </a:solidFill>
            <a:prstDash val="solid"/>
          </a:ln>
          <a:effectLst>
            <a:outerShdw sx="100000" sy="100000" kx="0" ky="0" algn="bl" rotWithShape="0" blurRad="76200" dist="19050" dir="5400000">
              <a:srgbClr val="122A35">
                <a:alpha val="6000"/>
              </a:srgbClr>
            </a:outerShdw>
          </a:effectLst>
        </p:spPr>
      </p:sp>
      <p:sp>
        <p:nvSpPr>
          <p:cNvPr id="117" name="Text 115"/>
          <p:cNvSpPr/>
          <p:nvPr/>
        </p:nvSpPr>
        <p:spPr>
          <a:xfrm>
            <a:off x="8220456" y="3337560"/>
            <a:ext cx="3374136" cy="585216"/>
          </a:xfrm>
          <a:prstGeom prst="rect">
            <a:avLst/>
          </a:prstGeom>
          <a:noFill/>
          <a:ln/>
        </p:spPr>
        <p:txBody>
          <a:bodyPr wrap="square" lIns="0" tIns="0" rIns="0" bIns="0" rtlCol="0" anchor="ctr"/>
          <a:lstStyle/>
          <a:p>
            <a:pPr algn="ctr" indent="0" marL="0">
              <a:buNone/>
            </a:pPr>
            <a:r>
              <a:rPr lang="en-US" sz="1000" b="1" dirty="0">
                <a:solidFill>
                  <a:srgbClr val="09326C"/>
                </a:solidFill>
                <a:latin typeface="Arial" pitchFamily="34" charset="0"/>
                <a:ea typeface="Arial" pitchFamily="34" charset="-122"/>
                <a:cs typeface="Arial" pitchFamily="34" charset="-120"/>
              </a:rPr>
              <a:t>Enforce Data-Driven Prioritisation</a:t>
            </a:r>
            <a:endParaRPr lang="en-US" sz="1000" dirty="0"/>
          </a:p>
        </p:txBody>
      </p:sp>
      <p:sp>
        <p:nvSpPr>
          <p:cNvPr id="118" name="Shape 116"/>
          <p:cNvSpPr/>
          <p:nvPr/>
        </p:nvSpPr>
        <p:spPr>
          <a:xfrm>
            <a:off x="457200" y="4160520"/>
            <a:ext cx="3648456" cy="731520"/>
          </a:xfrm>
          <a:prstGeom prst="roundRect">
            <a:avLst>
              <a:gd name="adj" fmla="val 6250"/>
            </a:avLst>
          </a:prstGeom>
          <a:solidFill>
            <a:srgbClr val="E9F2FF"/>
          </a:solidFill>
          <a:ln w="10160">
            <a:solidFill>
              <a:srgbClr val="A6C5F2"/>
            </a:solidFill>
            <a:prstDash val="solid"/>
          </a:ln>
          <a:effectLst>
            <a:outerShdw sx="100000" sy="100000" kx="0" ky="0" algn="bl" rotWithShape="0" blurRad="76200" dist="19050" dir="5400000">
              <a:srgbClr val="122A35">
                <a:alpha val="6000"/>
              </a:srgbClr>
            </a:outerShdw>
          </a:effectLst>
        </p:spPr>
      </p:sp>
      <p:sp>
        <p:nvSpPr>
          <p:cNvPr id="119" name="Text 117"/>
          <p:cNvSpPr/>
          <p:nvPr/>
        </p:nvSpPr>
        <p:spPr>
          <a:xfrm>
            <a:off x="594360" y="4233672"/>
            <a:ext cx="3374136" cy="585216"/>
          </a:xfrm>
          <a:prstGeom prst="rect">
            <a:avLst/>
          </a:prstGeom>
          <a:noFill/>
          <a:ln/>
        </p:spPr>
        <p:txBody>
          <a:bodyPr wrap="square" lIns="0" tIns="0" rIns="0" bIns="0" rtlCol="0" anchor="ctr"/>
          <a:lstStyle/>
          <a:p>
            <a:pPr algn="ctr" indent="0" marL="0">
              <a:buNone/>
            </a:pPr>
            <a:r>
              <a:rPr lang="en-US" sz="1000" b="1" dirty="0">
                <a:solidFill>
                  <a:srgbClr val="09326C"/>
                </a:solidFill>
                <a:latin typeface="Arial" pitchFamily="34" charset="0"/>
                <a:ea typeface="Arial" pitchFamily="34" charset="-122"/>
                <a:cs typeface="Arial" pitchFamily="34" charset="-120"/>
              </a:rPr>
              <a:t>Measure and Improve First-Time Resolution</a:t>
            </a:r>
            <a:endParaRPr lang="en-US" sz="1000" dirty="0"/>
          </a:p>
        </p:txBody>
      </p:sp>
      <p:sp>
        <p:nvSpPr>
          <p:cNvPr id="25" name="Slide Number Placeholder 0"/>
          <p:cNvSpPr>
            <a:spLocks noGrp="1"/>
          </p:cNvSpPr>
          <p:nvPr>
            <p:ph type="sldNum" sz="quarter" idx="4294967295"/>
          </p:nvPr>
        </p:nvSpPr>
        <p:spPr>
          <a:xfrm>
            <a:off x="11521440" y="6537960"/>
            <a:ext cx="800000" cy="300000"/>
          </a:xfrm>
          <a:prstGeom prst="rect">
            <a:avLst/>
          </a:prstGeom>
          <a:extLst>
            <a:ext uri="{C572A759-6A51-4108-AA02-DFA0A04FC94B}">
              <ma14:wrappingTextBoxFlag xmlns:ma14="http://schemas.microsoft.com/office/mac/drawingml/2011/main" val="0"/>
            </a:ext>
          </a:extLst>
        </p:spPr>
        <p:txBody>
          <a:bodyPr/>
          <a:lstStyle>
            <a:lvl1pPr>
              <a:defRPr sz="850">
                <a:solidFill>
                  <a:srgbClr val="626F86"/>
                </a:solidFill>
                <a:latin typeface="Arial"/>
                <a:ea typeface="Arial"/>
                <a:cs typeface="Arial"/>
              </a:defRPr>
            </a:lvl1pPr>
          </a:lstStyle>
          <a:p>
            <a:pPr algn="l"/>
            <a:fld id="{F7021451-1387-4CA6-816F-3879F97B5CBC}" type="slidenum">
              <a:rPr b="0" lang="en-US"/>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Shape 0"/>
          <p:cNvSpPr/>
          <p:nvPr/>
        </p:nvSpPr>
        <p:spPr>
          <a:xfrm>
            <a:off x="9555480" y="201168"/>
            <a:ext cx="22860" cy="22860"/>
          </a:xfrm>
          <a:prstGeom prst="ellipse">
            <a:avLst/>
          </a:prstGeom>
          <a:solidFill>
            <a:srgbClr val="CFE0F8">
              <a:alpha val="92000"/>
            </a:srgbClr>
          </a:solidFill>
          <a:ln w="12700">
            <a:solidFill>
              <a:srgbClr val="CFE0F8">
                <a:alpha val="0"/>
              </a:srgbClr>
            </a:solidFill>
            <a:prstDash val="solid"/>
          </a:ln>
        </p:spPr>
      </p:sp>
      <p:sp>
        <p:nvSpPr>
          <p:cNvPr id="3" name="Shape 1"/>
          <p:cNvSpPr/>
          <p:nvPr/>
        </p:nvSpPr>
        <p:spPr>
          <a:xfrm>
            <a:off x="9756648" y="201168"/>
            <a:ext cx="22860" cy="22860"/>
          </a:xfrm>
          <a:prstGeom prst="ellipse">
            <a:avLst/>
          </a:prstGeom>
          <a:solidFill>
            <a:srgbClr val="CFE0F8">
              <a:alpha val="92000"/>
            </a:srgbClr>
          </a:solidFill>
          <a:ln w="12700">
            <a:solidFill>
              <a:srgbClr val="CFE0F8">
                <a:alpha val="0"/>
              </a:srgbClr>
            </a:solidFill>
            <a:prstDash val="solid"/>
          </a:ln>
        </p:spPr>
      </p:sp>
      <p:sp>
        <p:nvSpPr>
          <p:cNvPr id="4" name="Shape 2"/>
          <p:cNvSpPr/>
          <p:nvPr/>
        </p:nvSpPr>
        <p:spPr>
          <a:xfrm>
            <a:off x="9957816" y="201168"/>
            <a:ext cx="22860" cy="22860"/>
          </a:xfrm>
          <a:prstGeom prst="ellipse">
            <a:avLst/>
          </a:prstGeom>
          <a:solidFill>
            <a:srgbClr val="CFE0F8">
              <a:alpha val="92000"/>
            </a:srgbClr>
          </a:solidFill>
          <a:ln w="12700">
            <a:solidFill>
              <a:srgbClr val="CFE0F8">
                <a:alpha val="0"/>
              </a:srgbClr>
            </a:solidFill>
            <a:prstDash val="solid"/>
          </a:ln>
        </p:spPr>
      </p:sp>
      <p:sp>
        <p:nvSpPr>
          <p:cNvPr id="5" name="Shape 3"/>
          <p:cNvSpPr/>
          <p:nvPr/>
        </p:nvSpPr>
        <p:spPr>
          <a:xfrm>
            <a:off x="10158984" y="201168"/>
            <a:ext cx="22860" cy="22860"/>
          </a:xfrm>
          <a:prstGeom prst="ellipse">
            <a:avLst/>
          </a:prstGeom>
          <a:solidFill>
            <a:srgbClr val="CFE0F8">
              <a:alpha val="92000"/>
            </a:srgbClr>
          </a:solidFill>
          <a:ln w="12700">
            <a:solidFill>
              <a:srgbClr val="CFE0F8">
                <a:alpha val="0"/>
              </a:srgbClr>
            </a:solidFill>
            <a:prstDash val="solid"/>
          </a:ln>
        </p:spPr>
      </p:sp>
      <p:sp>
        <p:nvSpPr>
          <p:cNvPr id="6" name="Shape 4"/>
          <p:cNvSpPr/>
          <p:nvPr/>
        </p:nvSpPr>
        <p:spPr>
          <a:xfrm>
            <a:off x="10360152" y="201168"/>
            <a:ext cx="22860" cy="22860"/>
          </a:xfrm>
          <a:prstGeom prst="ellipse">
            <a:avLst/>
          </a:prstGeom>
          <a:solidFill>
            <a:srgbClr val="CFE0F8">
              <a:alpha val="92000"/>
            </a:srgbClr>
          </a:solidFill>
          <a:ln w="12700">
            <a:solidFill>
              <a:srgbClr val="CFE0F8">
                <a:alpha val="0"/>
              </a:srgbClr>
            </a:solidFill>
            <a:prstDash val="solid"/>
          </a:ln>
        </p:spPr>
      </p:sp>
      <p:sp>
        <p:nvSpPr>
          <p:cNvPr id="7" name="Shape 5"/>
          <p:cNvSpPr/>
          <p:nvPr/>
        </p:nvSpPr>
        <p:spPr>
          <a:xfrm>
            <a:off x="10561320" y="201168"/>
            <a:ext cx="22860" cy="22860"/>
          </a:xfrm>
          <a:prstGeom prst="ellipse">
            <a:avLst/>
          </a:prstGeom>
          <a:solidFill>
            <a:srgbClr val="CFE0F8">
              <a:alpha val="92000"/>
            </a:srgbClr>
          </a:solidFill>
          <a:ln w="12700">
            <a:solidFill>
              <a:srgbClr val="CFE0F8">
                <a:alpha val="0"/>
              </a:srgbClr>
            </a:solidFill>
            <a:prstDash val="solid"/>
          </a:ln>
        </p:spPr>
      </p:sp>
      <p:sp>
        <p:nvSpPr>
          <p:cNvPr id="8" name="Shape 6"/>
          <p:cNvSpPr/>
          <p:nvPr/>
        </p:nvSpPr>
        <p:spPr>
          <a:xfrm>
            <a:off x="10762488" y="201168"/>
            <a:ext cx="22860" cy="22860"/>
          </a:xfrm>
          <a:prstGeom prst="ellipse">
            <a:avLst/>
          </a:prstGeom>
          <a:solidFill>
            <a:srgbClr val="CFE0F8">
              <a:alpha val="92000"/>
            </a:srgbClr>
          </a:solidFill>
          <a:ln w="12700">
            <a:solidFill>
              <a:srgbClr val="CFE0F8">
                <a:alpha val="0"/>
              </a:srgbClr>
            </a:solidFill>
            <a:prstDash val="solid"/>
          </a:ln>
        </p:spPr>
      </p:sp>
      <p:sp>
        <p:nvSpPr>
          <p:cNvPr id="9" name="Shape 7"/>
          <p:cNvSpPr/>
          <p:nvPr/>
        </p:nvSpPr>
        <p:spPr>
          <a:xfrm>
            <a:off x="10963656" y="201168"/>
            <a:ext cx="22860" cy="22860"/>
          </a:xfrm>
          <a:prstGeom prst="ellipse">
            <a:avLst/>
          </a:prstGeom>
          <a:solidFill>
            <a:srgbClr val="CFE0F8">
              <a:alpha val="92000"/>
            </a:srgbClr>
          </a:solidFill>
          <a:ln w="12700">
            <a:solidFill>
              <a:srgbClr val="CFE0F8">
                <a:alpha val="0"/>
              </a:srgbClr>
            </a:solidFill>
            <a:prstDash val="solid"/>
          </a:ln>
        </p:spPr>
      </p:sp>
      <p:sp>
        <p:nvSpPr>
          <p:cNvPr id="10" name="Shape 8"/>
          <p:cNvSpPr/>
          <p:nvPr/>
        </p:nvSpPr>
        <p:spPr>
          <a:xfrm>
            <a:off x="11164824" y="201168"/>
            <a:ext cx="22860" cy="22860"/>
          </a:xfrm>
          <a:prstGeom prst="ellipse">
            <a:avLst/>
          </a:prstGeom>
          <a:solidFill>
            <a:srgbClr val="CFE0F8">
              <a:alpha val="92000"/>
            </a:srgbClr>
          </a:solidFill>
          <a:ln w="12700">
            <a:solidFill>
              <a:srgbClr val="CFE0F8">
                <a:alpha val="0"/>
              </a:srgbClr>
            </a:solidFill>
            <a:prstDash val="solid"/>
          </a:ln>
        </p:spPr>
      </p:sp>
      <p:sp>
        <p:nvSpPr>
          <p:cNvPr id="11" name="Shape 9"/>
          <p:cNvSpPr/>
          <p:nvPr/>
        </p:nvSpPr>
        <p:spPr>
          <a:xfrm>
            <a:off x="11365992" y="201168"/>
            <a:ext cx="22860" cy="22860"/>
          </a:xfrm>
          <a:prstGeom prst="ellipse">
            <a:avLst/>
          </a:prstGeom>
          <a:solidFill>
            <a:srgbClr val="CFE0F8">
              <a:alpha val="92000"/>
            </a:srgbClr>
          </a:solidFill>
          <a:ln w="12700">
            <a:solidFill>
              <a:srgbClr val="CFE0F8">
                <a:alpha val="0"/>
              </a:srgbClr>
            </a:solidFill>
            <a:prstDash val="solid"/>
          </a:ln>
        </p:spPr>
      </p:sp>
      <p:sp>
        <p:nvSpPr>
          <p:cNvPr id="12" name="Shape 10"/>
          <p:cNvSpPr/>
          <p:nvPr/>
        </p:nvSpPr>
        <p:spPr>
          <a:xfrm>
            <a:off x="11567160" y="201168"/>
            <a:ext cx="22860" cy="22860"/>
          </a:xfrm>
          <a:prstGeom prst="ellipse">
            <a:avLst/>
          </a:prstGeom>
          <a:solidFill>
            <a:srgbClr val="CFE0F8">
              <a:alpha val="92000"/>
            </a:srgbClr>
          </a:solidFill>
          <a:ln w="12700">
            <a:solidFill>
              <a:srgbClr val="CFE0F8">
                <a:alpha val="0"/>
              </a:srgbClr>
            </a:solidFill>
            <a:prstDash val="solid"/>
          </a:ln>
        </p:spPr>
      </p:sp>
      <p:sp>
        <p:nvSpPr>
          <p:cNvPr id="13" name="Shape 11"/>
          <p:cNvSpPr/>
          <p:nvPr/>
        </p:nvSpPr>
        <p:spPr>
          <a:xfrm>
            <a:off x="11768328" y="201168"/>
            <a:ext cx="22860" cy="22860"/>
          </a:xfrm>
          <a:prstGeom prst="ellipse">
            <a:avLst/>
          </a:prstGeom>
          <a:solidFill>
            <a:srgbClr val="CFE0F8">
              <a:alpha val="92000"/>
            </a:srgbClr>
          </a:solidFill>
          <a:ln w="12700">
            <a:solidFill>
              <a:srgbClr val="CFE0F8">
                <a:alpha val="0"/>
              </a:srgbClr>
            </a:solidFill>
            <a:prstDash val="solid"/>
          </a:ln>
        </p:spPr>
      </p:sp>
      <p:sp>
        <p:nvSpPr>
          <p:cNvPr id="14" name="Shape 12"/>
          <p:cNvSpPr/>
          <p:nvPr/>
        </p:nvSpPr>
        <p:spPr>
          <a:xfrm>
            <a:off x="11969496" y="201168"/>
            <a:ext cx="22860" cy="22860"/>
          </a:xfrm>
          <a:prstGeom prst="ellipse">
            <a:avLst/>
          </a:prstGeom>
          <a:solidFill>
            <a:srgbClr val="CFE0F8">
              <a:alpha val="92000"/>
            </a:srgbClr>
          </a:solidFill>
          <a:ln w="12700">
            <a:solidFill>
              <a:srgbClr val="CFE0F8">
                <a:alpha val="0"/>
              </a:srgbClr>
            </a:solidFill>
            <a:prstDash val="solid"/>
          </a:ln>
        </p:spPr>
      </p:sp>
      <p:sp>
        <p:nvSpPr>
          <p:cNvPr id="15" name="Shape 13"/>
          <p:cNvSpPr/>
          <p:nvPr/>
        </p:nvSpPr>
        <p:spPr>
          <a:xfrm>
            <a:off x="9555480" y="384048"/>
            <a:ext cx="22860" cy="22860"/>
          </a:xfrm>
          <a:prstGeom prst="ellipse">
            <a:avLst/>
          </a:prstGeom>
          <a:solidFill>
            <a:srgbClr val="CFE0F8">
              <a:alpha val="92000"/>
            </a:srgbClr>
          </a:solidFill>
          <a:ln w="12700">
            <a:solidFill>
              <a:srgbClr val="CFE0F8">
                <a:alpha val="0"/>
              </a:srgbClr>
            </a:solidFill>
            <a:prstDash val="solid"/>
          </a:ln>
        </p:spPr>
      </p:sp>
      <p:sp>
        <p:nvSpPr>
          <p:cNvPr id="16" name="Shape 14"/>
          <p:cNvSpPr/>
          <p:nvPr/>
        </p:nvSpPr>
        <p:spPr>
          <a:xfrm>
            <a:off x="9756648" y="384048"/>
            <a:ext cx="22860" cy="22860"/>
          </a:xfrm>
          <a:prstGeom prst="ellipse">
            <a:avLst/>
          </a:prstGeom>
          <a:solidFill>
            <a:srgbClr val="CFE0F8">
              <a:alpha val="92000"/>
            </a:srgbClr>
          </a:solidFill>
          <a:ln w="12700">
            <a:solidFill>
              <a:srgbClr val="CFE0F8">
                <a:alpha val="0"/>
              </a:srgbClr>
            </a:solidFill>
            <a:prstDash val="solid"/>
          </a:ln>
        </p:spPr>
      </p:sp>
      <p:sp>
        <p:nvSpPr>
          <p:cNvPr id="17" name="Shape 15"/>
          <p:cNvSpPr/>
          <p:nvPr/>
        </p:nvSpPr>
        <p:spPr>
          <a:xfrm>
            <a:off x="9957816" y="384048"/>
            <a:ext cx="22860" cy="22860"/>
          </a:xfrm>
          <a:prstGeom prst="ellipse">
            <a:avLst/>
          </a:prstGeom>
          <a:solidFill>
            <a:srgbClr val="CFE0F8">
              <a:alpha val="92000"/>
            </a:srgbClr>
          </a:solidFill>
          <a:ln w="12700">
            <a:solidFill>
              <a:srgbClr val="CFE0F8">
                <a:alpha val="0"/>
              </a:srgbClr>
            </a:solidFill>
            <a:prstDash val="solid"/>
          </a:ln>
        </p:spPr>
      </p:sp>
      <p:sp>
        <p:nvSpPr>
          <p:cNvPr id="18" name="Shape 16"/>
          <p:cNvSpPr/>
          <p:nvPr/>
        </p:nvSpPr>
        <p:spPr>
          <a:xfrm>
            <a:off x="10158984" y="384048"/>
            <a:ext cx="22860" cy="22860"/>
          </a:xfrm>
          <a:prstGeom prst="ellipse">
            <a:avLst/>
          </a:prstGeom>
          <a:solidFill>
            <a:srgbClr val="CFE0F8">
              <a:alpha val="92000"/>
            </a:srgbClr>
          </a:solidFill>
          <a:ln w="12700">
            <a:solidFill>
              <a:srgbClr val="CFE0F8">
                <a:alpha val="0"/>
              </a:srgbClr>
            </a:solidFill>
            <a:prstDash val="solid"/>
          </a:ln>
        </p:spPr>
      </p:sp>
      <p:sp>
        <p:nvSpPr>
          <p:cNvPr id="19" name="Shape 17"/>
          <p:cNvSpPr/>
          <p:nvPr/>
        </p:nvSpPr>
        <p:spPr>
          <a:xfrm>
            <a:off x="10360152" y="384048"/>
            <a:ext cx="22860" cy="22860"/>
          </a:xfrm>
          <a:prstGeom prst="ellipse">
            <a:avLst/>
          </a:prstGeom>
          <a:solidFill>
            <a:srgbClr val="CFE0F8">
              <a:alpha val="92000"/>
            </a:srgbClr>
          </a:solidFill>
          <a:ln w="12700">
            <a:solidFill>
              <a:srgbClr val="CFE0F8">
                <a:alpha val="0"/>
              </a:srgbClr>
            </a:solidFill>
            <a:prstDash val="solid"/>
          </a:ln>
        </p:spPr>
      </p:sp>
      <p:sp>
        <p:nvSpPr>
          <p:cNvPr id="20" name="Shape 18"/>
          <p:cNvSpPr/>
          <p:nvPr/>
        </p:nvSpPr>
        <p:spPr>
          <a:xfrm>
            <a:off x="10561320" y="384048"/>
            <a:ext cx="22860" cy="22860"/>
          </a:xfrm>
          <a:prstGeom prst="ellipse">
            <a:avLst/>
          </a:prstGeom>
          <a:solidFill>
            <a:srgbClr val="CFE0F8">
              <a:alpha val="92000"/>
            </a:srgbClr>
          </a:solidFill>
          <a:ln w="12700">
            <a:solidFill>
              <a:srgbClr val="CFE0F8">
                <a:alpha val="0"/>
              </a:srgbClr>
            </a:solidFill>
            <a:prstDash val="solid"/>
          </a:ln>
        </p:spPr>
      </p:sp>
      <p:sp>
        <p:nvSpPr>
          <p:cNvPr id="21" name="Shape 19"/>
          <p:cNvSpPr/>
          <p:nvPr/>
        </p:nvSpPr>
        <p:spPr>
          <a:xfrm>
            <a:off x="10762488" y="384048"/>
            <a:ext cx="22860" cy="22860"/>
          </a:xfrm>
          <a:prstGeom prst="ellipse">
            <a:avLst/>
          </a:prstGeom>
          <a:solidFill>
            <a:srgbClr val="CFE0F8">
              <a:alpha val="92000"/>
            </a:srgbClr>
          </a:solidFill>
          <a:ln w="12700">
            <a:solidFill>
              <a:srgbClr val="CFE0F8">
                <a:alpha val="0"/>
              </a:srgbClr>
            </a:solidFill>
            <a:prstDash val="solid"/>
          </a:ln>
        </p:spPr>
      </p:sp>
      <p:sp>
        <p:nvSpPr>
          <p:cNvPr id="22" name="Shape 20"/>
          <p:cNvSpPr/>
          <p:nvPr/>
        </p:nvSpPr>
        <p:spPr>
          <a:xfrm>
            <a:off x="10963656" y="384048"/>
            <a:ext cx="22860" cy="22860"/>
          </a:xfrm>
          <a:prstGeom prst="ellipse">
            <a:avLst/>
          </a:prstGeom>
          <a:solidFill>
            <a:srgbClr val="CFE0F8">
              <a:alpha val="92000"/>
            </a:srgbClr>
          </a:solidFill>
          <a:ln w="12700">
            <a:solidFill>
              <a:srgbClr val="CFE0F8">
                <a:alpha val="0"/>
              </a:srgbClr>
            </a:solidFill>
            <a:prstDash val="solid"/>
          </a:ln>
        </p:spPr>
      </p:sp>
      <p:sp>
        <p:nvSpPr>
          <p:cNvPr id="23" name="Shape 21"/>
          <p:cNvSpPr/>
          <p:nvPr/>
        </p:nvSpPr>
        <p:spPr>
          <a:xfrm>
            <a:off x="11164824" y="384048"/>
            <a:ext cx="22860" cy="22860"/>
          </a:xfrm>
          <a:prstGeom prst="ellipse">
            <a:avLst/>
          </a:prstGeom>
          <a:solidFill>
            <a:srgbClr val="CFE0F8">
              <a:alpha val="92000"/>
            </a:srgbClr>
          </a:solidFill>
          <a:ln w="12700">
            <a:solidFill>
              <a:srgbClr val="CFE0F8">
                <a:alpha val="0"/>
              </a:srgbClr>
            </a:solidFill>
            <a:prstDash val="solid"/>
          </a:ln>
        </p:spPr>
      </p:sp>
      <p:sp>
        <p:nvSpPr>
          <p:cNvPr id="24" name="Shape 22"/>
          <p:cNvSpPr/>
          <p:nvPr/>
        </p:nvSpPr>
        <p:spPr>
          <a:xfrm>
            <a:off x="11365992" y="384048"/>
            <a:ext cx="22860" cy="22860"/>
          </a:xfrm>
          <a:prstGeom prst="ellipse">
            <a:avLst/>
          </a:prstGeom>
          <a:solidFill>
            <a:srgbClr val="CFE0F8">
              <a:alpha val="92000"/>
            </a:srgbClr>
          </a:solidFill>
          <a:ln w="12700">
            <a:solidFill>
              <a:srgbClr val="CFE0F8">
                <a:alpha val="0"/>
              </a:srgbClr>
            </a:solidFill>
            <a:prstDash val="solid"/>
          </a:ln>
        </p:spPr>
      </p:sp>
      <p:sp>
        <p:nvSpPr>
          <p:cNvPr id="25" name="Shape 23"/>
          <p:cNvSpPr/>
          <p:nvPr/>
        </p:nvSpPr>
        <p:spPr>
          <a:xfrm>
            <a:off x="11567160" y="384048"/>
            <a:ext cx="22860" cy="22860"/>
          </a:xfrm>
          <a:prstGeom prst="ellipse">
            <a:avLst/>
          </a:prstGeom>
          <a:solidFill>
            <a:srgbClr val="CFE0F8">
              <a:alpha val="92000"/>
            </a:srgbClr>
          </a:solidFill>
          <a:ln w="12700">
            <a:solidFill>
              <a:srgbClr val="CFE0F8">
                <a:alpha val="0"/>
              </a:srgbClr>
            </a:solidFill>
            <a:prstDash val="solid"/>
          </a:ln>
        </p:spPr>
      </p:sp>
      <p:sp>
        <p:nvSpPr>
          <p:cNvPr id="26" name="Shape 24"/>
          <p:cNvSpPr/>
          <p:nvPr/>
        </p:nvSpPr>
        <p:spPr>
          <a:xfrm>
            <a:off x="11768328" y="384048"/>
            <a:ext cx="22860" cy="22860"/>
          </a:xfrm>
          <a:prstGeom prst="ellipse">
            <a:avLst/>
          </a:prstGeom>
          <a:solidFill>
            <a:srgbClr val="CFE0F8">
              <a:alpha val="92000"/>
            </a:srgbClr>
          </a:solidFill>
          <a:ln w="12700">
            <a:solidFill>
              <a:srgbClr val="CFE0F8">
                <a:alpha val="0"/>
              </a:srgbClr>
            </a:solidFill>
            <a:prstDash val="solid"/>
          </a:ln>
        </p:spPr>
      </p:sp>
      <p:sp>
        <p:nvSpPr>
          <p:cNvPr id="27" name="Shape 25"/>
          <p:cNvSpPr/>
          <p:nvPr/>
        </p:nvSpPr>
        <p:spPr>
          <a:xfrm>
            <a:off x="11969496" y="384048"/>
            <a:ext cx="22860" cy="22860"/>
          </a:xfrm>
          <a:prstGeom prst="ellipse">
            <a:avLst/>
          </a:prstGeom>
          <a:solidFill>
            <a:srgbClr val="CFE0F8">
              <a:alpha val="92000"/>
            </a:srgbClr>
          </a:solidFill>
          <a:ln w="12700">
            <a:solidFill>
              <a:srgbClr val="CFE0F8">
                <a:alpha val="0"/>
              </a:srgbClr>
            </a:solidFill>
            <a:prstDash val="solid"/>
          </a:ln>
        </p:spPr>
      </p:sp>
      <p:sp>
        <p:nvSpPr>
          <p:cNvPr id="28" name="Shape 26"/>
          <p:cNvSpPr/>
          <p:nvPr/>
        </p:nvSpPr>
        <p:spPr>
          <a:xfrm>
            <a:off x="9555480" y="566928"/>
            <a:ext cx="22860" cy="22860"/>
          </a:xfrm>
          <a:prstGeom prst="ellipse">
            <a:avLst/>
          </a:prstGeom>
          <a:solidFill>
            <a:srgbClr val="CFE0F8">
              <a:alpha val="92000"/>
            </a:srgbClr>
          </a:solidFill>
          <a:ln w="12700">
            <a:solidFill>
              <a:srgbClr val="CFE0F8">
                <a:alpha val="0"/>
              </a:srgbClr>
            </a:solidFill>
            <a:prstDash val="solid"/>
          </a:ln>
        </p:spPr>
      </p:sp>
      <p:sp>
        <p:nvSpPr>
          <p:cNvPr id="29" name="Shape 27"/>
          <p:cNvSpPr/>
          <p:nvPr/>
        </p:nvSpPr>
        <p:spPr>
          <a:xfrm>
            <a:off x="9756648" y="566928"/>
            <a:ext cx="22860" cy="22860"/>
          </a:xfrm>
          <a:prstGeom prst="ellipse">
            <a:avLst/>
          </a:prstGeom>
          <a:solidFill>
            <a:srgbClr val="CFE0F8">
              <a:alpha val="92000"/>
            </a:srgbClr>
          </a:solidFill>
          <a:ln w="12700">
            <a:solidFill>
              <a:srgbClr val="CFE0F8">
                <a:alpha val="0"/>
              </a:srgbClr>
            </a:solidFill>
            <a:prstDash val="solid"/>
          </a:ln>
        </p:spPr>
      </p:sp>
      <p:sp>
        <p:nvSpPr>
          <p:cNvPr id="30" name="Shape 28"/>
          <p:cNvSpPr/>
          <p:nvPr/>
        </p:nvSpPr>
        <p:spPr>
          <a:xfrm>
            <a:off x="9957816" y="566928"/>
            <a:ext cx="22860" cy="22860"/>
          </a:xfrm>
          <a:prstGeom prst="ellipse">
            <a:avLst/>
          </a:prstGeom>
          <a:solidFill>
            <a:srgbClr val="CFE0F8">
              <a:alpha val="92000"/>
            </a:srgbClr>
          </a:solidFill>
          <a:ln w="12700">
            <a:solidFill>
              <a:srgbClr val="CFE0F8">
                <a:alpha val="0"/>
              </a:srgbClr>
            </a:solidFill>
            <a:prstDash val="solid"/>
          </a:ln>
        </p:spPr>
      </p:sp>
      <p:sp>
        <p:nvSpPr>
          <p:cNvPr id="31" name="Shape 29"/>
          <p:cNvSpPr/>
          <p:nvPr/>
        </p:nvSpPr>
        <p:spPr>
          <a:xfrm>
            <a:off x="10158984" y="566928"/>
            <a:ext cx="22860" cy="22860"/>
          </a:xfrm>
          <a:prstGeom prst="ellipse">
            <a:avLst/>
          </a:prstGeom>
          <a:solidFill>
            <a:srgbClr val="CFE0F8">
              <a:alpha val="92000"/>
            </a:srgbClr>
          </a:solidFill>
          <a:ln w="12700">
            <a:solidFill>
              <a:srgbClr val="CFE0F8">
                <a:alpha val="0"/>
              </a:srgbClr>
            </a:solidFill>
            <a:prstDash val="solid"/>
          </a:ln>
        </p:spPr>
      </p:sp>
      <p:sp>
        <p:nvSpPr>
          <p:cNvPr id="32" name="Shape 30"/>
          <p:cNvSpPr/>
          <p:nvPr/>
        </p:nvSpPr>
        <p:spPr>
          <a:xfrm>
            <a:off x="10360152" y="566928"/>
            <a:ext cx="22860" cy="22860"/>
          </a:xfrm>
          <a:prstGeom prst="ellipse">
            <a:avLst/>
          </a:prstGeom>
          <a:solidFill>
            <a:srgbClr val="CFE0F8">
              <a:alpha val="92000"/>
            </a:srgbClr>
          </a:solidFill>
          <a:ln w="12700">
            <a:solidFill>
              <a:srgbClr val="CFE0F8">
                <a:alpha val="0"/>
              </a:srgbClr>
            </a:solidFill>
            <a:prstDash val="solid"/>
          </a:ln>
        </p:spPr>
      </p:sp>
      <p:sp>
        <p:nvSpPr>
          <p:cNvPr id="33" name="Shape 31"/>
          <p:cNvSpPr/>
          <p:nvPr/>
        </p:nvSpPr>
        <p:spPr>
          <a:xfrm>
            <a:off x="10561320" y="566928"/>
            <a:ext cx="22860" cy="22860"/>
          </a:xfrm>
          <a:prstGeom prst="ellipse">
            <a:avLst/>
          </a:prstGeom>
          <a:solidFill>
            <a:srgbClr val="CFE0F8">
              <a:alpha val="92000"/>
            </a:srgbClr>
          </a:solidFill>
          <a:ln w="12700">
            <a:solidFill>
              <a:srgbClr val="CFE0F8">
                <a:alpha val="0"/>
              </a:srgbClr>
            </a:solidFill>
            <a:prstDash val="solid"/>
          </a:ln>
        </p:spPr>
      </p:sp>
      <p:sp>
        <p:nvSpPr>
          <p:cNvPr id="34" name="Shape 32"/>
          <p:cNvSpPr/>
          <p:nvPr/>
        </p:nvSpPr>
        <p:spPr>
          <a:xfrm>
            <a:off x="10762488" y="566928"/>
            <a:ext cx="22860" cy="22860"/>
          </a:xfrm>
          <a:prstGeom prst="ellipse">
            <a:avLst/>
          </a:prstGeom>
          <a:solidFill>
            <a:srgbClr val="CFE0F8">
              <a:alpha val="92000"/>
            </a:srgbClr>
          </a:solidFill>
          <a:ln w="12700">
            <a:solidFill>
              <a:srgbClr val="CFE0F8">
                <a:alpha val="0"/>
              </a:srgbClr>
            </a:solidFill>
            <a:prstDash val="solid"/>
          </a:ln>
        </p:spPr>
      </p:sp>
      <p:sp>
        <p:nvSpPr>
          <p:cNvPr id="35" name="Shape 33"/>
          <p:cNvSpPr/>
          <p:nvPr/>
        </p:nvSpPr>
        <p:spPr>
          <a:xfrm>
            <a:off x="10963656" y="566928"/>
            <a:ext cx="22860" cy="22860"/>
          </a:xfrm>
          <a:prstGeom prst="ellipse">
            <a:avLst/>
          </a:prstGeom>
          <a:solidFill>
            <a:srgbClr val="CFE0F8">
              <a:alpha val="92000"/>
            </a:srgbClr>
          </a:solidFill>
          <a:ln w="12700">
            <a:solidFill>
              <a:srgbClr val="CFE0F8">
                <a:alpha val="0"/>
              </a:srgbClr>
            </a:solidFill>
            <a:prstDash val="solid"/>
          </a:ln>
        </p:spPr>
      </p:sp>
      <p:sp>
        <p:nvSpPr>
          <p:cNvPr id="36" name="Shape 34"/>
          <p:cNvSpPr/>
          <p:nvPr/>
        </p:nvSpPr>
        <p:spPr>
          <a:xfrm>
            <a:off x="11164824" y="566928"/>
            <a:ext cx="22860" cy="22860"/>
          </a:xfrm>
          <a:prstGeom prst="ellipse">
            <a:avLst/>
          </a:prstGeom>
          <a:solidFill>
            <a:srgbClr val="CFE0F8">
              <a:alpha val="92000"/>
            </a:srgbClr>
          </a:solidFill>
          <a:ln w="12700">
            <a:solidFill>
              <a:srgbClr val="CFE0F8">
                <a:alpha val="0"/>
              </a:srgbClr>
            </a:solidFill>
            <a:prstDash val="solid"/>
          </a:ln>
        </p:spPr>
      </p:sp>
      <p:sp>
        <p:nvSpPr>
          <p:cNvPr id="37" name="Shape 35"/>
          <p:cNvSpPr/>
          <p:nvPr/>
        </p:nvSpPr>
        <p:spPr>
          <a:xfrm>
            <a:off x="11365992" y="566928"/>
            <a:ext cx="22860" cy="22860"/>
          </a:xfrm>
          <a:prstGeom prst="ellipse">
            <a:avLst/>
          </a:prstGeom>
          <a:solidFill>
            <a:srgbClr val="CFE0F8">
              <a:alpha val="92000"/>
            </a:srgbClr>
          </a:solidFill>
          <a:ln w="12700">
            <a:solidFill>
              <a:srgbClr val="CFE0F8">
                <a:alpha val="0"/>
              </a:srgbClr>
            </a:solidFill>
            <a:prstDash val="solid"/>
          </a:ln>
        </p:spPr>
      </p:sp>
      <p:sp>
        <p:nvSpPr>
          <p:cNvPr id="38" name="Shape 36"/>
          <p:cNvSpPr/>
          <p:nvPr/>
        </p:nvSpPr>
        <p:spPr>
          <a:xfrm>
            <a:off x="11567160" y="566928"/>
            <a:ext cx="22860" cy="22860"/>
          </a:xfrm>
          <a:prstGeom prst="ellipse">
            <a:avLst/>
          </a:prstGeom>
          <a:solidFill>
            <a:srgbClr val="CFE0F8">
              <a:alpha val="92000"/>
            </a:srgbClr>
          </a:solidFill>
          <a:ln w="12700">
            <a:solidFill>
              <a:srgbClr val="CFE0F8">
                <a:alpha val="0"/>
              </a:srgbClr>
            </a:solidFill>
            <a:prstDash val="solid"/>
          </a:ln>
        </p:spPr>
      </p:sp>
      <p:sp>
        <p:nvSpPr>
          <p:cNvPr id="39" name="Shape 37"/>
          <p:cNvSpPr/>
          <p:nvPr/>
        </p:nvSpPr>
        <p:spPr>
          <a:xfrm>
            <a:off x="11768328" y="566928"/>
            <a:ext cx="22860" cy="22860"/>
          </a:xfrm>
          <a:prstGeom prst="ellipse">
            <a:avLst/>
          </a:prstGeom>
          <a:solidFill>
            <a:srgbClr val="CFE0F8">
              <a:alpha val="92000"/>
            </a:srgbClr>
          </a:solidFill>
          <a:ln w="12700">
            <a:solidFill>
              <a:srgbClr val="CFE0F8">
                <a:alpha val="0"/>
              </a:srgbClr>
            </a:solidFill>
            <a:prstDash val="solid"/>
          </a:ln>
        </p:spPr>
      </p:sp>
      <p:sp>
        <p:nvSpPr>
          <p:cNvPr id="40" name="Shape 38"/>
          <p:cNvSpPr/>
          <p:nvPr/>
        </p:nvSpPr>
        <p:spPr>
          <a:xfrm>
            <a:off x="11969496" y="566928"/>
            <a:ext cx="22860" cy="22860"/>
          </a:xfrm>
          <a:prstGeom prst="ellipse">
            <a:avLst/>
          </a:prstGeom>
          <a:solidFill>
            <a:srgbClr val="CFE0F8">
              <a:alpha val="92000"/>
            </a:srgbClr>
          </a:solidFill>
          <a:ln w="12700">
            <a:solidFill>
              <a:srgbClr val="CFE0F8">
                <a:alpha val="0"/>
              </a:srgbClr>
            </a:solidFill>
            <a:prstDash val="solid"/>
          </a:ln>
        </p:spPr>
      </p:sp>
      <p:sp>
        <p:nvSpPr>
          <p:cNvPr id="41" name="Shape 39"/>
          <p:cNvSpPr/>
          <p:nvPr/>
        </p:nvSpPr>
        <p:spPr>
          <a:xfrm>
            <a:off x="9555480" y="749808"/>
            <a:ext cx="22860" cy="22860"/>
          </a:xfrm>
          <a:prstGeom prst="ellipse">
            <a:avLst/>
          </a:prstGeom>
          <a:solidFill>
            <a:srgbClr val="CFE0F8">
              <a:alpha val="92000"/>
            </a:srgbClr>
          </a:solidFill>
          <a:ln w="12700">
            <a:solidFill>
              <a:srgbClr val="CFE0F8">
                <a:alpha val="0"/>
              </a:srgbClr>
            </a:solidFill>
            <a:prstDash val="solid"/>
          </a:ln>
        </p:spPr>
      </p:sp>
      <p:sp>
        <p:nvSpPr>
          <p:cNvPr id="42" name="Shape 40"/>
          <p:cNvSpPr/>
          <p:nvPr/>
        </p:nvSpPr>
        <p:spPr>
          <a:xfrm>
            <a:off x="9756648" y="749808"/>
            <a:ext cx="22860" cy="22860"/>
          </a:xfrm>
          <a:prstGeom prst="ellipse">
            <a:avLst/>
          </a:prstGeom>
          <a:solidFill>
            <a:srgbClr val="CFE0F8">
              <a:alpha val="92000"/>
            </a:srgbClr>
          </a:solidFill>
          <a:ln w="12700">
            <a:solidFill>
              <a:srgbClr val="CFE0F8">
                <a:alpha val="0"/>
              </a:srgbClr>
            </a:solidFill>
            <a:prstDash val="solid"/>
          </a:ln>
        </p:spPr>
      </p:sp>
      <p:sp>
        <p:nvSpPr>
          <p:cNvPr id="43" name="Shape 41"/>
          <p:cNvSpPr/>
          <p:nvPr/>
        </p:nvSpPr>
        <p:spPr>
          <a:xfrm>
            <a:off x="9957816" y="749808"/>
            <a:ext cx="22860" cy="22860"/>
          </a:xfrm>
          <a:prstGeom prst="ellipse">
            <a:avLst/>
          </a:prstGeom>
          <a:solidFill>
            <a:srgbClr val="CFE0F8">
              <a:alpha val="92000"/>
            </a:srgbClr>
          </a:solidFill>
          <a:ln w="12700">
            <a:solidFill>
              <a:srgbClr val="CFE0F8">
                <a:alpha val="0"/>
              </a:srgbClr>
            </a:solidFill>
            <a:prstDash val="solid"/>
          </a:ln>
        </p:spPr>
      </p:sp>
      <p:sp>
        <p:nvSpPr>
          <p:cNvPr id="44" name="Shape 42"/>
          <p:cNvSpPr/>
          <p:nvPr/>
        </p:nvSpPr>
        <p:spPr>
          <a:xfrm>
            <a:off x="10158984" y="749808"/>
            <a:ext cx="22860" cy="22860"/>
          </a:xfrm>
          <a:prstGeom prst="ellipse">
            <a:avLst/>
          </a:prstGeom>
          <a:solidFill>
            <a:srgbClr val="CFE0F8">
              <a:alpha val="92000"/>
            </a:srgbClr>
          </a:solidFill>
          <a:ln w="12700">
            <a:solidFill>
              <a:srgbClr val="CFE0F8">
                <a:alpha val="0"/>
              </a:srgbClr>
            </a:solidFill>
            <a:prstDash val="solid"/>
          </a:ln>
        </p:spPr>
      </p:sp>
      <p:sp>
        <p:nvSpPr>
          <p:cNvPr id="45" name="Shape 43"/>
          <p:cNvSpPr/>
          <p:nvPr/>
        </p:nvSpPr>
        <p:spPr>
          <a:xfrm>
            <a:off x="10360152" y="749808"/>
            <a:ext cx="22860" cy="22860"/>
          </a:xfrm>
          <a:prstGeom prst="ellipse">
            <a:avLst/>
          </a:prstGeom>
          <a:solidFill>
            <a:srgbClr val="CFE0F8">
              <a:alpha val="92000"/>
            </a:srgbClr>
          </a:solidFill>
          <a:ln w="12700">
            <a:solidFill>
              <a:srgbClr val="CFE0F8">
                <a:alpha val="0"/>
              </a:srgbClr>
            </a:solidFill>
            <a:prstDash val="solid"/>
          </a:ln>
        </p:spPr>
      </p:sp>
      <p:sp>
        <p:nvSpPr>
          <p:cNvPr id="46" name="Shape 44"/>
          <p:cNvSpPr/>
          <p:nvPr/>
        </p:nvSpPr>
        <p:spPr>
          <a:xfrm>
            <a:off x="10561320" y="749808"/>
            <a:ext cx="22860" cy="22860"/>
          </a:xfrm>
          <a:prstGeom prst="ellipse">
            <a:avLst/>
          </a:prstGeom>
          <a:solidFill>
            <a:srgbClr val="CFE0F8">
              <a:alpha val="92000"/>
            </a:srgbClr>
          </a:solidFill>
          <a:ln w="12700">
            <a:solidFill>
              <a:srgbClr val="CFE0F8">
                <a:alpha val="0"/>
              </a:srgbClr>
            </a:solidFill>
            <a:prstDash val="solid"/>
          </a:ln>
        </p:spPr>
      </p:sp>
      <p:sp>
        <p:nvSpPr>
          <p:cNvPr id="47" name="Shape 45"/>
          <p:cNvSpPr/>
          <p:nvPr/>
        </p:nvSpPr>
        <p:spPr>
          <a:xfrm>
            <a:off x="10762488" y="749808"/>
            <a:ext cx="22860" cy="22860"/>
          </a:xfrm>
          <a:prstGeom prst="ellipse">
            <a:avLst/>
          </a:prstGeom>
          <a:solidFill>
            <a:srgbClr val="CFE0F8">
              <a:alpha val="92000"/>
            </a:srgbClr>
          </a:solidFill>
          <a:ln w="12700">
            <a:solidFill>
              <a:srgbClr val="CFE0F8">
                <a:alpha val="0"/>
              </a:srgbClr>
            </a:solidFill>
            <a:prstDash val="solid"/>
          </a:ln>
        </p:spPr>
      </p:sp>
      <p:sp>
        <p:nvSpPr>
          <p:cNvPr id="48" name="Shape 46"/>
          <p:cNvSpPr/>
          <p:nvPr/>
        </p:nvSpPr>
        <p:spPr>
          <a:xfrm>
            <a:off x="10963656" y="749808"/>
            <a:ext cx="22860" cy="22860"/>
          </a:xfrm>
          <a:prstGeom prst="ellipse">
            <a:avLst/>
          </a:prstGeom>
          <a:solidFill>
            <a:srgbClr val="CFE0F8">
              <a:alpha val="92000"/>
            </a:srgbClr>
          </a:solidFill>
          <a:ln w="12700">
            <a:solidFill>
              <a:srgbClr val="CFE0F8">
                <a:alpha val="0"/>
              </a:srgbClr>
            </a:solidFill>
            <a:prstDash val="solid"/>
          </a:ln>
        </p:spPr>
      </p:sp>
      <p:sp>
        <p:nvSpPr>
          <p:cNvPr id="49" name="Shape 47"/>
          <p:cNvSpPr/>
          <p:nvPr/>
        </p:nvSpPr>
        <p:spPr>
          <a:xfrm>
            <a:off x="11164824" y="749808"/>
            <a:ext cx="22860" cy="22860"/>
          </a:xfrm>
          <a:prstGeom prst="ellipse">
            <a:avLst/>
          </a:prstGeom>
          <a:solidFill>
            <a:srgbClr val="CFE0F8">
              <a:alpha val="92000"/>
            </a:srgbClr>
          </a:solidFill>
          <a:ln w="12700">
            <a:solidFill>
              <a:srgbClr val="CFE0F8">
                <a:alpha val="0"/>
              </a:srgbClr>
            </a:solidFill>
            <a:prstDash val="solid"/>
          </a:ln>
        </p:spPr>
      </p:sp>
      <p:sp>
        <p:nvSpPr>
          <p:cNvPr id="50" name="Shape 48"/>
          <p:cNvSpPr/>
          <p:nvPr/>
        </p:nvSpPr>
        <p:spPr>
          <a:xfrm>
            <a:off x="11365992" y="749808"/>
            <a:ext cx="22860" cy="22860"/>
          </a:xfrm>
          <a:prstGeom prst="ellipse">
            <a:avLst/>
          </a:prstGeom>
          <a:solidFill>
            <a:srgbClr val="CFE0F8">
              <a:alpha val="92000"/>
            </a:srgbClr>
          </a:solidFill>
          <a:ln w="12700">
            <a:solidFill>
              <a:srgbClr val="CFE0F8">
                <a:alpha val="0"/>
              </a:srgbClr>
            </a:solidFill>
            <a:prstDash val="solid"/>
          </a:ln>
        </p:spPr>
      </p:sp>
      <p:sp>
        <p:nvSpPr>
          <p:cNvPr id="51" name="Shape 49"/>
          <p:cNvSpPr/>
          <p:nvPr/>
        </p:nvSpPr>
        <p:spPr>
          <a:xfrm>
            <a:off x="11567160" y="749808"/>
            <a:ext cx="22860" cy="22860"/>
          </a:xfrm>
          <a:prstGeom prst="ellipse">
            <a:avLst/>
          </a:prstGeom>
          <a:solidFill>
            <a:srgbClr val="CFE0F8">
              <a:alpha val="92000"/>
            </a:srgbClr>
          </a:solidFill>
          <a:ln w="12700">
            <a:solidFill>
              <a:srgbClr val="CFE0F8">
                <a:alpha val="0"/>
              </a:srgbClr>
            </a:solidFill>
            <a:prstDash val="solid"/>
          </a:ln>
        </p:spPr>
      </p:sp>
      <p:sp>
        <p:nvSpPr>
          <p:cNvPr id="52" name="Shape 50"/>
          <p:cNvSpPr/>
          <p:nvPr/>
        </p:nvSpPr>
        <p:spPr>
          <a:xfrm>
            <a:off x="11768328" y="749808"/>
            <a:ext cx="22860" cy="22860"/>
          </a:xfrm>
          <a:prstGeom prst="ellipse">
            <a:avLst/>
          </a:prstGeom>
          <a:solidFill>
            <a:srgbClr val="CFE0F8">
              <a:alpha val="92000"/>
            </a:srgbClr>
          </a:solidFill>
          <a:ln w="12700">
            <a:solidFill>
              <a:srgbClr val="CFE0F8">
                <a:alpha val="0"/>
              </a:srgbClr>
            </a:solidFill>
            <a:prstDash val="solid"/>
          </a:ln>
        </p:spPr>
      </p:sp>
      <p:sp>
        <p:nvSpPr>
          <p:cNvPr id="53" name="Shape 51"/>
          <p:cNvSpPr/>
          <p:nvPr/>
        </p:nvSpPr>
        <p:spPr>
          <a:xfrm>
            <a:off x="11969496" y="749808"/>
            <a:ext cx="22860" cy="22860"/>
          </a:xfrm>
          <a:prstGeom prst="ellipse">
            <a:avLst/>
          </a:prstGeom>
          <a:solidFill>
            <a:srgbClr val="CFE0F8">
              <a:alpha val="92000"/>
            </a:srgbClr>
          </a:solidFill>
          <a:ln w="12700">
            <a:solidFill>
              <a:srgbClr val="CFE0F8">
                <a:alpha val="0"/>
              </a:srgbClr>
            </a:solidFill>
            <a:prstDash val="solid"/>
          </a:ln>
        </p:spPr>
      </p:sp>
      <p:sp>
        <p:nvSpPr>
          <p:cNvPr id="54" name="Shape 52"/>
          <p:cNvSpPr/>
          <p:nvPr/>
        </p:nvSpPr>
        <p:spPr>
          <a:xfrm>
            <a:off x="9555480" y="932688"/>
            <a:ext cx="22860" cy="22860"/>
          </a:xfrm>
          <a:prstGeom prst="ellipse">
            <a:avLst/>
          </a:prstGeom>
          <a:solidFill>
            <a:srgbClr val="CFE0F8">
              <a:alpha val="92000"/>
            </a:srgbClr>
          </a:solidFill>
          <a:ln w="12700">
            <a:solidFill>
              <a:srgbClr val="CFE0F8">
                <a:alpha val="0"/>
              </a:srgbClr>
            </a:solidFill>
            <a:prstDash val="solid"/>
          </a:ln>
        </p:spPr>
      </p:sp>
      <p:sp>
        <p:nvSpPr>
          <p:cNvPr id="55" name="Shape 53"/>
          <p:cNvSpPr/>
          <p:nvPr/>
        </p:nvSpPr>
        <p:spPr>
          <a:xfrm>
            <a:off x="9756648" y="932688"/>
            <a:ext cx="22860" cy="22860"/>
          </a:xfrm>
          <a:prstGeom prst="ellipse">
            <a:avLst/>
          </a:prstGeom>
          <a:solidFill>
            <a:srgbClr val="CFE0F8">
              <a:alpha val="92000"/>
            </a:srgbClr>
          </a:solidFill>
          <a:ln w="12700">
            <a:solidFill>
              <a:srgbClr val="CFE0F8">
                <a:alpha val="0"/>
              </a:srgbClr>
            </a:solidFill>
            <a:prstDash val="solid"/>
          </a:ln>
        </p:spPr>
      </p:sp>
      <p:sp>
        <p:nvSpPr>
          <p:cNvPr id="56" name="Shape 54"/>
          <p:cNvSpPr/>
          <p:nvPr/>
        </p:nvSpPr>
        <p:spPr>
          <a:xfrm>
            <a:off x="9957816" y="932688"/>
            <a:ext cx="22860" cy="22860"/>
          </a:xfrm>
          <a:prstGeom prst="ellipse">
            <a:avLst/>
          </a:prstGeom>
          <a:solidFill>
            <a:srgbClr val="CFE0F8">
              <a:alpha val="92000"/>
            </a:srgbClr>
          </a:solidFill>
          <a:ln w="12700">
            <a:solidFill>
              <a:srgbClr val="CFE0F8">
                <a:alpha val="0"/>
              </a:srgbClr>
            </a:solidFill>
            <a:prstDash val="solid"/>
          </a:ln>
        </p:spPr>
      </p:sp>
      <p:sp>
        <p:nvSpPr>
          <p:cNvPr id="57" name="Shape 55"/>
          <p:cNvSpPr/>
          <p:nvPr/>
        </p:nvSpPr>
        <p:spPr>
          <a:xfrm>
            <a:off x="10158984" y="932688"/>
            <a:ext cx="22860" cy="22860"/>
          </a:xfrm>
          <a:prstGeom prst="ellipse">
            <a:avLst/>
          </a:prstGeom>
          <a:solidFill>
            <a:srgbClr val="CFE0F8">
              <a:alpha val="92000"/>
            </a:srgbClr>
          </a:solidFill>
          <a:ln w="12700">
            <a:solidFill>
              <a:srgbClr val="CFE0F8">
                <a:alpha val="0"/>
              </a:srgbClr>
            </a:solidFill>
            <a:prstDash val="solid"/>
          </a:ln>
        </p:spPr>
      </p:sp>
      <p:sp>
        <p:nvSpPr>
          <p:cNvPr id="58" name="Shape 56"/>
          <p:cNvSpPr/>
          <p:nvPr/>
        </p:nvSpPr>
        <p:spPr>
          <a:xfrm>
            <a:off x="10360152" y="932688"/>
            <a:ext cx="22860" cy="22860"/>
          </a:xfrm>
          <a:prstGeom prst="ellipse">
            <a:avLst/>
          </a:prstGeom>
          <a:solidFill>
            <a:srgbClr val="CFE0F8">
              <a:alpha val="92000"/>
            </a:srgbClr>
          </a:solidFill>
          <a:ln w="12700">
            <a:solidFill>
              <a:srgbClr val="CFE0F8">
                <a:alpha val="0"/>
              </a:srgbClr>
            </a:solidFill>
            <a:prstDash val="solid"/>
          </a:ln>
        </p:spPr>
      </p:sp>
      <p:sp>
        <p:nvSpPr>
          <p:cNvPr id="59" name="Shape 57"/>
          <p:cNvSpPr/>
          <p:nvPr/>
        </p:nvSpPr>
        <p:spPr>
          <a:xfrm>
            <a:off x="10561320" y="932688"/>
            <a:ext cx="22860" cy="22860"/>
          </a:xfrm>
          <a:prstGeom prst="ellipse">
            <a:avLst/>
          </a:prstGeom>
          <a:solidFill>
            <a:srgbClr val="CFE0F8">
              <a:alpha val="92000"/>
            </a:srgbClr>
          </a:solidFill>
          <a:ln w="12700">
            <a:solidFill>
              <a:srgbClr val="CFE0F8">
                <a:alpha val="0"/>
              </a:srgbClr>
            </a:solidFill>
            <a:prstDash val="solid"/>
          </a:ln>
        </p:spPr>
      </p:sp>
      <p:sp>
        <p:nvSpPr>
          <p:cNvPr id="60" name="Shape 58"/>
          <p:cNvSpPr/>
          <p:nvPr/>
        </p:nvSpPr>
        <p:spPr>
          <a:xfrm>
            <a:off x="10762488" y="932688"/>
            <a:ext cx="22860" cy="22860"/>
          </a:xfrm>
          <a:prstGeom prst="ellipse">
            <a:avLst/>
          </a:prstGeom>
          <a:solidFill>
            <a:srgbClr val="CFE0F8">
              <a:alpha val="92000"/>
            </a:srgbClr>
          </a:solidFill>
          <a:ln w="12700">
            <a:solidFill>
              <a:srgbClr val="CFE0F8">
                <a:alpha val="0"/>
              </a:srgbClr>
            </a:solidFill>
            <a:prstDash val="solid"/>
          </a:ln>
        </p:spPr>
      </p:sp>
      <p:sp>
        <p:nvSpPr>
          <p:cNvPr id="61" name="Shape 59"/>
          <p:cNvSpPr/>
          <p:nvPr/>
        </p:nvSpPr>
        <p:spPr>
          <a:xfrm>
            <a:off x="10963656" y="932688"/>
            <a:ext cx="22860" cy="22860"/>
          </a:xfrm>
          <a:prstGeom prst="ellipse">
            <a:avLst/>
          </a:prstGeom>
          <a:solidFill>
            <a:srgbClr val="CFE0F8">
              <a:alpha val="92000"/>
            </a:srgbClr>
          </a:solidFill>
          <a:ln w="12700">
            <a:solidFill>
              <a:srgbClr val="CFE0F8">
                <a:alpha val="0"/>
              </a:srgbClr>
            </a:solidFill>
            <a:prstDash val="solid"/>
          </a:ln>
        </p:spPr>
      </p:sp>
      <p:sp>
        <p:nvSpPr>
          <p:cNvPr id="62" name="Shape 60"/>
          <p:cNvSpPr/>
          <p:nvPr/>
        </p:nvSpPr>
        <p:spPr>
          <a:xfrm>
            <a:off x="11164824" y="932688"/>
            <a:ext cx="22860" cy="22860"/>
          </a:xfrm>
          <a:prstGeom prst="ellipse">
            <a:avLst/>
          </a:prstGeom>
          <a:solidFill>
            <a:srgbClr val="CFE0F8">
              <a:alpha val="92000"/>
            </a:srgbClr>
          </a:solidFill>
          <a:ln w="12700">
            <a:solidFill>
              <a:srgbClr val="CFE0F8">
                <a:alpha val="0"/>
              </a:srgbClr>
            </a:solidFill>
            <a:prstDash val="solid"/>
          </a:ln>
        </p:spPr>
      </p:sp>
      <p:sp>
        <p:nvSpPr>
          <p:cNvPr id="63" name="Shape 61"/>
          <p:cNvSpPr/>
          <p:nvPr/>
        </p:nvSpPr>
        <p:spPr>
          <a:xfrm>
            <a:off x="11365992" y="932688"/>
            <a:ext cx="22860" cy="22860"/>
          </a:xfrm>
          <a:prstGeom prst="ellipse">
            <a:avLst/>
          </a:prstGeom>
          <a:solidFill>
            <a:srgbClr val="CFE0F8">
              <a:alpha val="92000"/>
            </a:srgbClr>
          </a:solidFill>
          <a:ln w="12700">
            <a:solidFill>
              <a:srgbClr val="CFE0F8">
                <a:alpha val="0"/>
              </a:srgbClr>
            </a:solidFill>
            <a:prstDash val="solid"/>
          </a:ln>
        </p:spPr>
      </p:sp>
      <p:sp>
        <p:nvSpPr>
          <p:cNvPr id="64" name="Shape 62"/>
          <p:cNvSpPr/>
          <p:nvPr/>
        </p:nvSpPr>
        <p:spPr>
          <a:xfrm>
            <a:off x="11567160" y="932688"/>
            <a:ext cx="22860" cy="22860"/>
          </a:xfrm>
          <a:prstGeom prst="ellipse">
            <a:avLst/>
          </a:prstGeom>
          <a:solidFill>
            <a:srgbClr val="CFE0F8">
              <a:alpha val="92000"/>
            </a:srgbClr>
          </a:solidFill>
          <a:ln w="12700">
            <a:solidFill>
              <a:srgbClr val="CFE0F8">
                <a:alpha val="0"/>
              </a:srgbClr>
            </a:solidFill>
            <a:prstDash val="solid"/>
          </a:ln>
        </p:spPr>
      </p:sp>
      <p:sp>
        <p:nvSpPr>
          <p:cNvPr id="65" name="Shape 63"/>
          <p:cNvSpPr/>
          <p:nvPr/>
        </p:nvSpPr>
        <p:spPr>
          <a:xfrm>
            <a:off x="11768328" y="932688"/>
            <a:ext cx="22860" cy="22860"/>
          </a:xfrm>
          <a:prstGeom prst="ellipse">
            <a:avLst/>
          </a:prstGeom>
          <a:solidFill>
            <a:srgbClr val="CFE0F8">
              <a:alpha val="92000"/>
            </a:srgbClr>
          </a:solidFill>
          <a:ln w="12700">
            <a:solidFill>
              <a:srgbClr val="CFE0F8">
                <a:alpha val="0"/>
              </a:srgbClr>
            </a:solidFill>
            <a:prstDash val="solid"/>
          </a:ln>
        </p:spPr>
      </p:sp>
      <p:sp>
        <p:nvSpPr>
          <p:cNvPr id="66" name="Shape 64"/>
          <p:cNvSpPr/>
          <p:nvPr/>
        </p:nvSpPr>
        <p:spPr>
          <a:xfrm>
            <a:off x="11969496" y="932688"/>
            <a:ext cx="22860" cy="22860"/>
          </a:xfrm>
          <a:prstGeom prst="ellipse">
            <a:avLst/>
          </a:prstGeom>
          <a:solidFill>
            <a:srgbClr val="CFE0F8">
              <a:alpha val="92000"/>
            </a:srgbClr>
          </a:solidFill>
          <a:ln w="12700">
            <a:solidFill>
              <a:srgbClr val="CFE0F8">
                <a:alpha val="0"/>
              </a:srgbClr>
            </a:solidFill>
            <a:prstDash val="solid"/>
          </a:ln>
        </p:spPr>
      </p:sp>
      <p:sp>
        <p:nvSpPr>
          <p:cNvPr id="67" name="Shape 65"/>
          <p:cNvSpPr/>
          <p:nvPr/>
        </p:nvSpPr>
        <p:spPr>
          <a:xfrm>
            <a:off x="9555480" y="1115568"/>
            <a:ext cx="22860" cy="22860"/>
          </a:xfrm>
          <a:prstGeom prst="ellipse">
            <a:avLst/>
          </a:prstGeom>
          <a:solidFill>
            <a:srgbClr val="CFE0F8">
              <a:alpha val="92000"/>
            </a:srgbClr>
          </a:solidFill>
          <a:ln w="12700">
            <a:solidFill>
              <a:srgbClr val="CFE0F8">
                <a:alpha val="0"/>
              </a:srgbClr>
            </a:solidFill>
            <a:prstDash val="solid"/>
          </a:ln>
        </p:spPr>
      </p:sp>
      <p:sp>
        <p:nvSpPr>
          <p:cNvPr id="68" name="Shape 66"/>
          <p:cNvSpPr/>
          <p:nvPr/>
        </p:nvSpPr>
        <p:spPr>
          <a:xfrm>
            <a:off x="9756648" y="1115568"/>
            <a:ext cx="22860" cy="22860"/>
          </a:xfrm>
          <a:prstGeom prst="ellipse">
            <a:avLst/>
          </a:prstGeom>
          <a:solidFill>
            <a:srgbClr val="CFE0F8">
              <a:alpha val="92000"/>
            </a:srgbClr>
          </a:solidFill>
          <a:ln w="12700">
            <a:solidFill>
              <a:srgbClr val="CFE0F8">
                <a:alpha val="0"/>
              </a:srgbClr>
            </a:solidFill>
            <a:prstDash val="solid"/>
          </a:ln>
        </p:spPr>
      </p:sp>
      <p:sp>
        <p:nvSpPr>
          <p:cNvPr id="69" name="Shape 67"/>
          <p:cNvSpPr/>
          <p:nvPr/>
        </p:nvSpPr>
        <p:spPr>
          <a:xfrm>
            <a:off x="9957816" y="1115568"/>
            <a:ext cx="22860" cy="22860"/>
          </a:xfrm>
          <a:prstGeom prst="ellipse">
            <a:avLst/>
          </a:prstGeom>
          <a:solidFill>
            <a:srgbClr val="CFE0F8">
              <a:alpha val="92000"/>
            </a:srgbClr>
          </a:solidFill>
          <a:ln w="12700">
            <a:solidFill>
              <a:srgbClr val="CFE0F8">
                <a:alpha val="0"/>
              </a:srgbClr>
            </a:solidFill>
            <a:prstDash val="solid"/>
          </a:ln>
        </p:spPr>
      </p:sp>
      <p:sp>
        <p:nvSpPr>
          <p:cNvPr id="70" name="Shape 68"/>
          <p:cNvSpPr/>
          <p:nvPr/>
        </p:nvSpPr>
        <p:spPr>
          <a:xfrm>
            <a:off x="10158984" y="1115568"/>
            <a:ext cx="22860" cy="22860"/>
          </a:xfrm>
          <a:prstGeom prst="ellipse">
            <a:avLst/>
          </a:prstGeom>
          <a:solidFill>
            <a:srgbClr val="CFE0F8">
              <a:alpha val="92000"/>
            </a:srgbClr>
          </a:solidFill>
          <a:ln w="12700">
            <a:solidFill>
              <a:srgbClr val="CFE0F8">
                <a:alpha val="0"/>
              </a:srgbClr>
            </a:solidFill>
            <a:prstDash val="solid"/>
          </a:ln>
        </p:spPr>
      </p:sp>
      <p:sp>
        <p:nvSpPr>
          <p:cNvPr id="71" name="Shape 69"/>
          <p:cNvSpPr/>
          <p:nvPr/>
        </p:nvSpPr>
        <p:spPr>
          <a:xfrm>
            <a:off x="10360152" y="1115568"/>
            <a:ext cx="22860" cy="22860"/>
          </a:xfrm>
          <a:prstGeom prst="ellipse">
            <a:avLst/>
          </a:prstGeom>
          <a:solidFill>
            <a:srgbClr val="CFE0F8">
              <a:alpha val="92000"/>
            </a:srgbClr>
          </a:solidFill>
          <a:ln w="12700">
            <a:solidFill>
              <a:srgbClr val="CFE0F8">
                <a:alpha val="0"/>
              </a:srgbClr>
            </a:solidFill>
            <a:prstDash val="solid"/>
          </a:ln>
        </p:spPr>
      </p:sp>
      <p:sp>
        <p:nvSpPr>
          <p:cNvPr id="72" name="Shape 70"/>
          <p:cNvSpPr/>
          <p:nvPr/>
        </p:nvSpPr>
        <p:spPr>
          <a:xfrm>
            <a:off x="10561320" y="1115568"/>
            <a:ext cx="22860" cy="22860"/>
          </a:xfrm>
          <a:prstGeom prst="ellipse">
            <a:avLst/>
          </a:prstGeom>
          <a:solidFill>
            <a:srgbClr val="CFE0F8">
              <a:alpha val="92000"/>
            </a:srgbClr>
          </a:solidFill>
          <a:ln w="12700">
            <a:solidFill>
              <a:srgbClr val="CFE0F8">
                <a:alpha val="0"/>
              </a:srgbClr>
            </a:solidFill>
            <a:prstDash val="solid"/>
          </a:ln>
        </p:spPr>
      </p:sp>
      <p:sp>
        <p:nvSpPr>
          <p:cNvPr id="73" name="Shape 71"/>
          <p:cNvSpPr/>
          <p:nvPr/>
        </p:nvSpPr>
        <p:spPr>
          <a:xfrm>
            <a:off x="10762488" y="1115568"/>
            <a:ext cx="22860" cy="22860"/>
          </a:xfrm>
          <a:prstGeom prst="ellipse">
            <a:avLst/>
          </a:prstGeom>
          <a:solidFill>
            <a:srgbClr val="CFE0F8">
              <a:alpha val="92000"/>
            </a:srgbClr>
          </a:solidFill>
          <a:ln w="12700">
            <a:solidFill>
              <a:srgbClr val="CFE0F8">
                <a:alpha val="0"/>
              </a:srgbClr>
            </a:solidFill>
            <a:prstDash val="solid"/>
          </a:ln>
        </p:spPr>
      </p:sp>
      <p:sp>
        <p:nvSpPr>
          <p:cNvPr id="74" name="Shape 72"/>
          <p:cNvSpPr/>
          <p:nvPr/>
        </p:nvSpPr>
        <p:spPr>
          <a:xfrm>
            <a:off x="10963656" y="1115568"/>
            <a:ext cx="22860" cy="22860"/>
          </a:xfrm>
          <a:prstGeom prst="ellipse">
            <a:avLst/>
          </a:prstGeom>
          <a:solidFill>
            <a:srgbClr val="CFE0F8">
              <a:alpha val="92000"/>
            </a:srgbClr>
          </a:solidFill>
          <a:ln w="12700">
            <a:solidFill>
              <a:srgbClr val="CFE0F8">
                <a:alpha val="0"/>
              </a:srgbClr>
            </a:solidFill>
            <a:prstDash val="solid"/>
          </a:ln>
        </p:spPr>
      </p:sp>
      <p:sp>
        <p:nvSpPr>
          <p:cNvPr id="75" name="Shape 73"/>
          <p:cNvSpPr/>
          <p:nvPr/>
        </p:nvSpPr>
        <p:spPr>
          <a:xfrm>
            <a:off x="11164824" y="1115568"/>
            <a:ext cx="22860" cy="22860"/>
          </a:xfrm>
          <a:prstGeom prst="ellipse">
            <a:avLst/>
          </a:prstGeom>
          <a:solidFill>
            <a:srgbClr val="CFE0F8">
              <a:alpha val="92000"/>
            </a:srgbClr>
          </a:solidFill>
          <a:ln w="12700">
            <a:solidFill>
              <a:srgbClr val="CFE0F8">
                <a:alpha val="0"/>
              </a:srgbClr>
            </a:solidFill>
            <a:prstDash val="solid"/>
          </a:ln>
        </p:spPr>
      </p:sp>
      <p:sp>
        <p:nvSpPr>
          <p:cNvPr id="76" name="Shape 74"/>
          <p:cNvSpPr/>
          <p:nvPr/>
        </p:nvSpPr>
        <p:spPr>
          <a:xfrm>
            <a:off x="11365992" y="1115568"/>
            <a:ext cx="22860" cy="22860"/>
          </a:xfrm>
          <a:prstGeom prst="ellipse">
            <a:avLst/>
          </a:prstGeom>
          <a:solidFill>
            <a:srgbClr val="CFE0F8">
              <a:alpha val="92000"/>
            </a:srgbClr>
          </a:solidFill>
          <a:ln w="12700">
            <a:solidFill>
              <a:srgbClr val="CFE0F8">
                <a:alpha val="0"/>
              </a:srgbClr>
            </a:solidFill>
            <a:prstDash val="solid"/>
          </a:ln>
        </p:spPr>
      </p:sp>
      <p:sp>
        <p:nvSpPr>
          <p:cNvPr id="77" name="Shape 75"/>
          <p:cNvSpPr/>
          <p:nvPr/>
        </p:nvSpPr>
        <p:spPr>
          <a:xfrm>
            <a:off x="11567160" y="1115568"/>
            <a:ext cx="22860" cy="22860"/>
          </a:xfrm>
          <a:prstGeom prst="ellipse">
            <a:avLst/>
          </a:prstGeom>
          <a:solidFill>
            <a:srgbClr val="CFE0F8">
              <a:alpha val="92000"/>
            </a:srgbClr>
          </a:solidFill>
          <a:ln w="12700">
            <a:solidFill>
              <a:srgbClr val="CFE0F8">
                <a:alpha val="0"/>
              </a:srgbClr>
            </a:solidFill>
            <a:prstDash val="solid"/>
          </a:ln>
        </p:spPr>
      </p:sp>
      <p:sp>
        <p:nvSpPr>
          <p:cNvPr id="78" name="Shape 76"/>
          <p:cNvSpPr/>
          <p:nvPr/>
        </p:nvSpPr>
        <p:spPr>
          <a:xfrm>
            <a:off x="11768328" y="1115568"/>
            <a:ext cx="22860" cy="22860"/>
          </a:xfrm>
          <a:prstGeom prst="ellipse">
            <a:avLst/>
          </a:prstGeom>
          <a:solidFill>
            <a:srgbClr val="CFE0F8">
              <a:alpha val="92000"/>
            </a:srgbClr>
          </a:solidFill>
          <a:ln w="12700">
            <a:solidFill>
              <a:srgbClr val="CFE0F8">
                <a:alpha val="0"/>
              </a:srgbClr>
            </a:solidFill>
            <a:prstDash val="solid"/>
          </a:ln>
        </p:spPr>
      </p:sp>
      <p:sp>
        <p:nvSpPr>
          <p:cNvPr id="79" name="Shape 77"/>
          <p:cNvSpPr/>
          <p:nvPr/>
        </p:nvSpPr>
        <p:spPr>
          <a:xfrm>
            <a:off x="11969496" y="1115568"/>
            <a:ext cx="22860" cy="22860"/>
          </a:xfrm>
          <a:prstGeom prst="ellipse">
            <a:avLst/>
          </a:prstGeom>
          <a:solidFill>
            <a:srgbClr val="CFE0F8">
              <a:alpha val="92000"/>
            </a:srgbClr>
          </a:solidFill>
          <a:ln w="12700">
            <a:solidFill>
              <a:srgbClr val="CFE0F8">
                <a:alpha val="0"/>
              </a:srgbClr>
            </a:solidFill>
            <a:prstDash val="solid"/>
          </a:ln>
        </p:spPr>
      </p:sp>
      <p:sp>
        <p:nvSpPr>
          <p:cNvPr id="80" name="Shape 78"/>
          <p:cNvSpPr/>
          <p:nvPr/>
        </p:nvSpPr>
        <p:spPr>
          <a:xfrm>
            <a:off x="9555480" y="1298448"/>
            <a:ext cx="22860" cy="22860"/>
          </a:xfrm>
          <a:prstGeom prst="ellipse">
            <a:avLst/>
          </a:prstGeom>
          <a:solidFill>
            <a:srgbClr val="CFE0F8">
              <a:alpha val="92000"/>
            </a:srgbClr>
          </a:solidFill>
          <a:ln w="12700">
            <a:solidFill>
              <a:srgbClr val="CFE0F8">
                <a:alpha val="0"/>
              </a:srgbClr>
            </a:solidFill>
            <a:prstDash val="solid"/>
          </a:ln>
        </p:spPr>
      </p:sp>
      <p:sp>
        <p:nvSpPr>
          <p:cNvPr id="81" name="Shape 79"/>
          <p:cNvSpPr/>
          <p:nvPr/>
        </p:nvSpPr>
        <p:spPr>
          <a:xfrm>
            <a:off x="9756648" y="1298448"/>
            <a:ext cx="22860" cy="22860"/>
          </a:xfrm>
          <a:prstGeom prst="ellipse">
            <a:avLst/>
          </a:prstGeom>
          <a:solidFill>
            <a:srgbClr val="CFE0F8">
              <a:alpha val="92000"/>
            </a:srgbClr>
          </a:solidFill>
          <a:ln w="12700">
            <a:solidFill>
              <a:srgbClr val="CFE0F8">
                <a:alpha val="0"/>
              </a:srgbClr>
            </a:solidFill>
            <a:prstDash val="solid"/>
          </a:ln>
        </p:spPr>
      </p:sp>
      <p:sp>
        <p:nvSpPr>
          <p:cNvPr id="82" name="Shape 80"/>
          <p:cNvSpPr/>
          <p:nvPr/>
        </p:nvSpPr>
        <p:spPr>
          <a:xfrm>
            <a:off x="9957816" y="1298448"/>
            <a:ext cx="22860" cy="22860"/>
          </a:xfrm>
          <a:prstGeom prst="ellipse">
            <a:avLst/>
          </a:prstGeom>
          <a:solidFill>
            <a:srgbClr val="CFE0F8">
              <a:alpha val="92000"/>
            </a:srgbClr>
          </a:solidFill>
          <a:ln w="12700">
            <a:solidFill>
              <a:srgbClr val="CFE0F8">
                <a:alpha val="0"/>
              </a:srgbClr>
            </a:solidFill>
            <a:prstDash val="solid"/>
          </a:ln>
        </p:spPr>
      </p:sp>
      <p:sp>
        <p:nvSpPr>
          <p:cNvPr id="83" name="Shape 81"/>
          <p:cNvSpPr/>
          <p:nvPr/>
        </p:nvSpPr>
        <p:spPr>
          <a:xfrm>
            <a:off x="10158984" y="1298448"/>
            <a:ext cx="22860" cy="22860"/>
          </a:xfrm>
          <a:prstGeom prst="ellipse">
            <a:avLst/>
          </a:prstGeom>
          <a:solidFill>
            <a:srgbClr val="CFE0F8">
              <a:alpha val="92000"/>
            </a:srgbClr>
          </a:solidFill>
          <a:ln w="12700">
            <a:solidFill>
              <a:srgbClr val="CFE0F8">
                <a:alpha val="0"/>
              </a:srgbClr>
            </a:solidFill>
            <a:prstDash val="solid"/>
          </a:ln>
        </p:spPr>
      </p:sp>
      <p:sp>
        <p:nvSpPr>
          <p:cNvPr id="84" name="Shape 82"/>
          <p:cNvSpPr/>
          <p:nvPr/>
        </p:nvSpPr>
        <p:spPr>
          <a:xfrm>
            <a:off x="10360152" y="1298448"/>
            <a:ext cx="22860" cy="22860"/>
          </a:xfrm>
          <a:prstGeom prst="ellipse">
            <a:avLst/>
          </a:prstGeom>
          <a:solidFill>
            <a:srgbClr val="CFE0F8">
              <a:alpha val="92000"/>
            </a:srgbClr>
          </a:solidFill>
          <a:ln w="12700">
            <a:solidFill>
              <a:srgbClr val="CFE0F8">
                <a:alpha val="0"/>
              </a:srgbClr>
            </a:solidFill>
            <a:prstDash val="solid"/>
          </a:ln>
        </p:spPr>
      </p:sp>
      <p:sp>
        <p:nvSpPr>
          <p:cNvPr id="85" name="Shape 83"/>
          <p:cNvSpPr/>
          <p:nvPr/>
        </p:nvSpPr>
        <p:spPr>
          <a:xfrm>
            <a:off x="10561320" y="1298448"/>
            <a:ext cx="22860" cy="22860"/>
          </a:xfrm>
          <a:prstGeom prst="ellipse">
            <a:avLst/>
          </a:prstGeom>
          <a:solidFill>
            <a:srgbClr val="CFE0F8">
              <a:alpha val="92000"/>
            </a:srgbClr>
          </a:solidFill>
          <a:ln w="12700">
            <a:solidFill>
              <a:srgbClr val="CFE0F8">
                <a:alpha val="0"/>
              </a:srgbClr>
            </a:solidFill>
            <a:prstDash val="solid"/>
          </a:ln>
        </p:spPr>
      </p:sp>
      <p:sp>
        <p:nvSpPr>
          <p:cNvPr id="86" name="Shape 84"/>
          <p:cNvSpPr/>
          <p:nvPr/>
        </p:nvSpPr>
        <p:spPr>
          <a:xfrm>
            <a:off x="10762488" y="1298448"/>
            <a:ext cx="22860" cy="22860"/>
          </a:xfrm>
          <a:prstGeom prst="ellipse">
            <a:avLst/>
          </a:prstGeom>
          <a:solidFill>
            <a:srgbClr val="CFE0F8">
              <a:alpha val="92000"/>
            </a:srgbClr>
          </a:solidFill>
          <a:ln w="12700">
            <a:solidFill>
              <a:srgbClr val="CFE0F8">
                <a:alpha val="0"/>
              </a:srgbClr>
            </a:solidFill>
            <a:prstDash val="solid"/>
          </a:ln>
        </p:spPr>
      </p:sp>
      <p:sp>
        <p:nvSpPr>
          <p:cNvPr id="87" name="Shape 85"/>
          <p:cNvSpPr/>
          <p:nvPr/>
        </p:nvSpPr>
        <p:spPr>
          <a:xfrm>
            <a:off x="10963656" y="1298448"/>
            <a:ext cx="22860" cy="22860"/>
          </a:xfrm>
          <a:prstGeom prst="ellipse">
            <a:avLst/>
          </a:prstGeom>
          <a:solidFill>
            <a:srgbClr val="CFE0F8">
              <a:alpha val="92000"/>
            </a:srgbClr>
          </a:solidFill>
          <a:ln w="12700">
            <a:solidFill>
              <a:srgbClr val="CFE0F8">
                <a:alpha val="0"/>
              </a:srgbClr>
            </a:solidFill>
            <a:prstDash val="solid"/>
          </a:ln>
        </p:spPr>
      </p:sp>
      <p:sp>
        <p:nvSpPr>
          <p:cNvPr id="88" name="Shape 86"/>
          <p:cNvSpPr/>
          <p:nvPr/>
        </p:nvSpPr>
        <p:spPr>
          <a:xfrm>
            <a:off x="11164824" y="1298448"/>
            <a:ext cx="22860" cy="22860"/>
          </a:xfrm>
          <a:prstGeom prst="ellipse">
            <a:avLst/>
          </a:prstGeom>
          <a:solidFill>
            <a:srgbClr val="CFE0F8">
              <a:alpha val="92000"/>
            </a:srgbClr>
          </a:solidFill>
          <a:ln w="12700">
            <a:solidFill>
              <a:srgbClr val="CFE0F8">
                <a:alpha val="0"/>
              </a:srgbClr>
            </a:solidFill>
            <a:prstDash val="solid"/>
          </a:ln>
        </p:spPr>
      </p:sp>
      <p:sp>
        <p:nvSpPr>
          <p:cNvPr id="89" name="Shape 87"/>
          <p:cNvSpPr/>
          <p:nvPr/>
        </p:nvSpPr>
        <p:spPr>
          <a:xfrm>
            <a:off x="11365992" y="1298448"/>
            <a:ext cx="22860" cy="22860"/>
          </a:xfrm>
          <a:prstGeom prst="ellipse">
            <a:avLst/>
          </a:prstGeom>
          <a:solidFill>
            <a:srgbClr val="CFE0F8">
              <a:alpha val="92000"/>
            </a:srgbClr>
          </a:solidFill>
          <a:ln w="12700">
            <a:solidFill>
              <a:srgbClr val="CFE0F8">
                <a:alpha val="0"/>
              </a:srgbClr>
            </a:solidFill>
            <a:prstDash val="solid"/>
          </a:ln>
        </p:spPr>
      </p:sp>
      <p:sp>
        <p:nvSpPr>
          <p:cNvPr id="90" name="Shape 88"/>
          <p:cNvSpPr/>
          <p:nvPr/>
        </p:nvSpPr>
        <p:spPr>
          <a:xfrm>
            <a:off x="11567160" y="1298448"/>
            <a:ext cx="22860" cy="22860"/>
          </a:xfrm>
          <a:prstGeom prst="ellipse">
            <a:avLst/>
          </a:prstGeom>
          <a:solidFill>
            <a:srgbClr val="CFE0F8">
              <a:alpha val="92000"/>
            </a:srgbClr>
          </a:solidFill>
          <a:ln w="12700">
            <a:solidFill>
              <a:srgbClr val="CFE0F8">
                <a:alpha val="0"/>
              </a:srgbClr>
            </a:solidFill>
            <a:prstDash val="solid"/>
          </a:ln>
        </p:spPr>
      </p:sp>
      <p:sp>
        <p:nvSpPr>
          <p:cNvPr id="91" name="Shape 89"/>
          <p:cNvSpPr/>
          <p:nvPr/>
        </p:nvSpPr>
        <p:spPr>
          <a:xfrm>
            <a:off x="11768328" y="1298448"/>
            <a:ext cx="22860" cy="22860"/>
          </a:xfrm>
          <a:prstGeom prst="ellipse">
            <a:avLst/>
          </a:prstGeom>
          <a:solidFill>
            <a:srgbClr val="CFE0F8">
              <a:alpha val="92000"/>
            </a:srgbClr>
          </a:solidFill>
          <a:ln w="12700">
            <a:solidFill>
              <a:srgbClr val="CFE0F8">
                <a:alpha val="0"/>
              </a:srgbClr>
            </a:solidFill>
            <a:prstDash val="solid"/>
          </a:ln>
        </p:spPr>
      </p:sp>
      <p:sp>
        <p:nvSpPr>
          <p:cNvPr id="92" name="Shape 90"/>
          <p:cNvSpPr/>
          <p:nvPr/>
        </p:nvSpPr>
        <p:spPr>
          <a:xfrm>
            <a:off x="11969496" y="1298448"/>
            <a:ext cx="22860" cy="22860"/>
          </a:xfrm>
          <a:prstGeom prst="ellipse">
            <a:avLst/>
          </a:prstGeom>
          <a:solidFill>
            <a:srgbClr val="CFE0F8">
              <a:alpha val="92000"/>
            </a:srgbClr>
          </a:solidFill>
          <a:ln w="12700">
            <a:solidFill>
              <a:srgbClr val="CFE0F8">
                <a:alpha val="0"/>
              </a:srgbClr>
            </a:solidFill>
            <a:prstDash val="solid"/>
          </a:ln>
        </p:spPr>
      </p:sp>
      <p:sp>
        <p:nvSpPr>
          <p:cNvPr id="93" name="Shape 91"/>
          <p:cNvSpPr/>
          <p:nvPr/>
        </p:nvSpPr>
        <p:spPr>
          <a:xfrm>
            <a:off x="9555480" y="1481328"/>
            <a:ext cx="22860" cy="22860"/>
          </a:xfrm>
          <a:prstGeom prst="ellipse">
            <a:avLst/>
          </a:prstGeom>
          <a:solidFill>
            <a:srgbClr val="CFE0F8">
              <a:alpha val="92000"/>
            </a:srgbClr>
          </a:solidFill>
          <a:ln w="12700">
            <a:solidFill>
              <a:srgbClr val="CFE0F8">
                <a:alpha val="0"/>
              </a:srgbClr>
            </a:solidFill>
            <a:prstDash val="solid"/>
          </a:ln>
        </p:spPr>
      </p:sp>
      <p:sp>
        <p:nvSpPr>
          <p:cNvPr id="94" name="Shape 92"/>
          <p:cNvSpPr/>
          <p:nvPr/>
        </p:nvSpPr>
        <p:spPr>
          <a:xfrm>
            <a:off x="9756648" y="1481328"/>
            <a:ext cx="22860" cy="22860"/>
          </a:xfrm>
          <a:prstGeom prst="ellipse">
            <a:avLst/>
          </a:prstGeom>
          <a:solidFill>
            <a:srgbClr val="CFE0F8">
              <a:alpha val="92000"/>
            </a:srgbClr>
          </a:solidFill>
          <a:ln w="12700">
            <a:solidFill>
              <a:srgbClr val="CFE0F8">
                <a:alpha val="0"/>
              </a:srgbClr>
            </a:solidFill>
            <a:prstDash val="solid"/>
          </a:ln>
        </p:spPr>
      </p:sp>
      <p:sp>
        <p:nvSpPr>
          <p:cNvPr id="95" name="Shape 93"/>
          <p:cNvSpPr/>
          <p:nvPr/>
        </p:nvSpPr>
        <p:spPr>
          <a:xfrm>
            <a:off x="9957816" y="1481328"/>
            <a:ext cx="22860" cy="22860"/>
          </a:xfrm>
          <a:prstGeom prst="ellipse">
            <a:avLst/>
          </a:prstGeom>
          <a:solidFill>
            <a:srgbClr val="CFE0F8">
              <a:alpha val="92000"/>
            </a:srgbClr>
          </a:solidFill>
          <a:ln w="12700">
            <a:solidFill>
              <a:srgbClr val="CFE0F8">
                <a:alpha val="0"/>
              </a:srgbClr>
            </a:solidFill>
            <a:prstDash val="solid"/>
          </a:ln>
        </p:spPr>
      </p:sp>
      <p:sp>
        <p:nvSpPr>
          <p:cNvPr id="96" name="Shape 94"/>
          <p:cNvSpPr/>
          <p:nvPr/>
        </p:nvSpPr>
        <p:spPr>
          <a:xfrm>
            <a:off x="10158984" y="1481328"/>
            <a:ext cx="22860" cy="22860"/>
          </a:xfrm>
          <a:prstGeom prst="ellipse">
            <a:avLst/>
          </a:prstGeom>
          <a:solidFill>
            <a:srgbClr val="CFE0F8">
              <a:alpha val="92000"/>
            </a:srgbClr>
          </a:solidFill>
          <a:ln w="12700">
            <a:solidFill>
              <a:srgbClr val="CFE0F8">
                <a:alpha val="0"/>
              </a:srgbClr>
            </a:solidFill>
            <a:prstDash val="solid"/>
          </a:ln>
        </p:spPr>
      </p:sp>
      <p:sp>
        <p:nvSpPr>
          <p:cNvPr id="97" name="Shape 95"/>
          <p:cNvSpPr/>
          <p:nvPr/>
        </p:nvSpPr>
        <p:spPr>
          <a:xfrm>
            <a:off x="10360152" y="1481328"/>
            <a:ext cx="22860" cy="22860"/>
          </a:xfrm>
          <a:prstGeom prst="ellipse">
            <a:avLst/>
          </a:prstGeom>
          <a:solidFill>
            <a:srgbClr val="CFE0F8">
              <a:alpha val="92000"/>
            </a:srgbClr>
          </a:solidFill>
          <a:ln w="12700">
            <a:solidFill>
              <a:srgbClr val="CFE0F8">
                <a:alpha val="0"/>
              </a:srgbClr>
            </a:solidFill>
            <a:prstDash val="solid"/>
          </a:ln>
        </p:spPr>
      </p:sp>
      <p:sp>
        <p:nvSpPr>
          <p:cNvPr id="98" name="Shape 96"/>
          <p:cNvSpPr/>
          <p:nvPr/>
        </p:nvSpPr>
        <p:spPr>
          <a:xfrm>
            <a:off x="10561320" y="1481328"/>
            <a:ext cx="22860" cy="22860"/>
          </a:xfrm>
          <a:prstGeom prst="ellipse">
            <a:avLst/>
          </a:prstGeom>
          <a:solidFill>
            <a:srgbClr val="CFE0F8">
              <a:alpha val="92000"/>
            </a:srgbClr>
          </a:solidFill>
          <a:ln w="12700">
            <a:solidFill>
              <a:srgbClr val="CFE0F8">
                <a:alpha val="0"/>
              </a:srgbClr>
            </a:solidFill>
            <a:prstDash val="solid"/>
          </a:ln>
        </p:spPr>
      </p:sp>
      <p:sp>
        <p:nvSpPr>
          <p:cNvPr id="99" name="Shape 97"/>
          <p:cNvSpPr/>
          <p:nvPr/>
        </p:nvSpPr>
        <p:spPr>
          <a:xfrm>
            <a:off x="10762488" y="1481328"/>
            <a:ext cx="22860" cy="22860"/>
          </a:xfrm>
          <a:prstGeom prst="ellipse">
            <a:avLst/>
          </a:prstGeom>
          <a:solidFill>
            <a:srgbClr val="CFE0F8">
              <a:alpha val="92000"/>
            </a:srgbClr>
          </a:solidFill>
          <a:ln w="12700">
            <a:solidFill>
              <a:srgbClr val="CFE0F8">
                <a:alpha val="0"/>
              </a:srgbClr>
            </a:solidFill>
            <a:prstDash val="solid"/>
          </a:ln>
        </p:spPr>
      </p:sp>
      <p:sp>
        <p:nvSpPr>
          <p:cNvPr id="100" name="Shape 98"/>
          <p:cNvSpPr/>
          <p:nvPr/>
        </p:nvSpPr>
        <p:spPr>
          <a:xfrm>
            <a:off x="10963656" y="1481328"/>
            <a:ext cx="22860" cy="22860"/>
          </a:xfrm>
          <a:prstGeom prst="ellipse">
            <a:avLst/>
          </a:prstGeom>
          <a:solidFill>
            <a:srgbClr val="CFE0F8">
              <a:alpha val="92000"/>
            </a:srgbClr>
          </a:solidFill>
          <a:ln w="12700">
            <a:solidFill>
              <a:srgbClr val="CFE0F8">
                <a:alpha val="0"/>
              </a:srgbClr>
            </a:solidFill>
            <a:prstDash val="solid"/>
          </a:ln>
        </p:spPr>
      </p:sp>
      <p:sp>
        <p:nvSpPr>
          <p:cNvPr id="101" name="Shape 99"/>
          <p:cNvSpPr/>
          <p:nvPr/>
        </p:nvSpPr>
        <p:spPr>
          <a:xfrm>
            <a:off x="11164824" y="1481328"/>
            <a:ext cx="22860" cy="22860"/>
          </a:xfrm>
          <a:prstGeom prst="ellipse">
            <a:avLst/>
          </a:prstGeom>
          <a:solidFill>
            <a:srgbClr val="CFE0F8">
              <a:alpha val="92000"/>
            </a:srgbClr>
          </a:solidFill>
          <a:ln w="12700">
            <a:solidFill>
              <a:srgbClr val="CFE0F8">
                <a:alpha val="0"/>
              </a:srgbClr>
            </a:solidFill>
            <a:prstDash val="solid"/>
          </a:ln>
        </p:spPr>
      </p:sp>
      <p:sp>
        <p:nvSpPr>
          <p:cNvPr id="102" name="Shape 100"/>
          <p:cNvSpPr/>
          <p:nvPr/>
        </p:nvSpPr>
        <p:spPr>
          <a:xfrm>
            <a:off x="11365992" y="1481328"/>
            <a:ext cx="22860" cy="22860"/>
          </a:xfrm>
          <a:prstGeom prst="ellipse">
            <a:avLst/>
          </a:prstGeom>
          <a:solidFill>
            <a:srgbClr val="CFE0F8">
              <a:alpha val="92000"/>
            </a:srgbClr>
          </a:solidFill>
          <a:ln w="12700">
            <a:solidFill>
              <a:srgbClr val="CFE0F8">
                <a:alpha val="0"/>
              </a:srgbClr>
            </a:solidFill>
            <a:prstDash val="solid"/>
          </a:ln>
        </p:spPr>
      </p:sp>
      <p:sp>
        <p:nvSpPr>
          <p:cNvPr id="103" name="Shape 101"/>
          <p:cNvSpPr/>
          <p:nvPr/>
        </p:nvSpPr>
        <p:spPr>
          <a:xfrm>
            <a:off x="11567160" y="1481328"/>
            <a:ext cx="22860" cy="22860"/>
          </a:xfrm>
          <a:prstGeom prst="ellipse">
            <a:avLst/>
          </a:prstGeom>
          <a:solidFill>
            <a:srgbClr val="CFE0F8">
              <a:alpha val="92000"/>
            </a:srgbClr>
          </a:solidFill>
          <a:ln w="12700">
            <a:solidFill>
              <a:srgbClr val="CFE0F8">
                <a:alpha val="0"/>
              </a:srgbClr>
            </a:solidFill>
            <a:prstDash val="solid"/>
          </a:ln>
        </p:spPr>
      </p:sp>
      <p:sp>
        <p:nvSpPr>
          <p:cNvPr id="104" name="Shape 102"/>
          <p:cNvSpPr/>
          <p:nvPr/>
        </p:nvSpPr>
        <p:spPr>
          <a:xfrm>
            <a:off x="11768328" y="1481328"/>
            <a:ext cx="22860" cy="22860"/>
          </a:xfrm>
          <a:prstGeom prst="ellipse">
            <a:avLst/>
          </a:prstGeom>
          <a:solidFill>
            <a:srgbClr val="CFE0F8">
              <a:alpha val="92000"/>
            </a:srgbClr>
          </a:solidFill>
          <a:ln w="12700">
            <a:solidFill>
              <a:srgbClr val="CFE0F8">
                <a:alpha val="0"/>
              </a:srgbClr>
            </a:solidFill>
            <a:prstDash val="solid"/>
          </a:ln>
        </p:spPr>
      </p:sp>
      <p:sp>
        <p:nvSpPr>
          <p:cNvPr id="105" name="Shape 103"/>
          <p:cNvSpPr/>
          <p:nvPr/>
        </p:nvSpPr>
        <p:spPr>
          <a:xfrm>
            <a:off x="11969496" y="1481328"/>
            <a:ext cx="22860" cy="22860"/>
          </a:xfrm>
          <a:prstGeom prst="ellipse">
            <a:avLst/>
          </a:prstGeom>
          <a:solidFill>
            <a:srgbClr val="CFE0F8">
              <a:alpha val="92000"/>
            </a:srgbClr>
          </a:solidFill>
          <a:ln w="12700">
            <a:solidFill>
              <a:srgbClr val="CFE0F8">
                <a:alpha val="0"/>
              </a:srgbClr>
            </a:solidFill>
            <a:prstDash val="solid"/>
          </a:ln>
        </p:spPr>
      </p:sp>
      <p:sp>
        <p:nvSpPr>
          <p:cNvPr id="106" name="Text 104"/>
          <p:cNvSpPr/>
          <p:nvPr/>
        </p:nvSpPr>
        <p:spPr>
          <a:xfrm>
            <a:off x="457200" y="365760"/>
            <a:ext cx="11274552" cy="201168"/>
          </a:xfrm>
          <a:prstGeom prst="rect">
            <a:avLst/>
          </a:prstGeom>
          <a:noFill/>
          <a:ln/>
        </p:spPr>
        <p:txBody>
          <a:bodyPr wrap="square" lIns="0" tIns="0" rIns="0" bIns="0" rtlCol="0" anchor="ctr"/>
          <a:lstStyle/>
          <a:p>
            <a:pPr indent="0" marL="0">
              <a:buNone/>
            </a:pPr>
            <a:r>
              <a:rPr lang="en-US" sz="950" b="1" spc="150" kern="0" dirty="0">
                <a:solidFill>
                  <a:srgbClr val="0052CC"/>
                </a:solidFill>
                <a:latin typeface="Arial" pitchFamily="34" charset="0"/>
                <a:ea typeface="Arial" pitchFamily="34" charset="-122"/>
                <a:cs typeface="Arial" pitchFamily="34" charset="-120"/>
              </a:rPr>
              <a:t>PROCESS ADVISOR  ·  PROCESS ASSESSMENT REPORT</a:t>
            </a:r>
            <a:endParaRPr lang="en-US" sz="950" dirty="0"/>
          </a:p>
        </p:txBody>
      </p:sp>
      <p:sp>
        <p:nvSpPr>
          <p:cNvPr id="107" name="Text 105"/>
          <p:cNvSpPr/>
          <p:nvPr/>
        </p:nvSpPr>
        <p:spPr>
          <a:xfrm>
            <a:off x="457200" y="621792"/>
            <a:ext cx="11274552" cy="411480"/>
          </a:xfrm>
          <a:prstGeom prst="rect">
            <a:avLst/>
          </a:prstGeom>
          <a:noFill/>
          <a:ln/>
        </p:spPr>
        <p:txBody>
          <a:bodyPr wrap="square" lIns="0" tIns="0" rIns="0" bIns="0" rtlCol="0" anchor="t"/>
          <a:lstStyle/>
          <a:p>
            <a:pPr indent="0" marL="0">
              <a:buNone/>
            </a:pPr>
            <a:r>
              <a:rPr lang="en-US" sz="1850" b="1" dirty="0">
                <a:solidFill>
                  <a:srgbClr val="172B4D"/>
                </a:solidFill>
                <a:latin typeface="Arial" pitchFamily="34" charset="0"/>
                <a:ea typeface="Arial" pitchFamily="34" charset="-122"/>
                <a:cs typeface="Arial" pitchFamily="34" charset="-120"/>
              </a:rPr>
              <a:t>9. Phased Delivery Roadmap Summary</a:t>
            </a:r>
            <a:endParaRPr lang="en-US" sz="1850" dirty="0"/>
          </a:p>
        </p:txBody>
      </p:sp>
      <p:sp>
        <p:nvSpPr>
          <p:cNvPr id="108" name="Shape 106"/>
          <p:cNvSpPr/>
          <p:nvPr/>
        </p:nvSpPr>
        <p:spPr>
          <a:xfrm>
            <a:off x="457200" y="1115568"/>
            <a:ext cx="960120" cy="41148"/>
          </a:xfrm>
          <a:prstGeom prst="rect">
            <a:avLst/>
          </a:prstGeom>
          <a:solidFill>
            <a:srgbClr val="1D7AFC"/>
          </a:solidFill>
          <a:ln w="12700">
            <a:solidFill>
              <a:srgbClr val="1D7AFC"/>
            </a:solidFill>
            <a:prstDash val="solid"/>
          </a:ln>
        </p:spPr>
      </p:sp>
      <p:sp>
        <p:nvSpPr>
          <p:cNvPr id="109" name="Text 107"/>
          <p:cNvSpPr/>
          <p:nvPr/>
        </p:nvSpPr>
        <p:spPr>
          <a:xfrm>
            <a:off x="457200" y="1325880"/>
            <a:ext cx="11274552" cy="457200"/>
          </a:xfrm>
          <a:prstGeom prst="rect">
            <a:avLst/>
          </a:prstGeom>
          <a:noFill/>
          <a:ln/>
        </p:spPr>
        <p:txBody>
          <a:bodyPr wrap="square" lIns="0" tIns="0" rIns="0" bIns="0" rtlCol="0" anchor="ctr"/>
          <a:lstStyle/>
          <a:p>
            <a:pPr indent="0" marL="0">
              <a:lnSpc>
                <a:spcPts val="1380"/>
              </a:lnSpc>
              <a:buNone/>
            </a:pPr>
            <a:r>
              <a:rPr lang="en-US" sz="1060" dirty="0">
                <a:solidFill>
                  <a:srgbClr val="44546F"/>
                </a:solidFill>
                <a:latin typeface="Arial" pitchFamily="34" charset="0"/>
                <a:ea typeface="Arial" pitchFamily="34" charset="-122"/>
                <a:cs typeface="Arial" pitchFamily="34" charset="-120"/>
              </a:rPr>
              <a:t>The implementation roadmap prioritises foundational fixes to stabilise the process before moving to optimisation. The initial phase will focus on the critical closure delay and the most damaging rework loops.</a:t>
            </a:r>
            <a:endParaRPr lang="en-US" sz="1060" dirty="0"/>
          </a:p>
        </p:txBody>
      </p:sp>
      <p:sp>
        <p:nvSpPr>
          <p:cNvPr id="110" name="Shape 108"/>
          <p:cNvSpPr/>
          <p:nvPr/>
        </p:nvSpPr>
        <p:spPr>
          <a:xfrm>
            <a:off x="457200" y="1984248"/>
            <a:ext cx="3624072" cy="4370832"/>
          </a:xfrm>
          <a:prstGeom prst="roundRect">
            <a:avLst>
              <a:gd name="adj" fmla="val 1262"/>
            </a:avLst>
          </a:prstGeom>
          <a:solidFill>
            <a:srgbClr val="FFFFFF"/>
          </a:solidFill>
          <a:ln w="10160">
            <a:solidFill>
              <a:srgbClr val="E1E5EA"/>
            </a:solidFill>
            <a:prstDash val="solid"/>
          </a:ln>
          <a:effectLst>
            <a:outerShdw sx="100000" sy="100000" kx="0" ky="0" algn="bl" rotWithShape="0" blurRad="76200" dist="19050" dir="5400000">
              <a:srgbClr val="122A35">
                <a:alpha val="6000"/>
              </a:srgbClr>
            </a:outerShdw>
          </a:effectLst>
        </p:spPr>
      </p:sp>
      <p:sp>
        <p:nvSpPr>
          <p:cNvPr id="111" name="Shape 109"/>
          <p:cNvSpPr/>
          <p:nvPr/>
        </p:nvSpPr>
        <p:spPr>
          <a:xfrm>
            <a:off x="457200" y="1984248"/>
            <a:ext cx="3624072" cy="932688"/>
          </a:xfrm>
          <a:prstGeom prst="roundRect">
            <a:avLst>
              <a:gd name="adj" fmla="val 4902"/>
            </a:avLst>
          </a:prstGeom>
          <a:solidFill>
            <a:srgbClr val="E9F2FF"/>
          </a:solidFill>
          <a:ln w="10160">
            <a:solidFill>
              <a:srgbClr val="A6C5F2"/>
            </a:solidFill>
            <a:prstDash val="solid"/>
          </a:ln>
        </p:spPr>
      </p:sp>
      <p:sp>
        <p:nvSpPr>
          <p:cNvPr id="112" name="Shape 110"/>
          <p:cNvSpPr/>
          <p:nvPr/>
        </p:nvSpPr>
        <p:spPr>
          <a:xfrm>
            <a:off x="457200" y="1984248"/>
            <a:ext cx="45720" cy="4370832"/>
          </a:xfrm>
          <a:prstGeom prst="rect">
            <a:avLst/>
          </a:prstGeom>
          <a:solidFill>
            <a:srgbClr val="0052CC"/>
          </a:solidFill>
          <a:ln/>
        </p:spPr>
      </p:sp>
      <p:sp>
        <p:nvSpPr>
          <p:cNvPr id="113" name="Shape 111"/>
          <p:cNvSpPr/>
          <p:nvPr/>
        </p:nvSpPr>
        <p:spPr>
          <a:xfrm>
            <a:off x="621792" y="2148840"/>
            <a:ext cx="310896" cy="310896"/>
          </a:xfrm>
          <a:prstGeom prst="ellipse">
            <a:avLst/>
          </a:prstGeom>
          <a:solidFill>
            <a:srgbClr val="1D7AFC"/>
          </a:solidFill>
          <a:ln/>
        </p:spPr>
      </p:sp>
      <p:sp>
        <p:nvSpPr>
          <p:cNvPr id="114" name="Text 112"/>
          <p:cNvSpPr/>
          <p:nvPr/>
        </p:nvSpPr>
        <p:spPr>
          <a:xfrm>
            <a:off x="621792" y="2148840"/>
            <a:ext cx="310896" cy="310896"/>
          </a:xfrm>
          <a:prstGeom prst="rect">
            <a:avLst/>
          </a:prstGeom>
          <a:noFill/>
          <a:ln/>
        </p:spPr>
        <p:txBody>
          <a:bodyPr wrap="square" lIns="0" tIns="0" rIns="0" bIns="0" rtlCol="0" anchor="ctr"/>
          <a:lstStyle/>
          <a:p>
            <a:pPr algn="ctr" indent="0" marL="0">
              <a:buNone/>
            </a:pPr>
            <a:r>
              <a:rPr lang="en-US" sz="1050" b="1" dirty="0">
                <a:solidFill>
                  <a:srgbClr val="FFFFFF"/>
                </a:solidFill>
                <a:latin typeface="Arial" pitchFamily="34" charset="0"/>
                <a:ea typeface="Arial" pitchFamily="34" charset="-122"/>
                <a:cs typeface="Arial" pitchFamily="34" charset="-120"/>
              </a:rPr>
              <a:t>1</a:t>
            </a:r>
            <a:endParaRPr lang="en-US" sz="1050" dirty="0"/>
          </a:p>
        </p:txBody>
      </p:sp>
      <p:sp>
        <p:nvSpPr>
          <p:cNvPr id="115" name="Text 113"/>
          <p:cNvSpPr/>
          <p:nvPr/>
        </p:nvSpPr>
        <p:spPr>
          <a:xfrm>
            <a:off x="603504" y="2514600"/>
            <a:ext cx="3331464" cy="201168"/>
          </a:xfrm>
          <a:prstGeom prst="rect">
            <a:avLst/>
          </a:prstGeom>
          <a:noFill/>
          <a:ln/>
        </p:spPr>
        <p:txBody>
          <a:bodyPr wrap="square" lIns="0" tIns="0" rIns="0" bIns="0" rtlCol="0" anchor="ctr"/>
          <a:lstStyle/>
          <a:p>
            <a:pPr indent="0" marL="0">
              <a:buNone/>
            </a:pPr>
            <a:r>
              <a:rPr lang="en-US" sz="980" b="1" dirty="0">
                <a:solidFill>
                  <a:srgbClr val="0052CC"/>
                </a:solidFill>
                <a:latin typeface="Arial" pitchFamily="34" charset="0"/>
                <a:ea typeface="Arial" pitchFamily="34" charset="-122"/>
                <a:cs typeface="Arial" pitchFamily="34" charset="-120"/>
              </a:rPr>
              <a:t>MONTH 1</a:t>
            </a:r>
            <a:endParaRPr lang="en-US" sz="980" dirty="0"/>
          </a:p>
        </p:txBody>
      </p:sp>
      <p:sp>
        <p:nvSpPr>
          <p:cNvPr id="116" name="Text 114"/>
          <p:cNvSpPr/>
          <p:nvPr/>
        </p:nvSpPr>
        <p:spPr>
          <a:xfrm>
            <a:off x="603504" y="3044952"/>
            <a:ext cx="3331464" cy="201168"/>
          </a:xfrm>
          <a:prstGeom prst="rect">
            <a:avLst/>
          </a:prstGeom>
          <a:noFill/>
          <a:ln/>
        </p:spPr>
        <p:txBody>
          <a:bodyPr wrap="square" lIns="0" tIns="0" rIns="0" bIns="0" rtlCol="0" anchor="ctr"/>
          <a:lstStyle/>
          <a:p>
            <a:pPr indent="0" marL="0">
              <a:buNone/>
            </a:pPr>
            <a:r>
              <a:rPr lang="en-US" sz="850" b="1" spc="120" kern="0" dirty="0">
                <a:solidFill>
                  <a:srgbClr val="626F86"/>
                </a:solidFill>
                <a:latin typeface="Arial" pitchFamily="34" charset="0"/>
                <a:ea typeface="Arial" pitchFamily="34" charset="-122"/>
                <a:cs typeface="Arial" pitchFamily="34" charset="-120"/>
              </a:rPr>
              <a:t>IMPLEMENTATION FOCUS</a:t>
            </a:r>
            <a:endParaRPr lang="en-US" sz="850" dirty="0"/>
          </a:p>
        </p:txBody>
      </p:sp>
      <p:sp>
        <p:nvSpPr>
          <p:cNvPr id="117" name="Text 115"/>
          <p:cNvSpPr/>
          <p:nvPr/>
        </p:nvSpPr>
        <p:spPr>
          <a:xfrm>
            <a:off x="603504" y="3246120"/>
            <a:ext cx="3331464" cy="786384"/>
          </a:xfrm>
          <a:prstGeom prst="rect">
            <a:avLst/>
          </a:prstGeom>
          <a:noFill/>
          <a:ln/>
        </p:spPr>
        <p:txBody>
          <a:bodyPr wrap="square" lIns="0" tIns="0" rIns="0" bIns="0" rtlCol="0" anchor="ctr"/>
          <a:lstStyle/>
          <a:p>
            <a:pPr indent="0" marL="0">
              <a:lnSpc>
                <a:spcPts val="1280"/>
              </a:lnSpc>
              <a:buNone/>
            </a:pPr>
            <a:r>
              <a:rPr lang="en-US" sz="1000" b="1" dirty="0">
                <a:solidFill>
                  <a:srgbClr val="172B4D"/>
                </a:solidFill>
                <a:latin typeface="Arial" pitchFamily="34" charset="0"/>
                <a:ea typeface="Arial" pitchFamily="34" charset="-122"/>
                <a:cs typeface="Arial" pitchFamily="34" charset="-120"/>
              </a:rPr>
              <a:t>Foundational Stability (Fix Closure Delay &amp; Critical Rework)</a:t>
            </a:r>
            <a:endParaRPr lang="en-US" sz="1000" dirty="0"/>
          </a:p>
        </p:txBody>
      </p:sp>
      <p:sp>
        <p:nvSpPr>
          <p:cNvPr id="118" name="Shape 116"/>
          <p:cNvSpPr/>
          <p:nvPr/>
        </p:nvSpPr>
        <p:spPr>
          <a:xfrm>
            <a:off x="603504" y="4123944"/>
            <a:ext cx="3331464" cy="10973"/>
          </a:xfrm>
          <a:prstGeom prst="rect">
            <a:avLst/>
          </a:prstGeom>
          <a:solidFill>
            <a:srgbClr val="D8E7E7"/>
          </a:solidFill>
          <a:ln w="12700">
            <a:solidFill>
              <a:srgbClr val="D8E7E7"/>
            </a:solidFill>
            <a:prstDash val="solid"/>
          </a:ln>
        </p:spPr>
      </p:sp>
      <p:sp>
        <p:nvSpPr>
          <p:cNvPr id="119" name="Text 117"/>
          <p:cNvSpPr/>
          <p:nvPr/>
        </p:nvSpPr>
        <p:spPr>
          <a:xfrm>
            <a:off x="603504" y="4233672"/>
            <a:ext cx="3331464" cy="201168"/>
          </a:xfrm>
          <a:prstGeom prst="rect">
            <a:avLst/>
          </a:prstGeom>
          <a:noFill/>
          <a:ln/>
        </p:spPr>
        <p:txBody>
          <a:bodyPr wrap="square" lIns="0" tIns="0" rIns="0" bIns="0" rtlCol="0" anchor="ctr"/>
          <a:lstStyle/>
          <a:p>
            <a:pPr indent="0" marL="0">
              <a:buNone/>
            </a:pPr>
            <a:r>
              <a:rPr lang="en-US" sz="850" b="1" spc="120" kern="0" dirty="0">
                <a:solidFill>
                  <a:srgbClr val="626F86"/>
                </a:solidFill>
                <a:latin typeface="Arial" pitchFamily="34" charset="0"/>
                <a:ea typeface="Arial" pitchFamily="34" charset="-122"/>
                <a:cs typeface="Arial" pitchFamily="34" charset="-120"/>
              </a:rPr>
              <a:t>KEY ACTIONS AND OUTCOMES</a:t>
            </a:r>
            <a:endParaRPr lang="en-US" sz="850" dirty="0"/>
          </a:p>
        </p:txBody>
      </p:sp>
      <p:sp>
        <p:nvSpPr>
          <p:cNvPr id="120" name="Text 118"/>
          <p:cNvSpPr/>
          <p:nvPr/>
        </p:nvSpPr>
        <p:spPr>
          <a:xfrm>
            <a:off x="603504" y="4434840"/>
            <a:ext cx="3331464" cy="1755648"/>
          </a:xfrm>
          <a:prstGeom prst="rect">
            <a:avLst/>
          </a:prstGeom>
          <a:noFill/>
          <a:ln/>
        </p:spPr>
        <p:txBody>
          <a:bodyPr wrap="square" lIns="0" tIns="0" rIns="0" bIns="0" rtlCol="0" anchor="ctr"/>
          <a:lstStyle/>
          <a:p>
            <a:pPr indent="0" marL="0">
              <a:lnSpc>
                <a:spcPts val="1180"/>
              </a:lnSpc>
              <a:buNone/>
            </a:pPr>
            <a:r>
              <a:rPr lang="en-US" sz="890" dirty="0">
                <a:solidFill>
                  <a:srgbClr val="44546F"/>
                </a:solidFill>
                <a:latin typeface="Arial" pitchFamily="34" charset="0"/>
                <a:ea typeface="Arial" pitchFamily="34" charset="-122"/>
                <a:cs typeface="Arial" pitchFamily="34" charset="-120"/>
              </a:rPr>
              <a:t>Prioritise the closure-delay fix, rework controls, ownership, and baseline KPI reporting so improvement is measurable from week one.</a:t>
            </a:r>
            <a:endParaRPr lang="en-US" sz="890" dirty="0"/>
          </a:p>
        </p:txBody>
      </p:sp>
      <p:sp>
        <p:nvSpPr>
          <p:cNvPr id="121" name="Shape 119"/>
          <p:cNvSpPr/>
          <p:nvPr/>
        </p:nvSpPr>
        <p:spPr>
          <a:xfrm>
            <a:off x="4282440" y="1984248"/>
            <a:ext cx="3624072" cy="4370832"/>
          </a:xfrm>
          <a:prstGeom prst="roundRect">
            <a:avLst>
              <a:gd name="adj" fmla="val 1262"/>
            </a:avLst>
          </a:prstGeom>
          <a:solidFill>
            <a:srgbClr val="FFFFFF"/>
          </a:solidFill>
          <a:ln w="10160">
            <a:solidFill>
              <a:srgbClr val="E1E5EA"/>
            </a:solidFill>
            <a:prstDash val="solid"/>
          </a:ln>
          <a:effectLst>
            <a:outerShdw sx="100000" sy="100000" kx="0" ky="0" algn="bl" rotWithShape="0" blurRad="76200" dist="19050" dir="5400000">
              <a:srgbClr val="122A35">
                <a:alpha val="6000"/>
              </a:srgbClr>
            </a:outerShdw>
          </a:effectLst>
        </p:spPr>
      </p:sp>
      <p:sp>
        <p:nvSpPr>
          <p:cNvPr id="122" name="Shape 120"/>
          <p:cNvSpPr/>
          <p:nvPr/>
        </p:nvSpPr>
        <p:spPr>
          <a:xfrm>
            <a:off x="4282440" y="1984248"/>
            <a:ext cx="3624072" cy="932688"/>
          </a:xfrm>
          <a:prstGeom prst="roundRect">
            <a:avLst>
              <a:gd name="adj" fmla="val 4902"/>
            </a:avLst>
          </a:prstGeom>
          <a:solidFill>
            <a:srgbClr val="F5FAFA"/>
          </a:solidFill>
          <a:ln w="10160">
            <a:solidFill>
              <a:srgbClr val="E1E5EA"/>
            </a:solidFill>
            <a:prstDash val="solid"/>
          </a:ln>
        </p:spPr>
      </p:sp>
      <p:sp>
        <p:nvSpPr>
          <p:cNvPr id="123" name="Shape 121"/>
          <p:cNvSpPr/>
          <p:nvPr/>
        </p:nvSpPr>
        <p:spPr>
          <a:xfrm>
            <a:off x="4282440" y="1984248"/>
            <a:ext cx="45720" cy="4370832"/>
          </a:xfrm>
          <a:prstGeom prst="rect">
            <a:avLst/>
          </a:prstGeom>
          <a:solidFill>
            <a:srgbClr val="1D7AFC"/>
          </a:solidFill>
          <a:ln/>
        </p:spPr>
      </p:sp>
      <p:sp>
        <p:nvSpPr>
          <p:cNvPr id="124" name="Shape 122"/>
          <p:cNvSpPr/>
          <p:nvPr/>
        </p:nvSpPr>
        <p:spPr>
          <a:xfrm>
            <a:off x="4447032" y="2148840"/>
            <a:ext cx="310896" cy="310896"/>
          </a:xfrm>
          <a:prstGeom prst="ellipse">
            <a:avLst/>
          </a:prstGeom>
          <a:solidFill>
            <a:srgbClr val="1D7AFC"/>
          </a:solidFill>
          <a:ln/>
        </p:spPr>
      </p:sp>
      <p:sp>
        <p:nvSpPr>
          <p:cNvPr id="125" name="Text 123"/>
          <p:cNvSpPr/>
          <p:nvPr/>
        </p:nvSpPr>
        <p:spPr>
          <a:xfrm>
            <a:off x="4447032" y="2148840"/>
            <a:ext cx="310896" cy="310896"/>
          </a:xfrm>
          <a:prstGeom prst="rect">
            <a:avLst/>
          </a:prstGeom>
          <a:noFill/>
          <a:ln/>
        </p:spPr>
        <p:txBody>
          <a:bodyPr wrap="square" lIns="0" tIns="0" rIns="0" bIns="0" rtlCol="0" anchor="ctr"/>
          <a:lstStyle/>
          <a:p>
            <a:pPr algn="ctr" indent="0" marL="0">
              <a:buNone/>
            </a:pPr>
            <a:r>
              <a:rPr lang="en-US" sz="1050" b="1" dirty="0">
                <a:solidFill>
                  <a:srgbClr val="FFFFFF"/>
                </a:solidFill>
                <a:latin typeface="Arial" pitchFamily="34" charset="0"/>
                <a:ea typeface="Arial" pitchFamily="34" charset="-122"/>
                <a:cs typeface="Arial" pitchFamily="34" charset="-120"/>
              </a:rPr>
              <a:t>2</a:t>
            </a:r>
            <a:endParaRPr lang="en-US" sz="1050" dirty="0"/>
          </a:p>
        </p:txBody>
      </p:sp>
      <p:sp>
        <p:nvSpPr>
          <p:cNvPr id="126" name="Text 124"/>
          <p:cNvSpPr/>
          <p:nvPr/>
        </p:nvSpPr>
        <p:spPr>
          <a:xfrm>
            <a:off x="4428744" y="2514600"/>
            <a:ext cx="3331464" cy="201168"/>
          </a:xfrm>
          <a:prstGeom prst="rect">
            <a:avLst/>
          </a:prstGeom>
          <a:noFill/>
          <a:ln/>
        </p:spPr>
        <p:txBody>
          <a:bodyPr wrap="square" lIns="0" tIns="0" rIns="0" bIns="0" rtlCol="0" anchor="ctr"/>
          <a:lstStyle/>
          <a:p>
            <a:pPr indent="0" marL="0">
              <a:buNone/>
            </a:pPr>
            <a:r>
              <a:rPr lang="en-US" sz="980" b="1" dirty="0">
                <a:solidFill>
                  <a:srgbClr val="0052CC"/>
                </a:solidFill>
                <a:latin typeface="Arial" pitchFamily="34" charset="0"/>
                <a:ea typeface="Arial" pitchFamily="34" charset="-122"/>
                <a:cs typeface="Arial" pitchFamily="34" charset="-120"/>
              </a:rPr>
              <a:t>MONTHS 2-3</a:t>
            </a:r>
            <a:endParaRPr lang="en-US" sz="980" dirty="0"/>
          </a:p>
        </p:txBody>
      </p:sp>
      <p:sp>
        <p:nvSpPr>
          <p:cNvPr id="127" name="Text 125"/>
          <p:cNvSpPr/>
          <p:nvPr/>
        </p:nvSpPr>
        <p:spPr>
          <a:xfrm>
            <a:off x="4428744" y="3044952"/>
            <a:ext cx="3331464" cy="201168"/>
          </a:xfrm>
          <a:prstGeom prst="rect">
            <a:avLst/>
          </a:prstGeom>
          <a:noFill/>
          <a:ln/>
        </p:spPr>
        <p:txBody>
          <a:bodyPr wrap="square" lIns="0" tIns="0" rIns="0" bIns="0" rtlCol="0" anchor="ctr"/>
          <a:lstStyle/>
          <a:p>
            <a:pPr indent="0" marL="0">
              <a:buNone/>
            </a:pPr>
            <a:r>
              <a:rPr lang="en-US" sz="850" b="1" spc="120" kern="0" dirty="0">
                <a:solidFill>
                  <a:srgbClr val="626F86"/>
                </a:solidFill>
                <a:latin typeface="Arial" pitchFamily="34" charset="0"/>
                <a:ea typeface="Arial" pitchFamily="34" charset="-122"/>
                <a:cs typeface="Arial" pitchFamily="34" charset="-120"/>
              </a:rPr>
              <a:t>IMPLEMENTATION FOCUS</a:t>
            </a:r>
            <a:endParaRPr lang="en-US" sz="850" dirty="0"/>
          </a:p>
        </p:txBody>
      </p:sp>
      <p:sp>
        <p:nvSpPr>
          <p:cNvPr id="128" name="Text 126"/>
          <p:cNvSpPr/>
          <p:nvPr/>
        </p:nvSpPr>
        <p:spPr>
          <a:xfrm>
            <a:off x="4428744" y="3246120"/>
            <a:ext cx="3331464" cy="786384"/>
          </a:xfrm>
          <a:prstGeom prst="rect">
            <a:avLst/>
          </a:prstGeom>
          <a:noFill/>
          <a:ln/>
        </p:spPr>
        <p:txBody>
          <a:bodyPr wrap="square" lIns="0" tIns="0" rIns="0" bIns="0" rtlCol="0" anchor="ctr"/>
          <a:lstStyle/>
          <a:p>
            <a:pPr indent="0" marL="0">
              <a:lnSpc>
                <a:spcPts val="1280"/>
              </a:lnSpc>
              <a:buNone/>
            </a:pPr>
            <a:r>
              <a:rPr lang="en-US" sz="1000" b="1" dirty="0">
                <a:solidFill>
                  <a:srgbClr val="172B4D"/>
                </a:solidFill>
                <a:latin typeface="Arial" pitchFamily="34" charset="0"/>
                <a:ea typeface="Arial" pitchFamily="34" charset="-122"/>
                <a:cs typeface="Arial" pitchFamily="34" charset="-120"/>
              </a:rPr>
              <a:t>Process Standardisation &amp; Data Governance</a:t>
            </a:r>
            <a:endParaRPr lang="en-US" sz="1000" dirty="0"/>
          </a:p>
        </p:txBody>
      </p:sp>
      <p:sp>
        <p:nvSpPr>
          <p:cNvPr id="129" name="Shape 127"/>
          <p:cNvSpPr/>
          <p:nvPr/>
        </p:nvSpPr>
        <p:spPr>
          <a:xfrm>
            <a:off x="4428744" y="4123944"/>
            <a:ext cx="3331464" cy="10973"/>
          </a:xfrm>
          <a:prstGeom prst="rect">
            <a:avLst/>
          </a:prstGeom>
          <a:solidFill>
            <a:srgbClr val="D8E7E7"/>
          </a:solidFill>
          <a:ln w="12700">
            <a:solidFill>
              <a:srgbClr val="D8E7E7"/>
            </a:solidFill>
            <a:prstDash val="solid"/>
          </a:ln>
        </p:spPr>
      </p:sp>
      <p:sp>
        <p:nvSpPr>
          <p:cNvPr id="130" name="Text 128"/>
          <p:cNvSpPr/>
          <p:nvPr/>
        </p:nvSpPr>
        <p:spPr>
          <a:xfrm>
            <a:off x="4428744" y="4233672"/>
            <a:ext cx="3331464" cy="201168"/>
          </a:xfrm>
          <a:prstGeom prst="rect">
            <a:avLst/>
          </a:prstGeom>
          <a:noFill/>
          <a:ln/>
        </p:spPr>
        <p:txBody>
          <a:bodyPr wrap="square" lIns="0" tIns="0" rIns="0" bIns="0" rtlCol="0" anchor="ctr"/>
          <a:lstStyle/>
          <a:p>
            <a:pPr indent="0" marL="0">
              <a:buNone/>
            </a:pPr>
            <a:r>
              <a:rPr lang="en-US" sz="850" b="1" spc="120" kern="0" dirty="0">
                <a:solidFill>
                  <a:srgbClr val="626F86"/>
                </a:solidFill>
                <a:latin typeface="Arial" pitchFamily="34" charset="0"/>
                <a:ea typeface="Arial" pitchFamily="34" charset="-122"/>
                <a:cs typeface="Arial" pitchFamily="34" charset="-120"/>
              </a:rPr>
              <a:t>KEY ACTIONS AND OUTCOMES</a:t>
            </a:r>
            <a:endParaRPr lang="en-US" sz="850" dirty="0"/>
          </a:p>
        </p:txBody>
      </p:sp>
      <p:sp>
        <p:nvSpPr>
          <p:cNvPr id="131" name="Text 129"/>
          <p:cNvSpPr/>
          <p:nvPr/>
        </p:nvSpPr>
        <p:spPr>
          <a:xfrm>
            <a:off x="4428744" y="4434840"/>
            <a:ext cx="3331464" cy="1755648"/>
          </a:xfrm>
          <a:prstGeom prst="rect">
            <a:avLst/>
          </a:prstGeom>
          <a:noFill/>
          <a:ln/>
        </p:spPr>
        <p:txBody>
          <a:bodyPr wrap="square" lIns="0" tIns="0" rIns="0" bIns="0" rtlCol="0" anchor="ctr"/>
          <a:lstStyle/>
          <a:p>
            <a:pPr indent="0" marL="0">
              <a:lnSpc>
                <a:spcPts val="1180"/>
              </a:lnSpc>
              <a:buNone/>
            </a:pPr>
            <a:r>
              <a:rPr lang="en-US" sz="890" dirty="0">
                <a:solidFill>
                  <a:srgbClr val="44546F"/>
                </a:solidFill>
                <a:latin typeface="Arial" pitchFamily="34" charset="0"/>
                <a:ea typeface="Arial" pitchFamily="34" charset="-122"/>
                <a:cs typeface="Arial" pitchFamily="34" charset="-120"/>
              </a:rPr>
              <a:t>Pilot intelligent triage and routing against high-quality classification data, then measure first-time assignment accuracy and triage elapsed time.</a:t>
            </a:r>
            <a:endParaRPr lang="en-US" sz="890" dirty="0"/>
          </a:p>
        </p:txBody>
      </p:sp>
      <p:sp>
        <p:nvSpPr>
          <p:cNvPr id="132" name="Shape 130"/>
          <p:cNvSpPr/>
          <p:nvPr/>
        </p:nvSpPr>
        <p:spPr>
          <a:xfrm>
            <a:off x="8107680" y="1984248"/>
            <a:ext cx="3624072" cy="4370832"/>
          </a:xfrm>
          <a:prstGeom prst="roundRect">
            <a:avLst>
              <a:gd name="adj" fmla="val 1262"/>
            </a:avLst>
          </a:prstGeom>
          <a:solidFill>
            <a:srgbClr val="FFFFFF"/>
          </a:solidFill>
          <a:ln w="10160">
            <a:solidFill>
              <a:srgbClr val="E1E5EA"/>
            </a:solidFill>
            <a:prstDash val="solid"/>
          </a:ln>
          <a:effectLst>
            <a:outerShdw sx="100000" sy="100000" kx="0" ky="0" algn="bl" rotWithShape="0" blurRad="76200" dist="19050" dir="5400000">
              <a:srgbClr val="122A35">
                <a:alpha val="6000"/>
              </a:srgbClr>
            </a:outerShdw>
          </a:effectLst>
        </p:spPr>
      </p:sp>
      <p:sp>
        <p:nvSpPr>
          <p:cNvPr id="133" name="Shape 131"/>
          <p:cNvSpPr/>
          <p:nvPr/>
        </p:nvSpPr>
        <p:spPr>
          <a:xfrm>
            <a:off x="8107680" y="1984248"/>
            <a:ext cx="3624072" cy="932688"/>
          </a:xfrm>
          <a:prstGeom prst="roundRect">
            <a:avLst>
              <a:gd name="adj" fmla="val 4902"/>
            </a:avLst>
          </a:prstGeom>
          <a:solidFill>
            <a:srgbClr val="FFF3EB"/>
          </a:solidFill>
          <a:ln w="10160">
            <a:solidFill>
              <a:srgbClr val="FEDEC8"/>
            </a:solidFill>
            <a:prstDash val="solid"/>
          </a:ln>
        </p:spPr>
      </p:sp>
      <p:sp>
        <p:nvSpPr>
          <p:cNvPr id="134" name="Shape 132"/>
          <p:cNvSpPr/>
          <p:nvPr/>
        </p:nvSpPr>
        <p:spPr>
          <a:xfrm>
            <a:off x="8107680" y="1984248"/>
            <a:ext cx="45720" cy="4370832"/>
          </a:xfrm>
          <a:prstGeom prst="rect">
            <a:avLst/>
          </a:prstGeom>
          <a:solidFill>
            <a:srgbClr val="A54800"/>
          </a:solidFill>
          <a:ln/>
        </p:spPr>
      </p:sp>
      <p:sp>
        <p:nvSpPr>
          <p:cNvPr id="135" name="Shape 133"/>
          <p:cNvSpPr/>
          <p:nvPr/>
        </p:nvSpPr>
        <p:spPr>
          <a:xfrm>
            <a:off x="8272272" y="2148840"/>
            <a:ext cx="310896" cy="310896"/>
          </a:xfrm>
          <a:prstGeom prst="ellipse">
            <a:avLst/>
          </a:prstGeom>
          <a:solidFill>
            <a:srgbClr val="1D7AFC"/>
          </a:solidFill>
          <a:ln/>
        </p:spPr>
      </p:sp>
      <p:sp>
        <p:nvSpPr>
          <p:cNvPr id="136" name="Text 134"/>
          <p:cNvSpPr/>
          <p:nvPr/>
        </p:nvSpPr>
        <p:spPr>
          <a:xfrm>
            <a:off x="8272272" y="2148840"/>
            <a:ext cx="310896" cy="310896"/>
          </a:xfrm>
          <a:prstGeom prst="rect">
            <a:avLst/>
          </a:prstGeom>
          <a:noFill/>
          <a:ln/>
        </p:spPr>
        <p:txBody>
          <a:bodyPr wrap="square" lIns="0" tIns="0" rIns="0" bIns="0" rtlCol="0" anchor="ctr"/>
          <a:lstStyle/>
          <a:p>
            <a:pPr algn="ctr" indent="0" marL="0">
              <a:buNone/>
            </a:pPr>
            <a:r>
              <a:rPr lang="en-US" sz="1050" b="1" dirty="0">
                <a:solidFill>
                  <a:srgbClr val="FFFFFF"/>
                </a:solidFill>
                <a:latin typeface="Arial" pitchFamily="34" charset="0"/>
                <a:ea typeface="Arial" pitchFamily="34" charset="-122"/>
                <a:cs typeface="Arial" pitchFamily="34" charset="-120"/>
              </a:rPr>
              <a:t>3</a:t>
            </a:r>
            <a:endParaRPr lang="en-US" sz="1050" dirty="0"/>
          </a:p>
        </p:txBody>
      </p:sp>
      <p:sp>
        <p:nvSpPr>
          <p:cNvPr id="137" name="Text 135"/>
          <p:cNvSpPr/>
          <p:nvPr/>
        </p:nvSpPr>
        <p:spPr>
          <a:xfrm>
            <a:off x="8253984" y="2514600"/>
            <a:ext cx="3331464" cy="201168"/>
          </a:xfrm>
          <a:prstGeom prst="rect">
            <a:avLst/>
          </a:prstGeom>
          <a:noFill/>
          <a:ln/>
        </p:spPr>
        <p:txBody>
          <a:bodyPr wrap="square" lIns="0" tIns="0" rIns="0" bIns="0" rtlCol="0" anchor="ctr"/>
          <a:lstStyle/>
          <a:p>
            <a:pPr indent="0" marL="0">
              <a:buNone/>
            </a:pPr>
            <a:r>
              <a:rPr lang="en-US" sz="980" b="1" dirty="0">
                <a:solidFill>
                  <a:srgbClr val="0052CC"/>
                </a:solidFill>
                <a:latin typeface="Arial" pitchFamily="34" charset="0"/>
                <a:ea typeface="Arial" pitchFamily="34" charset="-122"/>
                <a:cs typeface="Arial" pitchFamily="34" charset="-120"/>
              </a:rPr>
              <a:t>MONTHS 4-6</a:t>
            </a:r>
            <a:endParaRPr lang="en-US" sz="980" dirty="0"/>
          </a:p>
        </p:txBody>
      </p:sp>
      <p:sp>
        <p:nvSpPr>
          <p:cNvPr id="138" name="Text 136"/>
          <p:cNvSpPr/>
          <p:nvPr/>
        </p:nvSpPr>
        <p:spPr>
          <a:xfrm>
            <a:off x="8253984" y="3044952"/>
            <a:ext cx="3331464" cy="201168"/>
          </a:xfrm>
          <a:prstGeom prst="rect">
            <a:avLst/>
          </a:prstGeom>
          <a:noFill/>
          <a:ln/>
        </p:spPr>
        <p:txBody>
          <a:bodyPr wrap="square" lIns="0" tIns="0" rIns="0" bIns="0" rtlCol="0" anchor="ctr"/>
          <a:lstStyle/>
          <a:p>
            <a:pPr indent="0" marL="0">
              <a:buNone/>
            </a:pPr>
            <a:r>
              <a:rPr lang="en-US" sz="850" b="1" spc="120" kern="0" dirty="0">
                <a:solidFill>
                  <a:srgbClr val="626F86"/>
                </a:solidFill>
                <a:latin typeface="Arial" pitchFamily="34" charset="0"/>
                <a:ea typeface="Arial" pitchFamily="34" charset="-122"/>
                <a:cs typeface="Arial" pitchFamily="34" charset="-120"/>
              </a:rPr>
              <a:t>IMPLEMENTATION FOCUS</a:t>
            </a:r>
            <a:endParaRPr lang="en-US" sz="850" dirty="0"/>
          </a:p>
        </p:txBody>
      </p:sp>
      <p:sp>
        <p:nvSpPr>
          <p:cNvPr id="139" name="Text 137"/>
          <p:cNvSpPr/>
          <p:nvPr/>
        </p:nvSpPr>
        <p:spPr>
          <a:xfrm>
            <a:off x="8253984" y="3246120"/>
            <a:ext cx="3331464" cy="786384"/>
          </a:xfrm>
          <a:prstGeom prst="rect">
            <a:avLst/>
          </a:prstGeom>
          <a:noFill/>
          <a:ln/>
        </p:spPr>
        <p:txBody>
          <a:bodyPr wrap="square" lIns="0" tIns="0" rIns="0" bIns="0" rtlCol="0" anchor="ctr"/>
          <a:lstStyle/>
          <a:p>
            <a:pPr indent="0" marL="0">
              <a:lnSpc>
                <a:spcPts val="1280"/>
              </a:lnSpc>
              <a:buNone/>
            </a:pPr>
            <a:r>
              <a:rPr lang="en-US" sz="1000" b="1" dirty="0">
                <a:solidFill>
                  <a:srgbClr val="172B4D"/>
                </a:solidFill>
                <a:latin typeface="Arial" pitchFamily="34" charset="0"/>
                <a:ea typeface="Arial" pitchFamily="34" charset="-122"/>
                <a:cs typeface="Arial" pitchFamily="34" charset="-120"/>
              </a:rPr>
              <a:t>Performance Measurement &amp; Continuous Improvement</a:t>
            </a:r>
            <a:endParaRPr lang="en-US" sz="1000" dirty="0"/>
          </a:p>
        </p:txBody>
      </p:sp>
      <p:sp>
        <p:nvSpPr>
          <p:cNvPr id="140" name="Shape 138"/>
          <p:cNvSpPr/>
          <p:nvPr/>
        </p:nvSpPr>
        <p:spPr>
          <a:xfrm>
            <a:off x="8253984" y="4123944"/>
            <a:ext cx="3331464" cy="10973"/>
          </a:xfrm>
          <a:prstGeom prst="rect">
            <a:avLst/>
          </a:prstGeom>
          <a:solidFill>
            <a:srgbClr val="D8E7E7"/>
          </a:solidFill>
          <a:ln w="12700">
            <a:solidFill>
              <a:srgbClr val="D8E7E7"/>
            </a:solidFill>
            <a:prstDash val="solid"/>
          </a:ln>
        </p:spPr>
      </p:sp>
      <p:sp>
        <p:nvSpPr>
          <p:cNvPr id="141" name="Text 139"/>
          <p:cNvSpPr/>
          <p:nvPr/>
        </p:nvSpPr>
        <p:spPr>
          <a:xfrm>
            <a:off x="8253984" y="4233672"/>
            <a:ext cx="3331464" cy="201168"/>
          </a:xfrm>
          <a:prstGeom prst="rect">
            <a:avLst/>
          </a:prstGeom>
          <a:noFill/>
          <a:ln/>
        </p:spPr>
        <p:txBody>
          <a:bodyPr wrap="square" lIns="0" tIns="0" rIns="0" bIns="0" rtlCol="0" anchor="ctr"/>
          <a:lstStyle/>
          <a:p>
            <a:pPr indent="0" marL="0">
              <a:buNone/>
            </a:pPr>
            <a:r>
              <a:rPr lang="en-US" sz="850" b="1" spc="120" kern="0" dirty="0">
                <a:solidFill>
                  <a:srgbClr val="626F86"/>
                </a:solidFill>
                <a:latin typeface="Arial" pitchFamily="34" charset="0"/>
                <a:ea typeface="Arial" pitchFamily="34" charset="-122"/>
                <a:cs typeface="Arial" pitchFamily="34" charset="-120"/>
              </a:rPr>
              <a:t>KEY ACTIONS AND OUTCOMES</a:t>
            </a:r>
            <a:endParaRPr lang="en-US" sz="850" dirty="0"/>
          </a:p>
        </p:txBody>
      </p:sp>
      <p:sp>
        <p:nvSpPr>
          <p:cNvPr id="142" name="Text 140"/>
          <p:cNvSpPr/>
          <p:nvPr/>
        </p:nvSpPr>
        <p:spPr>
          <a:xfrm>
            <a:off x="8253984" y="4434840"/>
            <a:ext cx="3331464" cy="1755648"/>
          </a:xfrm>
          <a:prstGeom prst="rect">
            <a:avLst/>
          </a:prstGeom>
          <a:noFill/>
          <a:ln/>
        </p:spPr>
        <p:txBody>
          <a:bodyPr wrap="square" lIns="0" tIns="0" rIns="0" bIns="0" rtlCol="0" anchor="ctr"/>
          <a:lstStyle/>
          <a:p>
            <a:pPr indent="0" marL="0">
              <a:lnSpc>
                <a:spcPts val="1180"/>
              </a:lnSpc>
              <a:buNone/>
            </a:pPr>
            <a:r>
              <a:rPr lang="en-US" sz="890" dirty="0">
                <a:solidFill>
                  <a:srgbClr val="44546F"/>
                </a:solidFill>
                <a:latin typeface="Arial" pitchFamily="34" charset="0"/>
                <a:ea typeface="Arial" pitchFamily="34" charset="-122"/>
                <a:cs typeface="Arial" pitchFamily="34" charset="-120"/>
              </a:rPr>
              <a:t>Lock in standard paths, transition controls, SOPs, and governance routines so teams operate from a stable process baseline.</a:t>
            </a:r>
            <a:endParaRPr lang="en-US" sz="890" dirty="0"/>
          </a:p>
        </p:txBody>
      </p:sp>
      <p:sp>
        <p:nvSpPr>
          <p:cNvPr id="25" name="Slide Number Placeholder 0"/>
          <p:cNvSpPr>
            <a:spLocks noGrp="1"/>
          </p:cNvSpPr>
          <p:nvPr>
            <p:ph type="sldNum" sz="quarter" idx="4294967295"/>
          </p:nvPr>
        </p:nvSpPr>
        <p:spPr>
          <a:xfrm>
            <a:off x="11521440" y="6537960"/>
            <a:ext cx="800000" cy="300000"/>
          </a:xfrm>
          <a:prstGeom prst="rect">
            <a:avLst/>
          </a:prstGeom>
          <a:extLst>
            <a:ext uri="{C572A759-6A51-4108-AA02-DFA0A04FC94B}">
              <ma14:wrappingTextBoxFlag xmlns:ma14="http://schemas.microsoft.com/office/mac/drawingml/2011/main" val="0"/>
            </a:ext>
          </a:extLst>
        </p:spPr>
        <p:txBody>
          <a:bodyPr/>
          <a:lstStyle>
            <a:lvl1pPr>
              <a:defRPr sz="850">
                <a:solidFill>
                  <a:srgbClr val="626F86"/>
                </a:solidFill>
                <a:latin typeface="Arial"/>
                <a:ea typeface="Arial"/>
                <a:cs typeface="Arial"/>
              </a:defRPr>
            </a:lvl1pPr>
          </a:lstStyle>
          <a:p>
            <a:pPr algn="l"/>
            <a:fld id="{F7021451-1387-4CA6-816F-3879F97B5CBC}" type="slidenum">
              <a:rPr b="0" lang="en-US"/>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Shape 0"/>
          <p:cNvSpPr/>
          <p:nvPr/>
        </p:nvSpPr>
        <p:spPr>
          <a:xfrm>
            <a:off x="9555480" y="201168"/>
            <a:ext cx="22860" cy="22860"/>
          </a:xfrm>
          <a:prstGeom prst="ellipse">
            <a:avLst/>
          </a:prstGeom>
          <a:solidFill>
            <a:srgbClr val="CFE0F8">
              <a:alpha val="92000"/>
            </a:srgbClr>
          </a:solidFill>
          <a:ln w="12700">
            <a:solidFill>
              <a:srgbClr val="CFE0F8">
                <a:alpha val="0"/>
              </a:srgbClr>
            </a:solidFill>
            <a:prstDash val="solid"/>
          </a:ln>
        </p:spPr>
      </p:sp>
      <p:sp>
        <p:nvSpPr>
          <p:cNvPr id="3" name="Shape 1"/>
          <p:cNvSpPr/>
          <p:nvPr/>
        </p:nvSpPr>
        <p:spPr>
          <a:xfrm>
            <a:off x="9756648" y="201168"/>
            <a:ext cx="22860" cy="22860"/>
          </a:xfrm>
          <a:prstGeom prst="ellipse">
            <a:avLst/>
          </a:prstGeom>
          <a:solidFill>
            <a:srgbClr val="CFE0F8">
              <a:alpha val="92000"/>
            </a:srgbClr>
          </a:solidFill>
          <a:ln w="12700">
            <a:solidFill>
              <a:srgbClr val="CFE0F8">
                <a:alpha val="0"/>
              </a:srgbClr>
            </a:solidFill>
            <a:prstDash val="solid"/>
          </a:ln>
        </p:spPr>
      </p:sp>
      <p:sp>
        <p:nvSpPr>
          <p:cNvPr id="4" name="Shape 2"/>
          <p:cNvSpPr/>
          <p:nvPr/>
        </p:nvSpPr>
        <p:spPr>
          <a:xfrm>
            <a:off x="9957816" y="201168"/>
            <a:ext cx="22860" cy="22860"/>
          </a:xfrm>
          <a:prstGeom prst="ellipse">
            <a:avLst/>
          </a:prstGeom>
          <a:solidFill>
            <a:srgbClr val="CFE0F8">
              <a:alpha val="92000"/>
            </a:srgbClr>
          </a:solidFill>
          <a:ln w="12700">
            <a:solidFill>
              <a:srgbClr val="CFE0F8">
                <a:alpha val="0"/>
              </a:srgbClr>
            </a:solidFill>
            <a:prstDash val="solid"/>
          </a:ln>
        </p:spPr>
      </p:sp>
      <p:sp>
        <p:nvSpPr>
          <p:cNvPr id="5" name="Shape 3"/>
          <p:cNvSpPr/>
          <p:nvPr/>
        </p:nvSpPr>
        <p:spPr>
          <a:xfrm>
            <a:off x="10158984" y="201168"/>
            <a:ext cx="22860" cy="22860"/>
          </a:xfrm>
          <a:prstGeom prst="ellipse">
            <a:avLst/>
          </a:prstGeom>
          <a:solidFill>
            <a:srgbClr val="CFE0F8">
              <a:alpha val="92000"/>
            </a:srgbClr>
          </a:solidFill>
          <a:ln w="12700">
            <a:solidFill>
              <a:srgbClr val="CFE0F8">
                <a:alpha val="0"/>
              </a:srgbClr>
            </a:solidFill>
            <a:prstDash val="solid"/>
          </a:ln>
        </p:spPr>
      </p:sp>
      <p:sp>
        <p:nvSpPr>
          <p:cNvPr id="6" name="Shape 4"/>
          <p:cNvSpPr/>
          <p:nvPr/>
        </p:nvSpPr>
        <p:spPr>
          <a:xfrm>
            <a:off x="10360152" y="201168"/>
            <a:ext cx="22860" cy="22860"/>
          </a:xfrm>
          <a:prstGeom prst="ellipse">
            <a:avLst/>
          </a:prstGeom>
          <a:solidFill>
            <a:srgbClr val="CFE0F8">
              <a:alpha val="92000"/>
            </a:srgbClr>
          </a:solidFill>
          <a:ln w="12700">
            <a:solidFill>
              <a:srgbClr val="CFE0F8">
                <a:alpha val="0"/>
              </a:srgbClr>
            </a:solidFill>
            <a:prstDash val="solid"/>
          </a:ln>
        </p:spPr>
      </p:sp>
      <p:sp>
        <p:nvSpPr>
          <p:cNvPr id="7" name="Shape 5"/>
          <p:cNvSpPr/>
          <p:nvPr/>
        </p:nvSpPr>
        <p:spPr>
          <a:xfrm>
            <a:off x="10561320" y="201168"/>
            <a:ext cx="22860" cy="22860"/>
          </a:xfrm>
          <a:prstGeom prst="ellipse">
            <a:avLst/>
          </a:prstGeom>
          <a:solidFill>
            <a:srgbClr val="CFE0F8">
              <a:alpha val="92000"/>
            </a:srgbClr>
          </a:solidFill>
          <a:ln w="12700">
            <a:solidFill>
              <a:srgbClr val="CFE0F8">
                <a:alpha val="0"/>
              </a:srgbClr>
            </a:solidFill>
            <a:prstDash val="solid"/>
          </a:ln>
        </p:spPr>
      </p:sp>
      <p:sp>
        <p:nvSpPr>
          <p:cNvPr id="8" name="Shape 6"/>
          <p:cNvSpPr/>
          <p:nvPr/>
        </p:nvSpPr>
        <p:spPr>
          <a:xfrm>
            <a:off x="10762488" y="201168"/>
            <a:ext cx="22860" cy="22860"/>
          </a:xfrm>
          <a:prstGeom prst="ellipse">
            <a:avLst/>
          </a:prstGeom>
          <a:solidFill>
            <a:srgbClr val="CFE0F8">
              <a:alpha val="92000"/>
            </a:srgbClr>
          </a:solidFill>
          <a:ln w="12700">
            <a:solidFill>
              <a:srgbClr val="CFE0F8">
                <a:alpha val="0"/>
              </a:srgbClr>
            </a:solidFill>
            <a:prstDash val="solid"/>
          </a:ln>
        </p:spPr>
      </p:sp>
      <p:sp>
        <p:nvSpPr>
          <p:cNvPr id="9" name="Shape 7"/>
          <p:cNvSpPr/>
          <p:nvPr/>
        </p:nvSpPr>
        <p:spPr>
          <a:xfrm>
            <a:off x="10963656" y="201168"/>
            <a:ext cx="22860" cy="22860"/>
          </a:xfrm>
          <a:prstGeom prst="ellipse">
            <a:avLst/>
          </a:prstGeom>
          <a:solidFill>
            <a:srgbClr val="CFE0F8">
              <a:alpha val="92000"/>
            </a:srgbClr>
          </a:solidFill>
          <a:ln w="12700">
            <a:solidFill>
              <a:srgbClr val="CFE0F8">
                <a:alpha val="0"/>
              </a:srgbClr>
            </a:solidFill>
            <a:prstDash val="solid"/>
          </a:ln>
        </p:spPr>
      </p:sp>
      <p:sp>
        <p:nvSpPr>
          <p:cNvPr id="10" name="Shape 8"/>
          <p:cNvSpPr/>
          <p:nvPr/>
        </p:nvSpPr>
        <p:spPr>
          <a:xfrm>
            <a:off x="11164824" y="201168"/>
            <a:ext cx="22860" cy="22860"/>
          </a:xfrm>
          <a:prstGeom prst="ellipse">
            <a:avLst/>
          </a:prstGeom>
          <a:solidFill>
            <a:srgbClr val="CFE0F8">
              <a:alpha val="92000"/>
            </a:srgbClr>
          </a:solidFill>
          <a:ln w="12700">
            <a:solidFill>
              <a:srgbClr val="CFE0F8">
                <a:alpha val="0"/>
              </a:srgbClr>
            </a:solidFill>
            <a:prstDash val="solid"/>
          </a:ln>
        </p:spPr>
      </p:sp>
      <p:sp>
        <p:nvSpPr>
          <p:cNvPr id="11" name="Shape 9"/>
          <p:cNvSpPr/>
          <p:nvPr/>
        </p:nvSpPr>
        <p:spPr>
          <a:xfrm>
            <a:off x="11365992" y="201168"/>
            <a:ext cx="22860" cy="22860"/>
          </a:xfrm>
          <a:prstGeom prst="ellipse">
            <a:avLst/>
          </a:prstGeom>
          <a:solidFill>
            <a:srgbClr val="CFE0F8">
              <a:alpha val="92000"/>
            </a:srgbClr>
          </a:solidFill>
          <a:ln w="12700">
            <a:solidFill>
              <a:srgbClr val="CFE0F8">
                <a:alpha val="0"/>
              </a:srgbClr>
            </a:solidFill>
            <a:prstDash val="solid"/>
          </a:ln>
        </p:spPr>
      </p:sp>
      <p:sp>
        <p:nvSpPr>
          <p:cNvPr id="12" name="Shape 10"/>
          <p:cNvSpPr/>
          <p:nvPr/>
        </p:nvSpPr>
        <p:spPr>
          <a:xfrm>
            <a:off x="11567160" y="201168"/>
            <a:ext cx="22860" cy="22860"/>
          </a:xfrm>
          <a:prstGeom prst="ellipse">
            <a:avLst/>
          </a:prstGeom>
          <a:solidFill>
            <a:srgbClr val="CFE0F8">
              <a:alpha val="92000"/>
            </a:srgbClr>
          </a:solidFill>
          <a:ln w="12700">
            <a:solidFill>
              <a:srgbClr val="CFE0F8">
                <a:alpha val="0"/>
              </a:srgbClr>
            </a:solidFill>
            <a:prstDash val="solid"/>
          </a:ln>
        </p:spPr>
      </p:sp>
      <p:sp>
        <p:nvSpPr>
          <p:cNvPr id="13" name="Shape 11"/>
          <p:cNvSpPr/>
          <p:nvPr/>
        </p:nvSpPr>
        <p:spPr>
          <a:xfrm>
            <a:off x="11768328" y="201168"/>
            <a:ext cx="22860" cy="22860"/>
          </a:xfrm>
          <a:prstGeom prst="ellipse">
            <a:avLst/>
          </a:prstGeom>
          <a:solidFill>
            <a:srgbClr val="CFE0F8">
              <a:alpha val="92000"/>
            </a:srgbClr>
          </a:solidFill>
          <a:ln w="12700">
            <a:solidFill>
              <a:srgbClr val="CFE0F8">
                <a:alpha val="0"/>
              </a:srgbClr>
            </a:solidFill>
            <a:prstDash val="solid"/>
          </a:ln>
        </p:spPr>
      </p:sp>
      <p:sp>
        <p:nvSpPr>
          <p:cNvPr id="14" name="Shape 12"/>
          <p:cNvSpPr/>
          <p:nvPr/>
        </p:nvSpPr>
        <p:spPr>
          <a:xfrm>
            <a:off x="11969496" y="201168"/>
            <a:ext cx="22860" cy="22860"/>
          </a:xfrm>
          <a:prstGeom prst="ellipse">
            <a:avLst/>
          </a:prstGeom>
          <a:solidFill>
            <a:srgbClr val="CFE0F8">
              <a:alpha val="92000"/>
            </a:srgbClr>
          </a:solidFill>
          <a:ln w="12700">
            <a:solidFill>
              <a:srgbClr val="CFE0F8">
                <a:alpha val="0"/>
              </a:srgbClr>
            </a:solidFill>
            <a:prstDash val="solid"/>
          </a:ln>
        </p:spPr>
      </p:sp>
      <p:sp>
        <p:nvSpPr>
          <p:cNvPr id="15" name="Shape 13"/>
          <p:cNvSpPr/>
          <p:nvPr/>
        </p:nvSpPr>
        <p:spPr>
          <a:xfrm>
            <a:off x="9555480" y="384048"/>
            <a:ext cx="22860" cy="22860"/>
          </a:xfrm>
          <a:prstGeom prst="ellipse">
            <a:avLst/>
          </a:prstGeom>
          <a:solidFill>
            <a:srgbClr val="CFE0F8">
              <a:alpha val="92000"/>
            </a:srgbClr>
          </a:solidFill>
          <a:ln w="12700">
            <a:solidFill>
              <a:srgbClr val="CFE0F8">
                <a:alpha val="0"/>
              </a:srgbClr>
            </a:solidFill>
            <a:prstDash val="solid"/>
          </a:ln>
        </p:spPr>
      </p:sp>
      <p:sp>
        <p:nvSpPr>
          <p:cNvPr id="16" name="Shape 14"/>
          <p:cNvSpPr/>
          <p:nvPr/>
        </p:nvSpPr>
        <p:spPr>
          <a:xfrm>
            <a:off x="9756648" y="384048"/>
            <a:ext cx="22860" cy="22860"/>
          </a:xfrm>
          <a:prstGeom prst="ellipse">
            <a:avLst/>
          </a:prstGeom>
          <a:solidFill>
            <a:srgbClr val="CFE0F8">
              <a:alpha val="92000"/>
            </a:srgbClr>
          </a:solidFill>
          <a:ln w="12700">
            <a:solidFill>
              <a:srgbClr val="CFE0F8">
                <a:alpha val="0"/>
              </a:srgbClr>
            </a:solidFill>
            <a:prstDash val="solid"/>
          </a:ln>
        </p:spPr>
      </p:sp>
      <p:sp>
        <p:nvSpPr>
          <p:cNvPr id="17" name="Shape 15"/>
          <p:cNvSpPr/>
          <p:nvPr/>
        </p:nvSpPr>
        <p:spPr>
          <a:xfrm>
            <a:off x="9957816" y="384048"/>
            <a:ext cx="22860" cy="22860"/>
          </a:xfrm>
          <a:prstGeom prst="ellipse">
            <a:avLst/>
          </a:prstGeom>
          <a:solidFill>
            <a:srgbClr val="CFE0F8">
              <a:alpha val="92000"/>
            </a:srgbClr>
          </a:solidFill>
          <a:ln w="12700">
            <a:solidFill>
              <a:srgbClr val="CFE0F8">
                <a:alpha val="0"/>
              </a:srgbClr>
            </a:solidFill>
            <a:prstDash val="solid"/>
          </a:ln>
        </p:spPr>
      </p:sp>
      <p:sp>
        <p:nvSpPr>
          <p:cNvPr id="18" name="Shape 16"/>
          <p:cNvSpPr/>
          <p:nvPr/>
        </p:nvSpPr>
        <p:spPr>
          <a:xfrm>
            <a:off x="10158984" y="384048"/>
            <a:ext cx="22860" cy="22860"/>
          </a:xfrm>
          <a:prstGeom prst="ellipse">
            <a:avLst/>
          </a:prstGeom>
          <a:solidFill>
            <a:srgbClr val="CFE0F8">
              <a:alpha val="92000"/>
            </a:srgbClr>
          </a:solidFill>
          <a:ln w="12700">
            <a:solidFill>
              <a:srgbClr val="CFE0F8">
                <a:alpha val="0"/>
              </a:srgbClr>
            </a:solidFill>
            <a:prstDash val="solid"/>
          </a:ln>
        </p:spPr>
      </p:sp>
      <p:sp>
        <p:nvSpPr>
          <p:cNvPr id="19" name="Shape 17"/>
          <p:cNvSpPr/>
          <p:nvPr/>
        </p:nvSpPr>
        <p:spPr>
          <a:xfrm>
            <a:off x="10360152" y="384048"/>
            <a:ext cx="22860" cy="22860"/>
          </a:xfrm>
          <a:prstGeom prst="ellipse">
            <a:avLst/>
          </a:prstGeom>
          <a:solidFill>
            <a:srgbClr val="CFE0F8">
              <a:alpha val="92000"/>
            </a:srgbClr>
          </a:solidFill>
          <a:ln w="12700">
            <a:solidFill>
              <a:srgbClr val="CFE0F8">
                <a:alpha val="0"/>
              </a:srgbClr>
            </a:solidFill>
            <a:prstDash val="solid"/>
          </a:ln>
        </p:spPr>
      </p:sp>
      <p:sp>
        <p:nvSpPr>
          <p:cNvPr id="20" name="Shape 18"/>
          <p:cNvSpPr/>
          <p:nvPr/>
        </p:nvSpPr>
        <p:spPr>
          <a:xfrm>
            <a:off x="10561320" y="384048"/>
            <a:ext cx="22860" cy="22860"/>
          </a:xfrm>
          <a:prstGeom prst="ellipse">
            <a:avLst/>
          </a:prstGeom>
          <a:solidFill>
            <a:srgbClr val="CFE0F8">
              <a:alpha val="92000"/>
            </a:srgbClr>
          </a:solidFill>
          <a:ln w="12700">
            <a:solidFill>
              <a:srgbClr val="CFE0F8">
                <a:alpha val="0"/>
              </a:srgbClr>
            </a:solidFill>
            <a:prstDash val="solid"/>
          </a:ln>
        </p:spPr>
      </p:sp>
      <p:sp>
        <p:nvSpPr>
          <p:cNvPr id="21" name="Shape 19"/>
          <p:cNvSpPr/>
          <p:nvPr/>
        </p:nvSpPr>
        <p:spPr>
          <a:xfrm>
            <a:off x="10762488" y="384048"/>
            <a:ext cx="22860" cy="22860"/>
          </a:xfrm>
          <a:prstGeom prst="ellipse">
            <a:avLst/>
          </a:prstGeom>
          <a:solidFill>
            <a:srgbClr val="CFE0F8">
              <a:alpha val="92000"/>
            </a:srgbClr>
          </a:solidFill>
          <a:ln w="12700">
            <a:solidFill>
              <a:srgbClr val="CFE0F8">
                <a:alpha val="0"/>
              </a:srgbClr>
            </a:solidFill>
            <a:prstDash val="solid"/>
          </a:ln>
        </p:spPr>
      </p:sp>
      <p:sp>
        <p:nvSpPr>
          <p:cNvPr id="22" name="Shape 20"/>
          <p:cNvSpPr/>
          <p:nvPr/>
        </p:nvSpPr>
        <p:spPr>
          <a:xfrm>
            <a:off x="10963656" y="384048"/>
            <a:ext cx="22860" cy="22860"/>
          </a:xfrm>
          <a:prstGeom prst="ellipse">
            <a:avLst/>
          </a:prstGeom>
          <a:solidFill>
            <a:srgbClr val="CFE0F8">
              <a:alpha val="92000"/>
            </a:srgbClr>
          </a:solidFill>
          <a:ln w="12700">
            <a:solidFill>
              <a:srgbClr val="CFE0F8">
                <a:alpha val="0"/>
              </a:srgbClr>
            </a:solidFill>
            <a:prstDash val="solid"/>
          </a:ln>
        </p:spPr>
      </p:sp>
      <p:sp>
        <p:nvSpPr>
          <p:cNvPr id="23" name="Shape 21"/>
          <p:cNvSpPr/>
          <p:nvPr/>
        </p:nvSpPr>
        <p:spPr>
          <a:xfrm>
            <a:off x="11164824" y="384048"/>
            <a:ext cx="22860" cy="22860"/>
          </a:xfrm>
          <a:prstGeom prst="ellipse">
            <a:avLst/>
          </a:prstGeom>
          <a:solidFill>
            <a:srgbClr val="CFE0F8">
              <a:alpha val="92000"/>
            </a:srgbClr>
          </a:solidFill>
          <a:ln w="12700">
            <a:solidFill>
              <a:srgbClr val="CFE0F8">
                <a:alpha val="0"/>
              </a:srgbClr>
            </a:solidFill>
            <a:prstDash val="solid"/>
          </a:ln>
        </p:spPr>
      </p:sp>
      <p:sp>
        <p:nvSpPr>
          <p:cNvPr id="24" name="Shape 22"/>
          <p:cNvSpPr/>
          <p:nvPr/>
        </p:nvSpPr>
        <p:spPr>
          <a:xfrm>
            <a:off x="11365992" y="384048"/>
            <a:ext cx="22860" cy="22860"/>
          </a:xfrm>
          <a:prstGeom prst="ellipse">
            <a:avLst/>
          </a:prstGeom>
          <a:solidFill>
            <a:srgbClr val="CFE0F8">
              <a:alpha val="92000"/>
            </a:srgbClr>
          </a:solidFill>
          <a:ln w="12700">
            <a:solidFill>
              <a:srgbClr val="CFE0F8">
                <a:alpha val="0"/>
              </a:srgbClr>
            </a:solidFill>
            <a:prstDash val="solid"/>
          </a:ln>
        </p:spPr>
      </p:sp>
      <p:sp>
        <p:nvSpPr>
          <p:cNvPr id="25" name="Shape 23"/>
          <p:cNvSpPr/>
          <p:nvPr/>
        </p:nvSpPr>
        <p:spPr>
          <a:xfrm>
            <a:off x="11567160" y="384048"/>
            <a:ext cx="22860" cy="22860"/>
          </a:xfrm>
          <a:prstGeom prst="ellipse">
            <a:avLst/>
          </a:prstGeom>
          <a:solidFill>
            <a:srgbClr val="CFE0F8">
              <a:alpha val="92000"/>
            </a:srgbClr>
          </a:solidFill>
          <a:ln w="12700">
            <a:solidFill>
              <a:srgbClr val="CFE0F8">
                <a:alpha val="0"/>
              </a:srgbClr>
            </a:solidFill>
            <a:prstDash val="solid"/>
          </a:ln>
        </p:spPr>
      </p:sp>
      <p:sp>
        <p:nvSpPr>
          <p:cNvPr id="26" name="Shape 24"/>
          <p:cNvSpPr/>
          <p:nvPr/>
        </p:nvSpPr>
        <p:spPr>
          <a:xfrm>
            <a:off x="11768328" y="384048"/>
            <a:ext cx="22860" cy="22860"/>
          </a:xfrm>
          <a:prstGeom prst="ellipse">
            <a:avLst/>
          </a:prstGeom>
          <a:solidFill>
            <a:srgbClr val="CFE0F8">
              <a:alpha val="92000"/>
            </a:srgbClr>
          </a:solidFill>
          <a:ln w="12700">
            <a:solidFill>
              <a:srgbClr val="CFE0F8">
                <a:alpha val="0"/>
              </a:srgbClr>
            </a:solidFill>
            <a:prstDash val="solid"/>
          </a:ln>
        </p:spPr>
      </p:sp>
      <p:sp>
        <p:nvSpPr>
          <p:cNvPr id="27" name="Shape 25"/>
          <p:cNvSpPr/>
          <p:nvPr/>
        </p:nvSpPr>
        <p:spPr>
          <a:xfrm>
            <a:off x="11969496" y="384048"/>
            <a:ext cx="22860" cy="22860"/>
          </a:xfrm>
          <a:prstGeom prst="ellipse">
            <a:avLst/>
          </a:prstGeom>
          <a:solidFill>
            <a:srgbClr val="CFE0F8">
              <a:alpha val="92000"/>
            </a:srgbClr>
          </a:solidFill>
          <a:ln w="12700">
            <a:solidFill>
              <a:srgbClr val="CFE0F8">
                <a:alpha val="0"/>
              </a:srgbClr>
            </a:solidFill>
            <a:prstDash val="solid"/>
          </a:ln>
        </p:spPr>
      </p:sp>
      <p:sp>
        <p:nvSpPr>
          <p:cNvPr id="28" name="Shape 26"/>
          <p:cNvSpPr/>
          <p:nvPr/>
        </p:nvSpPr>
        <p:spPr>
          <a:xfrm>
            <a:off x="9555480" y="566928"/>
            <a:ext cx="22860" cy="22860"/>
          </a:xfrm>
          <a:prstGeom prst="ellipse">
            <a:avLst/>
          </a:prstGeom>
          <a:solidFill>
            <a:srgbClr val="CFE0F8">
              <a:alpha val="92000"/>
            </a:srgbClr>
          </a:solidFill>
          <a:ln w="12700">
            <a:solidFill>
              <a:srgbClr val="CFE0F8">
                <a:alpha val="0"/>
              </a:srgbClr>
            </a:solidFill>
            <a:prstDash val="solid"/>
          </a:ln>
        </p:spPr>
      </p:sp>
      <p:sp>
        <p:nvSpPr>
          <p:cNvPr id="29" name="Shape 27"/>
          <p:cNvSpPr/>
          <p:nvPr/>
        </p:nvSpPr>
        <p:spPr>
          <a:xfrm>
            <a:off x="9756648" y="566928"/>
            <a:ext cx="22860" cy="22860"/>
          </a:xfrm>
          <a:prstGeom prst="ellipse">
            <a:avLst/>
          </a:prstGeom>
          <a:solidFill>
            <a:srgbClr val="CFE0F8">
              <a:alpha val="92000"/>
            </a:srgbClr>
          </a:solidFill>
          <a:ln w="12700">
            <a:solidFill>
              <a:srgbClr val="CFE0F8">
                <a:alpha val="0"/>
              </a:srgbClr>
            </a:solidFill>
            <a:prstDash val="solid"/>
          </a:ln>
        </p:spPr>
      </p:sp>
      <p:sp>
        <p:nvSpPr>
          <p:cNvPr id="30" name="Shape 28"/>
          <p:cNvSpPr/>
          <p:nvPr/>
        </p:nvSpPr>
        <p:spPr>
          <a:xfrm>
            <a:off x="9957816" y="566928"/>
            <a:ext cx="22860" cy="22860"/>
          </a:xfrm>
          <a:prstGeom prst="ellipse">
            <a:avLst/>
          </a:prstGeom>
          <a:solidFill>
            <a:srgbClr val="CFE0F8">
              <a:alpha val="92000"/>
            </a:srgbClr>
          </a:solidFill>
          <a:ln w="12700">
            <a:solidFill>
              <a:srgbClr val="CFE0F8">
                <a:alpha val="0"/>
              </a:srgbClr>
            </a:solidFill>
            <a:prstDash val="solid"/>
          </a:ln>
        </p:spPr>
      </p:sp>
      <p:sp>
        <p:nvSpPr>
          <p:cNvPr id="31" name="Shape 29"/>
          <p:cNvSpPr/>
          <p:nvPr/>
        </p:nvSpPr>
        <p:spPr>
          <a:xfrm>
            <a:off x="10158984" y="566928"/>
            <a:ext cx="22860" cy="22860"/>
          </a:xfrm>
          <a:prstGeom prst="ellipse">
            <a:avLst/>
          </a:prstGeom>
          <a:solidFill>
            <a:srgbClr val="CFE0F8">
              <a:alpha val="92000"/>
            </a:srgbClr>
          </a:solidFill>
          <a:ln w="12700">
            <a:solidFill>
              <a:srgbClr val="CFE0F8">
                <a:alpha val="0"/>
              </a:srgbClr>
            </a:solidFill>
            <a:prstDash val="solid"/>
          </a:ln>
        </p:spPr>
      </p:sp>
      <p:sp>
        <p:nvSpPr>
          <p:cNvPr id="32" name="Shape 30"/>
          <p:cNvSpPr/>
          <p:nvPr/>
        </p:nvSpPr>
        <p:spPr>
          <a:xfrm>
            <a:off x="10360152" y="566928"/>
            <a:ext cx="22860" cy="22860"/>
          </a:xfrm>
          <a:prstGeom prst="ellipse">
            <a:avLst/>
          </a:prstGeom>
          <a:solidFill>
            <a:srgbClr val="CFE0F8">
              <a:alpha val="92000"/>
            </a:srgbClr>
          </a:solidFill>
          <a:ln w="12700">
            <a:solidFill>
              <a:srgbClr val="CFE0F8">
                <a:alpha val="0"/>
              </a:srgbClr>
            </a:solidFill>
            <a:prstDash val="solid"/>
          </a:ln>
        </p:spPr>
      </p:sp>
      <p:sp>
        <p:nvSpPr>
          <p:cNvPr id="33" name="Shape 31"/>
          <p:cNvSpPr/>
          <p:nvPr/>
        </p:nvSpPr>
        <p:spPr>
          <a:xfrm>
            <a:off x="10561320" y="566928"/>
            <a:ext cx="22860" cy="22860"/>
          </a:xfrm>
          <a:prstGeom prst="ellipse">
            <a:avLst/>
          </a:prstGeom>
          <a:solidFill>
            <a:srgbClr val="CFE0F8">
              <a:alpha val="92000"/>
            </a:srgbClr>
          </a:solidFill>
          <a:ln w="12700">
            <a:solidFill>
              <a:srgbClr val="CFE0F8">
                <a:alpha val="0"/>
              </a:srgbClr>
            </a:solidFill>
            <a:prstDash val="solid"/>
          </a:ln>
        </p:spPr>
      </p:sp>
      <p:sp>
        <p:nvSpPr>
          <p:cNvPr id="34" name="Shape 32"/>
          <p:cNvSpPr/>
          <p:nvPr/>
        </p:nvSpPr>
        <p:spPr>
          <a:xfrm>
            <a:off x="10762488" y="566928"/>
            <a:ext cx="22860" cy="22860"/>
          </a:xfrm>
          <a:prstGeom prst="ellipse">
            <a:avLst/>
          </a:prstGeom>
          <a:solidFill>
            <a:srgbClr val="CFE0F8">
              <a:alpha val="92000"/>
            </a:srgbClr>
          </a:solidFill>
          <a:ln w="12700">
            <a:solidFill>
              <a:srgbClr val="CFE0F8">
                <a:alpha val="0"/>
              </a:srgbClr>
            </a:solidFill>
            <a:prstDash val="solid"/>
          </a:ln>
        </p:spPr>
      </p:sp>
      <p:sp>
        <p:nvSpPr>
          <p:cNvPr id="35" name="Shape 33"/>
          <p:cNvSpPr/>
          <p:nvPr/>
        </p:nvSpPr>
        <p:spPr>
          <a:xfrm>
            <a:off x="10963656" y="566928"/>
            <a:ext cx="22860" cy="22860"/>
          </a:xfrm>
          <a:prstGeom prst="ellipse">
            <a:avLst/>
          </a:prstGeom>
          <a:solidFill>
            <a:srgbClr val="CFE0F8">
              <a:alpha val="92000"/>
            </a:srgbClr>
          </a:solidFill>
          <a:ln w="12700">
            <a:solidFill>
              <a:srgbClr val="CFE0F8">
                <a:alpha val="0"/>
              </a:srgbClr>
            </a:solidFill>
            <a:prstDash val="solid"/>
          </a:ln>
        </p:spPr>
      </p:sp>
      <p:sp>
        <p:nvSpPr>
          <p:cNvPr id="36" name="Shape 34"/>
          <p:cNvSpPr/>
          <p:nvPr/>
        </p:nvSpPr>
        <p:spPr>
          <a:xfrm>
            <a:off x="11164824" y="566928"/>
            <a:ext cx="22860" cy="22860"/>
          </a:xfrm>
          <a:prstGeom prst="ellipse">
            <a:avLst/>
          </a:prstGeom>
          <a:solidFill>
            <a:srgbClr val="CFE0F8">
              <a:alpha val="92000"/>
            </a:srgbClr>
          </a:solidFill>
          <a:ln w="12700">
            <a:solidFill>
              <a:srgbClr val="CFE0F8">
                <a:alpha val="0"/>
              </a:srgbClr>
            </a:solidFill>
            <a:prstDash val="solid"/>
          </a:ln>
        </p:spPr>
      </p:sp>
      <p:sp>
        <p:nvSpPr>
          <p:cNvPr id="37" name="Shape 35"/>
          <p:cNvSpPr/>
          <p:nvPr/>
        </p:nvSpPr>
        <p:spPr>
          <a:xfrm>
            <a:off x="11365992" y="566928"/>
            <a:ext cx="22860" cy="22860"/>
          </a:xfrm>
          <a:prstGeom prst="ellipse">
            <a:avLst/>
          </a:prstGeom>
          <a:solidFill>
            <a:srgbClr val="CFE0F8">
              <a:alpha val="92000"/>
            </a:srgbClr>
          </a:solidFill>
          <a:ln w="12700">
            <a:solidFill>
              <a:srgbClr val="CFE0F8">
                <a:alpha val="0"/>
              </a:srgbClr>
            </a:solidFill>
            <a:prstDash val="solid"/>
          </a:ln>
        </p:spPr>
      </p:sp>
      <p:sp>
        <p:nvSpPr>
          <p:cNvPr id="38" name="Shape 36"/>
          <p:cNvSpPr/>
          <p:nvPr/>
        </p:nvSpPr>
        <p:spPr>
          <a:xfrm>
            <a:off x="11567160" y="566928"/>
            <a:ext cx="22860" cy="22860"/>
          </a:xfrm>
          <a:prstGeom prst="ellipse">
            <a:avLst/>
          </a:prstGeom>
          <a:solidFill>
            <a:srgbClr val="CFE0F8">
              <a:alpha val="92000"/>
            </a:srgbClr>
          </a:solidFill>
          <a:ln w="12700">
            <a:solidFill>
              <a:srgbClr val="CFE0F8">
                <a:alpha val="0"/>
              </a:srgbClr>
            </a:solidFill>
            <a:prstDash val="solid"/>
          </a:ln>
        </p:spPr>
      </p:sp>
      <p:sp>
        <p:nvSpPr>
          <p:cNvPr id="39" name="Shape 37"/>
          <p:cNvSpPr/>
          <p:nvPr/>
        </p:nvSpPr>
        <p:spPr>
          <a:xfrm>
            <a:off x="11768328" y="566928"/>
            <a:ext cx="22860" cy="22860"/>
          </a:xfrm>
          <a:prstGeom prst="ellipse">
            <a:avLst/>
          </a:prstGeom>
          <a:solidFill>
            <a:srgbClr val="CFE0F8">
              <a:alpha val="92000"/>
            </a:srgbClr>
          </a:solidFill>
          <a:ln w="12700">
            <a:solidFill>
              <a:srgbClr val="CFE0F8">
                <a:alpha val="0"/>
              </a:srgbClr>
            </a:solidFill>
            <a:prstDash val="solid"/>
          </a:ln>
        </p:spPr>
      </p:sp>
      <p:sp>
        <p:nvSpPr>
          <p:cNvPr id="40" name="Shape 38"/>
          <p:cNvSpPr/>
          <p:nvPr/>
        </p:nvSpPr>
        <p:spPr>
          <a:xfrm>
            <a:off x="11969496" y="566928"/>
            <a:ext cx="22860" cy="22860"/>
          </a:xfrm>
          <a:prstGeom prst="ellipse">
            <a:avLst/>
          </a:prstGeom>
          <a:solidFill>
            <a:srgbClr val="CFE0F8">
              <a:alpha val="92000"/>
            </a:srgbClr>
          </a:solidFill>
          <a:ln w="12700">
            <a:solidFill>
              <a:srgbClr val="CFE0F8">
                <a:alpha val="0"/>
              </a:srgbClr>
            </a:solidFill>
            <a:prstDash val="solid"/>
          </a:ln>
        </p:spPr>
      </p:sp>
      <p:sp>
        <p:nvSpPr>
          <p:cNvPr id="41" name="Shape 39"/>
          <p:cNvSpPr/>
          <p:nvPr/>
        </p:nvSpPr>
        <p:spPr>
          <a:xfrm>
            <a:off x="9555480" y="749808"/>
            <a:ext cx="22860" cy="22860"/>
          </a:xfrm>
          <a:prstGeom prst="ellipse">
            <a:avLst/>
          </a:prstGeom>
          <a:solidFill>
            <a:srgbClr val="CFE0F8">
              <a:alpha val="92000"/>
            </a:srgbClr>
          </a:solidFill>
          <a:ln w="12700">
            <a:solidFill>
              <a:srgbClr val="CFE0F8">
                <a:alpha val="0"/>
              </a:srgbClr>
            </a:solidFill>
            <a:prstDash val="solid"/>
          </a:ln>
        </p:spPr>
      </p:sp>
      <p:sp>
        <p:nvSpPr>
          <p:cNvPr id="42" name="Shape 40"/>
          <p:cNvSpPr/>
          <p:nvPr/>
        </p:nvSpPr>
        <p:spPr>
          <a:xfrm>
            <a:off x="9756648" y="749808"/>
            <a:ext cx="22860" cy="22860"/>
          </a:xfrm>
          <a:prstGeom prst="ellipse">
            <a:avLst/>
          </a:prstGeom>
          <a:solidFill>
            <a:srgbClr val="CFE0F8">
              <a:alpha val="92000"/>
            </a:srgbClr>
          </a:solidFill>
          <a:ln w="12700">
            <a:solidFill>
              <a:srgbClr val="CFE0F8">
                <a:alpha val="0"/>
              </a:srgbClr>
            </a:solidFill>
            <a:prstDash val="solid"/>
          </a:ln>
        </p:spPr>
      </p:sp>
      <p:sp>
        <p:nvSpPr>
          <p:cNvPr id="43" name="Shape 41"/>
          <p:cNvSpPr/>
          <p:nvPr/>
        </p:nvSpPr>
        <p:spPr>
          <a:xfrm>
            <a:off x="9957816" y="749808"/>
            <a:ext cx="22860" cy="22860"/>
          </a:xfrm>
          <a:prstGeom prst="ellipse">
            <a:avLst/>
          </a:prstGeom>
          <a:solidFill>
            <a:srgbClr val="CFE0F8">
              <a:alpha val="92000"/>
            </a:srgbClr>
          </a:solidFill>
          <a:ln w="12700">
            <a:solidFill>
              <a:srgbClr val="CFE0F8">
                <a:alpha val="0"/>
              </a:srgbClr>
            </a:solidFill>
            <a:prstDash val="solid"/>
          </a:ln>
        </p:spPr>
      </p:sp>
      <p:sp>
        <p:nvSpPr>
          <p:cNvPr id="44" name="Shape 42"/>
          <p:cNvSpPr/>
          <p:nvPr/>
        </p:nvSpPr>
        <p:spPr>
          <a:xfrm>
            <a:off x="10158984" y="749808"/>
            <a:ext cx="22860" cy="22860"/>
          </a:xfrm>
          <a:prstGeom prst="ellipse">
            <a:avLst/>
          </a:prstGeom>
          <a:solidFill>
            <a:srgbClr val="CFE0F8">
              <a:alpha val="92000"/>
            </a:srgbClr>
          </a:solidFill>
          <a:ln w="12700">
            <a:solidFill>
              <a:srgbClr val="CFE0F8">
                <a:alpha val="0"/>
              </a:srgbClr>
            </a:solidFill>
            <a:prstDash val="solid"/>
          </a:ln>
        </p:spPr>
      </p:sp>
      <p:sp>
        <p:nvSpPr>
          <p:cNvPr id="45" name="Shape 43"/>
          <p:cNvSpPr/>
          <p:nvPr/>
        </p:nvSpPr>
        <p:spPr>
          <a:xfrm>
            <a:off x="10360152" y="749808"/>
            <a:ext cx="22860" cy="22860"/>
          </a:xfrm>
          <a:prstGeom prst="ellipse">
            <a:avLst/>
          </a:prstGeom>
          <a:solidFill>
            <a:srgbClr val="CFE0F8">
              <a:alpha val="92000"/>
            </a:srgbClr>
          </a:solidFill>
          <a:ln w="12700">
            <a:solidFill>
              <a:srgbClr val="CFE0F8">
                <a:alpha val="0"/>
              </a:srgbClr>
            </a:solidFill>
            <a:prstDash val="solid"/>
          </a:ln>
        </p:spPr>
      </p:sp>
      <p:sp>
        <p:nvSpPr>
          <p:cNvPr id="46" name="Shape 44"/>
          <p:cNvSpPr/>
          <p:nvPr/>
        </p:nvSpPr>
        <p:spPr>
          <a:xfrm>
            <a:off x="10561320" y="749808"/>
            <a:ext cx="22860" cy="22860"/>
          </a:xfrm>
          <a:prstGeom prst="ellipse">
            <a:avLst/>
          </a:prstGeom>
          <a:solidFill>
            <a:srgbClr val="CFE0F8">
              <a:alpha val="92000"/>
            </a:srgbClr>
          </a:solidFill>
          <a:ln w="12700">
            <a:solidFill>
              <a:srgbClr val="CFE0F8">
                <a:alpha val="0"/>
              </a:srgbClr>
            </a:solidFill>
            <a:prstDash val="solid"/>
          </a:ln>
        </p:spPr>
      </p:sp>
      <p:sp>
        <p:nvSpPr>
          <p:cNvPr id="47" name="Shape 45"/>
          <p:cNvSpPr/>
          <p:nvPr/>
        </p:nvSpPr>
        <p:spPr>
          <a:xfrm>
            <a:off x="10762488" y="749808"/>
            <a:ext cx="22860" cy="22860"/>
          </a:xfrm>
          <a:prstGeom prst="ellipse">
            <a:avLst/>
          </a:prstGeom>
          <a:solidFill>
            <a:srgbClr val="CFE0F8">
              <a:alpha val="92000"/>
            </a:srgbClr>
          </a:solidFill>
          <a:ln w="12700">
            <a:solidFill>
              <a:srgbClr val="CFE0F8">
                <a:alpha val="0"/>
              </a:srgbClr>
            </a:solidFill>
            <a:prstDash val="solid"/>
          </a:ln>
        </p:spPr>
      </p:sp>
      <p:sp>
        <p:nvSpPr>
          <p:cNvPr id="48" name="Shape 46"/>
          <p:cNvSpPr/>
          <p:nvPr/>
        </p:nvSpPr>
        <p:spPr>
          <a:xfrm>
            <a:off x="10963656" y="749808"/>
            <a:ext cx="22860" cy="22860"/>
          </a:xfrm>
          <a:prstGeom prst="ellipse">
            <a:avLst/>
          </a:prstGeom>
          <a:solidFill>
            <a:srgbClr val="CFE0F8">
              <a:alpha val="92000"/>
            </a:srgbClr>
          </a:solidFill>
          <a:ln w="12700">
            <a:solidFill>
              <a:srgbClr val="CFE0F8">
                <a:alpha val="0"/>
              </a:srgbClr>
            </a:solidFill>
            <a:prstDash val="solid"/>
          </a:ln>
        </p:spPr>
      </p:sp>
      <p:sp>
        <p:nvSpPr>
          <p:cNvPr id="49" name="Shape 47"/>
          <p:cNvSpPr/>
          <p:nvPr/>
        </p:nvSpPr>
        <p:spPr>
          <a:xfrm>
            <a:off x="11164824" y="749808"/>
            <a:ext cx="22860" cy="22860"/>
          </a:xfrm>
          <a:prstGeom prst="ellipse">
            <a:avLst/>
          </a:prstGeom>
          <a:solidFill>
            <a:srgbClr val="CFE0F8">
              <a:alpha val="92000"/>
            </a:srgbClr>
          </a:solidFill>
          <a:ln w="12700">
            <a:solidFill>
              <a:srgbClr val="CFE0F8">
                <a:alpha val="0"/>
              </a:srgbClr>
            </a:solidFill>
            <a:prstDash val="solid"/>
          </a:ln>
        </p:spPr>
      </p:sp>
      <p:sp>
        <p:nvSpPr>
          <p:cNvPr id="50" name="Shape 48"/>
          <p:cNvSpPr/>
          <p:nvPr/>
        </p:nvSpPr>
        <p:spPr>
          <a:xfrm>
            <a:off x="11365992" y="749808"/>
            <a:ext cx="22860" cy="22860"/>
          </a:xfrm>
          <a:prstGeom prst="ellipse">
            <a:avLst/>
          </a:prstGeom>
          <a:solidFill>
            <a:srgbClr val="CFE0F8">
              <a:alpha val="92000"/>
            </a:srgbClr>
          </a:solidFill>
          <a:ln w="12700">
            <a:solidFill>
              <a:srgbClr val="CFE0F8">
                <a:alpha val="0"/>
              </a:srgbClr>
            </a:solidFill>
            <a:prstDash val="solid"/>
          </a:ln>
        </p:spPr>
      </p:sp>
      <p:sp>
        <p:nvSpPr>
          <p:cNvPr id="51" name="Shape 49"/>
          <p:cNvSpPr/>
          <p:nvPr/>
        </p:nvSpPr>
        <p:spPr>
          <a:xfrm>
            <a:off x="11567160" y="749808"/>
            <a:ext cx="22860" cy="22860"/>
          </a:xfrm>
          <a:prstGeom prst="ellipse">
            <a:avLst/>
          </a:prstGeom>
          <a:solidFill>
            <a:srgbClr val="CFE0F8">
              <a:alpha val="92000"/>
            </a:srgbClr>
          </a:solidFill>
          <a:ln w="12700">
            <a:solidFill>
              <a:srgbClr val="CFE0F8">
                <a:alpha val="0"/>
              </a:srgbClr>
            </a:solidFill>
            <a:prstDash val="solid"/>
          </a:ln>
        </p:spPr>
      </p:sp>
      <p:sp>
        <p:nvSpPr>
          <p:cNvPr id="52" name="Shape 50"/>
          <p:cNvSpPr/>
          <p:nvPr/>
        </p:nvSpPr>
        <p:spPr>
          <a:xfrm>
            <a:off x="11768328" y="749808"/>
            <a:ext cx="22860" cy="22860"/>
          </a:xfrm>
          <a:prstGeom prst="ellipse">
            <a:avLst/>
          </a:prstGeom>
          <a:solidFill>
            <a:srgbClr val="CFE0F8">
              <a:alpha val="92000"/>
            </a:srgbClr>
          </a:solidFill>
          <a:ln w="12700">
            <a:solidFill>
              <a:srgbClr val="CFE0F8">
                <a:alpha val="0"/>
              </a:srgbClr>
            </a:solidFill>
            <a:prstDash val="solid"/>
          </a:ln>
        </p:spPr>
      </p:sp>
      <p:sp>
        <p:nvSpPr>
          <p:cNvPr id="53" name="Shape 51"/>
          <p:cNvSpPr/>
          <p:nvPr/>
        </p:nvSpPr>
        <p:spPr>
          <a:xfrm>
            <a:off x="11969496" y="749808"/>
            <a:ext cx="22860" cy="22860"/>
          </a:xfrm>
          <a:prstGeom prst="ellipse">
            <a:avLst/>
          </a:prstGeom>
          <a:solidFill>
            <a:srgbClr val="CFE0F8">
              <a:alpha val="92000"/>
            </a:srgbClr>
          </a:solidFill>
          <a:ln w="12700">
            <a:solidFill>
              <a:srgbClr val="CFE0F8">
                <a:alpha val="0"/>
              </a:srgbClr>
            </a:solidFill>
            <a:prstDash val="solid"/>
          </a:ln>
        </p:spPr>
      </p:sp>
      <p:sp>
        <p:nvSpPr>
          <p:cNvPr id="54" name="Shape 52"/>
          <p:cNvSpPr/>
          <p:nvPr/>
        </p:nvSpPr>
        <p:spPr>
          <a:xfrm>
            <a:off x="9555480" y="932688"/>
            <a:ext cx="22860" cy="22860"/>
          </a:xfrm>
          <a:prstGeom prst="ellipse">
            <a:avLst/>
          </a:prstGeom>
          <a:solidFill>
            <a:srgbClr val="CFE0F8">
              <a:alpha val="92000"/>
            </a:srgbClr>
          </a:solidFill>
          <a:ln w="12700">
            <a:solidFill>
              <a:srgbClr val="CFE0F8">
                <a:alpha val="0"/>
              </a:srgbClr>
            </a:solidFill>
            <a:prstDash val="solid"/>
          </a:ln>
        </p:spPr>
      </p:sp>
      <p:sp>
        <p:nvSpPr>
          <p:cNvPr id="55" name="Shape 53"/>
          <p:cNvSpPr/>
          <p:nvPr/>
        </p:nvSpPr>
        <p:spPr>
          <a:xfrm>
            <a:off x="9756648" y="932688"/>
            <a:ext cx="22860" cy="22860"/>
          </a:xfrm>
          <a:prstGeom prst="ellipse">
            <a:avLst/>
          </a:prstGeom>
          <a:solidFill>
            <a:srgbClr val="CFE0F8">
              <a:alpha val="92000"/>
            </a:srgbClr>
          </a:solidFill>
          <a:ln w="12700">
            <a:solidFill>
              <a:srgbClr val="CFE0F8">
                <a:alpha val="0"/>
              </a:srgbClr>
            </a:solidFill>
            <a:prstDash val="solid"/>
          </a:ln>
        </p:spPr>
      </p:sp>
      <p:sp>
        <p:nvSpPr>
          <p:cNvPr id="56" name="Shape 54"/>
          <p:cNvSpPr/>
          <p:nvPr/>
        </p:nvSpPr>
        <p:spPr>
          <a:xfrm>
            <a:off x="9957816" y="932688"/>
            <a:ext cx="22860" cy="22860"/>
          </a:xfrm>
          <a:prstGeom prst="ellipse">
            <a:avLst/>
          </a:prstGeom>
          <a:solidFill>
            <a:srgbClr val="CFE0F8">
              <a:alpha val="92000"/>
            </a:srgbClr>
          </a:solidFill>
          <a:ln w="12700">
            <a:solidFill>
              <a:srgbClr val="CFE0F8">
                <a:alpha val="0"/>
              </a:srgbClr>
            </a:solidFill>
            <a:prstDash val="solid"/>
          </a:ln>
        </p:spPr>
      </p:sp>
      <p:sp>
        <p:nvSpPr>
          <p:cNvPr id="57" name="Shape 55"/>
          <p:cNvSpPr/>
          <p:nvPr/>
        </p:nvSpPr>
        <p:spPr>
          <a:xfrm>
            <a:off x="10158984" y="932688"/>
            <a:ext cx="22860" cy="22860"/>
          </a:xfrm>
          <a:prstGeom prst="ellipse">
            <a:avLst/>
          </a:prstGeom>
          <a:solidFill>
            <a:srgbClr val="CFE0F8">
              <a:alpha val="92000"/>
            </a:srgbClr>
          </a:solidFill>
          <a:ln w="12700">
            <a:solidFill>
              <a:srgbClr val="CFE0F8">
                <a:alpha val="0"/>
              </a:srgbClr>
            </a:solidFill>
            <a:prstDash val="solid"/>
          </a:ln>
        </p:spPr>
      </p:sp>
      <p:sp>
        <p:nvSpPr>
          <p:cNvPr id="58" name="Shape 56"/>
          <p:cNvSpPr/>
          <p:nvPr/>
        </p:nvSpPr>
        <p:spPr>
          <a:xfrm>
            <a:off x="10360152" y="932688"/>
            <a:ext cx="22860" cy="22860"/>
          </a:xfrm>
          <a:prstGeom prst="ellipse">
            <a:avLst/>
          </a:prstGeom>
          <a:solidFill>
            <a:srgbClr val="CFE0F8">
              <a:alpha val="92000"/>
            </a:srgbClr>
          </a:solidFill>
          <a:ln w="12700">
            <a:solidFill>
              <a:srgbClr val="CFE0F8">
                <a:alpha val="0"/>
              </a:srgbClr>
            </a:solidFill>
            <a:prstDash val="solid"/>
          </a:ln>
        </p:spPr>
      </p:sp>
      <p:sp>
        <p:nvSpPr>
          <p:cNvPr id="59" name="Shape 57"/>
          <p:cNvSpPr/>
          <p:nvPr/>
        </p:nvSpPr>
        <p:spPr>
          <a:xfrm>
            <a:off x="10561320" y="932688"/>
            <a:ext cx="22860" cy="22860"/>
          </a:xfrm>
          <a:prstGeom prst="ellipse">
            <a:avLst/>
          </a:prstGeom>
          <a:solidFill>
            <a:srgbClr val="CFE0F8">
              <a:alpha val="92000"/>
            </a:srgbClr>
          </a:solidFill>
          <a:ln w="12700">
            <a:solidFill>
              <a:srgbClr val="CFE0F8">
                <a:alpha val="0"/>
              </a:srgbClr>
            </a:solidFill>
            <a:prstDash val="solid"/>
          </a:ln>
        </p:spPr>
      </p:sp>
      <p:sp>
        <p:nvSpPr>
          <p:cNvPr id="60" name="Shape 58"/>
          <p:cNvSpPr/>
          <p:nvPr/>
        </p:nvSpPr>
        <p:spPr>
          <a:xfrm>
            <a:off x="10762488" y="932688"/>
            <a:ext cx="22860" cy="22860"/>
          </a:xfrm>
          <a:prstGeom prst="ellipse">
            <a:avLst/>
          </a:prstGeom>
          <a:solidFill>
            <a:srgbClr val="CFE0F8">
              <a:alpha val="92000"/>
            </a:srgbClr>
          </a:solidFill>
          <a:ln w="12700">
            <a:solidFill>
              <a:srgbClr val="CFE0F8">
                <a:alpha val="0"/>
              </a:srgbClr>
            </a:solidFill>
            <a:prstDash val="solid"/>
          </a:ln>
        </p:spPr>
      </p:sp>
      <p:sp>
        <p:nvSpPr>
          <p:cNvPr id="61" name="Shape 59"/>
          <p:cNvSpPr/>
          <p:nvPr/>
        </p:nvSpPr>
        <p:spPr>
          <a:xfrm>
            <a:off x="10963656" y="932688"/>
            <a:ext cx="22860" cy="22860"/>
          </a:xfrm>
          <a:prstGeom prst="ellipse">
            <a:avLst/>
          </a:prstGeom>
          <a:solidFill>
            <a:srgbClr val="CFE0F8">
              <a:alpha val="92000"/>
            </a:srgbClr>
          </a:solidFill>
          <a:ln w="12700">
            <a:solidFill>
              <a:srgbClr val="CFE0F8">
                <a:alpha val="0"/>
              </a:srgbClr>
            </a:solidFill>
            <a:prstDash val="solid"/>
          </a:ln>
        </p:spPr>
      </p:sp>
      <p:sp>
        <p:nvSpPr>
          <p:cNvPr id="62" name="Shape 60"/>
          <p:cNvSpPr/>
          <p:nvPr/>
        </p:nvSpPr>
        <p:spPr>
          <a:xfrm>
            <a:off x="11164824" y="932688"/>
            <a:ext cx="22860" cy="22860"/>
          </a:xfrm>
          <a:prstGeom prst="ellipse">
            <a:avLst/>
          </a:prstGeom>
          <a:solidFill>
            <a:srgbClr val="CFE0F8">
              <a:alpha val="92000"/>
            </a:srgbClr>
          </a:solidFill>
          <a:ln w="12700">
            <a:solidFill>
              <a:srgbClr val="CFE0F8">
                <a:alpha val="0"/>
              </a:srgbClr>
            </a:solidFill>
            <a:prstDash val="solid"/>
          </a:ln>
        </p:spPr>
      </p:sp>
      <p:sp>
        <p:nvSpPr>
          <p:cNvPr id="63" name="Shape 61"/>
          <p:cNvSpPr/>
          <p:nvPr/>
        </p:nvSpPr>
        <p:spPr>
          <a:xfrm>
            <a:off x="11365992" y="932688"/>
            <a:ext cx="22860" cy="22860"/>
          </a:xfrm>
          <a:prstGeom prst="ellipse">
            <a:avLst/>
          </a:prstGeom>
          <a:solidFill>
            <a:srgbClr val="CFE0F8">
              <a:alpha val="92000"/>
            </a:srgbClr>
          </a:solidFill>
          <a:ln w="12700">
            <a:solidFill>
              <a:srgbClr val="CFE0F8">
                <a:alpha val="0"/>
              </a:srgbClr>
            </a:solidFill>
            <a:prstDash val="solid"/>
          </a:ln>
        </p:spPr>
      </p:sp>
      <p:sp>
        <p:nvSpPr>
          <p:cNvPr id="64" name="Shape 62"/>
          <p:cNvSpPr/>
          <p:nvPr/>
        </p:nvSpPr>
        <p:spPr>
          <a:xfrm>
            <a:off x="11567160" y="932688"/>
            <a:ext cx="22860" cy="22860"/>
          </a:xfrm>
          <a:prstGeom prst="ellipse">
            <a:avLst/>
          </a:prstGeom>
          <a:solidFill>
            <a:srgbClr val="CFE0F8">
              <a:alpha val="92000"/>
            </a:srgbClr>
          </a:solidFill>
          <a:ln w="12700">
            <a:solidFill>
              <a:srgbClr val="CFE0F8">
                <a:alpha val="0"/>
              </a:srgbClr>
            </a:solidFill>
            <a:prstDash val="solid"/>
          </a:ln>
        </p:spPr>
      </p:sp>
      <p:sp>
        <p:nvSpPr>
          <p:cNvPr id="65" name="Shape 63"/>
          <p:cNvSpPr/>
          <p:nvPr/>
        </p:nvSpPr>
        <p:spPr>
          <a:xfrm>
            <a:off x="11768328" y="932688"/>
            <a:ext cx="22860" cy="22860"/>
          </a:xfrm>
          <a:prstGeom prst="ellipse">
            <a:avLst/>
          </a:prstGeom>
          <a:solidFill>
            <a:srgbClr val="CFE0F8">
              <a:alpha val="92000"/>
            </a:srgbClr>
          </a:solidFill>
          <a:ln w="12700">
            <a:solidFill>
              <a:srgbClr val="CFE0F8">
                <a:alpha val="0"/>
              </a:srgbClr>
            </a:solidFill>
            <a:prstDash val="solid"/>
          </a:ln>
        </p:spPr>
      </p:sp>
      <p:sp>
        <p:nvSpPr>
          <p:cNvPr id="66" name="Shape 64"/>
          <p:cNvSpPr/>
          <p:nvPr/>
        </p:nvSpPr>
        <p:spPr>
          <a:xfrm>
            <a:off x="11969496" y="932688"/>
            <a:ext cx="22860" cy="22860"/>
          </a:xfrm>
          <a:prstGeom prst="ellipse">
            <a:avLst/>
          </a:prstGeom>
          <a:solidFill>
            <a:srgbClr val="CFE0F8">
              <a:alpha val="92000"/>
            </a:srgbClr>
          </a:solidFill>
          <a:ln w="12700">
            <a:solidFill>
              <a:srgbClr val="CFE0F8">
                <a:alpha val="0"/>
              </a:srgbClr>
            </a:solidFill>
            <a:prstDash val="solid"/>
          </a:ln>
        </p:spPr>
      </p:sp>
      <p:sp>
        <p:nvSpPr>
          <p:cNvPr id="67" name="Shape 65"/>
          <p:cNvSpPr/>
          <p:nvPr/>
        </p:nvSpPr>
        <p:spPr>
          <a:xfrm>
            <a:off x="9555480" y="1115568"/>
            <a:ext cx="22860" cy="22860"/>
          </a:xfrm>
          <a:prstGeom prst="ellipse">
            <a:avLst/>
          </a:prstGeom>
          <a:solidFill>
            <a:srgbClr val="CFE0F8">
              <a:alpha val="92000"/>
            </a:srgbClr>
          </a:solidFill>
          <a:ln w="12700">
            <a:solidFill>
              <a:srgbClr val="CFE0F8">
                <a:alpha val="0"/>
              </a:srgbClr>
            </a:solidFill>
            <a:prstDash val="solid"/>
          </a:ln>
        </p:spPr>
      </p:sp>
      <p:sp>
        <p:nvSpPr>
          <p:cNvPr id="68" name="Shape 66"/>
          <p:cNvSpPr/>
          <p:nvPr/>
        </p:nvSpPr>
        <p:spPr>
          <a:xfrm>
            <a:off x="9756648" y="1115568"/>
            <a:ext cx="22860" cy="22860"/>
          </a:xfrm>
          <a:prstGeom prst="ellipse">
            <a:avLst/>
          </a:prstGeom>
          <a:solidFill>
            <a:srgbClr val="CFE0F8">
              <a:alpha val="92000"/>
            </a:srgbClr>
          </a:solidFill>
          <a:ln w="12700">
            <a:solidFill>
              <a:srgbClr val="CFE0F8">
                <a:alpha val="0"/>
              </a:srgbClr>
            </a:solidFill>
            <a:prstDash val="solid"/>
          </a:ln>
        </p:spPr>
      </p:sp>
      <p:sp>
        <p:nvSpPr>
          <p:cNvPr id="69" name="Shape 67"/>
          <p:cNvSpPr/>
          <p:nvPr/>
        </p:nvSpPr>
        <p:spPr>
          <a:xfrm>
            <a:off x="9957816" y="1115568"/>
            <a:ext cx="22860" cy="22860"/>
          </a:xfrm>
          <a:prstGeom prst="ellipse">
            <a:avLst/>
          </a:prstGeom>
          <a:solidFill>
            <a:srgbClr val="CFE0F8">
              <a:alpha val="92000"/>
            </a:srgbClr>
          </a:solidFill>
          <a:ln w="12700">
            <a:solidFill>
              <a:srgbClr val="CFE0F8">
                <a:alpha val="0"/>
              </a:srgbClr>
            </a:solidFill>
            <a:prstDash val="solid"/>
          </a:ln>
        </p:spPr>
      </p:sp>
      <p:sp>
        <p:nvSpPr>
          <p:cNvPr id="70" name="Shape 68"/>
          <p:cNvSpPr/>
          <p:nvPr/>
        </p:nvSpPr>
        <p:spPr>
          <a:xfrm>
            <a:off x="10158984" y="1115568"/>
            <a:ext cx="22860" cy="22860"/>
          </a:xfrm>
          <a:prstGeom prst="ellipse">
            <a:avLst/>
          </a:prstGeom>
          <a:solidFill>
            <a:srgbClr val="CFE0F8">
              <a:alpha val="92000"/>
            </a:srgbClr>
          </a:solidFill>
          <a:ln w="12700">
            <a:solidFill>
              <a:srgbClr val="CFE0F8">
                <a:alpha val="0"/>
              </a:srgbClr>
            </a:solidFill>
            <a:prstDash val="solid"/>
          </a:ln>
        </p:spPr>
      </p:sp>
      <p:sp>
        <p:nvSpPr>
          <p:cNvPr id="71" name="Shape 69"/>
          <p:cNvSpPr/>
          <p:nvPr/>
        </p:nvSpPr>
        <p:spPr>
          <a:xfrm>
            <a:off x="10360152" y="1115568"/>
            <a:ext cx="22860" cy="22860"/>
          </a:xfrm>
          <a:prstGeom prst="ellipse">
            <a:avLst/>
          </a:prstGeom>
          <a:solidFill>
            <a:srgbClr val="CFE0F8">
              <a:alpha val="92000"/>
            </a:srgbClr>
          </a:solidFill>
          <a:ln w="12700">
            <a:solidFill>
              <a:srgbClr val="CFE0F8">
                <a:alpha val="0"/>
              </a:srgbClr>
            </a:solidFill>
            <a:prstDash val="solid"/>
          </a:ln>
        </p:spPr>
      </p:sp>
      <p:sp>
        <p:nvSpPr>
          <p:cNvPr id="72" name="Shape 70"/>
          <p:cNvSpPr/>
          <p:nvPr/>
        </p:nvSpPr>
        <p:spPr>
          <a:xfrm>
            <a:off x="10561320" y="1115568"/>
            <a:ext cx="22860" cy="22860"/>
          </a:xfrm>
          <a:prstGeom prst="ellipse">
            <a:avLst/>
          </a:prstGeom>
          <a:solidFill>
            <a:srgbClr val="CFE0F8">
              <a:alpha val="92000"/>
            </a:srgbClr>
          </a:solidFill>
          <a:ln w="12700">
            <a:solidFill>
              <a:srgbClr val="CFE0F8">
                <a:alpha val="0"/>
              </a:srgbClr>
            </a:solidFill>
            <a:prstDash val="solid"/>
          </a:ln>
        </p:spPr>
      </p:sp>
      <p:sp>
        <p:nvSpPr>
          <p:cNvPr id="73" name="Shape 71"/>
          <p:cNvSpPr/>
          <p:nvPr/>
        </p:nvSpPr>
        <p:spPr>
          <a:xfrm>
            <a:off x="10762488" y="1115568"/>
            <a:ext cx="22860" cy="22860"/>
          </a:xfrm>
          <a:prstGeom prst="ellipse">
            <a:avLst/>
          </a:prstGeom>
          <a:solidFill>
            <a:srgbClr val="CFE0F8">
              <a:alpha val="92000"/>
            </a:srgbClr>
          </a:solidFill>
          <a:ln w="12700">
            <a:solidFill>
              <a:srgbClr val="CFE0F8">
                <a:alpha val="0"/>
              </a:srgbClr>
            </a:solidFill>
            <a:prstDash val="solid"/>
          </a:ln>
        </p:spPr>
      </p:sp>
      <p:sp>
        <p:nvSpPr>
          <p:cNvPr id="74" name="Shape 72"/>
          <p:cNvSpPr/>
          <p:nvPr/>
        </p:nvSpPr>
        <p:spPr>
          <a:xfrm>
            <a:off x="10963656" y="1115568"/>
            <a:ext cx="22860" cy="22860"/>
          </a:xfrm>
          <a:prstGeom prst="ellipse">
            <a:avLst/>
          </a:prstGeom>
          <a:solidFill>
            <a:srgbClr val="CFE0F8">
              <a:alpha val="92000"/>
            </a:srgbClr>
          </a:solidFill>
          <a:ln w="12700">
            <a:solidFill>
              <a:srgbClr val="CFE0F8">
                <a:alpha val="0"/>
              </a:srgbClr>
            </a:solidFill>
            <a:prstDash val="solid"/>
          </a:ln>
        </p:spPr>
      </p:sp>
      <p:sp>
        <p:nvSpPr>
          <p:cNvPr id="75" name="Shape 73"/>
          <p:cNvSpPr/>
          <p:nvPr/>
        </p:nvSpPr>
        <p:spPr>
          <a:xfrm>
            <a:off x="11164824" y="1115568"/>
            <a:ext cx="22860" cy="22860"/>
          </a:xfrm>
          <a:prstGeom prst="ellipse">
            <a:avLst/>
          </a:prstGeom>
          <a:solidFill>
            <a:srgbClr val="CFE0F8">
              <a:alpha val="92000"/>
            </a:srgbClr>
          </a:solidFill>
          <a:ln w="12700">
            <a:solidFill>
              <a:srgbClr val="CFE0F8">
                <a:alpha val="0"/>
              </a:srgbClr>
            </a:solidFill>
            <a:prstDash val="solid"/>
          </a:ln>
        </p:spPr>
      </p:sp>
      <p:sp>
        <p:nvSpPr>
          <p:cNvPr id="76" name="Shape 74"/>
          <p:cNvSpPr/>
          <p:nvPr/>
        </p:nvSpPr>
        <p:spPr>
          <a:xfrm>
            <a:off x="11365992" y="1115568"/>
            <a:ext cx="22860" cy="22860"/>
          </a:xfrm>
          <a:prstGeom prst="ellipse">
            <a:avLst/>
          </a:prstGeom>
          <a:solidFill>
            <a:srgbClr val="CFE0F8">
              <a:alpha val="92000"/>
            </a:srgbClr>
          </a:solidFill>
          <a:ln w="12700">
            <a:solidFill>
              <a:srgbClr val="CFE0F8">
                <a:alpha val="0"/>
              </a:srgbClr>
            </a:solidFill>
            <a:prstDash val="solid"/>
          </a:ln>
        </p:spPr>
      </p:sp>
      <p:sp>
        <p:nvSpPr>
          <p:cNvPr id="77" name="Shape 75"/>
          <p:cNvSpPr/>
          <p:nvPr/>
        </p:nvSpPr>
        <p:spPr>
          <a:xfrm>
            <a:off x="11567160" y="1115568"/>
            <a:ext cx="22860" cy="22860"/>
          </a:xfrm>
          <a:prstGeom prst="ellipse">
            <a:avLst/>
          </a:prstGeom>
          <a:solidFill>
            <a:srgbClr val="CFE0F8">
              <a:alpha val="92000"/>
            </a:srgbClr>
          </a:solidFill>
          <a:ln w="12700">
            <a:solidFill>
              <a:srgbClr val="CFE0F8">
                <a:alpha val="0"/>
              </a:srgbClr>
            </a:solidFill>
            <a:prstDash val="solid"/>
          </a:ln>
        </p:spPr>
      </p:sp>
      <p:sp>
        <p:nvSpPr>
          <p:cNvPr id="78" name="Shape 76"/>
          <p:cNvSpPr/>
          <p:nvPr/>
        </p:nvSpPr>
        <p:spPr>
          <a:xfrm>
            <a:off x="11768328" y="1115568"/>
            <a:ext cx="22860" cy="22860"/>
          </a:xfrm>
          <a:prstGeom prst="ellipse">
            <a:avLst/>
          </a:prstGeom>
          <a:solidFill>
            <a:srgbClr val="CFE0F8">
              <a:alpha val="92000"/>
            </a:srgbClr>
          </a:solidFill>
          <a:ln w="12700">
            <a:solidFill>
              <a:srgbClr val="CFE0F8">
                <a:alpha val="0"/>
              </a:srgbClr>
            </a:solidFill>
            <a:prstDash val="solid"/>
          </a:ln>
        </p:spPr>
      </p:sp>
      <p:sp>
        <p:nvSpPr>
          <p:cNvPr id="79" name="Shape 77"/>
          <p:cNvSpPr/>
          <p:nvPr/>
        </p:nvSpPr>
        <p:spPr>
          <a:xfrm>
            <a:off x="11969496" y="1115568"/>
            <a:ext cx="22860" cy="22860"/>
          </a:xfrm>
          <a:prstGeom prst="ellipse">
            <a:avLst/>
          </a:prstGeom>
          <a:solidFill>
            <a:srgbClr val="CFE0F8">
              <a:alpha val="92000"/>
            </a:srgbClr>
          </a:solidFill>
          <a:ln w="12700">
            <a:solidFill>
              <a:srgbClr val="CFE0F8">
                <a:alpha val="0"/>
              </a:srgbClr>
            </a:solidFill>
            <a:prstDash val="solid"/>
          </a:ln>
        </p:spPr>
      </p:sp>
      <p:sp>
        <p:nvSpPr>
          <p:cNvPr id="80" name="Shape 78"/>
          <p:cNvSpPr/>
          <p:nvPr/>
        </p:nvSpPr>
        <p:spPr>
          <a:xfrm>
            <a:off x="9555480" y="1298448"/>
            <a:ext cx="22860" cy="22860"/>
          </a:xfrm>
          <a:prstGeom prst="ellipse">
            <a:avLst/>
          </a:prstGeom>
          <a:solidFill>
            <a:srgbClr val="CFE0F8">
              <a:alpha val="92000"/>
            </a:srgbClr>
          </a:solidFill>
          <a:ln w="12700">
            <a:solidFill>
              <a:srgbClr val="CFE0F8">
                <a:alpha val="0"/>
              </a:srgbClr>
            </a:solidFill>
            <a:prstDash val="solid"/>
          </a:ln>
        </p:spPr>
      </p:sp>
      <p:sp>
        <p:nvSpPr>
          <p:cNvPr id="81" name="Shape 79"/>
          <p:cNvSpPr/>
          <p:nvPr/>
        </p:nvSpPr>
        <p:spPr>
          <a:xfrm>
            <a:off x="9756648" y="1298448"/>
            <a:ext cx="22860" cy="22860"/>
          </a:xfrm>
          <a:prstGeom prst="ellipse">
            <a:avLst/>
          </a:prstGeom>
          <a:solidFill>
            <a:srgbClr val="CFE0F8">
              <a:alpha val="92000"/>
            </a:srgbClr>
          </a:solidFill>
          <a:ln w="12700">
            <a:solidFill>
              <a:srgbClr val="CFE0F8">
                <a:alpha val="0"/>
              </a:srgbClr>
            </a:solidFill>
            <a:prstDash val="solid"/>
          </a:ln>
        </p:spPr>
      </p:sp>
      <p:sp>
        <p:nvSpPr>
          <p:cNvPr id="82" name="Shape 80"/>
          <p:cNvSpPr/>
          <p:nvPr/>
        </p:nvSpPr>
        <p:spPr>
          <a:xfrm>
            <a:off x="9957816" y="1298448"/>
            <a:ext cx="22860" cy="22860"/>
          </a:xfrm>
          <a:prstGeom prst="ellipse">
            <a:avLst/>
          </a:prstGeom>
          <a:solidFill>
            <a:srgbClr val="CFE0F8">
              <a:alpha val="92000"/>
            </a:srgbClr>
          </a:solidFill>
          <a:ln w="12700">
            <a:solidFill>
              <a:srgbClr val="CFE0F8">
                <a:alpha val="0"/>
              </a:srgbClr>
            </a:solidFill>
            <a:prstDash val="solid"/>
          </a:ln>
        </p:spPr>
      </p:sp>
      <p:sp>
        <p:nvSpPr>
          <p:cNvPr id="83" name="Shape 81"/>
          <p:cNvSpPr/>
          <p:nvPr/>
        </p:nvSpPr>
        <p:spPr>
          <a:xfrm>
            <a:off x="10158984" y="1298448"/>
            <a:ext cx="22860" cy="22860"/>
          </a:xfrm>
          <a:prstGeom prst="ellipse">
            <a:avLst/>
          </a:prstGeom>
          <a:solidFill>
            <a:srgbClr val="CFE0F8">
              <a:alpha val="92000"/>
            </a:srgbClr>
          </a:solidFill>
          <a:ln w="12700">
            <a:solidFill>
              <a:srgbClr val="CFE0F8">
                <a:alpha val="0"/>
              </a:srgbClr>
            </a:solidFill>
            <a:prstDash val="solid"/>
          </a:ln>
        </p:spPr>
      </p:sp>
      <p:sp>
        <p:nvSpPr>
          <p:cNvPr id="84" name="Shape 82"/>
          <p:cNvSpPr/>
          <p:nvPr/>
        </p:nvSpPr>
        <p:spPr>
          <a:xfrm>
            <a:off x="10360152" y="1298448"/>
            <a:ext cx="22860" cy="22860"/>
          </a:xfrm>
          <a:prstGeom prst="ellipse">
            <a:avLst/>
          </a:prstGeom>
          <a:solidFill>
            <a:srgbClr val="CFE0F8">
              <a:alpha val="92000"/>
            </a:srgbClr>
          </a:solidFill>
          <a:ln w="12700">
            <a:solidFill>
              <a:srgbClr val="CFE0F8">
                <a:alpha val="0"/>
              </a:srgbClr>
            </a:solidFill>
            <a:prstDash val="solid"/>
          </a:ln>
        </p:spPr>
      </p:sp>
      <p:sp>
        <p:nvSpPr>
          <p:cNvPr id="85" name="Shape 83"/>
          <p:cNvSpPr/>
          <p:nvPr/>
        </p:nvSpPr>
        <p:spPr>
          <a:xfrm>
            <a:off x="10561320" y="1298448"/>
            <a:ext cx="22860" cy="22860"/>
          </a:xfrm>
          <a:prstGeom prst="ellipse">
            <a:avLst/>
          </a:prstGeom>
          <a:solidFill>
            <a:srgbClr val="CFE0F8">
              <a:alpha val="92000"/>
            </a:srgbClr>
          </a:solidFill>
          <a:ln w="12700">
            <a:solidFill>
              <a:srgbClr val="CFE0F8">
                <a:alpha val="0"/>
              </a:srgbClr>
            </a:solidFill>
            <a:prstDash val="solid"/>
          </a:ln>
        </p:spPr>
      </p:sp>
      <p:sp>
        <p:nvSpPr>
          <p:cNvPr id="86" name="Shape 84"/>
          <p:cNvSpPr/>
          <p:nvPr/>
        </p:nvSpPr>
        <p:spPr>
          <a:xfrm>
            <a:off x="10762488" y="1298448"/>
            <a:ext cx="22860" cy="22860"/>
          </a:xfrm>
          <a:prstGeom prst="ellipse">
            <a:avLst/>
          </a:prstGeom>
          <a:solidFill>
            <a:srgbClr val="CFE0F8">
              <a:alpha val="92000"/>
            </a:srgbClr>
          </a:solidFill>
          <a:ln w="12700">
            <a:solidFill>
              <a:srgbClr val="CFE0F8">
                <a:alpha val="0"/>
              </a:srgbClr>
            </a:solidFill>
            <a:prstDash val="solid"/>
          </a:ln>
        </p:spPr>
      </p:sp>
      <p:sp>
        <p:nvSpPr>
          <p:cNvPr id="87" name="Shape 85"/>
          <p:cNvSpPr/>
          <p:nvPr/>
        </p:nvSpPr>
        <p:spPr>
          <a:xfrm>
            <a:off x="10963656" y="1298448"/>
            <a:ext cx="22860" cy="22860"/>
          </a:xfrm>
          <a:prstGeom prst="ellipse">
            <a:avLst/>
          </a:prstGeom>
          <a:solidFill>
            <a:srgbClr val="CFE0F8">
              <a:alpha val="92000"/>
            </a:srgbClr>
          </a:solidFill>
          <a:ln w="12700">
            <a:solidFill>
              <a:srgbClr val="CFE0F8">
                <a:alpha val="0"/>
              </a:srgbClr>
            </a:solidFill>
            <a:prstDash val="solid"/>
          </a:ln>
        </p:spPr>
      </p:sp>
      <p:sp>
        <p:nvSpPr>
          <p:cNvPr id="88" name="Shape 86"/>
          <p:cNvSpPr/>
          <p:nvPr/>
        </p:nvSpPr>
        <p:spPr>
          <a:xfrm>
            <a:off x="11164824" y="1298448"/>
            <a:ext cx="22860" cy="22860"/>
          </a:xfrm>
          <a:prstGeom prst="ellipse">
            <a:avLst/>
          </a:prstGeom>
          <a:solidFill>
            <a:srgbClr val="CFE0F8">
              <a:alpha val="92000"/>
            </a:srgbClr>
          </a:solidFill>
          <a:ln w="12700">
            <a:solidFill>
              <a:srgbClr val="CFE0F8">
                <a:alpha val="0"/>
              </a:srgbClr>
            </a:solidFill>
            <a:prstDash val="solid"/>
          </a:ln>
        </p:spPr>
      </p:sp>
      <p:sp>
        <p:nvSpPr>
          <p:cNvPr id="89" name="Shape 87"/>
          <p:cNvSpPr/>
          <p:nvPr/>
        </p:nvSpPr>
        <p:spPr>
          <a:xfrm>
            <a:off x="11365992" y="1298448"/>
            <a:ext cx="22860" cy="22860"/>
          </a:xfrm>
          <a:prstGeom prst="ellipse">
            <a:avLst/>
          </a:prstGeom>
          <a:solidFill>
            <a:srgbClr val="CFE0F8">
              <a:alpha val="92000"/>
            </a:srgbClr>
          </a:solidFill>
          <a:ln w="12700">
            <a:solidFill>
              <a:srgbClr val="CFE0F8">
                <a:alpha val="0"/>
              </a:srgbClr>
            </a:solidFill>
            <a:prstDash val="solid"/>
          </a:ln>
        </p:spPr>
      </p:sp>
      <p:sp>
        <p:nvSpPr>
          <p:cNvPr id="90" name="Shape 88"/>
          <p:cNvSpPr/>
          <p:nvPr/>
        </p:nvSpPr>
        <p:spPr>
          <a:xfrm>
            <a:off x="11567160" y="1298448"/>
            <a:ext cx="22860" cy="22860"/>
          </a:xfrm>
          <a:prstGeom prst="ellipse">
            <a:avLst/>
          </a:prstGeom>
          <a:solidFill>
            <a:srgbClr val="CFE0F8">
              <a:alpha val="92000"/>
            </a:srgbClr>
          </a:solidFill>
          <a:ln w="12700">
            <a:solidFill>
              <a:srgbClr val="CFE0F8">
                <a:alpha val="0"/>
              </a:srgbClr>
            </a:solidFill>
            <a:prstDash val="solid"/>
          </a:ln>
        </p:spPr>
      </p:sp>
      <p:sp>
        <p:nvSpPr>
          <p:cNvPr id="91" name="Shape 89"/>
          <p:cNvSpPr/>
          <p:nvPr/>
        </p:nvSpPr>
        <p:spPr>
          <a:xfrm>
            <a:off x="11768328" y="1298448"/>
            <a:ext cx="22860" cy="22860"/>
          </a:xfrm>
          <a:prstGeom prst="ellipse">
            <a:avLst/>
          </a:prstGeom>
          <a:solidFill>
            <a:srgbClr val="CFE0F8">
              <a:alpha val="92000"/>
            </a:srgbClr>
          </a:solidFill>
          <a:ln w="12700">
            <a:solidFill>
              <a:srgbClr val="CFE0F8">
                <a:alpha val="0"/>
              </a:srgbClr>
            </a:solidFill>
            <a:prstDash val="solid"/>
          </a:ln>
        </p:spPr>
      </p:sp>
      <p:sp>
        <p:nvSpPr>
          <p:cNvPr id="92" name="Shape 90"/>
          <p:cNvSpPr/>
          <p:nvPr/>
        </p:nvSpPr>
        <p:spPr>
          <a:xfrm>
            <a:off x="11969496" y="1298448"/>
            <a:ext cx="22860" cy="22860"/>
          </a:xfrm>
          <a:prstGeom prst="ellipse">
            <a:avLst/>
          </a:prstGeom>
          <a:solidFill>
            <a:srgbClr val="CFE0F8">
              <a:alpha val="92000"/>
            </a:srgbClr>
          </a:solidFill>
          <a:ln w="12700">
            <a:solidFill>
              <a:srgbClr val="CFE0F8">
                <a:alpha val="0"/>
              </a:srgbClr>
            </a:solidFill>
            <a:prstDash val="solid"/>
          </a:ln>
        </p:spPr>
      </p:sp>
      <p:sp>
        <p:nvSpPr>
          <p:cNvPr id="93" name="Shape 91"/>
          <p:cNvSpPr/>
          <p:nvPr/>
        </p:nvSpPr>
        <p:spPr>
          <a:xfrm>
            <a:off x="9555480" y="1481328"/>
            <a:ext cx="22860" cy="22860"/>
          </a:xfrm>
          <a:prstGeom prst="ellipse">
            <a:avLst/>
          </a:prstGeom>
          <a:solidFill>
            <a:srgbClr val="CFE0F8">
              <a:alpha val="92000"/>
            </a:srgbClr>
          </a:solidFill>
          <a:ln w="12700">
            <a:solidFill>
              <a:srgbClr val="CFE0F8">
                <a:alpha val="0"/>
              </a:srgbClr>
            </a:solidFill>
            <a:prstDash val="solid"/>
          </a:ln>
        </p:spPr>
      </p:sp>
      <p:sp>
        <p:nvSpPr>
          <p:cNvPr id="94" name="Shape 92"/>
          <p:cNvSpPr/>
          <p:nvPr/>
        </p:nvSpPr>
        <p:spPr>
          <a:xfrm>
            <a:off x="9756648" y="1481328"/>
            <a:ext cx="22860" cy="22860"/>
          </a:xfrm>
          <a:prstGeom prst="ellipse">
            <a:avLst/>
          </a:prstGeom>
          <a:solidFill>
            <a:srgbClr val="CFE0F8">
              <a:alpha val="92000"/>
            </a:srgbClr>
          </a:solidFill>
          <a:ln w="12700">
            <a:solidFill>
              <a:srgbClr val="CFE0F8">
                <a:alpha val="0"/>
              </a:srgbClr>
            </a:solidFill>
            <a:prstDash val="solid"/>
          </a:ln>
        </p:spPr>
      </p:sp>
      <p:sp>
        <p:nvSpPr>
          <p:cNvPr id="95" name="Shape 93"/>
          <p:cNvSpPr/>
          <p:nvPr/>
        </p:nvSpPr>
        <p:spPr>
          <a:xfrm>
            <a:off x="9957816" y="1481328"/>
            <a:ext cx="22860" cy="22860"/>
          </a:xfrm>
          <a:prstGeom prst="ellipse">
            <a:avLst/>
          </a:prstGeom>
          <a:solidFill>
            <a:srgbClr val="CFE0F8">
              <a:alpha val="92000"/>
            </a:srgbClr>
          </a:solidFill>
          <a:ln w="12700">
            <a:solidFill>
              <a:srgbClr val="CFE0F8">
                <a:alpha val="0"/>
              </a:srgbClr>
            </a:solidFill>
            <a:prstDash val="solid"/>
          </a:ln>
        </p:spPr>
      </p:sp>
      <p:sp>
        <p:nvSpPr>
          <p:cNvPr id="96" name="Shape 94"/>
          <p:cNvSpPr/>
          <p:nvPr/>
        </p:nvSpPr>
        <p:spPr>
          <a:xfrm>
            <a:off x="10158984" y="1481328"/>
            <a:ext cx="22860" cy="22860"/>
          </a:xfrm>
          <a:prstGeom prst="ellipse">
            <a:avLst/>
          </a:prstGeom>
          <a:solidFill>
            <a:srgbClr val="CFE0F8">
              <a:alpha val="92000"/>
            </a:srgbClr>
          </a:solidFill>
          <a:ln w="12700">
            <a:solidFill>
              <a:srgbClr val="CFE0F8">
                <a:alpha val="0"/>
              </a:srgbClr>
            </a:solidFill>
            <a:prstDash val="solid"/>
          </a:ln>
        </p:spPr>
      </p:sp>
      <p:sp>
        <p:nvSpPr>
          <p:cNvPr id="97" name="Shape 95"/>
          <p:cNvSpPr/>
          <p:nvPr/>
        </p:nvSpPr>
        <p:spPr>
          <a:xfrm>
            <a:off x="10360152" y="1481328"/>
            <a:ext cx="22860" cy="22860"/>
          </a:xfrm>
          <a:prstGeom prst="ellipse">
            <a:avLst/>
          </a:prstGeom>
          <a:solidFill>
            <a:srgbClr val="CFE0F8">
              <a:alpha val="92000"/>
            </a:srgbClr>
          </a:solidFill>
          <a:ln w="12700">
            <a:solidFill>
              <a:srgbClr val="CFE0F8">
                <a:alpha val="0"/>
              </a:srgbClr>
            </a:solidFill>
            <a:prstDash val="solid"/>
          </a:ln>
        </p:spPr>
      </p:sp>
      <p:sp>
        <p:nvSpPr>
          <p:cNvPr id="98" name="Shape 96"/>
          <p:cNvSpPr/>
          <p:nvPr/>
        </p:nvSpPr>
        <p:spPr>
          <a:xfrm>
            <a:off x="10561320" y="1481328"/>
            <a:ext cx="22860" cy="22860"/>
          </a:xfrm>
          <a:prstGeom prst="ellipse">
            <a:avLst/>
          </a:prstGeom>
          <a:solidFill>
            <a:srgbClr val="CFE0F8">
              <a:alpha val="92000"/>
            </a:srgbClr>
          </a:solidFill>
          <a:ln w="12700">
            <a:solidFill>
              <a:srgbClr val="CFE0F8">
                <a:alpha val="0"/>
              </a:srgbClr>
            </a:solidFill>
            <a:prstDash val="solid"/>
          </a:ln>
        </p:spPr>
      </p:sp>
      <p:sp>
        <p:nvSpPr>
          <p:cNvPr id="99" name="Shape 97"/>
          <p:cNvSpPr/>
          <p:nvPr/>
        </p:nvSpPr>
        <p:spPr>
          <a:xfrm>
            <a:off x="10762488" y="1481328"/>
            <a:ext cx="22860" cy="22860"/>
          </a:xfrm>
          <a:prstGeom prst="ellipse">
            <a:avLst/>
          </a:prstGeom>
          <a:solidFill>
            <a:srgbClr val="CFE0F8">
              <a:alpha val="92000"/>
            </a:srgbClr>
          </a:solidFill>
          <a:ln w="12700">
            <a:solidFill>
              <a:srgbClr val="CFE0F8">
                <a:alpha val="0"/>
              </a:srgbClr>
            </a:solidFill>
            <a:prstDash val="solid"/>
          </a:ln>
        </p:spPr>
      </p:sp>
      <p:sp>
        <p:nvSpPr>
          <p:cNvPr id="100" name="Shape 98"/>
          <p:cNvSpPr/>
          <p:nvPr/>
        </p:nvSpPr>
        <p:spPr>
          <a:xfrm>
            <a:off x="10963656" y="1481328"/>
            <a:ext cx="22860" cy="22860"/>
          </a:xfrm>
          <a:prstGeom prst="ellipse">
            <a:avLst/>
          </a:prstGeom>
          <a:solidFill>
            <a:srgbClr val="CFE0F8">
              <a:alpha val="92000"/>
            </a:srgbClr>
          </a:solidFill>
          <a:ln w="12700">
            <a:solidFill>
              <a:srgbClr val="CFE0F8">
                <a:alpha val="0"/>
              </a:srgbClr>
            </a:solidFill>
            <a:prstDash val="solid"/>
          </a:ln>
        </p:spPr>
      </p:sp>
      <p:sp>
        <p:nvSpPr>
          <p:cNvPr id="101" name="Shape 99"/>
          <p:cNvSpPr/>
          <p:nvPr/>
        </p:nvSpPr>
        <p:spPr>
          <a:xfrm>
            <a:off x="11164824" y="1481328"/>
            <a:ext cx="22860" cy="22860"/>
          </a:xfrm>
          <a:prstGeom prst="ellipse">
            <a:avLst/>
          </a:prstGeom>
          <a:solidFill>
            <a:srgbClr val="CFE0F8">
              <a:alpha val="92000"/>
            </a:srgbClr>
          </a:solidFill>
          <a:ln w="12700">
            <a:solidFill>
              <a:srgbClr val="CFE0F8">
                <a:alpha val="0"/>
              </a:srgbClr>
            </a:solidFill>
            <a:prstDash val="solid"/>
          </a:ln>
        </p:spPr>
      </p:sp>
      <p:sp>
        <p:nvSpPr>
          <p:cNvPr id="102" name="Shape 100"/>
          <p:cNvSpPr/>
          <p:nvPr/>
        </p:nvSpPr>
        <p:spPr>
          <a:xfrm>
            <a:off x="11365992" y="1481328"/>
            <a:ext cx="22860" cy="22860"/>
          </a:xfrm>
          <a:prstGeom prst="ellipse">
            <a:avLst/>
          </a:prstGeom>
          <a:solidFill>
            <a:srgbClr val="CFE0F8">
              <a:alpha val="92000"/>
            </a:srgbClr>
          </a:solidFill>
          <a:ln w="12700">
            <a:solidFill>
              <a:srgbClr val="CFE0F8">
                <a:alpha val="0"/>
              </a:srgbClr>
            </a:solidFill>
            <a:prstDash val="solid"/>
          </a:ln>
        </p:spPr>
      </p:sp>
      <p:sp>
        <p:nvSpPr>
          <p:cNvPr id="103" name="Shape 101"/>
          <p:cNvSpPr/>
          <p:nvPr/>
        </p:nvSpPr>
        <p:spPr>
          <a:xfrm>
            <a:off x="11567160" y="1481328"/>
            <a:ext cx="22860" cy="22860"/>
          </a:xfrm>
          <a:prstGeom prst="ellipse">
            <a:avLst/>
          </a:prstGeom>
          <a:solidFill>
            <a:srgbClr val="CFE0F8">
              <a:alpha val="92000"/>
            </a:srgbClr>
          </a:solidFill>
          <a:ln w="12700">
            <a:solidFill>
              <a:srgbClr val="CFE0F8">
                <a:alpha val="0"/>
              </a:srgbClr>
            </a:solidFill>
            <a:prstDash val="solid"/>
          </a:ln>
        </p:spPr>
      </p:sp>
      <p:sp>
        <p:nvSpPr>
          <p:cNvPr id="104" name="Shape 102"/>
          <p:cNvSpPr/>
          <p:nvPr/>
        </p:nvSpPr>
        <p:spPr>
          <a:xfrm>
            <a:off x="11768328" y="1481328"/>
            <a:ext cx="22860" cy="22860"/>
          </a:xfrm>
          <a:prstGeom prst="ellipse">
            <a:avLst/>
          </a:prstGeom>
          <a:solidFill>
            <a:srgbClr val="CFE0F8">
              <a:alpha val="92000"/>
            </a:srgbClr>
          </a:solidFill>
          <a:ln w="12700">
            <a:solidFill>
              <a:srgbClr val="CFE0F8">
                <a:alpha val="0"/>
              </a:srgbClr>
            </a:solidFill>
            <a:prstDash val="solid"/>
          </a:ln>
        </p:spPr>
      </p:sp>
      <p:sp>
        <p:nvSpPr>
          <p:cNvPr id="105" name="Shape 103"/>
          <p:cNvSpPr/>
          <p:nvPr/>
        </p:nvSpPr>
        <p:spPr>
          <a:xfrm>
            <a:off x="11969496" y="1481328"/>
            <a:ext cx="22860" cy="22860"/>
          </a:xfrm>
          <a:prstGeom prst="ellipse">
            <a:avLst/>
          </a:prstGeom>
          <a:solidFill>
            <a:srgbClr val="CFE0F8">
              <a:alpha val="92000"/>
            </a:srgbClr>
          </a:solidFill>
          <a:ln w="12700">
            <a:solidFill>
              <a:srgbClr val="CFE0F8">
                <a:alpha val="0"/>
              </a:srgbClr>
            </a:solidFill>
            <a:prstDash val="solid"/>
          </a:ln>
        </p:spPr>
      </p:sp>
      <p:sp>
        <p:nvSpPr>
          <p:cNvPr id="106" name="Text 104"/>
          <p:cNvSpPr/>
          <p:nvPr/>
        </p:nvSpPr>
        <p:spPr>
          <a:xfrm>
            <a:off x="457200" y="365760"/>
            <a:ext cx="11274552" cy="201168"/>
          </a:xfrm>
          <a:prstGeom prst="rect">
            <a:avLst/>
          </a:prstGeom>
          <a:noFill/>
          <a:ln/>
        </p:spPr>
        <p:txBody>
          <a:bodyPr wrap="square" lIns="0" tIns="0" rIns="0" bIns="0" rtlCol="0" anchor="ctr"/>
          <a:lstStyle/>
          <a:p>
            <a:pPr indent="0" marL="0">
              <a:buNone/>
            </a:pPr>
            <a:r>
              <a:rPr lang="en-US" sz="950" b="1" spc="150" kern="0" dirty="0">
                <a:solidFill>
                  <a:srgbClr val="0052CC"/>
                </a:solidFill>
                <a:latin typeface="Arial" pitchFamily="34" charset="0"/>
                <a:ea typeface="Arial" pitchFamily="34" charset="-122"/>
                <a:cs typeface="Arial" pitchFamily="34" charset="-120"/>
              </a:rPr>
              <a:t>PROCESS ADVISOR  ·  PROCESS ASSESSMENT REPORT</a:t>
            </a:r>
            <a:endParaRPr lang="en-US" sz="950" dirty="0"/>
          </a:p>
        </p:txBody>
      </p:sp>
      <p:sp>
        <p:nvSpPr>
          <p:cNvPr id="107" name="Text 105"/>
          <p:cNvSpPr/>
          <p:nvPr/>
        </p:nvSpPr>
        <p:spPr>
          <a:xfrm>
            <a:off x="457200" y="621792"/>
            <a:ext cx="11274552" cy="411480"/>
          </a:xfrm>
          <a:prstGeom prst="rect">
            <a:avLst/>
          </a:prstGeom>
          <a:noFill/>
          <a:ln/>
        </p:spPr>
        <p:txBody>
          <a:bodyPr wrap="square" lIns="0" tIns="0" rIns="0" bIns="0" rtlCol="0" anchor="t"/>
          <a:lstStyle/>
          <a:p>
            <a:pPr indent="0" marL="0">
              <a:buNone/>
            </a:pPr>
            <a:r>
              <a:rPr lang="en-US" sz="1850" b="1" dirty="0">
                <a:solidFill>
                  <a:srgbClr val="172B4D"/>
                </a:solidFill>
                <a:latin typeface="Arial" pitchFamily="34" charset="0"/>
                <a:ea typeface="Arial" pitchFamily="34" charset="-122"/>
                <a:cs typeface="Arial" pitchFamily="34" charset="-120"/>
              </a:rPr>
              <a:t>10. Strategic Outcomes &amp; Performance Directions</a:t>
            </a:r>
            <a:endParaRPr lang="en-US" sz="1850" dirty="0"/>
          </a:p>
        </p:txBody>
      </p:sp>
      <p:sp>
        <p:nvSpPr>
          <p:cNvPr id="108" name="Shape 106"/>
          <p:cNvSpPr/>
          <p:nvPr/>
        </p:nvSpPr>
        <p:spPr>
          <a:xfrm>
            <a:off x="457200" y="1115568"/>
            <a:ext cx="960120" cy="41148"/>
          </a:xfrm>
          <a:prstGeom prst="rect">
            <a:avLst/>
          </a:prstGeom>
          <a:solidFill>
            <a:srgbClr val="1D7AFC"/>
          </a:solidFill>
          <a:ln w="12700">
            <a:solidFill>
              <a:srgbClr val="1D7AFC"/>
            </a:solidFill>
            <a:prstDash val="solid"/>
          </a:ln>
        </p:spPr>
      </p:sp>
      <p:sp>
        <p:nvSpPr>
          <p:cNvPr id="109" name="Shape 107"/>
          <p:cNvSpPr/>
          <p:nvPr/>
        </p:nvSpPr>
        <p:spPr>
          <a:xfrm>
            <a:off x="457200" y="1325880"/>
            <a:ext cx="5536692" cy="2414016"/>
          </a:xfrm>
          <a:prstGeom prst="roundRect">
            <a:avLst>
              <a:gd name="adj" fmla="val 1894"/>
            </a:avLst>
          </a:prstGeom>
          <a:solidFill>
            <a:srgbClr val="FFFFFF"/>
          </a:solidFill>
          <a:ln w="10160">
            <a:solidFill>
              <a:srgbClr val="E1E5EA"/>
            </a:solidFill>
            <a:prstDash val="solid"/>
          </a:ln>
          <a:effectLst>
            <a:outerShdw sx="100000" sy="100000" kx="0" ky="0" algn="bl" rotWithShape="0" blurRad="76200" dist="19050" dir="5400000">
              <a:srgbClr val="122A35">
                <a:alpha val="6000"/>
              </a:srgbClr>
            </a:outerShdw>
          </a:effectLst>
        </p:spPr>
      </p:sp>
      <p:sp>
        <p:nvSpPr>
          <p:cNvPr id="110" name="Text 108"/>
          <p:cNvSpPr/>
          <p:nvPr/>
        </p:nvSpPr>
        <p:spPr>
          <a:xfrm>
            <a:off x="621792" y="1453896"/>
            <a:ext cx="1005840" cy="274320"/>
          </a:xfrm>
          <a:prstGeom prst="roundRect">
            <a:avLst>
              <a:gd name="adj" fmla="val 20000"/>
            </a:avLst>
          </a:prstGeom>
          <a:solidFill>
            <a:srgbClr val="FFECEB"/>
          </a:solidFill>
          <a:ln/>
        </p:spPr>
        <p:txBody>
          <a:bodyPr wrap="square" rtlCol="0" anchor="ctr"/>
          <a:lstStyle/>
          <a:p>
            <a:pPr algn="ctr" indent="0" marL="0">
              <a:buNone/>
            </a:pPr>
            <a:r>
              <a:rPr lang="en-US" sz="900" b="1" dirty="0">
                <a:solidFill>
                  <a:srgbClr val="C9372C"/>
                </a:solidFill>
                <a:latin typeface="Arial" pitchFamily="34" charset="0"/>
                <a:ea typeface="Arial" pitchFamily="34" charset="-122"/>
                <a:cs typeface="Arial" pitchFamily="34" charset="-120"/>
              </a:rPr>
              <a:t>▼  REDUCE</a:t>
            </a:r>
            <a:endParaRPr lang="en-US" sz="900" dirty="0"/>
          </a:p>
        </p:txBody>
      </p:sp>
      <p:sp>
        <p:nvSpPr>
          <p:cNvPr id="111" name="Text 109"/>
          <p:cNvSpPr/>
          <p:nvPr/>
        </p:nvSpPr>
        <p:spPr>
          <a:xfrm>
            <a:off x="1783080" y="1435608"/>
            <a:ext cx="4073652" cy="292608"/>
          </a:xfrm>
          <a:prstGeom prst="rect">
            <a:avLst/>
          </a:prstGeom>
          <a:noFill/>
          <a:ln/>
        </p:spPr>
        <p:txBody>
          <a:bodyPr wrap="square" lIns="0" tIns="0" rIns="0" bIns="0" rtlCol="0" anchor="ctr"/>
          <a:lstStyle/>
          <a:p>
            <a:pPr indent="0" marL="0">
              <a:buNone/>
            </a:pPr>
            <a:r>
              <a:rPr lang="en-US" sz="1250" b="1" dirty="0">
                <a:solidFill>
                  <a:srgbClr val="172B4D"/>
                </a:solidFill>
                <a:latin typeface="Arial" pitchFamily="34" charset="0"/>
                <a:ea typeface="Arial" pitchFamily="34" charset="-122"/>
                <a:cs typeface="Arial" pitchFamily="34" charset="-120"/>
              </a:rPr>
              <a:t>Reduced End-to-End Resolution Time</a:t>
            </a:r>
            <a:endParaRPr lang="en-US" sz="1250" dirty="0"/>
          </a:p>
        </p:txBody>
      </p:sp>
      <p:sp>
        <p:nvSpPr>
          <p:cNvPr id="112" name="Text 110"/>
          <p:cNvSpPr/>
          <p:nvPr/>
        </p:nvSpPr>
        <p:spPr>
          <a:xfrm>
            <a:off x="621792" y="1828800"/>
            <a:ext cx="5207508" cy="1792224"/>
          </a:xfrm>
          <a:prstGeom prst="rect">
            <a:avLst/>
          </a:prstGeom>
          <a:noFill/>
          <a:ln/>
        </p:spPr>
        <p:txBody>
          <a:bodyPr wrap="square" lIns="0" tIns="0" rIns="0" bIns="0" rtlCol="0" anchor="ctr"/>
          <a:lstStyle/>
          <a:p>
            <a:pPr indent="0" marL="0">
              <a:lnSpc>
                <a:spcPts val="1450"/>
              </a:lnSpc>
              <a:buNone/>
            </a:pPr>
            <a:r>
              <a:rPr lang="en-US" sz="1050" dirty="0">
                <a:solidFill>
                  <a:srgbClr val="44546F"/>
                </a:solidFill>
                <a:latin typeface="Arial" pitchFamily="34" charset="0"/>
                <a:ea typeface="Arial" pitchFamily="34" charset="-122"/>
                <a:cs typeface="Arial" pitchFamily="34" charset="-120"/>
              </a:rPr>
              <a:t>Provides a faster, more consistent service to end-users and improves the accuracy of performance reporting by eliminating artificial administrative delays.</a:t>
            </a:r>
            <a:endParaRPr lang="en-US" sz="1050" dirty="0"/>
          </a:p>
        </p:txBody>
      </p:sp>
      <p:sp>
        <p:nvSpPr>
          <p:cNvPr id="113" name="Shape 111"/>
          <p:cNvSpPr/>
          <p:nvPr/>
        </p:nvSpPr>
        <p:spPr>
          <a:xfrm>
            <a:off x="6195060" y="1325880"/>
            <a:ext cx="5536692" cy="2414016"/>
          </a:xfrm>
          <a:prstGeom prst="roundRect">
            <a:avLst>
              <a:gd name="adj" fmla="val 1894"/>
            </a:avLst>
          </a:prstGeom>
          <a:solidFill>
            <a:srgbClr val="FFFFFF"/>
          </a:solidFill>
          <a:ln w="10160">
            <a:solidFill>
              <a:srgbClr val="E1E5EA"/>
            </a:solidFill>
            <a:prstDash val="solid"/>
          </a:ln>
          <a:effectLst>
            <a:outerShdw sx="100000" sy="100000" kx="0" ky="0" algn="bl" rotWithShape="0" blurRad="76200" dist="19050" dir="5400000">
              <a:srgbClr val="122A35">
                <a:alpha val="6000"/>
              </a:srgbClr>
            </a:outerShdw>
          </a:effectLst>
        </p:spPr>
      </p:sp>
      <p:sp>
        <p:nvSpPr>
          <p:cNvPr id="114" name="Text 112"/>
          <p:cNvSpPr/>
          <p:nvPr/>
        </p:nvSpPr>
        <p:spPr>
          <a:xfrm>
            <a:off x="6359652" y="1453896"/>
            <a:ext cx="1005840" cy="274320"/>
          </a:xfrm>
          <a:prstGeom prst="roundRect">
            <a:avLst>
              <a:gd name="adj" fmla="val 20000"/>
            </a:avLst>
          </a:prstGeom>
          <a:solidFill>
            <a:srgbClr val="FFECEB"/>
          </a:solidFill>
          <a:ln/>
        </p:spPr>
        <p:txBody>
          <a:bodyPr wrap="square" rtlCol="0" anchor="ctr"/>
          <a:lstStyle/>
          <a:p>
            <a:pPr algn="ctr" indent="0" marL="0">
              <a:buNone/>
            </a:pPr>
            <a:r>
              <a:rPr lang="en-US" sz="900" b="1" dirty="0">
                <a:solidFill>
                  <a:srgbClr val="C9372C"/>
                </a:solidFill>
                <a:latin typeface="Arial" pitchFamily="34" charset="0"/>
                <a:ea typeface="Arial" pitchFamily="34" charset="-122"/>
                <a:cs typeface="Arial" pitchFamily="34" charset="-120"/>
              </a:rPr>
              <a:t>▼  REDUCE</a:t>
            </a:r>
            <a:endParaRPr lang="en-US" sz="900" dirty="0"/>
          </a:p>
        </p:txBody>
      </p:sp>
      <p:sp>
        <p:nvSpPr>
          <p:cNvPr id="115" name="Text 113"/>
          <p:cNvSpPr/>
          <p:nvPr/>
        </p:nvSpPr>
        <p:spPr>
          <a:xfrm>
            <a:off x="7520940" y="1435608"/>
            <a:ext cx="4073652" cy="292608"/>
          </a:xfrm>
          <a:prstGeom prst="rect">
            <a:avLst/>
          </a:prstGeom>
          <a:noFill/>
          <a:ln/>
        </p:spPr>
        <p:txBody>
          <a:bodyPr wrap="square" lIns="0" tIns="0" rIns="0" bIns="0" rtlCol="0" anchor="ctr"/>
          <a:lstStyle/>
          <a:p>
            <a:pPr indent="0" marL="0">
              <a:buNone/>
            </a:pPr>
            <a:r>
              <a:rPr lang="en-US" sz="1250" b="1" dirty="0">
                <a:solidFill>
                  <a:srgbClr val="172B4D"/>
                </a:solidFill>
                <a:latin typeface="Arial" pitchFamily="34" charset="0"/>
                <a:ea typeface="Arial" pitchFamily="34" charset="-122"/>
                <a:cs typeface="Arial" pitchFamily="34" charset="-120"/>
              </a:rPr>
              <a:t>Decreased Process Rework</a:t>
            </a:r>
            <a:endParaRPr lang="en-US" sz="1250" dirty="0"/>
          </a:p>
        </p:txBody>
      </p:sp>
      <p:sp>
        <p:nvSpPr>
          <p:cNvPr id="116" name="Text 114"/>
          <p:cNvSpPr/>
          <p:nvPr/>
        </p:nvSpPr>
        <p:spPr>
          <a:xfrm>
            <a:off x="6359652" y="1828800"/>
            <a:ext cx="5207508" cy="1792224"/>
          </a:xfrm>
          <a:prstGeom prst="rect">
            <a:avLst/>
          </a:prstGeom>
          <a:noFill/>
          <a:ln/>
        </p:spPr>
        <p:txBody>
          <a:bodyPr wrap="square" lIns="0" tIns="0" rIns="0" bIns="0" rtlCol="0" anchor="ctr"/>
          <a:lstStyle/>
          <a:p>
            <a:pPr indent="0" marL="0">
              <a:lnSpc>
                <a:spcPts val="1450"/>
              </a:lnSpc>
              <a:buNone/>
            </a:pPr>
            <a:r>
              <a:rPr lang="en-US" sz="1050" dirty="0">
                <a:solidFill>
                  <a:srgbClr val="44546F"/>
                </a:solidFill>
                <a:latin typeface="Arial" pitchFamily="34" charset="0"/>
                <a:ea typeface="Arial" pitchFamily="34" charset="-122"/>
                <a:cs typeface="Arial" pitchFamily="34" charset="-120"/>
              </a:rPr>
              <a:t>Increases team capacity by eliminating wasted effort, improves process predictability, and leads to a better end-user experience.</a:t>
            </a:r>
            <a:endParaRPr lang="en-US" sz="1050" dirty="0"/>
          </a:p>
        </p:txBody>
      </p:sp>
      <p:sp>
        <p:nvSpPr>
          <p:cNvPr id="117" name="Shape 115"/>
          <p:cNvSpPr/>
          <p:nvPr/>
        </p:nvSpPr>
        <p:spPr>
          <a:xfrm>
            <a:off x="457200" y="3941064"/>
            <a:ext cx="5536692" cy="2414016"/>
          </a:xfrm>
          <a:prstGeom prst="roundRect">
            <a:avLst>
              <a:gd name="adj" fmla="val 1894"/>
            </a:avLst>
          </a:prstGeom>
          <a:solidFill>
            <a:srgbClr val="FFFFFF"/>
          </a:solidFill>
          <a:ln w="10160">
            <a:solidFill>
              <a:srgbClr val="E1E5EA"/>
            </a:solidFill>
            <a:prstDash val="solid"/>
          </a:ln>
          <a:effectLst>
            <a:outerShdw sx="100000" sy="100000" kx="0" ky="0" algn="bl" rotWithShape="0" blurRad="76200" dist="19050" dir="5400000">
              <a:srgbClr val="122A35">
                <a:alpha val="6000"/>
              </a:srgbClr>
            </a:outerShdw>
          </a:effectLst>
        </p:spPr>
      </p:sp>
      <p:sp>
        <p:nvSpPr>
          <p:cNvPr id="118" name="Text 116"/>
          <p:cNvSpPr/>
          <p:nvPr/>
        </p:nvSpPr>
        <p:spPr>
          <a:xfrm>
            <a:off x="621792" y="4069080"/>
            <a:ext cx="1005840" cy="274320"/>
          </a:xfrm>
          <a:prstGeom prst="roundRect">
            <a:avLst>
              <a:gd name="adj" fmla="val 20000"/>
            </a:avLst>
          </a:prstGeom>
          <a:solidFill>
            <a:srgbClr val="DCFFF1"/>
          </a:solidFill>
          <a:ln/>
        </p:spPr>
        <p:txBody>
          <a:bodyPr wrap="square" rtlCol="0" anchor="ctr"/>
          <a:lstStyle/>
          <a:p>
            <a:pPr algn="ctr" indent="0" marL="0">
              <a:buNone/>
            </a:pPr>
            <a:r>
              <a:rPr lang="en-US" sz="900" b="1" dirty="0">
                <a:solidFill>
                  <a:srgbClr val="216E4E"/>
                </a:solidFill>
                <a:latin typeface="Arial" pitchFamily="34" charset="0"/>
                <a:ea typeface="Arial" pitchFamily="34" charset="-122"/>
                <a:cs typeface="Arial" pitchFamily="34" charset="-120"/>
              </a:rPr>
              <a:t>▲  INCREASE</a:t>
            </a:r>
            <a:endParaRPr lang="en-US" sz="900" dirty="0"/>
          </a:p>
        </p:txBody>
      </p:sp>
      <p:sp>
        <p:nvSpPr>
          <p:cNvPr id="119" name="Text 117"/>
          <p:cNvSpPr/>
          <p:nvPr/>
        </p:nvSpPr>
        <p:spPr>
          <a:xfrm>
            <a:off x="1783080" y="4050792"/>
            <a:ext cx="4073652" cy="292608"/>
          </a:xfrm>
          <a:prstGeom prst="rect">
            <a:avLst/>
          </a:prstGeom>
          <a:noFill/>
          <a:ln/>
        </p:spPr>
        <p:txBody>
          <a:bodyPr wrap="square" lIns="0" tIns="0" rIns="0" bIns="0" rtlCol="0" anchor="ctr"/>
          <a:lstStyle/>
          <a:p>
            <a:pPr indent="0" marL="0">
              <a:buNone/>
            </a:pPr>
            <a:r>
              <a:rPr lang="en-US" sz="1250" b="1" dirty="0">
                <a:solidFill>
                  <a:srgbClr val="172B4D"/>
                </a:solidFill>
                <a:latin typeface="Arial" pitchFamily="34" charset="0"/>
                <a:ea typeface="Arial" pitchFamily="34" charset="-122"/>
                <a:cs typeface="Arial" pitchFamily="34" charset="-120"/>
              </a:rPr>
              <a:t>Increased Process Standardisation</a:t>
            </a:r>
            <a:endParaRPr lang="en-US" sz="1250" dirty="0"/>
          </a:p>
        </p:txBody>
      </p:sp>
      <p:sp>
        <p:nvSpPr>
          <p:cNvPr id="120" name="Text 118"/>
          <p:cNvSpPr/>
          <p:nvPr/>
        </p:nvSpPr>
        <p:spPr>
          <a:xfrm>
            <a:off x="621792" y="4443984"/>
            <a:ext cx="5207508" cy="1792224"/>
          </a:xfrm>
          <a:prstGeom prst="rect">
            <a:avLst/>
          </a:prstGeom>
          <a:noFill/>
          <a:ln/>
        </p:spPr>
        <p:txBody>
          <a:bodyPr wrap="square" lIns="0" tIns="0" rIns="0" bIns="0" rtlCol="0" anchor="ctr"/>
          <a:lstStyle/>
          <a:p>
            <a:pPr indent="0" marL="0">
              <a:lnSpc>
                <a:spcPts val="1450"/>
              </a:lnSpc>
              <a:buNone/>
            </a:pPr>
            <a:r>
              <a:rPr lang="en-US" sz="1050" dirty="0">
                <a:solidFill>
                  <a:srgbClr val="44546F"/>
                </a:solidFill>
                <a:latin typeface="Arial" pitchFamily="34" charset="0"/>
                <a:ea typeface="Arial" pitchFamily="34" charset="-122"/>
                <a:cs typeface="Arial" pitchFamily="34" charset="-120"/>
              </a:rPr>
              <a:t>Lowers operational complexity, simplifies onboarding and training, and creates a stable baseline required for future automation and improvement initiatives.</a:t>
            </a:r>
            <a:endParaRPr lang="en-US" sz="1050" dirty="0"/>
          </a:p>
        </p:txBody>
      </p:sp>
      <p:sp>
        <p:nvSpPr>
          <p:cNvPr id="121" name="Shape 119"/>
          <p:cNvSpPr/>
          <p:nvPr/>
        </p:nvSpPr>
        <p:spPr>
          <a:xfrm>
            <a:off x="6195060" y="3941064"/>
            <a:ext cx="5536692" cy="2414016"/>
          </a:xfrm>
          <a:prstGeom prst="roundRect">
            <a:avLst>
              <a:gd name="adj" fmla="val 1894"/>
            </a:avLst>
          </a:prstGeom>
          <a:solidFill>
            <a:srgbClr val="FFFFFF"/>
          </a:solidFill>
          <a:ln w="10160">
            <a:solidFill>
              <a:srgbClr val="E1E5EA"/>
            </a:solidFill>
            <a:prstDash val="solid"/>
          </a:ln>
          <a:effectLst>
            <a:outerShdw sx="100000" sy="100000" kx="0" ky="0" algn="bl" rotWithShape="0" blurRad="76200" dist="19050" dir="5400000">
              <a:srgbClr val="122A35">
                <a:alpha val="6000"/>
              </a:srgbClr>
            </a:outerShdw>
          </a:effectLst>
        </p:spPr>
      </p:sp>
      <p:sp>
        <p:nvSpPr>
          <p:cNvPr id="122" name="Text 120"/>
          <p:cNvSpPr/>
          <p:nvPr/>
        </p:nvSpPr>
        <p:spPr>
          <a:xfrm>
            <a:off x="6359652" y="4069080"/>
            <a:ext cx="1005840" cy="274320"/>
          </a:xfrm>
          <a:prstGeom prst="roundRect">
            <a:avLst>
              <a:gd name="adj" fmla="val 20000"/>
            </a:avLst>
          </a:prstGeom>
          <a:solidFill>
            <a:srgbClr val="DCFFF1"/>
          </a:solidFill>
          <a:ln/>
        </p:spPr>
        <p:txBody>
          <a:bodyPr wrap="square" rtlCol="0" anchor="ctr"/>
          <a:lstStyle/>
          <a:p>
            <a:pPr algn="ctr" indent="0" marL="0">
              <a:buNone/>
            </a:pPr>
            <a:r>
              <a:rPr lang="en-US" sz="900" b="1" dirty="0">
                <a:solidFill>
                  <a:srgbClr val="216E4E"/>
                </a:solidFill>
                <a:latin typeface="Arial" pitchFamily="34" charset="0"/>
                <a:ea typeface="Arial" pitchFamily="34" charset="-122"/>
                <a:cs typeface="Arial" pitchFamily="34" charset="-120"/>
              </a:rPr>
              <a:t>▲  IMPROVE</a:t>
            </a:r>
            <a:endParaRPr lang="en-US" sz="900" dirty="0"/>
          </a:p>
        </p:txBody>
      </p:sp>
      <p:sp>
        <p:nvSpPr>
          <p:cNvPr id="123" name="Text 121"/>
          <p:cNvSpPr/>
          <p:nvPr/>
        </p:nvSpPr>
        <p:spPr>
          <a:xfrm>
            <a:off x="7520940" y="4050792"/>
            <a:ext cx="4073652" cy="292608"/>
          </a:xfrm>
          <a:prstGeom prst="rect">
            <a:avLst/>
          </a:prstGeom>
          <a:noFill/>
          <a:ln/>
        </p:spPr>
        <p:txBody>
          <a:bodyPr wrap="square" lIns="0" tIns="0" rIns="0" bIns="0" rtlCol="0" anchor="ctr"/>
          <a:lstStyle/>
          <a:p>
            <a:pPr indent="0" marL="0">
              <a:buNone/>
            </a:pPr>
            <a:r>
              <a:rPr lang="en-US" sz="1250" b="1" dirty="0">
                <a:solidFill>
                  <a:srgbClr val="172B4D"/>
                </a:solidFill>
                <a:latin typeface="Arial" pitchFamily="34" charset="0"/>
                <a:ea typeface="Arial" pitchFamily="34" charset="-122"/>
                <a:cs typeface="Arial" pitchFamily="34" charset="-120"/>
              </a:rPr>
              <a:t>Improved Data-Driven Prioritisation</a:t>
            </a:r>
            <a:endParaRPr lang="en-US" sz="1250" dirty="0"/>
          </a:p>
        </p:txBody>
      </p:sp>
      <p:sp>
        <p:nvSpPr>
          <p:cNvPr id="124" name="Text 122"/>
          <p:cNvSpPr/>
          <p:nvPr/>
        </p:nvSpPr>
        <p:spPr>
          <a:xfrm>
            <a:off x="6359652" y="4443984"/>
            <a:ext cx="5207508" cy="1792224"/>
          </a:xfrm>
          <a:prstGeom prst="rect">
            <a:avLst/>
          </a:prstGeom>
          <a:noFill/>
          <a:ln/>
        </p:spPr>
        <p:txBody>
          <a:bodyPr wrap="square" lIns="0" tIns="0" rIns="0" bIns="0" rtlCol="0" anchor="ctr"/>
          <a:lstStyle/>
          <a:p>
            <a:pPr indent="0" marL="0">
              <a:lnSpc>
                <a:spcPts val="1450"/>
              </a:lnSpc>
              <a:buNone/>
            </a:pPr>
            <a:r>
              <a:rPr lang="en-US" sz="1050" dirty="0">
                <a:solidFill>
                  <a:srgbClr val="44546F"/>
                </a:solidFill>
                <a:latin typeface="Arial" pitchFamily="34" charset="0"/>
                <a:ea typeface="Arial" pitchFamily="34" charset="-122"/>
                <a:cs typeface="Arial" pitchFamily="34" charset="-120"/>
              </a:rPr>
              <a:t>Ensures that the most critical incidents receive attention first, improving alignment with business needs and adherence to service level agreements.</a:t>
            </a:r>
            <a:endParaRPr lang="en-US" sz="1050" dirty="0"/>
          </a:p>
        </p:txBody>
      </p:sp>
      <p:sp>
        <p:nvSpPr>
          <p:cNvPr id="25" name="Slide Number Placeholder 0"/>
          <p:cNvSpPr>
            <a:spLocks noGrp="1"/>
          </p:cNvSpPr>
          <p:nvPr>
            <p:ph type="sldNum" sz="quarter" idx="4294967295"/>
          </p:nvPr>
        </p:nvSpPr>
        <p:spPr>
          <a:xfrm>
            <a:off x="11521440" y="6537960"/>
            <a:ext cx="800000" cy="300000"/>
          </a:xfrm>
          <a:prstGeom prst="rect">
            <a:avLst/>
          </a:prstGeom>
          <a:extLst>
            <a:ext uri="{C572A759-6A51-4108-AA02-DFA0A04FC94B}">
              <ma14:wrappingTextBoxFlag xmlns:ma14="http://schemas.microsoft.com/office/mac/drawingml/2011/main" val="0"/>
            </a:ext>
          </a:extLst>
        </p:spPr>
        <p:txBody>
          <a:bodyPr/>
          <a:lstStyle>
            <a:lvl1pPr>
              <a:defRPr sz="850">
                <a:solidFill>
                  <a:srgbClr val="626F86"/>
                </a:solidFill>
                <a:latin typeface="Arial"/>
                <a:ea typeface="Arial"/>
                <a:cs typeface="Arial"/>
              </a:defRPr>
            </a:lvl1pPr>
          </a:lstStyle>
          <a:p>
            <a:pPr algn="l"/>
            <a:fld id="{F7021451-1387-4CA6-816F-3879F97B5CBC}" type="slidenum">
              <a:rPr b="0" lang="en-US"/>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sp>
        <p:nvSpPr>
          <p:cNvPr id="2" name="Shape 0"/>
          <p:cNvSpPr/>
          <p:nvPr/>
        </p:nvSpPr>
        <p:spPr>
          <a:xfrm>
            <a:off x="9555480" y="201168"/>
            <a:ext cx="22860" cy="22860"/>
          </a:xfrm>
          <a:prstGeom prst="ellipse">
            <a:avLst/>
          </a:prstGeom>
          <a:solidFill>
            <a:srgbClr val="CFE0F8">
              <a:alpha val="92000"/>
            </a:srgbClr>
          </a:solidFill>
          <a:ln w="12700">
            <a:solidFill>
              <a:srgbClr val="CFE0F8">
                <a:alpha val="0"/>
              </a:srgbClr>
            </a:solidFill>
            <a:prstDash val="solid"/>
          </a:ln>
        </p:spPr>
      </p:sp>
      <p:sp>
        <p:nvSpPr>
          <p:cNvPr id="3" name="Shape 1"/>
          <p:cNvSpPr/>
          <p:nvPr/>
        </p:nvSpPr>
        <p:spPr>
          <a:xfrm>
            <a:off x="9756648" y="201168"/>
            <a:ext cx="22860" cy="22860"/>
          </a:xfrm>
          <a:prstGeom prst="ellipse">
            <a:avLst/>
          </a:prstGeom>
          <a:solidFill>
            <a:srgbClr val="CFE0F8">
              <a:alpha val="92000"/>
            </a:srgbClr>
          </a:solidFill>
          <a:ln w="12700">
            <a:solidFill>
              <a:srgbClr val="CFE0F8">
                <a:alpha val="0"/>
              </a:srgbClr>
            </a:solidFill>
            <a:prstDash val="solid"/>
          </a:ln>
        </p:spPr>
      </p:sp>
      <p:sp>
        <p:nvSpPr>
          <p:cNvPr id="4" name="Shape 2"/>
          <p:cNvSpPr/>
          <p:nvPr/>
        </p:nvSpPr>
        <p:spPr>
          <a:xfrm>
            <a:off x="9957816" y="201168"/>
            <a:ext cx="22860" cy="22860"/>
          </a:xfrm>
          <a:prstGeom prst="ellipse">
            <a:avLst/>
          </a:prstGeom>
          <a:solidFill>
            <a:srgbClr val="CFE0F8">
              <a:alpha val="92000"/>
            </a:srgbClr>
          </a:solidFill>
          <a:ln w="12700">
            <a:solidFill>
              <a:srgbClr val="CFE0F8">
                <a:alpha val="0"/>
              </a:srgbClr>
            </a:solidFill>
            <a:prstDash val="solid"/>
          </a:ln>
        </p:spPr>
      </p:sp>
      <p:sp>
        <p:nvSpPr>
          <p:cNvPr id="5" name="Shape 3"/>
          <p:cNvSpPr/>
          <p:nvPr/>
        </p:nvSpPr>
        <p:spPr>
          <a:xfrm>
            <a:off x="10158984" y="201168"/>
            <a:ext cx="22860" cy="22860"/>
          </a:xfrm>
          <a:prstGeom prst="ellipse">
            <a:avLst/>
          </a:prstGeom>
          <a:solidFill>
            <a:srgbClr val="CFE0F8">
              <a:alpha val="92000"/>
            </a:srgbClr>
          </a:solidFill>
          <a:ln w="12700">
            <a:solidFill>
              <a:srgbClr val="CFE0F8">
                <a:alpha val="0"/>
              </a:srgbClr>
            </a:solidFill>
            <a:prstDash val="solid"/>
          </a:ln>
        </p:spPr>
      </p:sp>
      <p:sp>
        <p:nvSpPr>
          <p:cNvPr id="6" name="Shape 4"/>
          <p:cNvSpPr/>
          <p:nvPr/>
        </p:nvSpPr>
        <p:spPr>
          <a:xfrm>
            <a:off x="10360152" y="201168"/>
            <a:ext cx="22860" cy="22860"/>
          </a:xfrm>
          <a:prstGeom prst="ellipse">
            <a:avLst/>
          </a:prstGeom>
          <a:solidFill>
            <a:srgbClr val="CFE0F8">
              <a:alpha val="92000"/>
            </a:srgbClr>
          </a:solidFill>
          <a:ln w="12700">
            <a:solidFill>
              <a:srgbClr val="CFE0F8">
                <a:alpha val="0"/>
              </a:srgbClr>
            </a:solidFill>
            <a:prstDash val="solid"/>
          </a:ln>
        </p:spPr>
      </p:sp>
      <p:sp>
        <p:nvSpPr>
          <p:cNvPr id="7" name="Shape 5"/>
          <p:cNvSpPr/>
          <p:nvPr/>
        </p:nvSpPr>
        <p:spPr>
          <a:xfrm>
            <a:off x="10561320" y="201168"/>
            <a:ext cx="22860" cy="22860"/>
          </a:xfrm>
          <a:prstGeom prst="ellipse">
            <a:avLst/>
          </a:prstGeom>
          <a:solidFill>
            <a:srgbClr val="CFE0F8">
              <a:alpha val="92000"/>
            </a:srgbClr>
          </a:solidFill>
          <a:ln w="12700">
            <a:solidFill>
              <a:srgbClr val="CFE0F8">
                <a:alpha val="0"/>
              </a:srgbClr>
            </a:solidFill>
            <a:prstDash val="solid"/>
          </a:ln>
        </p:spPr>
      </p:sp>
      <p:sp>
        <p:nvSpPr>
          <p:cNvPr id="8" name="Shape 6"/>
          <p:cNvSpPr/>
          <p:nvPr/>
        </p:nvSpPr>
        <p:spPr>
          <a:xfrm>
            <a:off x="10762488" y="201168"/>
            <a:ext cx="22860" cy="22860"/>
          </a:xfrm>
          <a:prstGeom prst="ellipse">
            <a:avLst/>
          </a:prstGeom>
          <a:solidFill>
            <a:srgbClr val="CFE0F8">
              <a:alpha val="92000"/>
            </a:srgbClr>
          </a:solidFill>
          <a:ln w="12700">
            <a:solidFill>
              <a:srgbClr val="CFE0F8">
                <a:alpha val="0"/>
              </a:srgbClr>
            </a:solidFill>
            <a:prstDash val="solid"/>
          </a:ln>
        </p:spPr>
      </p:sp>
      <p:sp>
        <p:nvSpPr>
          <p:cNvPr id="9" name="Shape 7"/>
          <p:cNvSpPr/>
          <p:nvPr/>
        </p:nvSpPr>
        <p:spPr>
          <a:xfrm>
            <a:off x="10963656" y="201168"/>
            <a:ext cx="22860" cy="22860"/>
          </a:xfrm>
          <a:prstGeom prst="ellipse">
            <a:avLst/>
          </a:prstGeom>
          <a:solidFill>
            <a:srgbClr val="CFE0F8">
              <a:alpha val="92000"/>
            </a:srgbClr>
          </a:solidFill>
          <a:ln w="12700">
            <a:solidFill>
              <a:srgbClr val="CFE0F8">
                <a:alpha val="0"/>
              </a:srgbClr>
            </a:solidFill>
            <a:prstDash val="solid"/>
          </a:ln>
        </p:spPr>
      </p:sp>
      <p:sp>
        <p:nvSpPr>
          <p:cNvPr id="10" name="Shape 8"/>
          <p:cNvSpPr/>
          <p:nvPr/>
        </p:nvSpPr>
        <p:spPr>
          <a:xfrm>
            <a:off x="11164824" y="201168"/>
            <a:ext cx="22860" cy="22860"/>
          </a:xfrm>
          <a:prstGeom prst="ellipse">
            <a:avLst/>
          </a:prstGeom>
          <a:solidFill>
            <a:srgbClr val="CFE0F8">
              <a:alpha val="92000"/>
            </a:srgbClr>
          </a:solidFill>
          <a:ln w="12700">
            <a:solidFill>
              <a:srgbClr val="CFE0F8">
                <a:alpha val="0"/>
              </a:srgbClr>
            </a:solidFill>
            <a:prstDash val="solid"/>
          </a:ln>
        </p:spPr>
      </p:sp>
      <p:sp>
        <p:nvSpPr>
          <p:cNvPr id="11" name="Shape 9"/>
          <p:cNvSpPr/>
          <p:nvPr/>
        </p:nvSpPr>
        <p:spPr>
          <a:xfrm>
            <a:off x="11365992" y="201168"/>
            <a:ext cx="22860" cy="22860"/>
          </a:xfrm>
          <a:prstGeom prst="ellipse">
            <a:avLst/>
          </a:prstGeom>
          <a:solidFill>
            <a:srgbClr val="CFE0F8">
              <a:alpha val="92000"/>
            </a:srgbClr>
          </a:solidFill>
          <a:ln w="12700">
            <a:solidFill>
              <a:srgbClr val="CFE0F8">
                <a:alpha val="0"/>
              </a:srgbClr>
            </a:solidFill>
            <a:prstDash val="solid"/>
          </a:ln>
        </p:spPr>
      </p:sp>
      <p:sp>
        <p:nvSpPr>
          <p:cNvPr id="12" name="Shape 10"/>
          <p:cNvSpPr/>
          <p:nvPr/>
        </p:nvSpPr>
        <p:spPr>
          <a:xfrm>
            <a:off x="11567160" y="201168"/>
            <a:ext cx="22860" cy="22860"/>
          </a:xfrm>
          <a:prstGeom prst="ellipse">
            <a:avLst/>
          </a:prstGeom>
          <a:solidFill>
            <a:srgbClr val="CFE0F8">
              <a:alpha val="92000"/>
            </a:srgbClr>
          </a:solidFill>
          <a:ln w="12700">
            <a:solidFill>
              <a:srgbClr val="CFE0F8">
                <a:alpha val="0"/>
              </a:srgbClr>
            </a:solidFill>
            <a:prstDash val="solid"/>
          </a:ln>
        </p:spPr>
      </p:sp>
      <p:sp>
        <p:nvSpPr>
          <p:cNvPr id="13" name="Shape 11"/>
          <p:cNvSpPr/>
          <p:nvPr/>
        </p:nvSpPr>
        <p:spPr>
          <a:xfrm>
            <a:off x="11768328" y="201168"/>
            <a:ext cx="22860" cy="22860"/>
          </a:xfrm>
          <a:prstGeom prst="ellipse">
            <a:avLst/>
          </a:prstGeom>
          <a:solidFill>
            <a:srgbClr val="CFE0F8">
              <a:alpha val="92000"/>
            </a:srgbClr>
          </a:solidFill>
          <a:ln w="12700">
            <a:solidFill>
              <a:srgbClr val="CFE0F8">
                <a:alpha val="0"/>
              </a:srgbClr>
            </a:solidFill>
            <a:prstDash val="solid"/>
          </a:ln>
        </p:spPr>
      </p:sp>
      <p:sp>
        <p:nvSpPr>
          <p:cNvPr id="14" name="Shape 12"/>
          <p:cNvSpPr/>
          <p:nvPr/>
        </p:nvSpPr>
        <p:spPr>
          <a:xfrm>
            <a:off x="11969496" y="201168"/>
            <a:ext cx="22860" cy="22860"/>
          </a:xfrm>
          <a:prstGeom prst="ellipse">
            <a:avLst/>
          </a:prstGeom>
          <a:solidFill>
            <a:srgbClr val="CFE0F8">
              <a:alpha val="92000"/>
            </a:srgbClr>
          </a:solidFill>
          <a:ln w="12700">
            <a:solidFill>
              <a:srgbClr val="CFE0F8">
                <a:alpha val="0"/>
              </a:srgbClr>
            </a:solidFill>
            <a:prstDash val="solid"/>
          </a:ln>
        </p:spPr>
      </p:sp>
      <p:sp>
        <p:nvSpPr>
          <p:cNvPr id="15" name="Shape 13"/>
          <p:cNvSpPr/>
          <p:nvPr/>
        </p:nvSpPr>
        <p:spPr>
          <a:xfrm>
            <a:off x="9555480" y="384048"/>
            <a:ext cx="22860" cy="22860"/>
          </a:xfrm>
          <a:prstGeom prst="ellipse">
            <a:avLst/>
          </a:prstGeom>
          <a:solidFill>
            <a:srgbClr val="CFE0F8">
              <a:alpha val="92000"/>
            </a:srgbClr>
          </a:solidFill>
          <a:ln w="12700">
            <a:solidFill>
              <a:srgbClr val="CFE0F8">
                <a:alpha val="0"/>
              </a:srgbClr>
            </a:solidFill>
            <a:prstDash val="solid"/>
          </a:ln>
        </p:spPr>
      </p:sp>
      <p:sp>
        <p:nvSpPr>
          <p:cNvPr id="16" name="Shape 14"/>
          <p:cNvSpPr/>
          <p:nvPr/>
        </p:nvSpPr>
        <p:spPr>
          <a:xfrm>
            <a:off x="9756648" y="384048"/>
            <a:ext cx="22860" cy="22860"/>
          </a:xfrm>
          <a:prstGeom prst="ellipse">
            <a:avLst/>
          </a:prstGeom>
          <a:solidFill>
            <a:srgbClr val="CFE0F8">
              <a:alpha val="92000"/>
            </a:srgbClr>
          </a:solidFill>
          <a:ln w="12700">
            <a:solidFill>
              <a:srgbClr val="CFE0F8">
                <a:alpha val="0"/>
              </a:srgbClr>
            </a:solidFill>
            <a:prstDash val="solid"/>
          </a:ln>
        </p:spPr>
      </p:sp>
      <p:sp>
        <p:nvSpPr>
          <p:cNvPr id="17" name="Shape 15"/>
          <p:cNvSpPr/>
          <p:nvPr/>
        </p:nvSpPr>
        <p:spPr>
          <a:xfrm>
            <a:off x="9957816" y="384048"/>
            <a:ext cx="22860" cy="22860"/>
          </a:xfrm>
          <a:prstGeom prst="ellipse">
            <a:avLst/>
          </a:prstGeom>
          <a:solidFill>
            <a:srgbClr val="CFE0F8">
              <a:alpha val="92000"/>
            </a:srgbClr>
          </a:solidFill>
          <a:ln w="12700">
            <a:solidFill>
              <a:srgbClr val="CFE0F8">
                <a:alpha val="0"/>
              </a:srgbClr>
            </a:solidFill>
            <a:prstDash val="solid"/>
          </a:ln>
        </p:spPr>
      </p:sp>
      <p:sp>
        <p:nvSpPr>
          <p:cNvPr id="18" name="Shape 16"/>
          <p:cNvSpPr/>
          <p:nvPr/>
        </p:nvSpPr>
        <p:spPr>
          <a:xfrm>
            <a:off x="10158984" y="384048"/>
            <a:ext cx="22860" cy="22860"/>
          </a:xfrm>
          <a:prstGeom prst="ellipse">
            <a:avLst/>
          </a:prstGeom>
          <a:solidFill>
            <a:srgbClr val="CFE0F8">
              <a:alpha val="92000"/>
            </a:srgbClr>
          </a:solidFill>
          <a:ln w="12700">
            <a:solidFill>
              <a:srgbClr val="CFE0F8">
                <a:alpha val="0"/>
              </a:srgbClr>
            </a:solidFill>
            <a:prstDash val="solid"/>
          </a:ln>
        </p:spPr>
      </p:sp>
      <p:sp>
        <p:nvSpPr>
          <p:cNvPr id="19" name="Shape 17"/>
          <p:cNvSpPr/>
          <p:nvPr/>
        </p:nvSpPr>
        <p:spPr>
          <a:xfrm>
            <a:off x="10360152" y="384048"/>
            <a:ext cx="22860" cy="22860"/>
          </a:xfrm>
          <a:prstGeom prst="ellipse">
            <a:avLst/>
          </a:prstGeom>
          <a:solidFill>
            <a:srgbClr val="CFE0F8">
              <a:alpha val="92000"/>
            </a:srgbClr>
          </a:solidFill>
          <a:ln w="12700">
            <a:solidFill>
              <a:srgbClr val="CFE0F8">
                <a:alpha val="0"/>
              </a:srgbClr>
            </a:solidFill>
            <a:prstDash val="solid"/>
          </a:ln>
        </p:spPr>
      </p:sp>
      <p:sp>
        <p:nvSpPr>
          <p:cNvPr id="20" name="Shape 18"/>
          <p:cNvSpPr/>
          <p:nvPr/>
        </p:nvSpPr>
        <p:spPr>
          <a:xfrm>
            <a:off x="10561320" y="384048"/>
            <a:ext cx="22860" cy="22860"/>
          </a:xfrm>
          <a:prstGeom prst="ellipse">
            <a:avLst/>
          </a:prstGeom>
          <a:solidFill>
            <a:srgbClr val="CFE0F8">
              <a:alpha val="92000"/>
            </a:srgbClr>
          </a:solidFill>
          <a:ln w="12700">
            <a:solidFill>
              <a:srgbClr val="CFE0F8">
                <a:alpha val="0"/>
              </a:srgbClr>
            </a:solidFill>
            <a:prstDash val="solid"/>
          </a:ln>
        </p:spPr>
      </p:sp>
      <p:sp>
        <p:nvSpPr>
          <p:cNvPr id="21" name="Shape 19"/>
          <p:cNvSpPr/>
          <p:nvPr/>
        </p:nvSpPr>
        <p:spPr>
          <a:xfrm>
            <a:off x="10762488" y="384048"/>
            <a:ext cx="22860" cy="22860"/>
          </a:xfrm>
          <a:prstGeom prst="ellipse">
            <a:avLst/>
          </a:prstGeom>
          <a:solidFill>
            <a:srgbClr val="CFE0F8">
              <a:alpha val="92000"/>
            </a:srgbClr>
          </a:solidFill>
          <a:ln w="12700">
            <a:solidFill>
              <a:srgbClr val="CFE0F8">
                <a:alpha val="0"/>
              </a:srgbClr>
            </a:solidFill>
            <a:prstDash val="solid"/>
          </a:ln>
        </p:spPr>
      </p:sp>
      <p:sp>
        <p:nvSpPr>
          <p:cNvPr id="22" name="Shape 20"/>
          <p:cNvSpPr/>
          <p:nvPr/>
        </p:nvSpPr>
        <p:spPr>
          <a:xfrm>
            <a:off x="10963656" y="384048"/>
            <a:ext cx="22860" cy="22860"/>
          </a:xfrm>
          <a:prstGeom prst="ellipse">
            <a:avLst/>
          </a:prstGeom>
          <a:solidFill>
            <a:srgbClr val="CFE0F8">
              <a:alpha val="92000"/>
            </a:srgbClr>
          </a:solidFill>
          <a:ln w="12700">
            <a:solidFill>
              <a:srgbClr val="CFE0F8">
                <a:alpha val="0"/>
              </a:srgbClr>
            </a:solidFill>
            <a:prstDash val="solid"/>
          </a:ln>
        </p:spPr>
      </p:sp>
      <p:sp>
        <p:nvSpPr>
          <p:cNvPr id="23" name="Shape 21"/>
          <p:cNvSpPr/>
          <p:nvPr/>
        </p:nvSpPr>
        <p:spPr>
          <a:xfrm>
            <a:off x="11164824" y="384048"/>
            <a:ext cx="22860" cy="22860"/>
          </a:xfrm>
          <a:prstGeom prst="ellipse">
            <a:avLst/>
          </a:prstGeom>
          <a:solidFill>
            <a:srgbClr val="CFE0F8">
              <a:alpha val="92000"/>
            </a:srgbClr>
          </a:solidFill>
          <a:ln w="12700">
            <a:solidFill>
              <a:srgbClr val="CFE0F8">
                <a:alpha val="0"/>
              </a:srgbClr>
            </a:solidFill>
            <a:prstDash val="solid"/>
          </a:ln>
        </p:spPr>
      </p:sp>
      <p:sp>
        <p:nvSpPr>
          <p:cNvPr id="24" name="Shape 22"/>
          <p:cNvSpPr/>
          <p:nvPr/>
        </p:nvSpPr>
        <p:spPr>
          <a:xfrm>
            <a:off x="11365992" y="384048"/>
            <a:ext cx="22860" cy="22860"/>
          </a:xfrm>
          <a:prstGeom prst="ellipse">
            <a:avLst/>
          </a:prstGeom>
          <a:solidFill>
            <a:srgbClr val="CFE0F8">
              <a:alpha val="92000"/>
            </a:srgbClr>
          </a:solidFill>
          <a:ln w="12700">
            <a:solidFill>
              <a:srgbClr val="CFE0F8">
                <a:alpha val="0"/>
              </a:srgbClr>
            </a:solidFill>
            <a:prstDash val="solid"/>
          </a:ln>
        </p:spPr>
      </p:sp>
      <p:sp>
        <p:nvSpPr>
          <p:cNvPr id="25" name="Shape 23"/>
          <p:cNvSpPr/>
          <p:nvPr/>
        </p:nvSpPr>
        <p:spPr>
          <a:xfrm>
            <a:off x="11567160" y="384048"/>
            <a:ext cx="22860" cy="22860"/>
          </a:xfrm>
          <a:prstGeom prst="ellipse">
            <a:avLst/>
          </a:prstGeom>
          <a:solidFill>
            <a:srgbClr val="CFE0F8">
              <a:alpha val="92000"/>
            </a:srgbClr>
          </a:solidFill>
          <a:ln w="12700">
            <a:solidFill>
              <a:srgbClr val="CFE0F8">
                <a:alpha val="0"/>
              </a:srgbClr>
            </a:solidFill>
            <a:prstDash val="solid"/>
          </a:ln>
        </p:spPr>
      </p:sp>
      <p:sp>
        <p:nvSpPr>
          <p:cNvPr id="26" name="Shape 24"/>
          <p:cNvSpPr/>
          <p:nvPr/>
        </p:nvSpPr>
        <p:spPr>
          <a:xfrm>
            <a:off x="11768328" y="384048"/>
            <a:ext cx="22860" cy="22860"/>
          </a:xfrm>
          <a:prstGeom prst="ellipse">
            <a:avLst/>
          </a:prstGeom>
          <a:solidFill>
            <a:srgbClr val="CFE0F8">
              <a:alpha val="92000"/>
            </a:srgbClr>
          </a:solidFill>
          <a:ln w="12700">
            <a:solidFill>
              <a:srgbClr val="CFE0F8">
                <a:alpha val="0"/>
              </a:srgbClr>
            </a:solidFill>
            <a:prstDash val="solid"/>
          </a:ln>
        </p:spPr>
      </p:sp>
      <p:sp>
        <p:nvSpPr>
          <p:cNvPr id="27" name="Shape 25"/>
          <p:cNvSpPr/>
          <p:nvPr/>
        </p:nvSpPr>
        <p:spPr>
          <a:xfrm>
            <a:off x="11969496" y="384048"/>
            <a:ext cx="22860" cy="22860"/>
          </a:xfrm>
          <a:prstGeom prst="ellipse">
            <a:avLst/>
          </a:prstGeom>
          <a:solidFill>
            <a:srgbClr val="CFE0F8">
              <a:alpha val="92000"/>
            </a:srgbClr>
          </a:solidFill>
          <a:ln w="12700">
            <a:solidFill>
              <a:srgbClr val="CFE0F8">
                <a:alpha val="0"/>
              </a:srgbClr>
            </a:solidFill>
            <a:prstDash val="solid"/>
          </a:ln>
        </p:spPr>
      </p:sp>
      <p:sp>
        <p:nvSpPr>
          <p:cNvPr id="28" name="Shape 26"/>
          <p:cNvSpPr/>
          <p:nvPr/>
        </p:nvSpPr>
        <p:spPr>
          <a:xfrm>
            <a:off x="9555480" y="566928"/>
            <a:ext cx="22860" cy="22860"/>
          </a:xfrm>
          <a:prstGeom prst="ellipse">
            <a:avLst/>
          </a:prstGeom>
          <a:solidFill>
            <a:srgbClr val="CFE0F8">
              <a:alpha val="92000"/>
            </a:srgbClr>
          </a:solidFill>
          <a:ln w="12700">
            <a:solidFill>
              <a:srgbClr val="CFE0F8">
                <a:alpha val="0"/>
              </a:srgbClr>
            </a:solidFill>
            <a:prstDash val="solid"/>
          </a:ln>
        </p:spPr>
      </p:sp>
      <p:sp>
        <p:nvSpPr>
          <p:cNvPr id="29" name="Shape 27"/>
          <p:cNvSpPr/>
          <p:nvPr/>
        </p:nvSpPr>
        <p:spPr>
          <a:xfrm>
            <a:off x="9756648" y="566928"/>
            <a:ext cx="22860" cy="22860"/>
          </a:xfrm>
          <a:prstGeom prst="ellipse">
            <a:avLst/>
          </a:prstGeom>
          <a:solidFill>
            <a:srgbClr val="CFE0F8">
              <a:alpha val="92000"/>
            </a:srgbClr>
          </a:solidFill>
          <a:ln w="12700">
            <a:solidFill>
              <a:srgbClr val="CFE0F8">
                <a:alpha val="0"/>
              </a:srgbClr>
            </a:solidFill>
            <a:prstDash val="solid"/>
          </a:ln>
        </p:spPr>
      </p:sp>
      <p:sp>
        <p:nvSpPr>
          <p:cNvPr id="30" name="Shape 28"/>
          <p:cNvSpPr/>
          <p:nvPr/>
        </p:nvSpPr>
        <p:spPr>
          <a:xfrm>
            <a:off x="9957816" y="566928"/>
            <a:ext cx="22860" cy="22860"/>
          </a:xfrm>
          <a:prstGeom prst="ellipse">
            <a:avLst/>
          </a:prstGeom>
          <a:solidFill>
            <a:srgbClr val="CFE0F8">
              <a:alpha val="92000"/>
            </a:srgbClr>
          </a:solidFill>
          <a:ln w="12700">
            <a:solidFill>
              <a:srgbClr val="CFE0F8">
                <a:alpha val="0"/>
              </a:srgbClr>
            </a:solidFill>
            <a:prstDash val="solid"/>
          </a:ln>
        </p:spPr>
      </p:sp>
      <p:sp>
        <p:nvSpPr>
          <p:cNvPr id="31" name="Shape 29"/>
          <p:cNvSpPr/>
          <p:nvPr/>
        </p:nvSpPr>
        <p:spPr>
          <a:xfrm>
            <a:off x="10158984" y="566928"/>
            <a:ext cx="22860" cy="22860"/>
          </a:xfrm>
          <a:prstGeom prst="ellipse">
            <a:avLst/>
          </a:prstGeom>
          <a:solidFill>
            <a:srgbClr val="CFE0F8">
              <a:alpha val="92000"/>
            </a:srgbClr>
          </a:solidFill>
          <a:ln w="12700">
            <a:solidFill>
              <a:srgbClr val="CFE0F8">
                <a:alpha val="0"/>
              </a:srgbClr>
            </a:solidFill>
            <a:prstDash val="solid"/>
          </a:ln>
        </p:spPr>
      </p:sp>
      <p:sp>
        <p:nvSpPr>
          <p:cNvPr id="32" name="Shape 30"/>
          <p:cNvSpPr/>
          <p:nvPr/>
        </p:nvSpPr>
        <p:spPr>
          <a:xfrm>
            <a:off x="10360152" y="566928"/>
            <a:ext cx="22860" cy="22860"/>
          </a:xfrm>
          <a:prstGeom prst="ellipse">
            <a:avLst/>
          </a:prstGeom>
          <a:solidFill>
            <a:srgbClr val="CFE0F8">
              <a:alpha val="92000"/>
            </a:srgbClr>
          </a:solidFill>
          <a:ln w="12700">
            <a:solidFill>
              <a:srgbClr val="CFE0F8">
                <a:alpha val="0"/>
              </a:srgbClr>
            </a:solidFill>
            <a:prstDash val="solid"/>
          </a:ln>
        </p:spPr>
      </p:sp>
      <p:sp>
        <p:nvSpPr>
          <p:cNvPr id="33" name="Shape 31"/>
          <p:cNvSpPr/>
          <p:nvPr/>
        </p:nvSpPr>
        <p:spPr>
          <a:xfrm>
            <a:off x="10561320" y="566928"/>
            <a:ext cx="22860" cy="22860"/>
          </a:xfrm>
          <a:prstGeom prst="ellipse">
            <a:avLst/>
          </a:prstGeom>
          <a:solidFill>
            <a:srgbClr val="CFE0F8">
              <a:alpha val="92000"/>
            </a:srgbClr>
          </a:solidFill>
          <a:ln w="12700">
            <a:solidFill>
              <a:srgbClr val="CFE0F8">
                <a:alpha val="0"/>
              </a:srgbClr>
            </a:solidFill>
            <a:prstDash val="solid"/>
          </a:ln>
        </p:spPr>
      </p:sp>
      <p:sp>
        <p:nvSpPr>
          <p:cNvPr id="34" name="Shape 32"/>
          <p:cNvSpPr/>
          <p:nvPr/>
        </p:nvSpPr>
        <p:spPr>
          <a:xfrm>
            <a:off x="10762488" y="566928"/>
            <a:ext cx="22860" cy="22860"/>
          </a:xfrm>
          <a:prstGeom prst="ellipse">
            <a:avLst/>
          </a:prstGeom>
          <a:solidFill>
            <a:srgbClr val="CFE0F8">
              <a:alpha val="92000"/>
            </a:srgbClr>
          </a:solidFill>
          <a:ln w="12700">
            <a:solidFill>
              <a:srgbClr val="CFE0F8">
                <a:alpha val="0"/>
              </a:srgbClr>
            </a:solidFill>
            <a:prstDash val="solid"/>
          </a:ln>
        </p:spPr>
      </p:sp>
      <p:sp>
        <p:nvSpPr>
          <p:cNvPr id="35" name="Shape 33"/>
          <p:cNvSpPr/>
          <p:nvPr/>
        </p:nvSpPr>
        <p:spPr>
          <a:xfrm>
            <a:off x="10963656" y="566928"/>
            <a:ext cx="22860" cy="22860"/>
          </a:xfrm>
          <a:prstGeom prst="ellipse">
            <a:avLst/>
          </a:prstGeom>
          <a:solidFill>
            <a:srgbClr val="CFE0F8">
              <a:alpha val="92000"/>
            </a:srgbClr>
          </a:solidFill>
          <a:ln w="12700">
            <a:solidFill>
              <a:srgbClr val="CFE0F8">
                <a:alpha val="0"/>
              </a:srgbClr>
            </a:solidFill>
            <a:prstDash val="solid"/>
          </a:ln>
        </p:spPr>
      </p:sp>
      <p:sp>
        <p:nvSpPr>
          <p:cNvPr id="36" name="Shape 34"/>
          <p:cNvSpPr/>
          <p:nvPr/>
        </p:nvSpPr>
        <p:spPr>
          <a:xfrm>
            <a:off x="11164824" y="566928"/>
            <a:ext cx="22860" cy="22860"/>
          </a:xfrm>
          <a:prstGeom prst="ellipse">
            <a:avLst/>
          </a:prstGeom>
          <a:solidFill>
            <a:srgbClr val="CFE0F8">
              <a:alpha val="92000"/>
            </a:srgbClr>
          </a:solidFill>
          <a:ln w="12700">
            <a:solidFill>
              <a:srgbClr val="CFE0F8">
                <a:alpha val="0"/>
              </a:srgbClr>
            </a:solidFill>
            <a:prstDash val="solid"/>
          </a:ln>
        </p:spPr>
      </p:sp>
      <p:sp>
        <p:nvSpPr>
          <p:cNvPr id="37" name="Shape 35"/>
          <p:cNvSpPr/>
          <p:nvPr/>
        </p:nvSpPr>
        <p:spPr>
          <a:xfrm>
            <a:off x="11365992" y="566928"/>
            <a:ext cx="22860" cy="22860"/>
          </a:xfrm>
          <a:prstGeom prst="ellipse">
            <a:avLst/>
          </a:prstGeom>
          <a:solidFill>
            <a:srgbClr val="CFE0F8">
              <a:alpha val="92000"/>
            </a:srgbClr>
          </a:solidFill>
          <a:ln w="12700">
            <a:solidFill>
              <a:srgbClr val="CFE0F8">
                <a:alpha val="0"/>
              </a:srgbClr>
            </a:solidFill>
            <a:prstDash val="solid"/>
          </a:ln>
        </p:spPr>
      </p:sp>
      <p:sp>
        <p:nvSpPr>
          <p:cNvPr id="38" name="Shape 36"/>
          <p:cNvSpPr/>
          <p:nvPr/>
        </p:nvSpPr>
        <p:spPr>
          <a:xfrm>
            <a:off x="11567160" y="566928"/>
            <a:ext cx="22860" cy="22860"/>
          </a:xfrm>
          <a:prstGeom prst="ellipse">
            <a:avLst/>
          </a:prstGeom>
          <a:solidFill>
            <a:srgbClr val="CFE0F8">
              <a:alpha val="92000"/>
            </a:srgbClr>
          </a:solidFill>
          <a:ln w="12700">
            <a:solidFill>
              <a:srgbClr val="CFE0F8">
                <a:alpha val="0"/>
              </a:srgbClr>
            </a:solidFill>
            <a:prstDash val="solid"/>
          </a:ln>
        </p:spPr>
      </p:sp>
      <p:sp>
        <p:nvSpPr>
          <p:cNvPr id="39" name="Shape 37"/>
          <p:cNvSpPr/>
          <p:nvPr/>
        </p:nvSpPr>
        <p:spPr>
          <a:xfrm>
            <a:off x="11768328" y="566928"/>
            <a:ext cx="22860" cy="22860"/>
          </a:xfrm>
          <a:prstGeom prst="ellipse">
            <a:avLst/>
          </a:prstGeom>
          <a:solidFill>
            <a:srgbClr val="CFE0F8">
              <a:alpha val="92000"/>
            </a:srgbClr>
          </a:solidFill>
          <a:ln w="12700">
            <a:solidFill>
              <a:srgbClr val="CFE0F8">
                <a:alpha val="0"/>
              </a:srgbClr>
            </a:solidFill>
            <a:prstDash val="solid"/>
          </a:ln>
        </p:spPr>
      </p:sp>
      <p:sp>
        <p:nvSpPr>
          <p:cNvPr id="40" name="Shape 38"/>
          <p:cNvSpPr/>
          <p:nvPr/>
        </p:nvSpPr>
        <p:spPr>
          <a:xfrm>
            <a:off x="11969496" y="566928"/>
            <a:ext cx="22860" cy="22860"/>
          </a:xfrm>
          <a:prstGeom prst="ellipse">
            <a:avLst/>
          </a:prstGeom>
          <a:solidFill>
            <a:srgbClr val="CFE0F8">
              <a:alpha val="92000"/>
            </a:srgbClr>
          </a:solidFill>
          <a:ln w="12700">
            <a:solidFill>
              <a:srgbClr val="CFE0F8">
                <a:alpha val="0"/>
              </a:srgbClr>
            </a:solidFill>
            <a:prstDash val="solid"/>
          </a:ln>
        </p:spPr>
      </p:sp>
      <p:sp>
        <p:nvSpPr>
          <p:cNvPr id="41" name="Shape 39"/>
          <p:cNvSpPr/>
          <p:nvPr/>
        </p:nvSpPr>
        <p:spPr>
          <a:xfrm>
            <a:off x="9555480" y="749808"/>
            <a:ext cx="22860" cy="22860"/>
          </a:xfrm>
          <a:prstGeom prst="ellipse">
            <a:avLst/>
          </a:prstGeom>
          <a:solidFill>
            <a:srgbClr val="CFE0F8">
              <a:alpha val="92000"/>
            </a:srgbClr>
          </a:solidFill>
          <a:ln w="12700">
            <a:solidFill>
              <a:srgbClr val="CFE0F8">
                <a:alpha val="0"/>
              </a:srgbClr>
            </a:solidFill>
            <a:prstDash val="solid"/>
          </a:ln>
        </p:spPr>
      </p:sp>
      <p:sp>
        <p:nvSpPr>
          <p:cNvPr id="42" name="Shape 40"/>
          <p:cNvSpPr/>
          <p:nvPr/>
        </p:nvSpPr>
        <p:spPr>
          <a:xfrm>
            <a:off x="9756648" y="749808"/>
            <a:ext cx="22860" cy="22860"/>
          </a:xfrm>
          <a:prstGeom prst="ellipse">
            <a:avLst/>
          </a:prstGeom>
          <a:solidFill>
            <a:srgbClr val="CFE0F8">
              <a:alpha val="92000"/>
            </a:srgbClr>
          </a:solidFill>
          <a:ln w="12700">
            <a:solidFill>
              <a:srgbClr val="CFE0F8">
                <a:alpha val="0"/>
              </a:srgbClr>
            </a:solidFill>
            <a:prstDash val="solid"/>
          </a:ln>
        </p:spPr>
      </p:sp>
      <p:sp>
        <p:nvSpPr>
          <p:cNvPr id="43" name="Shape 41"/>
          <p:cNvSpPr/>
          <p:nvPr/>
        </p:nvSpPr>
        <p:spPr>
          <a:xfrm>
            <a:off x="9957816" y="749808"/>
            <a:ext cx="22860" cy="22860"/>
          </a:xfrm>
          <a:prstGeom prst="ellipse">
            <a:avLst/>
          </a:prstGeom>
          <a:solidFill>
            <a:srgbClr val="CFE0F8">
              <a:alpha val="92000"/>
            </a:srgbClr>
          </a:solidFill>
          <a:ln w="12700">
            <a:solidFill>
              <a:srgbClr val="CFE0F8">
                <a:alpha val="0"/>
              </a:srgbClr>
            </a:solidFill>
            <a:prstDash val="solid"/>
          </a:ln>
        </p:spPr>
      </p:sp>
      <p:sp>
        <p:nvSpPr>
          <p:cNvPr id="44" name="Shape 42"/>
          <p:cNvSpPr/>
          <p:nvPr/>
        </p:nvSpPr>
        <p:spPr>
          <a:xfrm>
            <a:off x="10158984" y="749808"/>
            <a:ext cx="22860" cy="22860"/>
          </a:xfrm>
          <a:prstGeom prst="ellipse">
            <a:avLst/>
          </a:prstGeom>
          <a:solidFill>
            <a:srgbClr val="CFE0F8">
              <a:alpha val="92000"/>
            </a:srgbClr>
          </a:solidFill>
          <a:ln w="12700">
            <a:solidFill>
              <a:srgbClr val="CFE0F8">
                <a:alpha val="0"/>
              </a:srgbClr>
            </a:solidFill>
            <a:prstDash val="solid"/>
          </a:ln>
        </p:spPr>
      </p:sp>
      <p:sp>
        <p:nvSpPr>
          <p:cNvPr id="45" name="Shape 43"/>
          <p:cNvSpPr/>
          <p:nvPr/>
        </p:nvSpPr>
        <p:spPr>
          <a:xfrm>
            <a:off x="10360152" y="749808"/>
            <a:ext cx="22860" cy="22860"/>
          </a:xfrm>
          <a:prstGeom prst="ellipse">
            <a:avLst/>
          </a:prstGeom>
          <a:solidFill>
            <a:srgbClr val="CFE0F8">
              <a:alpha val="92000"/>
            </a:srgbClr>
          </a:solidFill>
          <a:ln w="12700">
            <a:solidFill>
              <a:srgbClr val="CFE0F8">
                <a:alpha val="0"/>
              </a:srgbClr>
            </a:solidFill>
            <a:prstDash val="solid"/>
          </a:ln>
        </p:spPr>
      </p:sp>
      <p:sp>
        <p:nvSpPr>
          <p:cNvPr id="46" name="Shape 44"/>
          <p:cNvSpPr/>
          <p:nvPr/>
        </p:nvSpPr>
        <p:spPr>
          <a:xfrm>
            <a:off x="10561320" y="749808"/>
            <a:ext cx="22860" cy="22860"/>
          </a:xfrm>
          <a:prstGeom prst="ellipse">
            <a:avLst/>
          </a:prstGeom>
          <a:solidFill>
            <a:srgbClr val="CFE0F8">
              <a:alpha val="92000"/>
            </a:srgbClr>
          </a:solidFill>
          <a:ln w="12700">
            <a:solidFill>
              <a:srgbClr val="CFE0F8">
                <a:alpha val="0"/>
              </a:srgbClr>
            </a:solidFill>
            <a:prstDash val="solid"/>
          </a:ln>
        </p:spPr>
      </p:sp>
      <p:sp>
        <p:nvSpPr>
          <p:cNvPr id="47" name="Shape 45"/>
          <p:cNvSpPr/>
          <p:nvPr/>
        </p:nvSpPr>
        <p:spPr>
          <a:xfrm>
            <a:off x="10762488" y="749808"/>
            <a:ext cx="22860" cy="22860"/>
          </a:xfrm>
          <a:prstGeom prst="ellipse">
            <a:avLst/>
          </a:prstGeom>
          <a:solidFill>
            <a:srgbClr val="CFE0F8">
              <a:alpha val="92000"/>
            </a:srgbClr>
          </a:solidFill>
          <a:ln w="12700">
            <a:solidFill>
              <a:srgbClr val="CFE0F8">
                <a:alpha val="0"/>
              </a:srgbClr>
            </a:solidFill>
            <a:prstDash val="solid"/>
          </a:ln>
        </p:spPr>
      </p:sp>
      <p:sp>
        <p:nvSpPr>
          <p:cNvPr id="48" name="Shape 46"/>
          <p:cNvSpPr/>
          <p:nvPr/>
        </p:nvSpPr>
        <p:spPr>
          <a:xfrm>
            <a:off x="10963656" y="749808"/>
            <a:ext cx="22860" cy="22860"/>
          </a:xfrm>
          <a:prstGeom prst="ellipse">
            <a:avLst/>
          </a:prstGeom>
          <a:solidFill>
            <a:srgbClr val="CFE0F8">
              <a:alpha val="92000"/>
            </a:srgbClr>
          </a:solidFill>
          <a:ln w="12700">
            <a:solidFill>
              <a:srgbClr val="CFE0F8">
                <a:alpha val="0"/>
              </a:srgbClr>
            </a:solidFill>
            <a:prstDash val="solid"/>
          </a:ln>
        </p:spPr>
      </p:sp>
      <p:sp>
        <p:nvSpPr>
          <p:cNvPr id="49" name="Shape 47"/>
          <p:cNvSpPr/>
          <p:nvPr/>
        </p:nvSpPr>
        <p:spPr>
          <a:xfrm>
            <a:off x="11164824" y="749808"/>
            <a:ext cx="22860" cy="22860"/>
          </a:xfrm>
          <a:prstGeom prst="ellipse">
            <a:avLst/>
          </a:prstGeom>
          <a:solidFill>
            <a:srgbClr val="CFE0F8">
              <a:alpha val="92000"/>
            </a:srgbClr>
          </a:solidFill>
          <a:ln w="12700">
            <a:solidFill>
              <a:srgbClr val="CFE0F8">
                <a:alpha val="0"/>
              </a:srgbClr>
            </a:solidFill>
            <a:prstDash val="solid"/>
          </a:ln>
        </p:spPr>
      </p:sp>
      <p:sp>
        <p:nvSpPr>
          <p:cNvPr id="50" name="Shape 48"/>
          <p:cNvSpPr/>
          <p:nvPr/>
        </p:nvSpPr>
        <p:spPr>
          <a:xfrm>
            <a:off x="11365992" y="749808"/>
            <a:ext cx="22860" cy="22860"/>
          </a:xfrm>
          <a:prstGeom prst="ellipse">
            <a:avLst/>
          </a:prstGeom>
          <a:solidFill>
            <a:srgbClr val="CFE0F8">
              <a:alpha val="92000"/>
            </a:srgbClr>
          </a:solidFill>
          <a:ln w="12700">
            <a:solidFill>
              <a:srgbClr val="CFE0F8">
                <a:alpha val="0"/>
              </a:srgbClr>
            </a:solidFill>
            <a:prstDash val="solid"/>
          </a:ln>
        </p:spPr>
      </p:sp>
      <p:sp>
        <p:nvSpPr>
          <p:cNvPr id="51" name="Shape 49"/>
          <p:cNvSpPr/>
          <p:nvPr/>
        </p:nvSpPr>
        <p:spPr>
          <a:xfrm>
            <a:off x="11567160" y="749808"/>
            <a:ext cx="22860" cy="22860"/>
          </a:xfrm>
          <a:prstGeom prst="ellipse">
            <a:avLst/>
          </a:prstGeom>
          <a:solidFill>
            <a:srgbClr val="CFE0F8">
              <a:alpha val="92000"/>
            </a:srgbClr>
          </a:solidFill>
          <a:ln w="12700">
            <a:solidFill>
              <a:srgbClr val="CFE0F8">
                <a:alpha val="0"/>
              </a:srgbClr>
            </a:solidFill>
            <a:prstDash val="solid"/>
          </a:ln>
        </p:spPr>
      </p:sp>
      <p:sp>
        <p:nvSpPr>
          <p:cNvPr id="52" name="Shape 50"/>
          <p:cNvSpPr/>
          <p:nvPr/>
        </p:nvSpPr>
        <p:spPr>
          <a:xfrm>
            <a:off x="11768328" y="749808"/>
            <a:ext cx="22860" cy="22860"/>
          </a:xfrm>
          <a:prstGeom prst="ellipse">
            <a:avLst/>
          </a:prstGeom>
          <a:solidFill>
            <a:srgbClr val="CFE0F8">
              <a:alpha val="92000"/>
            </a:srgbClr>
          </a:solidFill>
          <a:ln w="12700">
            <a:solidFill>
              <a:srgbClr val="CFE0F8">
                <a:alpha val="0"/>
              </a:srgbClr>
            </a:solidFill>
            <a:prstDash val="solid"/>
          </a:ln>
        </p:spPr>
      </p:sp>
      <p:sp>
        <p:nvSpPr>
          <p:cNvPr id="53" name="Shape 51"/>
          <p:cNvSpPr/>
          <p:nvPr/>
        </p:nvSpPr>
        <p:spPr>
          <a:xfrm>
            <a:off x="11969496" y="749808"/>
            <a:ext cx="22860" cy="22860"/>
          </a:xfrm>
          <a:prstGeom prst="ellipse">
            <a:avLst/>
          </a:prstGeom>
          <a:solidFill>
            <a:srgbClr val="CFE0F8">
              <a:alpha val="92000"/>
            </a:srgbClr>
          </a:solidFill>
          <a:ln w="12700">
            <a:solidFill>
              <a:srgbClr val="CFE0F8">
                <a:alpha val="0"/>
              </a:srgbClr>
            </a:solidFill>
            <a:prstDash val="solid"/>
          </a:ln>
        </p:spPr>
      </p:sp>
      <p:sp>
        <p:nvSpPr>
          <p:cNvPr id="54" name="Shape 52"/>
          <p:cNvSpPr/>
          <p:nvPr/>
        </p:nvSpPr>
        <p:spPr>
          <a:xfrm>
            <a:off x="9555480" y="932688"/>
            <a:ext cx="22860" cy="22860"/>
          </a:xfrm>
          <a:prstGeom prst="ellipse">
            <a:avLst/>
          </a:prstGeom>
          <a:solidFill>
            <a:srgbClr val="CFE0F8">
              <a:alpha val="92000"/>
            </a:srgbClr>
          </a:solidFill>
          <a:ln w="12700">
            <a:solidFill>
              <a:srgbClr val="CFE0F8">
                <a:alpha val="0"/>
              </a:srgbClr>
            </a:solidFill>
            <a:prstDash val="solid"/>
          </a:ln>
        </p:spPr>
      </p:sp>
      <p:sp>
        <p:nvSpPr>
          <p:cNvPr id="55" name="Shape 53"/>
          <p:cNvSpPr/>
          <p:nvPr/>
        </p:nvSpPr>
        <p:spPr>
          <a:xfrm>
            <a:off x="9756648" y="932688"/>
            <a:ext cx="22860" cy="22860"/>
          </a:xfrm>
          <a:prstGeom prst="ellipse">
            <a:avLst/>
          </a:prstGeom>
          <a:solidFill>
            <a:srgbClr val="CFE0F8">
              <a:alpha val="92000"/>
            </a:srgbClr>
          </a:solidFill>
          <a:ln w="12700">
            <a:solidFill>
              <a:srgbClr val="CFE0F8">
                <a:alpha val="0"/>
              </a:srgbClr>
            </a:solidFill>
            <a:prstDash val="solid"/>
          </a:ln>
        </p:spPr>
      </p:sp>
      <p:sp>
        <p:nvSpPr>
          <p:cNvPr id="56" name="Shape 54"/>
          <p:cNvSpPr/>
          <p:nvPr/>
        </p:nvSpPr>
        <p:spPr>
          <a:xfrm>
            <a:off x="9957816" y="932688"/>
            <a:ext cx="22860" cy="22860"/>
          </a:xfrm>
          <a:prstGeom prst="ellipse">
            <a:avLst/>
          </a:prstGeom>
          <a:solidFill>
            <a:srgbClr val="CFE0F8">
              <a:alpha val="92000"/>
            </a:srgbClr>
          </a:solidFill>
          <a:ln w="12700">
            <a:solidFill>
              <a:srgbClr val="CFE0F8">
                <a:alpha val="0"/>
              </a:srgbClr>
            </a:solidFill>
            <a:prstDash val="solid"/>
          </a:ln>
        </p:spPr>
      </p:sp>
      <p:sp>
        <p:nvSpPr>
          <p:cNvPr id="57" name="Shape 55"/>
          <p:cNvSpPr/>
          <p:nvPr/>
        </p:nvSpPr>
        <p:spPr>
          <a:xfrm>
            <a:off x="10158984" y="932688"/>
            <a:ext cx="22860" cy="22860"/>
          </a:xfrm>
          <a:prstGeom prst="ellipse">
            <a:avLst/>
          </a:prstGeom>
          <a:solidFill>
            <a:srgbClr val="CFE0F8">
              <a:alpha val="92000"/>
            </a:srgbClr>
          </a:solidFill>
          <a:ln w="12700">
            <a:solidFill>
              <a:srgbClr val="CFE0F8">
                <a:alpha val="0"/>
              </a:srgbClr>
            </a:solidFill>
            <a:prstDash val="solid"/>
          </a:ln>
        </p:spPr>
      </p:sp>
      <p:sp>
        <p:nvSpPr>
          <p:cNvPr id="58" name="Shape 56"/>
          <p:cNvSpPr/>
          <p:nvPr/>
        </p:nvSpPr>
        <p:spPr>
          <a:xfrm>
            <a:off x="10360152" y="932688"/>
            <a:ext cx="22860" cy="22860"/>
          </a:xfrm>
          <a:prstGeom prst="ellipse">
            <a:avLst/>
          </a:prstGeom>
          <a:solidFill>
            <a:srgbClr val="CFE0F8">
              <a:alpha val="92000"/>
            </a:srgbClr>
          </a:solidFill>
          <a:ln w="12700">
            <a:solidFill>
              <a:srgbClr val="CFE0F8">
                <a:alpha val="0"/>
              </a:srgbClr>
            </a:solidFill>
            <a:prstDash val="solid"/>
          </a:ln>
        </p:spPr>
      </p:sp>
      <p:sp>
        <p:nvSpPr>
          <p:cNvPr id="59" name="Shape 57"/>
          <p:cNvSpPr/>
          <p:nvPr/>
        </p:nvSpPr>
        <p:spPr>
          <a:xfrm>
            <a:off x="10561320" y="932688"/>
            <a:ext cx="22860" cy="22860"/>
          </a:xfrm>
          <a:prstGeom prst="ellipse">
            <a:avLst/>
          </a:prstGeom>
          <a:solidFill>
            <a:srgbClr val="CFE0F8">
              <a:alpha val="92000"/>
            </a:srgbClr>
          </a:solidFill>
          <a:ln w="12700">
            <a:solidFill>
              <a:srgbClr val="CFE0F8">
                <a:alpha val="0"/>
              </a:srgbClr>
            </a:solidFill>
            <a:prstDash val="solid"/>
          </a:ln>
        </p:spPr>
      </p:sp>
      <p:sp>
        <p:nvSpPr>
          <p:cNvPr id="60" name="Shape 58"/>
          <p:cNvSpPr/>
          <p:nvPr/>
        </p:nvSpPr>
        <p:spPr>
          <a:xfrm>
            <a:off x="10762488" y="932688"/>
            <a:ext cx="22860" cy="22860"/>
          </a:xfrm>
          <a:prstGeom prst="ellipse">
            <a:avLst/>
          </a:prstGeom>
          <a:solidFill>
            <a:srgbClr val="CFE0F8">
              <a:alpha val="92000"/>
            </a:srgbClr>
          </a:solidFill>
          <a:ln w="12700">
            <a:solidFill>
              <a:srgbClr val="CFE0F8">
                <a:alpha val="0"/>
              </a:srgbClr>
            </a:solidFill>
            <a:prstDash val="solid"/>
          </a:ln>
        </p:spPr>
      </p:sp>
      <p:sp>
        <p:nvSpPr>
          <p:cNvPr id="61" name="Shape 59"/>
          <p:cNvSpPr/>
          <p:nvPr/>
        </p:nvSpPr>
        <p:spPr>
          <a:xfrm>
            <a:off x="10963656" y="932688"/>
            <a:ext cx="22860" cy="22860"/>
          </a:xfrm>
          <a:prstGeom prst="ellipse">
            <a:avLst/>
          </a:prstGeom>
          <a:solidFill>
            <a:srgbClr val="CFE0F8">
              <a:alpha val="92000"/>
            </a:srgbClr>
          </a:solidFill>
          <a:ln w="12700">
            <a:solidFill>
              <a:srgbClr val="CFE0F8">
                <a:alpha val="0"/>
              </a:srgbClr>
            </a:solidFill>
            <a:prstDash val="solid"/>
          </a:ln>
        </p:spPr>
      </p:sp>
      <p:sp>
        <p:nvSpPr>
          <p:cNvPr id="62" name="Shape 60"/>
          <p:cNvSpPr/>
          <p:nvPr/>
        </p:nvSpPr>
        <p:spPr>
          <a:xfrm>
            <a:off x="11164824" y="932688"/>
            <a:ext cx="22860" cy="22860"/>
          </a:xfrm>
          <a:prstGeom prst="ellipse">
            <a:avLst/>
          </a:prstGeom>
          <a:solidFill>
            <a:srgbClr val="CFE0F8">
              <a:alpha val="92000"/>
            </a:srgbClr>
          </a:solidFill>
          <a:ln w="12700">
            <a:solidFill>
              <a:srgbClr val="CFE0F8">
                <a:alpha val="0"/>
              </a:srgbClr>
            </a:solidFill>
            <a:prstDash val="solid"/>
          </a:ln>
        </p:spPr>
      </p:sp>
      <p:sp>
        <p:nvSpPr>
          <p:cNvPr id="63" name="Shape 61"/>
          <p:cNvSpPr/>
          <p:nvPr/>
        </p:nvSpPr>
        <p:spPr>
          <a:xfrm>
            <a:off x="11365992" y="932688"/>
            <a:ext cx="22860" cy="22860"/>
          </a:xfrm>
          <a:prstGeom prst="ellipse">
            <a:avLst/>
          </a:prstGeom>
          <a:solidFill>
            <a:srgbClr val="CFE0F8">
              <a:alpha val="92000"/>
            </a:srgbClr>
          </a:solidFill>
          <a:ln w="12700">
            <a:solidFill>
              <a:srgbClr val="CFE0F8">
                <a:alpha val="0"/>
              </a:srgbClr>
            </a:solidFill>
            <a:prstDash val="solid"/>
          </a:ln>
        </p:spPr>
      </p:sp>
      <p:sp>
        <p:nvSpPr>
          <p:cNvPr id="64" name="Shape 62"/>
          <p:cNvSpPr/>
          <p:nvPr/>
        </p:nvSpPr>
        <p:spPr>
          <a:xfrm>
            <a:off x="11567160" y="932688"/>
            <a:ext cx="22860" cy="22860"/>
          </a:xfrm>
          <a:prstGeom prst="ellipse">
            <a:avLst/>
          </a:prstGeom>
          <a:solidFill>
            <a:srgbClr val="CFE0F8">
              <a:alpha val="92000"/>
            </a:srgbClr>
          </a:solidFill>
          <a:ln w="12700">
            <a:solidFill>
              <a:srgbClr val="CFE0F8">
                <a:alpha val="0"/>
              </a:srgbClr>
            </a:solidFill>
            <a:prstDash val="solid"/>
          </a:ln>
        </p:spPr>
      </p:sp>
      <p:sp>
        <p:nvSpPr>
          <p:cNvPr id="65" name="Shape 63"/>
          <p:cNvSpPr/>
          <p:nvPr/>
        </p:nvSpPr>
        <p:spPr>
          <a:xfrm>
            <a:off x="11768328" y="932688"/>
            <a:ext cx="22860" cy="22860"/>
          </a:xfrm>
          <a:prstGeom prst="ellipse">
            <a:avLst/>
          </a:prstGeom>
          <a:solidFill>
            <a:srgbClr val="CFE0F8">
              <a:alpha val="92000"/>
            </a:srgbClr>
          </a:solidFill>
          <a:ln w="12700">
            <a:solidFill>
              <a:srgbClr val="CFE0F8">
                <a:alpha val="0"/>
              </a:srgbClr>
            </a:solidFill>
            <a:prstDash val="solid"/>
          </a:ln>
        </p:spPr>
      </p:sp>
      <p:sp>
        <p:nvSpPr>
          <p:cNvPr id="66" name="Shape 64"/>
          <p:cNvSpPr/>
          <p:nvPr/>
        </p:nvSpPr>
        <p:spPr>
          <a:xfrm>
            <a:off x="11969496" y="932688"/>
            <a:ext cx="22860" cy="22860"/>
          </a:xfrm>
          <a:prstGeom prst="ellipse">
            <a:avLst/>
          </a:prstGeom>
          <a:solidFill>
            <a:srgbClr val="CFE0F8">
              <a:alpha val="92000"/>
            </a:srgbClr>
          </a:solidFill>
          <a:ln w="12700">
            <a:solidFill>
              <a:srgbClr val="CFE0F8">
                <a:alpha val="0"/>
              </a:srgbClr>
            </a:solidFill>
            <a:prstDash val="solid"/>
          </a:ln>
        </p:spPr>
      </p:sp>
      <p:sp>
        <p:nvSpPr>
          <p:cNvPr id="67" name="Shape 65"/>
          <p:cNvSpPr/>
          <p:nvPr/>
        </p:nvSpPr>
        <p:spPr>
          <a:xfrm>
            <a:off x="9555480" y="1115568"/>
            <a:ext cx="22860" cy="22860"/>
          </a:xfrm>
          <a:prstGeom prst="ellipse">
            <a:avLst/>
          </a:prstGeom>
          <a:solidFill>
            <a:srgbClr val="CFE0F8">
              <a:alpha val="92000"/>
            </a:srgbClr>
          </a:solidFill>
          <a:ln w="12700">
            <a:solidFill>
              <a:srgbClr val="CFE0F8">
                <a:alpha val="0"/>
              </a:srgbClr>
            </a:solidFill>
            <a:prstDash val="solid"/>
          </a:ln>
        </p:spPr>
      </p:sp>
      <p:sp>
        <p:nvSpPr>
          <p:cNvPr id="68" name="Shape 66"/>
          <p:cNvSpPr/>
          <p:nvPr/>
        </p:nvSpPr>
        <p:spPr>
          <a:xfrm>
            <a:off x="9756648" y="1115568"/>
            <a:ext cx="22860" cy="22860"/>
          </a:xfrm>
          <a:prstGeom prst="ellipse">
            <a:avLst/>
          </a:prstGeom>
          <a:solidFill>
            <a:srgbClr val="CFE0F8">
              <a:alpha val="92000"/>
            </a:srgbClr>
          </a:solidFill>
          <a:ln w="12700">
            <a:solidFill>
              <a:srgbClr val="CFE0F8">
                <a:alpha val="0"/>
              </a:srgbClr>
            </a:solidFill>
            <a:prstDash val="solid"/>
          </a:ln>
        </p:spPr>
      </p:sp>
      <p:sp>
        <p:nvSpPr>
          <p:cNvPr id="69" name="Shape 67"/>
          <p:cNvSpPr/>
          <p:nvPr/>
        </p:nvSpPr>
        <p:spPr>
          <a:xfrm>
            <a:off x="9957816" y="1115568"/>
            <a:ext cx="22860" cy="22860"/>
          </a:xfrm>
          <a:prstGeom prst="ellipse">
            <a:avLst/>
          </a:prstGeom>
          <a:solidFill>
            <a:srgbClr val="CFE0F8">
              <a:alpha val="92000"/>
            </a:srgbClr>
          </a:solidFill>
          <a:ln w="12700">
            <a:solidFill>
              <a:srgbClr val="CFE0F8">
                <a:alpha val="0"/>
              </a:srgbClr>
            </a:solidFill>
            <a:prstDash val="solid"/>
          </a:ln>
        </p:spPr>
      </p:sp>
      <p:sp>
        <p:nvSpPr>
          <p:cNvPr id="70" name="Shape 68"/>
          <p:cNvSpPr/>
          <p:nvPr/>
        </p:nvSpPr>
        <p:spPr>
          <a:xfrm>
            <a:off x="10158984" y="1115568"/>
            <a:ext cx="22860" cy="22860"/>
          </a:xfrm>
          <a:prstGeom prst="ellipse">
            <a:avLst/>
          </a:prstGeom>
          <a:solidFill>
            <a:srgbClr val="CFE0F8">
              <a:alpha val="92000"/>
            </a:srgbClr>
          </a:solidFill>
          <a:ln w="12700">
            <a:solidFill>
              <a:srgbClr val="CFE0F8">
                <a:alpha val="0"/>
              </a:srgbClr>
            </a:solidFill>
            <a:prstDash val="solid"/>
          </a:ln>
        </p:spPr>
      </p:sp>
      <p:sp>
        <p:nvSpPr>
          <p:cNvPr id="71" name="Shape 69"/>
          <p:cNvSpPr/>
          <p:nvPr/>
        </p:nvSpPr>
        <p:spPr>
          <a:xfrm>
            <a:off x="10360152" y="1115568"/>
            <a:ext cx="22860" cy="22860"/>
          </a:xfrm>
          <a:prstGeom prst="ellipse">
            <a:avLst/>
          </a:prstGeom>
          <a:solidFill>
            <a:srgbClr val="CFE0F8">
              <a:alpha val="92000"/>
            </a:srgbClr>
          </a:solidFill>
          <a:ln w="12700">
            <a:solidFill>
              <a:srgbClr val="CFE0F8">
                <a:alpha val="0"/>
              </a:srgbClr>
            </a:solidFill>
            <a:prstDash val="solid"/>
          </a:ln>
        </p:spPr>
      </p:sp>
      <p:sp>
        <p:nvSpPr>
          <p:cNvPr id="72" name="Shape 70"/>
          <p:cNvSpPr/>
          <p:nvPr/>
        </p:nvSpPr>
        <p:spPr>
          <a:xfrm>
            <a:off x="10561320" y="1115568"/>
            <a:ext cx="22860" cy="22860"/>
          </a:xfrm>
          <a:prstGeom prst="ellipse">
            <a:avLst/>
          </a:prstGeom>
          <a:solidFill>
            <a:srgbClr val="CFE0F8">
              <a:alpha val="92000"/>
            </a:srgbClr>
          </a:solidFill>
          <a:ln w="12700">
            <a:solidFill>
              <a:srgbClr val="CFE0F8">
                <a:alpha val="0"/>
              </a:srgbClr>
            </a:solidFill>
            <a:prstDash val="solid"/>
          </a:ln>
        </p:spPr>
      </p:sp>
      <p:sp>
        <p:nvSpPr>
          <p:cNvPr id="73" name="Shape 71"/>
          <p:cNvSpPr/>
          <p:nvPr/>
        </p:nvSpPr>
        <p:spPr>
          <a:xfrm>
            <a:off x="10762488" y="1115568"/>
            <a:ext cx="22860" cy="22860"/>
          </a:xfrm>
          <a:prstGeom prst="ellipse">
            <a:avLst/>
          </a:prstGeom>
          <a:solidFill>
            <a:srgbClr val="CFE0F8">
              <a:alpha val="92000"/>
            </a:srgbClr>
          </a:solidFill>
          <a:ln w="12700">
            <a:solidFill>
              <a:srgbClr val="CFE0F8">
                <a:alpha val="0"/>
              </a:srgbClr>
            </a:solidFill>
            <a:prstDash val="solid"/>
          </a:ln>
        </p:spPr>
      </p:sp>
      <p:sp>
        <p:nvSpPr>
          <p:cNvPr id="74" name="Shape 72"/>
          <p:cNvSpPr/>
          <p:nvPr/>
        </p:nvSpPr>
        <p:spPr>
          <a:xfrm>
            <a:off x="10963656" y="1115568"/>
            <a:ext cx="22860" cy="22860"/>
          </a:xfrm>
          <a:prstGeom prst="ellipse">
            <a:avLst/>
          </a:prstGeom>
          <a:solidFill>
            <a:srgbClr val="CFE0F8">
              <a:alpha val="92000"/>
            </a:srgbClr>
          </a:solidFill>
          <a:ln w="12700">
            <a:solidFill>
              <a:srgbClr val="CFE0F8">
                <a:alpha val="0"/>
              </a:srgbClr>
            </a:solidFill>
            <a:prstDash val="solid"/>
          </a:ln>
        </p:spPr>
      </p:sp>
      <p:sp>
        <p:nvSpPr>
          <p:cNvPr id="75" name="Shape 73"/>
          <p:cNvSpPr/>
          <p:nvPr/>
        </p:nvSpPr>
        <p:spPr>
          <a:xfrm>
            <a:off x="11164824" y="1115568"/>
            <a:ext cx="22860" cy="22860"/>
          </a:xfrm>
          <a:prstGeom prst="ellipse">
            <a:avLst/>
          </a:prstGeom>
          <a:solidFill>
            <a:srgbClr val="CFE0F8">
              <a:alpha val="92000"/>
            </a:srgbClr>
          </a:solidFill>
          <a:ln w="12700">
            <a:solidFill>
              <a:srgbClr val="CFE0F8">
                <a:alpha val="0"/>
              </a:srgbClr>
            </a:solidFill>
            <a:prstDash val="solid"/>
          </a:ln>
        </p:spPr>
      </p:sp>
      <p:sp>
        <p:nvSpPr>
          <p:cNvPr id="76" name="Shape 74"/>
          <p:cNvSpPr/>
          <p:nvPr/>
        </p:nvSpPr>
        <p:spPr>
          <a:xfrm>
            <a:off x="11365992" y="1115568"/>
            <a:ext cx="22860" cy="22860"/>
          </a:xfrm>
          <a:prstGeom prst="ellipse">
            <a:avLst/>
          </a:prstGeom>
          <a:solidFill>
            <a:srgbClr val="CFE0F8">
              <a:alpha val="92000"/>
            </a:srgbClr>
          </a:solidFill>
          <a:ln w="12700">
            <a:solidFill>
              <a:srgbClr val="CFE0F8">
                <a:alpha val="0"/>
              </a:srgbClr>
            </a:solidFill>
            <a:prstDash val="solid"/>
          </a:ln>
        </p:spPr>
      </p:sp>
      <p:sp>
        <p:nvSpPr>
          <p:cNvPr id="77" name="Shape 75"/>
          <p:cNvSpPr/>
          <p:nvPr/>
        </p:nvSpPr>
        <p:spPr>
          <a:xfrm>
            <a:off x="11567160" y="1115568"/>
            <a:ext cx="22860" cy="22860"/>
          </a:xfrm>
          <a:prstGeom prst="ellipse">
            <a:avLst/>
          </a:prstGeom>
          <a:solidFill>
            <a:srgbClr val="CFE0F8">
              <a:alpha val="92000"/>
            </a:srgbClr>
          </a:solidFill>
          <a:ln w="12700">
            <a:solidFill>
              <a:srgbClr val="CFE0F8">
                <a:alpha val="0"/>
              </a:srgbClr>
            </a:solidFill>
            <a:prstDash val="solid"/>
          </a:ln>
        </p:spPr>
      </p:sp>
      <p:sp>
        <p:nvSpPr>
          <p:cNvPr id="78" name="Shape 76"/>
          <p:cNvSpPr/>
          <p:nvPr/>
        </p:nvSpPr>
        <p:spPr>
          <a:xfrm>
            <a:off x="11768328" y="1115568"/>
            <a:ext cx="22860" cy="22860"/>
          </a:xfrm>
          <a:prstGeom prst="ellipse">
            <a:avLst/>
          </a:prstGeom>
          <a:solidFill>
            <a:srgbClr val="CFE0F8">
              <a:alpha val="92000"/>
            </a:srgbClr>
          </a:solidFill>
          <a:ln w="12700">
            <a:solidFill>
              <a:srgbClr val="CFE0F8">
                <a:alpha val="0"/>
              </a:srgbClr>
            </a:solidFill>
            <a:prstDash val="solid"/>
          </a:ln>
        </p:spPr>
      </p:sp>
      <p:sp>
        <p:nvSpPr>
          <p:cNvPr id="79" name="Shape 77"/>
          <p:cNvSpPr/>
          <p:nvPr/>
        </p:nvSpPr>
        <p:spPr>
          <a:xfrm>
            <a:off x="11969496" y="1115568"/>
            <a:ext cx="22860" cy="22860"/>
          </a:xfrm>
          <a:prstGeom prst="ellipse">
            <a:avLst/>
          </a:prstGeom>
          <a:solidFill>
            <a:srgbClr val="CFE0F8">
              <a:alpha val="92000"/>
            </a:srgbClr>
          </a:solidFill>
          <a:ln w="12700">
            <a:solidFill>
              <a:srgbClr val="CFE0F8">
                <a:alpha val="0"/>
              </a:srgbClr>
            </a:solidFill>
            <a:prstDash val="solid"/>
          </a:ln>
        </p:spPr>
      </p:sp>
      <p:sp>
        <p:nvSpPr>
          <p:cNvPr id="80" name="Shape 78"/>
          <p:cNvSpPr/>
          <p:nvPr/>
        </p:nvSpPr>
        <p:spPr>
          <a:xfrm>
            <a:off x="9555480" y="1298448"/>
            <a:ext cx="22860" cy="22860"/>
          </a:xfrm>
          <a:prstGeom prst="ellipse">
            <a:avLst/>
          </a:prstGeom>
          <a:solidFill>
            <a:srgbClr val="CFE0F8">
              <a:alpha val="92000"/>
            </a:srgbClr>
          </a:solidFill>
          <a:ln w="12700">
            <a:solidFill>
              <a:srgbClr val="CFE0F8">
                <a:alpha val="0"/>
              </a:srgbClr>
            </a:solidFill>
            <a:prstDash val="solid"/>
          </a:ln>
        </p:spPr>
      </p:sp>
      <p:sp>
        <p:nvSpPr>
          <p:cNvPr id="81" name="Shape 79"/>
          <p:cNvSpPr/>
          <p:nvPr/>
        </p:nvSpPr>
        <p:spPr>
          <a:xfrm>
            <a:off x="9756648" y="1298448"/>
            <a:ext cx="22860" cy="22860"/>
          </a:xfrm>
          <a:prstGeom prst="ellipse">
            <a:avLst/>
          </a:prstGeom>
          <a:solidFill>
            <a:srgbClr val="CFE0F8">
              <a:alpha val="92000"/>
            </a:srgbClr>
          </a:solidFill>
          <a:ln w="12700">
            <a:solidFill>
              <a:srgbClr val="CFE0F8">
                <a:alpha val="0"/>
              </a:srgbClr>
            </a:solidFill>
            <a:prstDash val="solid"/>
          </a:ln>
        </p:spPr>
      </p:sp>
      <p:sp>
        <p:nvSpPr>
          <p:cNvPr id="82" name="Shape 80"/>
          <p:cNvSpPr/>
          <p:nvPr/>
        </p:nvSpPr>
        <p:spPr>
          <a:xfrm>
            <a:off x="9957816" y="1298448"/>
            <a:ext cx="22860" cy="22860"/>
          </a:xfrm>
          <a:prstGeom prst="ellipse">
            <a:avLst/>
          </a:prstGeom>
          <a:solidFill>
            <a:srgbClr val="CFE0F8">
              <a:alpha val="92000"/>
            </a:srgbClr>
          </a:solidFill>
          <a:ln w="12700">
            <a:solidFill>
              <a:srgbClr val="CFE0F8">
                <a:alpha val="0"/>
              </a:srgbClr>
            </a:solidFill>
            <a:prstDash val="solid"/>
          </a:ln>
        </p:spPr>
      </p:sp>
      <p:sp>
        <p:nvSpPr>
          <p:cNvPr id="83" name="Shape 81"/>
          <p:cNvSpPr/>
          <p:nvPr/>
        </p:nvSpPr>
        <p:spPr>
          <a:xfrm>
            <a:off x="10158984" y="1298448"/>
            <a:ext cx="22860" cy="22860"/>
          </a:xfrm>
          <a:prstGeom prst="ellipse">
            <a:avLst/>
          </a:prstGeom>
          <a:solidFill>
            <a:srgbClr val="CFE0F8">
              <a:alpha val="92000"/>
            </a:srgbClr>
          </a:solidFill>
          <a:ln w="12700">
            <a:solidFill>
              <a:srgbClr val="CFE0F8">
                <a:alpha val="0"/>
              </a:srgbClr>
            </a:solidFill>
            <a:prstDash val="solid"/>
          </a:ln>
        </p:spPr>
      </p:sp>
      <p:sp>
        <p:nvSpPr>
          <p:cNvPr id="84" name="Shape 82"/>
          <p:cNvSpPr/>
          <p:nvPr/>
        </p:nvSpPr>
        <p:spPr>
          <a:xfrm>
            <a:off x="10360152" y="1298448"/>
            <a:ext cx="22860" cy="22860"/>
          </a:xfrm>
          <a:prstGeom prst="ellipse">
            <a:avLst/>
          </a:prstGeom>
          <a:solidFill>
            <a:srgbClr val="CFE0F8">
              <a:alpha val="92000"/>
            </a:srgbClr>
          </a:solidFill>
          <a:ln w="12700">
            <a:solidFill>
              <a:srgbClr val="CFE0F8">
                <a:alpha val="0"/>
              </a:srgbClr>
            </a:solidFill>
            <a:prstDash val="solid"/>
          </a:ln>
        </p:spPr>
      </p:sp>
      <p:sp>
        <p:nvSpPr>
          <p:cNvPr id="85" name="Shape 83"/>
          <p:cNvSpPr/>
          <p:nvPr/>
        </p:nvSpPr>
        <p:spPr>
          <a:xfrm>
            <a:off x="10561320" y="1298448"/>
            <a:ext cx="22860" cy="22860"/>
          </a:xfrm>
          <a:prstGeom prst="ellipse">
            <a:avLst/>
          </a:prstGeom>
          <a:solidFill>
            <a:srgbClr val="CFE0F8">
              <a:alpha val="92000"/>
            </a:srgbClr>
          </a:solidFill>
          <a:ln w="12700">
            <a:solidFill>
              <a:srgbClr val="CFE0F8">
                <a:alpha val="0"/>
              </a:srgbClr>
            </a:solidFill>
            <a:prstDash val="solid"/>
          </a:ln>
        </p:spPr>
      </p:sp>
      <p:sp>
        <p:nvSpPr>
          <p:cNvPr id="86" name="Shape 84"/>
          <p:cNvSpPr/>
          <p:nvPr/>
        </p:nvSpPr>
        <p:spPr>
          <a:xfrm>
            <a:off x="10762488" y="1298448"/>
            <a:ext cx="22860" cy="22860"/>
          </a:xfrm>
          <a:prstGeom prst="ellipse">
            <a:avLst/>
          </a:prstGeom>
          <a:solidFill>
            <a:srgbClr val="CFE0F8">
              <a:alpha val="92000"/>
            </a:srgbClr>
          </a:solidFill>
          <a:ln w="12700">
            <a:solidFill>
              <a:srgbClr val="CFE0F8">
                <a:alpha val="0"/>
              </a:srgbClr>
            </a:solidFill>
            <a:prstDash val="solid"/>
          </a:ln>
        </p:spPr>
      </p:sp>
      <p:sp>
        <p:nvSpPr>
          <p:cNvPr id="87" name="Shape 85"/>
          <p:cNvSpPr/>
          <p:nvPr/>
        </p:nvSpPr>
        <p:spPr>
          <a:xfrm>
            <a:off x="10963656" y="1298448"/>
            <a:ext cx="22860" cy="22860"/>
          </a:xfrm>
          <a:prstGeom prst="ellipse">
            <a:avLst/>
          </a:prstGeom>
          <a:solidFill>
            <a:srgbClr val="CFE0F8">
              <a:alpha val="92000"/>
            </a:srgbClr>
          </a:solidFill>
          <a:ln w="12700">
            <a:solidFill>
              <a:srgbClr val="CFE0F8">
                <a:alpha val="0"/>
              </a:srgbClr>
            </a:solidFill>
            <a:prstDash val="solid"/>
          </a:ln>
        </p:spPr>
      </p:sp>
      <p:sp>
        <p:nvSpPr>
          <p:cNvPr id="88" name="Shape 86"/>
          <p:cNvSpPr/>
          <p:nvPr/>
        </p:nvSpPr>
        <p:spPr>
          <a:xfrm>
            <a:off x="11164824" y="1298448"/>
            <a:ext cx="22860" cy="22860"/>
          </a:xfrm>
          <a:prstGeom prst="ellipse">
            <a:avLst/>
          </a:prstGeom>
          <a:solidFill>
            <a:srgbClr val="CFE0F8">
              <a:alpha val="92000"/>
            </a:srgbClr>
          </a:solidFill>
          <a:ln w="12700">
            <a:solidFill>
              <a:srgbClr val="CFE0F8">
                <a:alpha val="0"/>
              </a:srgbClr>
            </a:solidFill>
            <a:prstDash val="solid"/>
          </a:ln>
        </p:spPr>
      </p:sp>
      <p:sp>
        <p:nvSpPr>
          <p:cNvPr id="89" name="Shape 87"/>
          <p:cNvSpPr/>
          <p:nvPr/>
        </p:nvSpPr>
        <p:spPr>
          <a:xfrm>
            <a:off x="11365992" y="1298448"/>
            <a:ext cx="22860" cy="22860"/>
          </a:xfrm>
          <a:prstGeom prst="ellipse">
            <a:avLst/>
          </a:prstGeom>
          <a:solidFill>
            <a:srgbClr val="CFE0F8">
              <a:alpha val="92000"/>
            </a:srgbClr>
          </a:solidFill>
          <a:ln w="12700">
            <a:solidFill>
              <a:srgbClr val="CFE0F8">
                <a:alpha val="0"/>
              </a:srgbClr>
            </a:solidFill>
            <a:prstDash val="solid"/>
          </a:ln>
        </p:spPr>
      </p:sp>
      <p:sp>
        <p:nvSpPr>
          <p:cNvPr id="90" name="Shape 88"/>
          <p:cNvSpPr/>
          <p:nvPr/>
        </p:nvSpPr>
        <p:spPr>
          <a:xfrm>
            <a:off x="11567160" y="1298448"/>
            <a:ext cx="22860" cy="22860"/>
          </a:xfrm>
          <a:prstGeom prst="ellipse">
            <a:avLst/>
          </a:prstGeom>
          <a:solidFill>
            <a:srgbClr val="CFE0F8">
              <a:alpha val="92000"/>
            </a:srgbClr>
          </a:solidFill>
          <a:ln w="12700">
            <a:solidFill>
              <a:srgbClr val="CFE0F8">
                <a:alpha val="0"/>
              </a:srgbClr>
            </a:solidFill>
            <a:prstDash val="solid"/>
          </a:ln>
        </p:spPr>
      </p:sp>
      <p:sp>
        <p:nvSpPr>
          <p:cNvPr id="91" name="Shape 89"/>
          <p:cNvSpPr/>
          <p:nvPr/>
        </p:nvSpPr>
        <p:spPr>
          <a:xfrm>
            <a:off x="11768328" y="1298448"/>
            <a:ext cx="22860" cy="22860"/>
          </a:xfrm>
          <a:prstGeom prst="ellipse">
            <a:avLst/>
          </a:prstGeom>
          <a:solidFill>
            <a:srgbClr val="CFE0F8">
              <a:alpha val="92000"/>
            </a:srgbClr>
          </a:solidFill>
          <a:ln w="12700">
            <a:solidFill>
              <a:srgbClr val="CFE0F8">
                <a:alpha val="0"/>
              </a:srgbClr>
            </a:solidFill>
            <a:prstDash val="solid"/>
          </a:ln>
        </p:spPr>
      </p:sp>
      <p:sp>
        <p:nvSpPr>
          <p:cNvPr id="92" name="Shape 90"/>
          <p:cNvSpPr/>
          <p:nvPr/>
        </p:nvSpPr>
        <p:spPr>
          <a:xfrm>
            <a:off x="11969496" y="1298448"/>
            <a:ext cx="22860" cy="22860"/>
          </a:xfrm>
          <a:prstGeom prst="ellipse">
            <a:avLst/>
          </a:prstGeom>
          <a:solidFill>
            <a:srgbClr val="CFE0F8">
              <a:alpha val="92000"/>
            </a:srgbClr>
          </a:solidFill>
          <a:ln w="12700">
            <a:solidFill>
              <a:srgbClr val="CFE0F8">
                <a:alpha val="0"/>
              </a:srgbClr>
            </a:solidFill>
            <a:prstDash val="solid"/>
          </a:ln>
        </p:spPr>
      </p:sp>
      <p:sp>
        <p:nvSpPr>
          <p:cNvPr id="93" name="Shape 91"/>
          <p:cNvSpPr/>
          <p:nvPr/>
        </p:nvSpPr>
        <p:spPr>
          <a:xfrm>
            <a:off x="9555480" y="1481328"/>
            <a:ext cx="22860" cy="22860"/>
          </a:xfrm>
          <a:prstGeom prst="ellipse">
            <a:avLst/>
          </a:prstGeom>
          <a:solidFill>
            <a:srgbClr val="CFE0F8">
              <a:alpha val="92000"/>
            </a:srgbClr>
          </a:solidFill>
          <a:ln w="12700">
            <a:solidFill>
              <a:srgbClr val="CFE0F8">
                <a:alpha val="0"/>
              </a:srgbClr>
            </a:solidFill>
            <a:prstDash val="solid"/>
          </a:ln>
        </p:spPr>
      </p:sp>
      <p:sp>
        <p:nvSpPr>
          <p:cNvPr id="94" name="Shape 92"/>
          <p:cNvSpPr/>
          <p:nvPr/>
        </p:nvSpPr>
        <p:spPr>
          <a:xfrm>
            <a:off x="9756648" y="1481328"/>
            <a:ext cx="22860" cy="22860"/>
          </a:xfrm>
          <a:prstGeom prst="ellipse">
            <a:avLst/>
          </a:prstGeom>
          <a:solidFill>
            <a:srgbClr val="CFE0F8">
              <a:alpha val="92000"/>
            </a:srgbClr>
          </a:solidFill>
          <a:ln w="12700">
            <a:solidFill>
              <a:srgbClr val="CFE0F8">
                <a:alpha val="0"/>
              </a:srgbClr>
            </a:solidFill>
            <a:prstDash val="solid"/>
          </a:ln>
        </p:spPr>
      </p:sp>
      <p:sp>
        <p:nvSpPr>
          <p:cNvPr id="95" name="Shape 93"/>
          <p:cNvSpPr/>
          <p:nvPr/>
        </p:nvSpPr>
        <p:spPr>
          <a:xfrm>
            <a:off x="9957816" y="1481328"/>
            <a:ext cx="22860" cy="22860"/>
          </a:xfrm>
          <a:prstGeom prst="ellipse">
            <a:avLst/>
          </a:prstGeom>
          <a:solidFill>
            <a:srgbClr val="CFE0F8">
              <a:alpha val="92000"/>
            </a:srgbClr>
          </a:solidFill>
          <a:ln w="12700">
            <a:solidFill>
              <a:srgbClr val="CFE0F8">
                <a:alpha val="0"/>
              </a:srgbClr>
            </a:solidFill>
            <a:prstDash val="solid"/>
          </a:ln>
        </p:spPr>
      </p:sp>
      <p:sp>
        <p:nvSpPr>
          <p:cNvPr id="96" name="Shape 94"/>
          <p:cNvSpPr/>
          <p:nvPr/>
        </p:nvSpPr>
        <p:spPr>
          <a:xfrm>
            <a:off x="10158984" y="1481328"/>
            <a:ext cx="22860" cy="22860"/>
          </a:xfrm>
          <a:prstGeom prst="ellipse">
            <a:avLst/>
          </a:prstGeom>
          <a:solidFill>
            <a:srgbClr val="CFE0F8">
              <a:alpha val="92000"/>
            </a:srgbClr>
          </a:solidFill>
          <a:ln w="12700">
            <a:solidFill>
              <a:srgbClr val="CFE0F8">
                <a:alpha val="0"/>
              </a:srgbClr>
            </a:solidFill>
            <a:prstDash val="solid"/>
          </a:ln>
        </p:spPr>
      </p:sp>
      <p:sp>
        <p:nvSpPr>
          <p:cNvPr id="97" name="Shape 95"/>
          <p:cNvSpPr/>
          <p:nvPr/>
        </p:nvSpPr>
        <p:spPr>
          <a:xfrm>
            <a:off x="10360152" y="1481328"/>
            <a:ext cx="22860" cy="22860"/>
          </a:xfrm>
          <a:prstGeom prst="ellipse">
            <a:avLst/>
          </a:prstGeom>
          <a:solidFill>
            <a:srgbClr val="CFE0F8">
              <a:alpha val="92000"/>
            </a:srgbClr>
          </a:solidFill>
          <a:ln w="12700">
            <a:solidFill>
              <a:srgbClr val="CFE0F8">
                <a:alpha val="0"/>
              </a:srgbClr>
            </a:solidFill>
            <a:prstDash val="solid"/>
          </a:ln>
        </p:spPr>
      </p:sp>
      <p:sp>
        <p:nvSpPr>
          <p:cNvPr id="98" name="Shape 96"/>
          <p:cNvSpPr/>
          <p:nvPr/>
        </p:nvSpPr>
        <p:spPr>
          <a:xfrm>
            <a:off x="10561320" y="1481328"/>
            <a:ext cx="22860" cy="22860"/>
          </a:xfrm>
          <a:prstGeom prst="ellipse">
            <a:avLst/>
          </a:prstGeom>
          <a:solidFill>
            <a:srgbClr val="CFE0F8">
              <a:alpha val="92000"/>
            </a:srgbClr>
          </a:solidFill>
          <a:ln w="12700">
            <a:solidFill>
              <a:srgbClr val="CFE0F8">
                <a:alpha val="0"/>
              </a:srgbClr>
            </a:solidFill>
            <a:prstDash val="solid"/>
          </a:ln>
        </p:spPr>
      </p:sp>
      <p:sp>
        <p:nvSpPr>
          <p:cNvPr id="99" name="Shape 97"/>
          <p:cNvSpPr/>
          <p:nvPr/>
        </p:nvSpPr>
        <p:spPr>
          <a:xfrm>
            <a:off x="10762488" y="1481328"/>
            <a:ext cx="22860" cy="22860"/>
          </a:xfrm>
          <a:prstGeom prst="ellipse">
            <a:avLst/>
          </a:prstGeom>
          <a:solidFill>
            <a:srgbClr val="CFE0F8">
              <a:alpha val="92000"/>
            </a:srgbClr>
          </a:solidFill>
          <a:ln w="12700">
            <a:solidFill>
              <a:srgbClr val="CFE0F8">
                <a:alpha val="0"/>
              </a:srgbClr>
            </a:solidFill>
            <a:prstDash val="solid"/>
          </a:ln>
        </p:spPr>
      </p:sp>
      <p:sp>
        <p:nvSpPr>
          <p:cNvPr id="100" name="Shape 98"/>
          <p:cNvSpPr/>
          <p:nvPr/>
        </p:nvSpPr>
        <p:spPr>
          <a:xfrm>
            <a:off x="10963656" y="1481328"/>
            <a:ext cx="22860" cy="22860"/>
          </a:xfrm>
          <a:prstGeom prst="ellipse">
            <a:avLst/>
          </a:prstGeom>
          <a:solidFill>
            <a:srgbClr val="CFE0F8">
              <a:alpha val="92000"/>
            </a:srgbClr>
          </a:solidFill>
          <a:ln w="12700">
            <a:solidFill>
              <a:srgbClr val="CFE0F8">
                <a:alpha val="0"/>
              </a:srgbClr>
            </a:solidFill>
            <a:prstDash val="solid"/>
          </a:ln>
        </p:spPr>
      </p:sp>
      <p:sp>
        <p:nvSpPr>
          <p:cNvPr id="101" name="Shape 99"/>
          <p:cNvSpPr/>
          <p:nvPr/>
        </p:nvSpPr>
        <p:spPr>
          <a:xfrm>
            <a:off x="11164824" y="1481328"/>
            <a:ext cx="22860" cy="22860"/>
          </a:xfrm>
          <a:prstGeom prst="ellipse">
            <a:avLst/>
          </a:prstGeom>
          <a:solidFill>
            <a:srgbClr val="CFE0F8">
              <a:alpha val="92000"/>
            </a:srgbClr>
          </a:solidFill>
          <a:ln w="12700">
            <a:solidFill>
              <a:srgbClr val="CFE0F8">
                <a:alpha val="0"/>
              </a:srgbClr>
            </a:solidFill>
            <a:prstDash val="solid"/>
          </a:ln>
        </p:spPr>
      </p:sp>
      <p:sp>
        <p:nvSpPr>
          <p:cNvPr id="102" name="Shape 100"/>
          <p:cNvSpPr/>
          <p:nvPr/>
        </p:nvSpPr>
        <p:spPr>
          <a:xfrm>
            <a:off x="11365992" y="1481328"/>
            <a:ext cx="22860" cy="22860"/>
          </a:xfrm>
          <a:prstGeom prst="ellipse">
            <a:avLst/>
          </a:prstGeom>
          <a:solidFill>
            <a:srgbClr val="CFE0F8">
              <a:alpha val="92000"/>
            </a:srgbClr>
          </a:solidFill>
          <a:ln w="12700">
            <a:solidFill>
              <a:srgbClr val="CFE0F8">
                <a:alpha val="0"/>
              </a:srgbClr>
            </a:solidFill>
            <a:prstDash val="solid"/>
          </a:ln>
        </p:spPr>
      </p:sp>
      <p:sp>
        <p:nvSpPr>
          <p:cNvPr id="103" name="Shape 101"/>
          <p:cNvSpPr/>
          <p:nvPr/>
        </p:nvSpPr>
        <p:spPr>
          <a:xfrm>
            <a:off x="11567160" y="1481328"/>
            <a:ext cx="22860" cy="22860"/>
          </a:xfrm>
          <a:prstGeom prst="ellipse">
            <a:avLst/>
          </a:prstGeom>
          <a:solidFill>
            <a:srgbClr val="CFE0F8">
              <a:alpha val="92000"/>
            </a:srgbClr>
          </a:solidFill>
          <a:ln w="12700">
            <a:solidFill>
              <a:srgbClr val="CFE0F8">
                <a:alpha val="0"/>
              </a:srgbClr>
            </a:solidFill>
            <a:prstDash val="solid"/>
          </a:ln>
        </p:spPr>
      </p:sp>
      <p:sp>
        <p:nvSpPr>
          <p:cNvPr id="104" name="Shape 102"/>
          <p:cNvSpPr/>
          <p:nvPr/>
        </p:nvSpPr>
        <p:spPr>
          <a:xfrm>
            <a:off x="11768328" y="1481328"/>
            <a:ext cx="22860" cy="22860"/>
          </a:xfrm>
          <a:prstGeom prst="ellipse">
            <a:avLst/>
          </a:prstGeom>
          <a:solidFill>
            <a:srgbClr val="CFE0F8">
              <a:alpha val="92000"/>
            </a:srgbClr>
          </a:solidFill>
          <a:ln w="12700">
            <a:solidFill>
              <a:srgbClr val="CFE0F8">
                <a:alpha val="0"/>
              </a:srgbClr>
            </a:solidFill>
            <a:prstDash val="solid"/>
          </a:ln>
        </p:spPr>
      </p:sp>
      <p:sp>
        <p:nvSpPr>
          <p:cNvPr id="105" name="Shape 103"/>
          <p:cNvSpPr/>
          <p:nvPr/>
        </p:nvSpPr>
        <p:spPr>
          <a:xfrm>
            <a:off x="11969496" y="1481328"/>
            <a:ext cx="22860" cy="22860"/>
          </a:xfrm>
          <a:prstGeom prst="ellipse">
            <a:avLst/>
          </a:prstGeom>
          <a:solidFill>
            <a:srgbClr val="CFE0F8">
              <a:alpha val="92000"/>
            </a:srgbClr>
          </a:solidFill>
          <a:ln w="12700">
            <a:solidFill>
              <a:srgbClr val="CFE0F8">
                <a:alpha val="0"/>
              </a:srgbClr>
            </a:solidFill>
            <a:prstDash val="solid"/>
          </a:ln>
        </p:spPr>
      </p:sp>
      <p:sp>
        <p:nvSpPr>
          <p:cNvPr id="106" name="Text 104"/>
          <p:cNvSpPr/>
          <p:nvPr/>
        </p:nvSpPr>
        <p:spPr>
          <a:xfrm>
            <a:off x="457200" y="365760"/>
            <a:ext cx="11274552" cy="201168"/>
          </a:xfrm>
          <a:prstGeom prst="rect">
            <a:avLst/>
          </a:prstGeom>
          <a:noFill/>
          <a:ln/>
        </p:spPr>
        <p:txBody>
          <a:bodyPr wrap="square" lIns="0" tIns="0" rIns="0" bIns="0" rtlCol="0" anchor="ctr"/>
          <a:lstStyle/>
          <a:p>
            <a:pPr indent="0" marL="0">
              <a:buNone/>
            </a:pPr>
            <a:r>
              <a:rPr lang="en-US" sz="950" b="1" spc="150" kern="0" dirty="0">
                <a:solidFill>
                  <a:srgbClr val="0052CC"/>
                </a:solidFill>
                <a:latin typeface="Arial" pitchFamily="34" charset="0"/>
                <a:ea typeface="Arial" pitchFamily="34" charset="-122"/>
                <a:cs typeface="Arial" pitchFamily="34" charset="-120"/>
              </a:rPr>
              <a:t>PROCESS ADVISOR  ·  PROCESS ASSESSMENT REPORT</a:t>
            </a:r>
            <a:endParaRPr lang="en-US" sz="950" dirty="0"/>
          </a:p>
        </p:txBody>
      </p:sp>
      <p:sp>
        <p:nvSpPr>
          <p:cNvPr id="107" name="Text 105"/>
          <p:cNvSpPr/>
          <p:nvPr/>
        </p:nvSpPr>
        <p:spPr>
          <a:xfrm>
            <a:off x="457200" y="621792"/>
            <a:ext cx="11274552" cy="411480"/>
          </a:xfrm>
          <a:prstGeom prst="rect">
            <a:avLst/>
          </a:prstGeom>
          <a:noFill/>
          <a:ln/>
        </p:spPr>
        <p:txBody>
          <a:bodyPr wrap="square" lIns="0" tIns="0" rIns="0" bIns="0" rtlCol="0" anchor="t"/>
          <a:lstStyle/>
          <a:p>
            <a:pPr indent="0" marL="0">
              <a:buNone/>
            </a:pPr>
            <a:r>
              <a:rPr lang="en-US" sz="1850" b="1" dirty="0">
                <a:solidFill>
                  <a:srgbClr val="172B4D"/>
                </a:solidFill>
                <a:latin typeface="Arial" pitchFamily="34" charset="0"/>
                <a:ea typeface="Arial" pitchFamily="34" charset="-122"/>
                <a:cs typeface="Arial" pitchFamily="34" charset="-120"/>
              </a:rPr>
              <a:t>11. Process Governance Guardrails</a:t>
            </a:r>
            <a:endParaRPr lang="en-US" sz="1850" dirty="0"/>
          </a:p>
        </p:txBody>
      </p:sp>
      <p:sp>
        <p:nvSpPr>
          <p:cNvPr id="108" name="Shape 106"/>
          <p:cNvSpPr/>
          <p:nvPr/>
        </p:nvSpPr>
        <p:spPr>
          <a:xfrm>
            <a:off x="457200" y="1115568"/>
            <a:ext cx="960120" cy="41148"/>
          </a:xfrm>
          <a:prstGeom prst="rect">
            <a:avLst/>
          </a:prstGeom>
          <a:solidFill>
            <a:srgbClr val="1D7AFC"/>
          </a:solidFill>
          <a:ln w="12700">
            <a:solidFill>
              <a:srgbClr val="1D7AFC"/>
            </a:solidFill>
            <a:prstDash val="solid"/>
          </a:ln>
        </p:spPr>
      </p:sp>
      <p:sp>
        <p:nvSpPr>
          <p:cNvPr id="109" name="Shape 107"/>
          <p:cNvSpPr/>
          <p:nvPr/>
        </p:nvSpPr>
        <p:spPr>
          <a:xfrm>
            <a:off x="457200" y="1325880"/>
            <a:ext cx="5536692" cy="1325880"/>
          </a:xfrm>
          <a:prstGeom prst="roundRect">
            <a:avLst>
              <a:gd name="adj" fmla="val 3448"/>
            </a:avLst>
          </a:prstGeom>
          <a:solidFill>
            <a:srgbClr val="FFF3EB"/>
          </a:solidFill>
          <a:ln w="10160">
            <a:solidFill>
              <a:srgbClr val="FEDEC8"/>
            </a:solidFill>
            <a:prstDash val="solid"/>
          </a:ln>
          <a:effectLst>
            <a:outerShdw sx="100000" sy="100000" kx="0" ky="0" algn="bl" rotWithShape="0" blurRad="76200" dist="19050" dir="5400000">
              <a:srgbClr val="122A35">
                <a:alpha val="6000"/>
              </a:srgbClr>
            </a:outerShdw>
          </a:effectLst>
        </p:spPr>
      </p:sp>
      <p:sp>
        <p:nvSpPr>
          <p:cNvPr id="110" name="Shape 108"/>
          <p:cNvSpPr/>
          <p:nvPr/>
        </p:nvSpPr>
        <p:spPr>
          <a:xfrm>
            <a:off x="603504" y="1490472"/>
            <a:ext cx="274320" cy="274320"/>
          </a:xfrm>
          <a:prstGeom prst="ellipse">
            <a:avLst/>
          </a:prstGeom>
          <a:solidFill>
            <a:srgbClr val="A54800"/>
          </a:solidFill>
          <a:ln/>
        </p:spPr>
      </p:sp>
      <p:sp>
        <p:nvSpPr>
          <p:cNvPr id="111" name="Text 109"/>
          <p:cNvSpPr/>
          <p:nvPr/>
        </p:nvSpPr>
        <p:spPr>
          <a:xfrm>
            <a:off x="603504" y="1490472"/>
            <a:ext cx="274320" cy="274320"/>
          </a:xfrm>
          <a:prstGeom prst="rect">
            <a:avLst/>
          </a:prstGeom>
          <a:noFill/>
          <a:ln/>
        </p:spPr>
        <p:txBody>
          <a:bodyPr wrap="square" lIns="0" tIns="0" rIns="0" bIns="0" rtlCol="0" anchor="ctr"/>
          <a:lstStyle/>
          <a:p>
            <a:pPr algn="ctr" indent="0" marL="0">
              <a:buNone/>
            </a:pPr>
            <a:r>
              <a:rPr lang="en-US" sz="1050" b="1" dirty="0">
                <a:solidFill>
                  <a:srgbClr val="FFFFFF"/>
                </a:solidFill>
                <a:latin typeface="Arial" pitchFamily="34" charset="0"/>
                <a:ea typeface="Arial" pitchFamily="34" charset="-122"/>
                <a:cs typeface="Arial" pitchFamily="34" charset="-120"/>
              </a:rPr>
              <a:t>1</a:t>
            </a:r>
            <a:endParaRPr lang="en-US" sz="1050" dirty="0"/>
          </a:p>
        </p:txBody>
      </p:sp>
      <p:sp>
        <p:nvSpPr>
          <p:cNvPr id="112" name="Text 110"/>
          <p:cNvSpPr/>
          <p:nvPr/>
        </p:nvSpPr>
        <p:spPr>
          <a:xfrm>
            <a:off x="969264" y="1472184"/>
            <a:ext cx="4850892" cy="256032"/>
          </a:xfrm>
          <a:prstGeom prst="rect">
            <a:avLst/>
          </a:prstGeom>
          <a:noFill/>
          <a:ln/>
        </p:spPr>
        <p:txBody>
          <a:bodyPr wrap="square" lIns="0" tIns="0" rIns="0" bIns="0" rtlCol="0" anchor="ctr"/>
          <a:lstStyle/>
          <a:p>
            <a:pPr indent="0" marL="0">
              <a:buNone/>
            </a:pPr>
            <a:r>
              <a:rPr lang="en-US" sz="1130" b="1" dirty="0">
                <a:solidFill>
                  <a:srgbClr val="172B4D"/>
                </a:solidFill>
                <a:latin typeface="Arial" pitchFamily="34" charset="0"/>
                <a:ea typeface="Arial" pitchFamily="34" charset="-122"/>
                <a:cs typeface="Arial" pitchFamily="34" charset="-120"/>
              </a:rPr>
              <a:t>Standard Path Adherence Monitoring</a:t>
            </a:r>
            <a:endParaRPr lang="en-US" sz="1130" dirty="0"/>
          </a:p>
        </p:txBody>
      </p:sp>
      <p:sp>
        <p:nvSpPr>
          <p:cNvPr id="113" name="Text 111"/>
          <p:cNvSpPr/>
          <p:nvPr/>
        </p:nvSpPr>
        <p:spPr>
          <a:xfrm>
            <a:off x="969264" y="1801368"/>
            <a:ext cx="4850892" cy="731520"/>
          </a:xfrm>
          <a:prstGeom prst="rect">
            <a:avLst/>
          </a:prstGeom>
          <a:noFill/>
          <a:ln/>
        </p:spPr>
        <p:txBody>
          <a:bodyPr wrap="square" lIns="0" tIns="0" rIns="0" bIns="0" rtlCol="0" anchor="ctr"/>
          <a:lstStyle/>
          <a:p>
            <a:pPr indent="0" marL="0">
              <a:lnSpc>
                <a:spcPts val="1250"/>
              </a:lnSpc>
              <a:buNone/>
            </a:pPr>
            <a:r>
              <a:rPr lang="en-US" sz="950" dirty="0">
                <a:solidFill>
                  <a:srgbClr val="44546F"/>
                </a:solidFill>
                <a:latin typeface="Arial" pitchFamily="34" charset="0"/>
                <a:ea typeface="Arial" pitchFamily="34" charset="-122"/>
                <a:cs typeface="Arial" pitchFamily="34" charset="-120"/>
              </a:rPr>
              <a:t>Continuously monitor the percentage of incidents following the defined standard workflow. Investigate significant deviations to understand if they represent genuine exceptions or non-compliance with the new process.</a:t>
            </a:r>
            <a:endParaRPr lang="en-US" sz="950" dirty="0"/>
          </a:p>
        </p:txBody>
      </p:sp>
      <p:sp>
        <p:nvSpPr>
          <p:cNvPr id="114" name="Shape 112"/>
          <p:cNvSpPr/>
          <p:nvPr/>
        </p:nvSpPr>
        <p:spPr>
          <a:xfrm>
            <a:off x="6195060" y="1325880"/>
            <a:ext cx="5536692" cy="1325880"/>
          </a:xfrm>
          <a:prstGeom prst="roundRect">
            <a:avLst>
              <a:gd name="adj" fmla="val 3448"/>
            </a:avLst>
          </a:prstGeom>
          <a:solidFill>
            <a:srgbClr val="FFF3EB"/>
          </a:solidFill>
          <a:ln w="10160">
            <a:solidFill>
              <a:srgbClr val="FEDEC8"/>
            </a:solidFill>
            <a:prstDash val="solid"/>
          </a:ln>
          <a:effectLst>
            <a:outerShdw sx="100000" sy="100000" kx="0" ky="0" algn="bl" rotWithShape="0" blurRad="76200" dist="19050" dir="5400000">
              <a:srgbClr val="122A35">
                <a:alpha val="6000"/>
              </a:srgbClr>
            </a:outerShdw>
          </a:effectLst>
        </p:spPr>
      </p:sp>
      <p:sp>
        <p:nvSpPr>
          <p:cNvPr id="115" name="Shape 113"/>
          <p:cNvSpPr/>
          <p:nvPr/>
        </p:nvSpPr>
        <p:spPr>
          <a:xfrm>
            <a:off x="6341364" y="1490472"/>
            <a:ext cx="274320" cy="274320"/>
          </a:xfrm>
          <a:prstGeom prst="ellipse">
            <a:avLst/>
          </a:prstGeom>
          <a:solidFill>
            <a:srgbClr val="A54800"/>
          </a:solidFill>
          <a:ln/>
        </p:spPr>
      </p:sp>
      <p:sp>
        <p:nvSpPr>
          <p:cNvPr id="116" name="Text 114"/>
          <p:cNvSpPr/>
          <p:nvPr/>
        </p:nvSpPr>
        <p:spPr>
          <a:xfrm>
            <a:off x="6341364" y="1490472"/>
            <a:ext cx="274320" cy="274320"/>
          </a:xfrm>
          <a:prstGeom prst="rect">
            <a:avLst/>
          </a:prstGeom>
          <a:noFill/>
          <a:ln/>
        </p:spPr>
        <p:txBody>
          <a:bodyPr wrap="square" lIns="0" tIns="0" rIns="0" bIns="0" rtlCol="0" anchor="ctr"/>
          <a:lstStyle/>
          <a:p>
            <a:pPr algn="ctr" indent="0" marL="0">
              <a:buNone/>
            </a:pPr>
            <a:r>
              <a:rPr lang="en-US" sz="1050" b="1" dirty="0">
                <a:solidFill>
                  <a:srgbClr val="FFFFFF"/>
                </a:solidFill>
                <a:latin typeface="Arial" pitchFamily="34" charset="0"/>
                <a:ea typeface="Arial" pitchFamily="34" charset="-122"/>
                <a:cs typeface="Arial" pitchFamily="34" charset="-120"/>
              </a:rPr>
              <a:t>2</a:t>
            </a:r>
            <a:endParaRPr lang="en-US" sz="1050" dirty="0"/>
          </a:p>
        </p:txBody>
      </p:sp>
      <p:sp>
        <p:nvSpPr>
          <p:cNvPr id="117" name="Text 115"/>
          <p:cNvSpPr/>
          <p:nvPr/>
        </p:nvSpPr>
        <p:spPr>
          <a:xfrm>
            <a:off x="6707124" y="1472184"/>
            <a:ext cx="4850892" cy="256032"/>
          </a:xfrm>
          <a:prstGeom prst="rect">
            <a:avLst/>
          </a:prstGeom>
          <a:noFill/>
          <a:ln/>
        </p:spPr>
        <p:txBody>
          <a:bodyPr wrap="square" lIns="0" tIns="0" rIns="0" bIns="0" rtlCol="0" anchor="ctr"/>
          <a:lstStyle/>
          <a:p>
            <a:pPr indent="0" marL="0">
              <a:buNone/>
            </a:pPr>
            <a:r>
              <a:rPr lang="en-US" sz="1130" b="1" dirty="0">
                <a:solidFill>
                  <a:srgbClr val="172B4D"/>
                </a:solidFill>
                <a:latin typeface="Arial" pitchFamily="34" charset="0"/>
                <a:ea typeface="Arial" pitchFamily="34" charset="-122"/>
                <a:cs typeface="Arial" pitchFamily="34" charset="-120"/>
              </a:rPr>
              <a:t>State Transition Discipline</a:t>
            </a:r>
            <a:endParaRPr lang="en-US" sz="1130" dirty="0"/>
          </a:p>
        </p:txBody>
      </p:sp>
      <p:sp>
        <p:nvSpPr>
          <p:cNvPr id="118" name="Text 116"/>
          <p:cNvSpPr/>
          <p:nvPr/>
        </p:nvSpPr>
        <p:spPr>
          <a:xfrm>
            <a:off x="6707124" y="1801368"/>
            <a:ext cx="4850892" cy="731520"/>
          </a:xfrm>
          <a:prstGeom prst="rect">
            <a:avLst/>
          </a:prstGeom>
          <a:noFill/>
          <a:ln/>
        </p:spPr>
        <p:txBody>
          <a:bodyPr wrap="square" lIns="0" tIns="0" rIns="0" bIns="0" rtlCol="0" anchor="ctr"/>
          <a:lstStyle/>
          <a:p>
            <a:pPr indent="0" marL="0">
              <a:lnSpc>
                <a:spcPts val="1250"/>
              </a:lnSpc>
              <a:buNone/>
            </a:pPr>
            <a:r>
              <a:rPr lang="en-US" sz="950" dirty="0">
                <a:solidFill>
                  <a:srgbClr val="44546F"/>
                </a:solidFill>
                <a:latin typeface="Arial" pitchFamily="34" charset="0"/>
                <a:ea typeface="Arial" pitchFamily="34" charset="-122"/>
                <a:cs typeface="Arial" pitchFamily="34" charset="-120"/>
              </a:rPr>
              <a:t>Enforce strict entry and exit criteria for all lifecycle statuses, particularly 'Pending' and 'Work in Progress', to prevent misuse and reduce the likelihood of rework.</a:t>
            </a:r>
            <a:endParaRPr lang="en-US" sz="950" dirty="0"/>
          </a:p>
        </p:txBody>
      </p:sp>
      <p:sp>
        <p:nvSpPr>
          <p:cNvPr id="119" name="Shape 117"/>
          <p:cNvSpPr/>
          <p:nvPr/>
        </p:nvSpPr>
        <p:spPr>
          <a:xfrm>
            <a:off x="457200" y="2852928"/>
            <a:ext cx="5536692" cy="1325880"/>
          </a:xfrm>
          <a:prstGeom prst="roundRect">
            <a:avLst>
              <a:gd name="adj" fmla="val 3448"/>
            </a:avLst>
          </a:prstGeom>
          <a:solidFill>
            <a:srgbClr val="FFF3EB"/>
          </a:solidFill>
          <a:ln w="10160">
            <a:solidFill>
              <a:srgbClr val="FEDEC8"/>
            </a:solidFill>
            <a:prstDash val="solid"/>
          </a:ln>
          <a:effectLst>
            <a:outerShdw sx="100000" sy="100000" kx="0" ky="0" algn="bl" rotWithShape="0" blurRad="76200" dist="19050" dir="5400000">
              <a:srgbClr val="122A35">
                <a:alpha val="6000"/>
              </a:srgbClr>
            </a:outerShdw>
          </a:effectLst>
        </p:spPr>
      </p:sp>
      <p:sp>
        <p:nvSpPr>
          <p:cNvPr id="120" name="Shape 118"/>
          <p:cNvSpPr/>
          <p:nvPr/>
        </p:nvSpPr>
        <p:spPr>
          <a:xfrm>
            <a:off x="603504" y="3017520"/>
            <a:ext cx="274320" cy="274320"/>
          </a:xfrm>
          <a:prstGeom prst="ellipse">
            <a:avLst/>
          </a:prstGeom>
          <a:solidFill>
            <a:srgbClr val="A54800"/>
          </a:solidFill>
          <a:ln/>
        </p:spPr>
      </p:sp>
      <p:sp>
        <p:nvSpPr>
          <p:cNvPr id="121" name="Text 119"/>
          <p:cNvSpPr/>
          <p:nvPr/>
        </p:nvSpPr>
        <p:spPr>
          <a:xfrm>
            <a:off x="603504" y="3017520"/>
            <a:ext cx="274320" cy="274320"/>
          </a:xfrm>
          <a:prstGeom prst="rect">
            <a:avLst/>
          </a:prstGeom>
          <a:noFill/>
          <a:ln/>
        </p:spPr>
        <p:txBody>
          <a:bodyPr wrap="square" lIns="0" tIns="0" rIns="0" bIns="0" rtlCol="0" anchor="ctr"/>
          <a:lstStyle/>
          <a:p>
            <a:pPr algn="ctr" indent="0" marL="0">
              <a:buNone/>
            </a:pPr>
            <a:r>
              <a:rPr lang="en-US" sz="1050" b="1" dirty="0">
                <a:solidFill>
                  <a:srgbClr val="FFFFFF"/>
                </a:solidFill>
                <a:latin typeface="Arial" pitchFamily="34" charset="0"/>
                <a:ea typeface="Arial" pitchFamily="34" charset="-122"/>
                <a:cs typeface="Arial" pitchFamily="34" charset="-120"/>
              </a:rPr>
              <a:t>3</a:t>
            </a:r>
            <a:endParaRPr lang="en-US" sz="1050" dirty="0"/>
          </a:p>
        </p:txBody>
      </p:sp>
      <p:sp>
        <p:nvSpPr>
          <p:cNvPr id="122" name="Text 120"/>
          <p:cNvSpPr/>
          <p:nvPr/>
        </p:nvSpPr>
        <p:spPr>
          <a:xfrm>
            <a:off x="969264" y="2999232"/>
            <a:ext cx="4850892" cy="256032"/>
          </a:xfrm>
          <a:prstGeom prst="rect">
            <a:avLst/>
          </a:prstGeom>
          <a:noFill/>
          <a:ln/>
        </p:spPr>
        <p:txBody>
          <a:bodyPr wrap="square" lIns="0" tIns="0" rIns="0" bIns="0" rtlCol="0" anchor="ctr"/>
          <a:lstStyle/>
          <a:p>
            <a:pPr indent="0" marL="0">
              <a:buNone/>
            </a:pPr>
            <a:r>
              <a:rPr lang="en-US" sz="1130" b="1" dirty="0">
                <a:solidFill>
                  <a:srgbClr val="172B4D"/>
                </a:solidFill>
                <a:latin typeface="Arial" pitchFamily="34" charset="0"/>
                <a:ea typeface="Arial" pitchFamily="34" charset="-122"/>
                <a:cs typeface="Arial" pitchFamily="34" charset="-120"/>
              </a:rPr>
              <a:t>Classification Field Integrity</a:t>
            </a:r>
            <a:endParaRPr lang="en-US" sz="1130" dirty="0"/>
          </a:p>
        </p:txBody>
      </p:sp>
      <p:sp>
        <p:nvSpPr>
          <p:cNvPr id="123" name="Text 121"/>
          <p:cNvSpPr/>
          <p:nvPr/>
        </p:nvSpPr>
        <p:spPr>
          <a:xfrm>
            <a:off x="969264" y="3328416"/>
            <a:ext cx="4850892" cy="731520"/>
          </a:xfrm>
          <a:prstGeom prst="rect">
            <a:avLst/>
          </a:prstGeom>
          <a:noFill/>
          <a:ln/>
        </p:spPr>
        <p:txBody>
          <a:bodyPr wrap="square" lIns="0" tIns="0" rIns="0" bIns="0" rtlCol="0" anchor="ctr"/>
          <a:lstStyle/>
          <a:p>
            <a:pPr indent="0" marL="0">
              <a:lnSpc>
                <a:spcPts val="1250"/>
              </a:lnSpc>
              <a:buNone/>
            </a:pPr>
            <a:r>
              <a:rPr lang="en-US" sz="950" dirty="0">
                <a:solidFill>
                  <a:srgbClr val="44546F"/>
                </a:solidFill>
                <a:latin typeface="Arial" pitchFamily="34" charset="0"/>
                <a:ea typeface="Arial" pitchFamily="34" charset="-122"/>
                <a:cs typeface="Arial" pitchFamily="34" charset="-120"/>
              </a:rPr>
              <a:t>Regularly audit the usage of key fields like 'Priority' and 'Subcategory' to ensure they are being used consistently and correctly for routing, prioritisation, and reporting.</a:t>
            </a:r>
            <a:endParaRPr lang="en-US" sz="950" dirty="0"/>
          </a:p>
        </p:txBody>
      </p:sp>
      <p:sp>
        <p:nvSpPr>
          <p:cNvPr id="124" name="Shape 122"/>
          <p:cNvSpPr/>
          <p:nvPr/>
        </p:nvSpPr>
        <p:spPr>
          <a:xfrm>
            <a:off x="6195060" y="2852928"/>
            <a:ext cx="5536692" cy="1325880"/>
          </a:xfrm>
          <a:prstGeom prst="roundRect">
            <a:avLst>
              <a:gd name="adj" fmla="val 3448"/>
            </a:avLst>
          </a:prstGeom>
          <a:solidFill>
            <a:srgbClr val="FFF3EB"/>
          </a:solidFill>
          <a:ln w="10160">
            <a:solidFill>
              <a:srgbClr val="FEDEC8"/>
            </a:solidFill>
            <a:prstDash val="solid"/>
          </a:ln>
          <a:effectLst>
            <a:outerShdw sx="100000" sy="100000" kx="0" ky="0" algn="bl" rotWithShape="0" blurRad="76200" dist="19050" dir="5400000">
              <a:srgbClr val="122A35">
                <a:alpha val="6000"/>
              </a:srgbClr>
            </a:outerShdw>
          </a:effectLst>
        </p:spPr>
      </p:sp>
      <p:sp>
        <p:nvSpPr>
          <p:cNvPr id="125" name="Shape 123"/>
          <p:cNvSpPr/>
          <p:nvPr/>
        </p:nvSpPr>
        <p:spPr>
          <a:xfrm>
            <a:off x="6341364" y="3017520"/>
            <a:ext cx="274320" cy="274320"/>
          </a:xfrm>
          <a:prstGeom prst="ellipse">
            <a:avLst/>
          </a:prstGeom>
          <a:solidFill>
            <a:srgbClr val="A54800"/>
          </a:solidFill>
          <a:ln/>
        </p:spPr>
      </p:sp>
      <p:sp>
        <p:nvSpPr>
          <p:cNvPr id="126" name="Text 124"/>
          <p:cNvSpPr/>
          <p:nvPr/>
        </p:nvSpPr>
        <p:spPr>
          <a:xfrm>
            <a:off x="6341364" y="3017520"/>
            <a:ext cx="274320" cy="274320"/>
          </a:xfrm>
          <a:prstGeom prst="rect">
            <a:avLst/>
          </a:prstGeom>
          <a:noFill/>
          <a:ln/>
        </p:spPr>
        <p:txBody>
          <a:bodyPr wrap="square" lIns="0" tIns="0" rIns="0" bIns="0" rtlCol="0" anchor="ctr"/>
          <a:lstStyle/>
          <a:p>
            <a:pPr algn="ctr" indent="0" marL="0">
              <a:buNone/>
            </a:pPr>
            <a:r>
              <a:rPr lang="en-US" sz="1050" b="1" dirty="0">
                <a:solidFill>
                  <a:srgbClr val="FFFFFF"/>
                </a:solidFill>
                <a:latin typeface="Arial" pitchFamily="34" charset="0"/>
                <a:ea typeface="Arial" pitchFamily="34" charset="-122"/>
                <a:cs typeface="Arial" pitchFamily="34" charset="-120"/>
              </a:rPr>
              <a:t>4</a:t>
            </a:r>
            <a:endParaRPr lang="en-US" sz="1050" dirty="0"/>
          </a:p>
        </p:txBody>
      </p:sp>
      <p:sp>
        <p:nvSpPr>
          <p:cNvPr id="127" name="Text 125"/>
          <p:cNvSpPr/>
          <p:nvPr/>
        </p:nvSpPr>
        <p:spPr>
          <a:xfrm>
            <a:off x="6707124" y="2999232"/>
            <a:ext cx="4850892" cy="256032"/>
          </a:xfrm>
          <a:prstGeom prst="rect">
            <a:avLst/>
          </a:prstGeom>
          <a:noFill/>
          <a:ln/>
        </p:spPr>
        <p:txBody>
          <a:bodyPr wrap="square" lIns="0" tIns="0" rIns="0" bIns="0" rtlCol="0" anchor="ctr"/>
          <a:lstStyle/>
          <a:p>
            <a:pPr indent="0" marL="0">
              <a:buNone/>
            </a:pPr>
            <a:r>
              <a:rPr lang="en-US" sz="1130" b="1" dirty="0">
                <a:solidFill>
                  <a:srgbClr val="172B4D"/>
                </a:solidFill>
                <a:latin typeface="Arial" pitchFamily="34" charset="0"/>
                <a:ea typeface="Arial" pitchFamily="34" charset="-122"/>
                <a:cs typeface="Arial" pitchFamily="34" charset="-120"/>
              </a:rPr>
              <a:t>Benefit Realisation Tracking</a:t>
            </a:r>
            <a:endParaRPr lang="en-US" sz="1130" dirty="0"/>
          </a:p>
        </p:txBody>
      </p:sp>
      <p:sp>
        <p:nvSpPr>
          <p:cNvPr id="128" name="Text 126"/>
          <p:cNvSpPr/>
          <p:nvPr/>
        </p:nvSpPr>
        <p:spPr>
          <a:xfrm>
            <a:off x="6707124" y="3328416"/>
            <a:ext cx="4850892" cy="731520"/>
          </a:xfrm>
          <a:prstGeom prst="rect">
            <a:avLst/>
          </a:prstGeom>
          <a:noFill/>
          <a:ln/>
        </p:spPr>
        <p:txBody>
          <a:bodyPr wrap="square" lIns="0" tIns="0" rIns="0" bIns="0" rtlCol="0" anchor="ctr"/>
          <a:lstStyle/>
          <a:p>
            <a:pPr indent="0" marL="0">
              <a:lnSpc>
                <a:spcPts val="1250"/>
              </a:lnSpc>
              <a:buNone/>
            </a:pPr>
            <a:r>
              <a:rPr lang="en-US" sz="950" dirty="0">
                <a:solidFill>
                  <a:srgbClr val="44546F"/>
                </a:solidFill>
                <a:latin typeface="Arial" pitchFamily="34" charset="0"/>
                <a:ea typeface="Arial" pitchFamily="34" charset="-122"/>
                <a:cs typeface="Arial" pitchFamily="34" charset="-120"/>
              </a:rPr>
              <a:t>Establish a performance dashboard to continuously measure key metrics (e.g., rework rate, closure delay, flow efficiency) to validate that process changes are delivering the expected benefits and to identify new opportunities.</a:t>
            </a:r>
            <a:endParaRPr lang="en-US" sz="950" dirty="0"/>
          </a:p>
        </p:txBody>
      </p:sp>
      <p:sp>
        <p:nvSpPr>
          <p:cNvPr id="25" name="Slide Number Placeholder 0"/>
          <p:cNvSpPr>
            <a:spLocks noGrp="1"/>
          </p:cNvSpPr>
          <p:nvPr>
            <p:ph type="sldNum" sz="quarter" idx="4294967295"/>
          </p:nvPr>
        </p:nvSpPr>
        <p:spPr>
          <a:xfrm>
            <a:off x="11521440" y="6537960"/>
            <a:ext cx="800000" cy="300000"/>
          </a:xfrm>
          <a:prstGeom prst="rect">
            <a:avLst/>
          </a:prstGeom>
          <a:extLst>
            <a:ext uri="{C572A759-6A51-4108-AA02-DFA0A04FC94B}">
              <ma14:wrappingTextBoxFlag xmlns:ma14="http://schemas.microsoft.com/office/mac/drawingml/2011/main" val="0"/>
            </a:ext>
          </a:extLst>
        </p:spPr>
        <p:txBody>
          <a:bodyPr/>
          <a:lstStyle>
            <a:lvl1pPr>
              <a:defRPr sz="850">
                <a:solidFill>
                  <a:srgbClr val="626F86"/>
                </a:solidFill>
                <a:latin typeface="Arial"/>
                <a:ea typeface="Arial"/>
                <a:cs typeface="Arial"/>
              </a:defRPr>
            </a:lvl1pPr>
          </a:lstStyle>
          <a:p>
            <a:pPr algn="l"/>
            <a:fld id="{F7021451-1387-4CA6-816F-3879F97B5CBC}" type="slidenum">
              <a:rPr b="0" lang="en-US"/>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sp>
        <p:nvSpPr>
          <p:cNvPr id="2" name="Shape 0"/>
          <p:cNvSpPr/>
          <p:nvPr/>
        </p:nvSpPr>
        <p:spPr>
          <a:xfrm>
            <a:off x="9555480" y="201168"/>
            <a:ext cx="22860" cy="22860"/>
          </a:xfrm>
          <a:prstGeom prst="ellipse">
            <a:avLst/>
          </a:prstGeom>
          <a:solidFill>
            <a:srgbClr val="CFE0F8">
              <a:alpha val="92000"/>
            </a:srgbClr>
          </a:solidFill>
          <a:ln w="12700">
            <a:solidFill>
              <a:srgbClr val="CFE0F8">
                <a:alpha val="0"/>
              </a:srgbClr>
            </a:solidFill>
            <a:prstDash val="solid"/>
          </a:ln>
        </p:spPr>
      </p:sp>
      <p:sp>
        <p:nvSpPr>
          <p:cNvPr id="3" name="Shape 1"/>
          <p:cNvSpPr/>
          <p:nvPr/>
        </p:nvSpPr>
        <p:spPr>
          <a:xfrm>
            <a:off x="9756648" y="201168"/>
            <a:ext cx="22860" cy="22860"/>
          </a:xfrm>
          <a:prstGeom prst="ellipse">
            <a:avLst/>
          </a:prstGeom>
          <a:solidFill>
            <a:srgbClr val="CFE0F8">
              <a:alpha val="92000"/>
            </a:srgbClr>
          </a:solidFill>
          <a:ln w="12700">
            <a:solidFill>
              <a:srgbClr val="CFE0F8">
                <a:alpha val="0"/>
              </a:srgbClr>
            </a:solidFill>
            <a:prstDash val="solid"/>
          </a:ln>
        </p:spPr>
      </p:sp>
      <p:sp>
        <p:nvSpPr>
          <p:cNvPr id="4" name="Shape 2"/>
          <p:cNvSpPr/>
          <p:nvPr/>
        </p:nvSpPr>
        <p:spPr>
          <a:xfrm>
            <a:off x="9957816" y="201168"/>
            <a:ext cx="22860" cy="22860"/>
          </a:xfrm>
          <a:prstGeom prst="ellipse">
            <a:avLst/>
          </a:prstGeom>
          <a:solidFill>
            <a:srgbClr val="CFE0F8">
              <a:alpha val="92000"/>
            </a:srgbClr>
          </a:solidFill>
          <a:ln w="12700">
            <a:solidFill>
              <a:srgbClr val="CFE0F8">
                <a:alpha val="0"/>
              </a:srgbClr>
            </a:solidFill>
            <a:prstDash val="solid"/>
          </a:ln>
        </p:spPr>
      </p:sp>
      <p:sp>
        <p:nvSpPr>
          <p:cNvPr id="5" name="Shape 3"/>
          <p:cNvSpPr/>
          <p:nvPr/>
        </p:nvSpPr>
        <p:spPr>
          <a:xfrm>
            <a:off x="10158984" y="201168"/>
            <a:ext cx="22860" cy="22860"/>
          </a:xfrm>
          <a:prstGeom prst="ellipse">
            <a:avLst/>
          </a:prstGeom>
          <a:solidFill>
            <a:srgbClr val="CFE0F8">
              <a:alpha val="92000"/>
            </a:srgbClr>
          </a:solidFill>
          <a:ln w="12700">
            <a:solidFill>
              <a:srgbClr val="CFE0F8">
                <a:alpha val="0"/>
              </a:srgbClr>
            </a:solidFill>
            <a:prstDash val="solid"/>
          </a:ln>
        </p:spPr>
      </p:sp>
      <p:sp>
        <p:nvSpPr>
          <p:cNvPr id="6" name="Shape 4"/>
          <p:cNvSpPr/>
          <p:nvPr/>
        </p:nvSpPr>
        <p:spPr>
          <a:xfrm>
            <a:off x="10360152" y="201168"/>
            <a:ext cx="22860" cy="22860"/>
          </a:xfrm>
          <a:prstGeom prst="ellipse">
            <a:avLst/>
          </a:prstGeom>
          <a:solidFill>
            <a:srgbClr val="CFE0F8">
              <a:alpha val="92000"/>
            </a:srgbClr>
          </a:solidFill>
          <a:ln w="12700">
            <a:solidFill>
              <a:srgbClr val="CFE0F8">
                <a:alpha val="0"/>
              </a:srgbClr>
            </a:solidFill>
            <a:prstDash val="solid"/>
          </a:ln>
        </p:spPr>
      </p:sp>
      <p:sp>
        <p:nvSpPr>
          <p:cNvPr id="7" name="Shape 5"/>
          <p:cNvSpPr/>
          <p:nvPr/>
        </p:nvSpPr>
        <p:spPr>
          <a:xfrm>
            <a:off x="10561320" y="201168"/>
            <a:ext cx="22860" cy="22860"/>
          </a:xfrm>
          <a:prstGeom prst="ellipse">
            <a:avLst/>
          </a:prstGeom>
          <a:solidFill>
            <a:srgbClr val="CFE0F8">
              <a:alpha val="92000"/>
            </a:srgbClr>
          </a:solidFill>
          <a:ln w="12700">
            <a:solidFill>
              <a:srgbClr val="CFE0F8">
                <a:alpha val="0"/>
              </a:srgbClr>
            </a:solidFill>
            <a:prstDash val="solid"/>
          </a:ln>
        </p:spPr>
      </p:sp>
      <p:sp>
        <p:nvSpPr>
          <p:cNvPr id="8" name="Shape 6"/>
          <p:cNvSpPr/>
          <p:nvPr/>
        </p:nvSpPr>
        <p:spPr>
          <a:xfrm>
            <a:off x="10762488" y="201168"/>
            <a:ext cx="22860" cy="22860"/>
          </a:xfrm>
          <a:prstGeom prst="ellipse">
            <a:avLst/>
          </a:prstGeom>
          <a:solidFill>
            <a:srgbClr val="CFE0F8">
              <a:alpha val="92000"/>
            </a:srgbClr>
          </a:solidFill>
          <a:ln w="12700">
            <a:solidFill>
              <a:srgbClr val="CFE0F8">
                <a:alpha val="0"/>
              </a:srgbClr>
            </a:solidFill>
            <a:prstDash val="solid"/>
          </a:ln>
        </p:spPr>
      </p:sp>
      <p:sp>
        <p:nvSpPr>
          <p:cNvPr id="9" name="Shape 7"/>
          <p:cNvSpPr/>
          <p:nvPr/>
        </p:nvSpPr>
        <p:spPr>
          <a:xfrm>
            <a:off x="10963656" y="201168"/>
            <a:ext cx="22860" cy="22860"/>
          </a:xfrm>
          <a:prstGeom prst="ellipse">
            <a:avLst/>
          </a:prstGeom>
          <a:solidFill>
            <a:srgbClr val="CFE0F8">
              <a:alpha val="92000"/>
            </a:srgbClr>
          </a:solidFill>
          <a:ln w="12700">
            <a:solidFill>
              <a:srgbClr val="CFE0F8">
                <a:alpha val="0"/>
              </a:srgbClr>
            </a:solidFill>
            <a:prstDash val="solid"/>
          </a:ln>
        </p:spPr>
      </p:sp>
      <p:sp>
        <p:nvSpPr>
          <p:cNvPr id="10" name="Shape 8"/>
          <p:cNvSpPr/>
          <p:nvPr/>
        </p:nvSpPr>
        <p:spPr>
          <a:xfrm>
            <a:off x="11164824" y="201168"/>
            <a:ext cx="22860" cy="22860"/>
          </a:xfrm>
          <a:prstGeom prst="ellipse">
            <a:avLst/>
          </a:prstGeom>
          <a:solidFill>
            <a:srgbClr val="CFE0F8">
              <a:alpha val="92000"/>
            </a:srgbClr>
          </a:solidFill>
          <a:ln w="12700">
            <a:solidFill>
              <a:srgbClr val="CFE0F8">
                <a:alpha val="0"/>
              </a:srgbClr>
            </a:solidFill>
            <a:prstDash val="solid"/>
          </a:ln>
        </p:spPr>
      </p:sp>
      <p:sp>
        <p:nvSpPr>
          <p:cNvPr id="11" name="Shape 9"/>
          <p:cNvSpPr/>
          <p:nvPr/>
        </p:nvSpPr>
        <p:spPr>
          <a:xfrm>
            <a:off x="11365992" y="201168"/>
            <a:ext cx="22860" cy="22860"/>
          </a:xfrm>
          <a:prstGeom prst="ellipse">
            <a:avLst/>
          </a:prstGeom>
          <a:solidFill>
            <a:srgbClr val="CFE0F8">
              <a:alpha val="92000"/>
            </a:srgbClr>
          </a:solidFill>
          <a:ln w="12700">
            <a:solidFill>
              <a:srgbClr val="CFE0F8">
                <a:alpha val="0"/>
              </a:srgbClr>
            </a:solidFill>
            <a:prstDash val="solid"/>
          </a:ln>
        </p:spPr>
      </p:sp>
      <p:sp>
        <p:nvSpPr>
          <p:cNvPr id="12" name="Shape 10"/>
          <p:cNvSpPr/>
          <p:nvPr/>
        </p:nvSpPr>
        <p:spPr>
          <a:xfrm>
            <a:off x="11567160" y="201168"/>
            <a:ext cx="22860" cy="22860"/>
          </a:xfrm>
          <a:prstGeom prst="ellipse">
            <a:avLst/>
          </a:prstGeom>
          <a:solidFill>
            <a:srgbClr val="CFE0F8">
              <a:alpha val="92000"/>
            </a:srgbClr>
          </a:solidFill>
          <a:ln w="12700">
            <a:solidFill>
              <a:srgbClr val="CFE0F8">
                <a:alpha val="0"/>
              </a:srgbClr>
            </a:solidFill>
            <a:prstDash val="solid"/>
          </a:ln>
        </p:spPr>
      </p:sp>
      <p:sp>
        <p:nvSpPr>
          <p:cNvPr id="13" name="Shape 11"/>
          <p:cNvSpPr/>
          <p:nvPr/>
        </p:nvSpPr>
        <p:spPr>
          <a:xfrm>
            <a:off x="11768328" y="201168"/>
            <a:ext cx="22860" cy="22860"/>
          </a:xfrm>
          <a:prstGeom prst="ellipse">
            <a:avLst/>
          </a:prstGeom>
          <a:solidFill>
            <a:srgbClr val="CFE0F8">
              <a:alpha val="92000"/>
            </a:srgbClr>
          </a:solidFill>
          <a:ln w="12700">
            <a:solidFill>
              <a:srgbClr val="CFE0F8">
                <a:alpha val="0"/>
              </a:srgbClr>
            </a:solidFill>
            <a:prstDash val="solid"/>
          </a:ln>
        </p:spPr>
      </p:sp>
      <p:sp>
        <p:nvSpPr>
          <p:cNvPr id="14" name="Shape 12"/>
          <p:cNvSpPr/>
          <p:nvPr/>
        </p:nvSpPr>
        <p:spPr>
          <a:xfrm>
            <a:off x="11969496" y="201168"/>
            <a:ext cx="22860" cy="22860"/>
          </a:xfrm>
          <a:prstGeom prst="ellipse">
            <a:avLst/>
          </a:prstGeom>
          <a:solidFill>
            <a:srgbClr val="CFE0F8">
              <a:alpha val="92000"/>
            </a:srgbClr>
          </a:solidFill>
          <a:ln w="12700">
            <a:solidFill>
              <a:srgbClr val="CFE0F8">
                <a:alpha val="0"/>
              </a:srgbClr>
            </a:solidFill>
            <a:prstDash val="solid"/>
          </a:ln>
        </p:spPr>
      </p:sp>
      <p:sp>
        <p:nvSpPr>
          <p:cNvPr id="15" name="Shape 13"/>
          <p:cNvSpPr/>
          <p:nvPr/>
        </p:nvSpPr>
        <p:spPr>
          <a:xfrm>
            <a:off x="9555480" y="384048"/>
            <a:ext cx="22860" cy="22860"/>
          </a:xfrm>
          <a:prstGeom prst="ellipse">
            <a:avLst/>
          </a:prstGeom>
          <a:solidFill>
            <a:srgbClr val="CFE0F8">
              <a:alpha val="92000"/>
            </a:srgbClr>
          </a:solidFill>
          <a:ln w="12700">
            <a:solidFill>
              <a:srgbClr val="CFE0F8">
                <a:alpha val="0"/>
              </a:srgbClr>
            </a:solidFill>
            <a:prstDash val="solid"/>
          </a:ln>
        </p:spPr>
      </p:sp>
      <p:sp>
        <p:nvSpPr>
          <p:cNvPr id="16" name="Shape 14"/>
          <p:cNvSpPr/>
          <p:nvPr/>
        </p:nvSpPr>
        <p:spPr>
          <a:xfrm>
            <a:off x="9756648" y="384048"/>
            <a:ext cx="22860" cy="22860"/>
          </a:xfrm>
          <a:prstGeom prst="ellipse">
            <a:avLst/>
          </a:prstGeom>
          <a:solidFill>
            <a:srgbClr val="CFE0F8">
              <a:alpha val="92000"/>
            </a:srgbClr>
          </a:solidFill>
          <a:ln w="12700">
            <a:solidFill>
              <a:srgbClr val="CFE0F8">
                <a:alpha val="0"/>
              </a:srgbClr>
            </a:solidFill>
            <a:prstDash val="solid"/>
          </a:ln>
        </p:spPr>
      </p:sp>
      <p:sp>
        <p:nvSpPr>
          <p:cNvPr id="17" name="Shape 15"/>
          <p:cNvSpPr/>
          <p:nvPr/>
        </p:nvSpPr>
        <p:spPr>
          <a:xfrm>
            <a:off x="9957816" y="384048"/>
            <a:ext cx="22860" cy="22860"/>
          </a:xfrm>
          <a:prstGeom prst="ellipse">
            <a:avLst/>
          </a:prstGeom>
          <a:solidFill>
            <a:srgbClr val="CFE0F8">
              <a:alpha val="92000"/>
            </a:srgbClr>
          </a:solidFill>
          <a:ln w="12700">
            <a:solidFill>
              <a:srgbClr val="CFE0F8">
                <a:alpha val="0"/>
              </a:srgbClr>
            </a:solidFill>
            <a:prstDash val="solid"/>
          </a:ln>
        </p:spPr>
      </p:sp>
      <p:sp>
        <p:nvSpPr>
          <p:cNvPr id="18" name="Shape 16"/>
          <p:cNvSpPr/>
          <p:nvPr/>
        </p:nvSpPr>
        <p:spPr>
          <a:xfrm>
            <a:off x="10158984" y="384048"/>
            <a:ext cx="22860" cy="22860"/>
          </a:xfrm>
          <a:prstGeom prst="ellipse">
            <a:avLst/>
          </a:prstGeom>
          <a:solidFill>
            <a:srgbClr val="CFE0F8">
              <a:alpha val="92000"/>
            </a:srgbClr>
          </a:solidFill>
          <a:ln w="12700">
            <a:solidFill>
              <a:srgbClr val="CFE0F8">
                <a:alpha val="0"/>
              </a:srgbClr>
            </a:solidFill>
            <a:prstDash val="solid"/>
          </a:ln>
        </p:spPr>
      </p:sp>
      <p:sp>
        <p:nvSpPr>
          <p:cNvPr id="19" name="Shape 17"/>
          <p:cNvSpPr/>
          <p:nvPr/>
        </p:nvSpPr>
        <p:spPr>
          <a:xfrm>
            <a:off x="10360152" y="384048"/>
            <a:ext cx="22860" cy="22860"/>
          </a:xfrm>
          <a:prstGeom prst="ellipse">
            <a:avLst/>
          </a:prstGeom>
          <a:solidFill>
            <a:srgbClr val="CFE0F8">
              <a:alpha val="92000"/>
            </a:srgbClr>
          </a:solidFill>
          <a:ln w="12700">
            <a:solidFill>
              <a:srgbClr val="CFE0F8">
                <a:alpha val="0"/>
              </a:srgbClr>
            </a:solidFill>
            <a:prstDash val="solid"/>
          </a:ln>
        </p:spPr>
      </p:sp>
      <p:sp>
        <p:nvSpPr>
          <p:cNvPr id="20" name="Shape 18"/>
          <p:cNvSpPr/>
          <p:nvPr/>
        </p:nvSpPr>
        <p:spPr>
          <a:xfrm>
            <a:off x="10561320" y="384048"/>
            <a:ext cx="22860" cy="22860"/>
          </a:xfrm>
          <a:prstGeom prst="ellipse">
            <a:avLst/>
          </a:prstGeom>
          <a:solidFill>
            <a:srgbClr val="CFE0F8">
              <a:alpha val="92000"/>
            </a:srgbClr>
          </a:solidFill>
          <a:ln w="12700">
            <a:solidFill>
              <a:srgbClr val="CFE0F8">
                <a:alpha val="0"/>
              </a:srgbClr>
            </a:solidFill>
            <a:prstDash val="solid"/>
          </a:ln>
        </p:spPr>
      </p:sp>
      <p:sp>
        <p:nvSpPr>
          <p:cNvPr id="21" name="Shape 19"/>
          <p:cNvSpPr/>
          <p:nvPr/>
        </p:nvSpPr>
        <p:spPr>
          <a:xfrm>
            <a:off x="10762488" y="384048"/>
            <a:ext cx="22860" cy="22860"/>
          </a:xfrm>
          <a:prstGeom prst="ellipse">
            <a:avLst/>
          </a:prstGeom>
          <a:solidFill>
            <a:srgbClr val="CFE0F8">
              <a:alpha val="92000"/>
            </a:srgbClr>
          </a:solidFill>
          <a:ln w="12700">
            <a:solidFill>
              <a:srgbClr val="CFE0F8">
                <a:alpha val="0"/>
              </a:srgbClr>
            </a:solidFill>
            <a:prstDash val="solid"/>
          </a:ln>
        </p:spPr>
      </p:sp>
      <p:sp>
        <p:nvSpPr>
          <p:cNvPr id="22" name="Shape 20"/>
          <p:cNvSpPr/>
          <p:nvPr/>
        </p:nvSpPr>
        <p:spPr>
          <a:xfrm>
            <a:off x="10963656" y="384048"/>
            <a:ext cx="22860" cy="22860"/>
          </a:xfrm>
          <a:prstGeom prst="ellipse">
            <a:avLst/>
          </a:prstGeom>
          <a:solidFill>
            <a:srgbClr val="CFE0F8">
              <a:alpha val="92000"/>
            </a:srgbClr>
          </a:solidFill>
          <a:ln w="12700">
            <a:solidFill>
              <a:srgbClr val="CFE0F8">
                <a:alpha val="0"/>
              </a:srgbClr>
            </a:solidFill>
            <a:prstDash val="solid"/>
          </a:ln>
        </p:spPr>
      </p:sp>
      <p:sp>
        <p:nvSpPr>
          <p:cNvPr id="23" name="Shape 21"/>
          <p:cNvSpPr/>
          <p:nvPr/>
        </p:nvSpPr>
        <p:spPr>
          <a:xfrm>
            <a:off x="11164824" y="384048"/>
            <a:ext cx="22860" cy="22860"/>
          </a:xfrm>
          <a:prstGeom prst="ellipse">
            <a:avLst/>
          </a:prstGeom>
          <a:solidFill>
            <a:srgbClr val="CFE0F8">
              <a:alpha val="92000"/>
            </a:srgbClr>
          </a:solidFill>
          <a:ln w="12700">
            <a:solidFill>
              <a:srgbClr val="CFE0F8">
                <a:alpha val="0"/>
              </a:srgbClr>
            </a:solidFill>
            <a:prstDash val="solid"/>
          </a:ln>
        </p:spPr>
      </p:sp>
      <p:sp>
        <p:nvSpPr>
          <p:cNvPr id="24" name="Shape 22"/>
          <p:cNvSpPr/>
          <p:nvPr/>
        </p:nvSpPr>
        <p:spPr>
          <a:xfrm>
            <a:off x="11365992" y="384048"/>
            <a:ext cx="22860" cy="22860"/>
          </a:xfrm>
          <a:prstGeom prst="ellipse">
            <a:avLst/>
          </a:prstGeom>
          <a:solidFill>
            <a:srgbClr val="CFE0F8">
              <a:alpha val="92000"/>
            </a:srgbClr>
          </a:solidFill>
          <a:ln w="12700">
            <a:solidFill>
              <a:srgbClr val="CFE0F8">
                <a:alpha val="0"/>
              </a:srgbClr>
            </a:solidFill>
            <a:prstDash val="solid"/>
          </a:ln>
        </p:spPr>
      </p:sp>
      <p:sp>
        <p:nvSpPr>
          <p:cNvPr id="25" name="Shape 23"/>
          <p:cNvSpPr/>
          <p:nvPr/>
        </p:nvSpPr>
        <p:spPr>
          <a:xfrm>
            <a:off x="11567160" y="384048"/>
            <a:ext cx="22860" cy="22860"/>
          </a:xfrm>
          <a:prstGeom prst="ellipse">
            <a:avLst/>
          </a:prstGeom>
          <a:solidFill>
            <a:srgbClr val="CFE0F8">
              <a:alpha val="92000"/>
            </a:srgbClr>
          </a:solidFill>
          <a:ln w="12700">
            <a:solidFill>
              <a:srgbClr val="CFE0F8">
                <a:alpha val="0"/>
              </a:srgbClr>
            </a:solidFill>
            <a:prstDash val="solid"/>
          </a:ln>
        </p:spPr>
      </p:sp>
      <p:sp>
        <p:nvSpPr>
          <p:cNvPr id="26" name="Shape 24"/>
          <p:cNvSpPr/>
          <p:nvPr/>
        </p:nvSpPr>
        <p:spPr>
          <a:xfrm>
            <a:off x="11768328" y="384048"/>
            <a:ext cx="22860" cy="22860"/>
          </a:xfrm>
          <a:prstGeom prst="ellipse">
            <a:avLst/>
          </a:prstGeom>
          <a:solidFill>
            <a:srgbClr val="CFE0F8">
              <a:alpha val="92000"/>
            </a:srgbClr>
          </a:solidFill>
          <a:ln w="12700">
            <a:solidFill>
              <a:srgbClr val="CFE0F8">
                <a:alpha val="0"/>
              </a:srgbClr>
            </a:solidFill>
            <a:prstDash val="solid"/>
          </a:ln>
        </p:spPr>
      </p:sp>
      <p:sp>
        <p:nvSpPr>
          <p:cNvPr id="27" name="Shape 25"/>
          <p:cNvSpPr/>
          <p:nvPr/>
        </p:nvSpPr>
        <p:spPr>
          <a:xfrm>
            <a:off x="11969496" y="384048"/>
            <a:ext cx="22860" cy="22860"/>
          </a:xfrm>
          <a:prstGeom prst="ellipse">
            <a:avLst/>
          </a:prstGeom>
          <a:solidFill>
            <a:srgbClr val="CFE0F8">
              <a:alpha val="92000"/>
            </a:srgbClr>
          </a:solidFill>
          <a:ln w="12700">
            <a:solidFill>
              <a:srgbClr val="CFE0F8">
                <a:alpha val="0"/>
              </a:srgbClr>
            </a:solidFill>
            <a:prstDash val="solid"/>
          </a:ln>
        </p:spPr>
      </p:sp>
      <p:sp>
        <p:nvSpPr>
          <p:cNvPr id="28" name="Shape 26"/>
          <p:cNvSpPr/>
          <p:nvPr/>
        </p:nvSpPr>
        <p:spPr>
          <a:xfrm>
            <a:off x="9555480" y="566928"/>
            <a:ext cx="22860" cy="22860"/>
          </a:xfrm>
          <a:prstGeom prst="ellipse">
            <a:avLst/>
          </a:prstGeom>
          <a:solidFill>
            <a:srgbClr val="CFE0F8">
              <a:alpha val="92000"/>
            </a:srgbClr>
          </a:solidFill>
          <a:ln w="12700">
            <a:solidFill>
              <a:srgbClr val="CFE0F8">
                <a:alpha val="0"/>
              </a:srgbClr>
            </a:solidFill>
            <a:prstDash val="solid"/>
          </a:ln>
        </p:spPr>
      </p:sp>
      <p:sp>
        <p:nvSpPr>
          <p:cNvPr id="29" name="Shape 27"/>
          <p:cNvSpPr/>
          <p:nvPr/>
        </p:nvSpPr>
        <p:spPr>
          <a:xfrm>
            <a:off x="9756648" y="566928"/>
            <a:ext cx="22860" cy="22860"/>
          </a:xfrm>
          <a:prstGeom prst="ellipse">
            <a:avLst/>
          </a:prstGeom>
          <a:solidFill>
            <a:srgbClr val="CFE0F8">
              <a:alpha val="92000"/>
            </a:srgbClr>
          </a:solidFill>
          <a:ln w="12700">
            <a:solidFill>
              <a:srgbClr val="CFE0F8">
                <a:alpha val="0"/>
              </a:srgbClr>
            </a:solidFill>
            <a:prstDash val="solid"/>
          </a:ln>
        </p:spPr>
      </p:sp>
      <p:sp>
        <p:nvSpPr>
          <p:cNvPr id="30" name="Shape 28"/>
          <p:cNvSpPr/>
          <p:nvPr/>
        </p:nvSpPr>
        <p:spPr>
          <a:xfrm>
            <a:off x="9957816" y="566928"/>
            <a:ext cx="22860" cy="22860"/>
          </a:xfrm>
          <a:prstGeom prst="ellipse">
            <a:avLst/>
          </a:prstGeom>
          <a:solidFill>
            <a:srgbClr val="CFE0F8">
              <a:alpha val="92000"/>
            </a:srgbClr>
          </a:solidFill>
          <a:ln w="12700">
            <a:solidFill>
              <a:srgbClr val="CFE0F8">
                <a:alpha val="0"/>
              </a:srgbClr>
            </a:solidFill>
            <a:prstDash val="solid"/>
          </a:ln>
        </p:spPr>
      </p:sp>
      <p:sp>
        <p:nvSpPr>
          <p:cNvPr id="31" name="Shape 29"/>
          <p:cNvSpPr/>
          <p:nvPr/>
        </p:nvSpPr>
        <p:spPr>
          <a:xfrm>
            <a:off x="10158984" y="566928"/>
            <a:ext cx="22860" cy="22860"/>
          </a:xfrm>
          <a:prstGeom prst="ellipse">
            <a:avLst/>
          </a:prstGeom>
          <a:solidFill>
            <a:srgbClr val="CFE0F8">
              <a:alpha val="92000"/>
            </a:srgbClr>
          </a:solidFill>
          <a:ln w="12700">
            <a:solidFill>
              <a:srgbClr val="CFE0F8">
                <a:alpha val="0"/>
              </a:srgbClr>
            </a:solidFill>
            <a:prstDash val="solid"/>
          </a:ln>
        </p:spPr>
      </p:sp>
      <p:sp>
        <p:nvSpPr>
          <p:cNvPr id="32" name="Shape 30"/>
          <p:cNvSpPr/>
          <p:nvPr/>
        </p:nvSpPr>
        <p:spPr>
          <a:xfrm>
            <a:off x="10360152" y="566928"/>
            <a:ext cx="22860" cy="22860"/>
          </a:xfrm>
          <a:prstGeom prst="ellipse">
            <a:avLst/>
          </a:prstGeom>
          <a:solidFill>
            <a:srgbClr val="CFE0F8">
              <a:alpha val="92000"/>
            </a:srgbClr>
          </a:solidFill>
          <a:ln w="12700">
            <a:solidFill>
              <a:srgbClr val="CFE0F8">
                <a:alpha val="0"/>
              </a:srgbClr>
            </a:solidFill>
            <a:prstDash val="solid"/>
          </a:ln>
        </p:spPr>
      </p:sp>
      <p:sp>
        <p:nvSpPr>
          <p:cNvPr id="33" name="Shape 31"/>
          <p:cNvSpPr/>
          <p:nvPr/>
        </p:nvSpPr>
        <p:spPr>
          <a:xfrm>
            <a:off x="10561320" y="566928"/>
            <a:ext cx="22860" cy="22860"/>
          </a:xfrm>
          <a:prstGeom prst="ellipse">
            <a:avLst/>
          </a:prstGeom>
          <a:solidFill>
            <a:srgbClr val="CFE0F8">
              <a:alpha val="92000"/>
            </a:srgbClr>
          </a:solidFill>
          <a:ln w="12700">
            <a:solidFill>
              <a:srgbClr val="CFE0F8">
                <a:alpha val="0"/>
              </a:srgbClr>
            </a:solidFill>
            <a:prstDash val="solid"/>
          </a:ln>
        </p:spPr>
      </p:sp>
      <p:sp>
        <p:nvSpPr>
          <p:cNvPr id="34" name="Shape 32"/>
          <p:cNvSpPr/>
          <p:nvPr/>
        </p:nvSpPr>
        <p:spPr>
          <a:xfrm>
            <a:off x="10762488" y="566928"/>
            <a:ext cx="22860" cy="22860"/>
          </a:xfrm>
          <a:prstGeom prst="ellipse">
            <a:avLst/>
          </a:prstGeom>
          <a:solidFill>
            <a:srgbClr val="CFE0F8">
              <a:alpha val="92000"/>
            </a:srgbClr>
          </a:solidFill>
          <a:ln w="12700">
            <a:solidFill>
              <a:srgbClr val="CFE0F8">
                <a:alpha val="0"/>
              </a:srgbClr>
            </a:solidFill>
            <a:prstDash val="solid"/>
          </a:ln>
        </p:spPr>
      </p:sp>
      <p:sp>
        <p:nvSpPr>
          <p:cNvPr id="35" name="Shape 33"/>
          <p:cNvSpPr/>
          <p:nvPr/>
        </p:nvSpPr>
        <p:spPr>
          <a:xfrm>
            <a:off x="10963656" y="566928"/>
            <a:ext cx="22860" cy="22860"/>
          </a:xfrm>
          <a:prstGeom prst="ellipse">
            <a:avLst/>
          </a:prstGeom>
          <a:solidFill>
            <a:srgbClr val="CFE0F8">
              <a:alpha val="92000"/>
            </a:srgbClr>
          </a:solidFill>
          <a:ln w="12700">
            <a:solidFill>
              <a:srgbClr val="CFE0F8">
                <a:alpha val="0"/>
              </a:srgbClr>
            </a:solidFill>
            <a:prstDash val="solid"/>
          </a:ln>
        </p:spPr>
      </p:sp>
      <p:sp>
        <p:nvSpPr>
          <p:cNvPr id="36" name="Shape 34"/>
          <p:cNvSpPr/>
          <p:nvPr/>
        </p:nvSpPr>
        <p:spPr>
          <a:xfrm>
            <a:off x="11164824" y="566928"/>
            <a:ext cx="22860" cy="22860"/>
          </a:xfrm>
          <a:prstGeom prst="ellipse">
            <a:avLst/>
          </a:prstGeom>
          <a:solidFill>
            <a:srgbClr val="CFE0F8">
              <a:alpha val="92000"/>
            </a:srgbClr>
          </a:solidFill>
          <a:ln w="12700">
            <a:solidFill>
              <a:srgbClr val="CFE0F8">
                <a:alpha val="0"/>
              </a:srgbClr>
            </a:solidFill>
            <a:prstDash val="solid"/>
          </a:ln>
        </p:spPr>
      </p:sp>
      <p:sp>
        <p:nvSpPr>
          <p:cNvPr id="37" name="Shape 35"/>
          <p:cNvSpPr/>
          <p:nvPr/>
        </p:nvSpPr>
        <p:spPr>
          <a:xfrm>
            <a:off x="11365992" y="566928"/>
            <a:ext cx="22860" cy="22860"/>
          </a:xfrm>
          <a:prstGeom prst="ellipse">
            <a:avLst/>
          </a:prstGeom>
          <a:solidFill>
            <a:srgbClr val="CFE0F8">
              <a:alpha val="92000"/>
            </a:srgbClr>
          </a:solidFill>
          <a:ln w="12700">
            <a:solidFill>
              <a:srgbClr val="CFE0F8">
                <a:alpha val="0"/>
              </a:srgbClr>
            </a:solidFill>
            <a:prstDash val="solid"/>
          </a:ln>
        </p:spPr>
      </p:sp>
      <p:sp>
        <p:nvSpPr>
          <p:cNvPr id="38" name="Shape 36"/>
          <p:cNvSpPr/>
          <p:nvPr/>
        </p:nvSpPr>
        <p:spPr>
          <a:xfrm>
            <a:off x="11567160" y="566928"/>
            <a:ext cx="22860" cy="22860"/>
          </a:xfrm>
          <a:prstGeom prst="ellipse">
            <a:avLst/>
          </a:prstGeom>
          <a:solidFill>
            <a:srgbClr val="CFE0F8">
              <a:alpha val="92000"/>
            </a:srgbClr>
          </a:solidFill>
          <a:ln w="12700">
            <a:solidFill>
              <a:srgbClr val="CFE0F8">
                <a:alpha val="0"/>
              </a:srgbClr>
            </a:solidFill>
            <a:prstDash val="solid"/>
          </a:ln>
        </p:spPr>
      </p:sp>
      <p:sp>
        <p:nvSpPr>
          <p:cNvPr id="39" name="Shape 37"/>
          <p:cNvSpPr/>
          <p:nvPr/>
        </p:nvSpPr>
        <p:spPr>
          <a:xfrm>
            <a:off x="11768328" y="566928"/>
            <a:ext cx="22860" cy="22860"/>
          </a:xfrm>
          <a:prstGeom prst="ellipse">
            <a:avLst/>
          </a:prstGeom>
          <a:solidFill>
            <a:srgbClr val="CFE0F8">
              <a:alpha val="92000"/>
            </a:srgbClr>
          </a:solidFill>
          <a:ln w="12700">
            <a:solidFill>
              <a:srgbClr val="CFE0F8">
                <a:alpha val="0"/>
              </a:srgbClr>
            </a:solidFill>
            <a:prstDash val="solid"/>
          </a:ln>
        </p:spPr>
      </p:sp>
      <p:sp>
        <p:nvSpPr>
          <p:cNvPr id="40" name="Shape 38"/>
          <p:cNvSpPr/>
          <p:nvPr/>
        </p:nvSpPr>
        <p:spPr>
          <a:xfrm>
            <a:off x="11969496" y="566928"/>
            <a:ext cx="22860" cy="22860"/>
          </a:xfrm>
          <a:prstGeom prst="ellipse">
            <a:avLst/>
          </a:prstGeom>
          <a:solidFill>
            <a:srgbClr val="CFE0F8">
              <a:alpha val="92000"/>
            </a:srgbClr>
          </a:solidFill>
          <a:ln w="12700">
            <a:solidFill>
              <a:srgbClr val="CFE0F8">
                <a:alpha val="0"/>
              </a:srgbClr>
            </a:solidFill>
            <a:prstDash val="solid"/>
          </a:ln>
        </p:spPr>
      </p:sp>
      <p:sp>
        <p:nvSpPr>
          <p:cNvPr id="41" name="Shape 39"/>
          <p:cNvSpPr/>
          <p:nvPr/>
        </p:nvSpPr>
        <p:spPr>
          <a:xfrm>
            <a:off x="9555480" y="749808"/>
            <a:ext cx="22860" cy="22860"/>
          </a:xfrm>
          <a:prstGeom prst="ellipse">
            <a:avLst/>
          </a:prstGeom>
          <a:solidFill>
            <a:srgbClr val="CFE0F8">
              <a:alpha val="92000"/>
            </a:srgbClr>
          </a:solidFill>
          <a:ln w="12700">
            <a:solidFill>
              <a:srgbClr val="CFE0F8">
                <a:alpha val="0"/>
              </a:srgbClr>
            </a:solidFill>
            <a:prstDash val="solid"/>
          </a:ln>
        </p:spPr>
      </p:sp>
      <p:sp>
        <p:nvSpPr>
          <p:cNvPr id="42" name="Shape 40"/>
          <p:cNvSpPr/>
          <p:nvPr/>
        </p:nvSpPr>
        <p:spPr>
          <a:xfrm>
            <a:off x="9756648" y="749808"/>
            <a:ext cx="22860" cy="22860"/>
          </a:xfrm>
          <a:prstGeom prst="ellipse">
            <a:avLst/>
          </a:prstGeom>
          <a:solidFill>
            <a:srgbClr val="CFE0F8">
              <a:alpha val="92000"/>
            </a:srgbClr>
          </a:solidFill>
          <a:ln w="12700">
            <a:solidFill>
              <a:srgbClr val="CFE0F8">
                <a:alpha val="0"/>
              </a:srgbClr>
            </a:solidFill>
            <a:prstDash val="solid"/>
          </a:ln>
        </p:spPr>
      </p:sp>
      <p:sp>
        <p:nvSpPr>
          <p:cNvPr id="43" name="Shape 41"/>
          <p:cNvSpPr/>
          <p:nvPr/>
        </p:nvSpPr>
        <p:spPr>
          <a:xfrm>
            <a:off x="9957816" y="749808"/>
            <a:ext cx="22860" cy="22860"/>
          </a:xfrm>
          <a:prstGeom prst="ellipse">
            <a:avLst/>
          </a:prstGeom>
          <a:solidFill>
            <a:srgbClr val="CFE0F8">
              <a:alpha val="92000"/>
            </a:srgbClr>
          </a:solidFill>
          <a:ln w="12700">
            <a:solidFill>
              <a:srgbClr val="CFE0F8">
                <a:alpha val="0"/>
              </a:srgbClr>
            </a:solidFill>
            <a:prstDash val="solid"/>
          </a:ln>
        </p:spPr>
      </p:sp>
      <p:sp>
        <p:nvSpPr>
          <p:cNvPr id="44" name="Shape 42"/>
          <p:cNvSpPr/>
          <p:nvPr/>
        </p:nvSpPr>
        <p:spPr>
          <a:xfrm>
            <a:off x="10158984" y="749808"/>
            <a:ext cx="22860" cy="22860"/>
          </a:xfrm>
          <a:prstGeom prst="ellipse">
            <a:avLst/>
          </a:prstGeom>
          <a:solidFill>
            <a:srgbClr val="CFE0F8">
              <a:alpha val="92000"/>
            </a:srgbClr>
          </a:solidFill>
          <a:ln w="12700">
            <a:solidFill>
              <a:srgbClr val="CFE0F8">
                <a:alpha val="0"/>
              </a:srgbClr>
            </a:solidFill>
            <a:prstDash val="solid"/>
          </a:ln>
        </p:spPr>
      </p:sp>
      <p:sp>
        <p:nvSpPr>
          <p:cNvPr id="45" name="Shape 43"/>
          <p:cNvSpPr/>
          <p:nvPr/>
        </p:nvSpPr>
        <p:spPr>
          <a:xfrm>
            <a:off x="10360152" y="749808"/>
            <a:ext cx="22860" cy="22860"/>
          </a:xfrm>
          <a:prstGeom prst="ellipse">
            <a:avLst/>
          </a:prstGeom>
          <a:solidFill>
            <a:srgbClr val="CFE0F8">
              <a:alpha val="92000"/>
            </a:srgbClr>
          </a:solidFill>
          <a:ln w="12700">
            <a:solidFill>
              <a:srgbClr val="CFE0F8">
                <a:alpha val="0"/>
              </a:srgbClr>
            </a:solidFill>
            <a:prstDash val="solid"/>
          </a:ln>
        </p:spPr>
      </p:sp>
      <p:sp>
        <p:nvSpPr>
          <p:cNvPr id="46" name="Shape 44"/>
          <p:cNvSpPr/>
          <p:nvPr/>
        </p:nvSpPr>
        <p:spPr>
          <a:xfrm>
            <a:off x="10561320" y="749808"/>
            <a:ext cx="22860" cy="22860"/>
          </a:xfrm>
          <a:prstGeom prst="ellipse">
            <a:avLst/>
          </a:prstGeom>
          <a:solidFill>
            <a:srgbClr val="CFE0F8">
              <a:alpha val="92000"/>
            </a:srgbClr>
          </a:solidFill>
          <a:ln w="12700">
            <a:solidFill>
              <a:srgbClr val="CFE0F8">
                <a:alpha val="0"/>
              </a:srgbClr>
            </a:solidFill>
            <a:prstDash val="solid"/>
          </a:ln>
        </p:spPr>
      </p:sp>
      <p:sp>
        <p:nvSpPr>
          <p:cNvPr id="47" name="Shape 45"/>
          <p:cNvSpPr/>
          <p:nvPr/>
        </p:nvSpPr>
        <p:spPr>
          <a:xfrm>
            <a:off x="10762488" y="749808"/>
            <a:ext cx="22860" cy="22860"/>
          </a:xfrm>
          <a:prstGeom prst="ellipse">
            <a:avLst/>
          </a:prstGeom>
          <a:solidFill>
            <a:srgbClr val="CFE0F8">
              <a:alpha val="92000"/>
            </a:srgbClr>
          </a:solidFill>
          <a:ln w="12700">
            <a:solidFill>
              <a:srgbClr val="CFE0F8">
                <a:alpha val="0"/>
              </a:srgbClr>
            </a:solidFill>
            <a:prstDash val="solid"/>
          </a:ln>
        </p:spPr>
      </p:sp>
      <p:sp>
        <p:nvSpPr>
          <p:cNvPr id="48" name="Shape 46"/>
          <p:cNvSpPr/>
          <p:nvPr/>
        </p:nvSpPr>
        <p:spPr>
          <a:xfrm>
            <a:off x="10963656" y="749808"/>
            <a:ext cx="22860" cy="22860"/>
          </a:xfrm>
          <a:prstGeom prst="ellipse">
            <a:avLst/>
          </a:prstGeom>
          <a:solidFill>
            <a:srgbClr val="CFE0F8">
              <a:alpha val="92000"/>
            </a:srgbClr>
          </a:solidFill>
          <a:ln w="12700">
            <a:solidFill>
              <a:srgbClr val="CFE0F8">
                <a:alpha val="0"/>
              </a:srgbClr>
            </a:solidFill>
            <a:prstDash val="solid"/>
          </a:ln>
        </p:spPr>
      </p:sp>
      <p:sp>
        <p:nvSpPr>
          <p:cNvPr id="49" name="Shape 47"/>
          <p:cNvSpPr/>
          <p:nvPr/>
        </p:nvSpPr>
        <p:spPr>
          <a:xfrm>
            <a:off x="11164824" y="749808"/>
            <a:ext cx="22860" cy="22860"/>
          </a:xfrm>
          <a:prstGeom prst="ellipse">
            <a:avLst/>
          </a:prstGeom>
          <a:solidFill>
            <a:srgbClr val="CFE0F8">
              <a:alpha val="92000"/>
            </a:srgbClr>
          </a:solidFill>
          <a:ln w="12700">
            <a:solidFill>
              <a:srgbClr val="CFE0F8">
                <a:alpha val="0"/>
              </a:srgbClr>
            </a:solidFill>
            <a:prstDash val="solid"/>
          </a:ln>
        </p:spPr>
      </p:sp>
      <p:sp>
        <p:nvSpPr>
          <p:cNvPr id="50" name="Shape 48"/>
          <p:cNvSpPr/>
          <p:nvPr/>
        </p:nvSpPr>
        <p:spPr>
          <a:xfrm>
            <a:off x="11365992" y="749808"/>
            <a:ext cx="22860" cy="22860"/>
          </a:xfrm>
          <a:prstGeom prst="ellipse">
            <a:avLst/>
          </a:prstGeom>
          <a:solidFill>
            <a:srgbClr val="CFE0F8">
              <a:alpha val="92000"/>
            </a:srgbClr>
          </a:solidFill>
          <a:ln w="12700">
            <a:solidFill>
              <a:srgbClr val="CFE0F8">
                <a:alpha val="0"/>
              </a:srgbClr>
            </a:solidFill>
            <a:prstDash val="solid"/>
          </a:ln>
        </p:spPr>
      </p:sp>
      <p:sp>
        <p:nvSpPr>
          <p:cNvPr id="51" name="Shape 49"/>
          <p:cNvSpPr/>
          <p:nvPr/>
        </p:nvSpPr>
        <p:spPr>
          <a:xfrm>
            <a:off x="11567160" y="749808"/>
            <a:ext cx="22860" cy="22860"/>
          </a:xfrm>
          <a:prstGeom prst="ellipse">
            <a:avLst/>
          </a:prstGeom>
          <a:solidFill>
            <a:srgbClr val="CFE0F8">
              <a:alpha val="92000"/>
            </a:srgbClr>
          </a:solidFill>
          <a:ln w="12700">
            <a:solidFill>
              <a:srgbClr val="CFE0F8">
                <a:alpha val="0"/>
              </a:srgbClr>
            </a:solidFill>
            <a:prstDash val="solid"/>
          </a:ln>
        </p:spPr>
      </p:sp>
      <p:sp>
        <p:nvSpPr>
          <p:cNvPr id="52" name="Shape 50"/>
          <p:cNvSpPr/>
          <p:nvPr/>
        </p:nvSpPr>
        <p:spPr>
          <a:xfrm>
            <a:off x="11768328" y="749808"/>
            <a:ext cx="22860" cy="22860"/>
          </a:xfrm>
          <a:prstGeom prst="ellipse">
            <a:avLst/>
          </a:prstGeom>
          <a:solidFill>
            <a:srgbClr val="CFE0F8">
              <a:alpha val="92000"/>
            </a:srgbClr>
          </a:solidFill>
          <a:ln w="12700">
            <a:solidFill>
              <a:srgbClr val="CFE0F8">
                <a:alpha val="0"/>
              </a:srgbClr>
            </a:solidFill>
            <a:prstDash val="solid"/>
          </a:ln>
        </p:spPr>
      </p:sp>
      <p:sp>
        <p:nvSpPr>
          <p:cNvPr id="53" name="Shape 51"/>
          <p:cNvSpPr/>
          <p:nvPr/>
        </p:nvSpPr>
        <p:spPr>
          <a:xfrm>
            <a:off x="11969496" y="749808"/>
            <a:ext cx="22860" cy="22860"/>
          </a:xfrm>
          <a:prstGeom prst="ellipse">
            <a:avLst/>
          </a:prstGeom>
          <a:solidFill>
            <a:srgbClr val="CFE0F8">
              <a:alpha val="92000"/>
            </a:srgbClr>
          </a:solidFill>
          <a:ln w="12700">
            <a:solidFill>
              <a:srgbClr val="CFE0F8">
                <a:alpha val="0"/>
              </a:srgbClr>
            </a:solidFill>
            <a:prstDash val="solid"/>
          </a:ln>
        </p:spPr>
      </p:sp>
      <p:sp>
        <p:nvSpPr>
          <p:cNvPr id="54" name="Shape 52"/>
          <p:cNvSpPr/>
          <p:nvPr/>
        </p:nvSpPr>
        <p:spPr>
          <a:xfrm>
            <a:off x="9555480" y="932688"/>
            <a:ext cx="22860" cy="22860"/>
          </a:xfrm>
          <a:prstGeom prst="ellipse">
            <a:avLst/>
          </a:prstGeom>
          <a:solidFill>
            <a:srgbClr val="CFE0F8">
              <a:alpha val="92000"/>
            </a:srgbClr>
          </a:solidFill>
          <a:ln w="12700">
            <a:solidFill>
              <a:srgbClr val="CFE0F8">
                <a:alpha val="0"/>
              </a:srgbClr>
            </a:solidFill>
            <a:prstDash val="solid"/>
          </a:ln>
        </p:spPr>
      </p:sp>
      <p:sp>
        <p:nvSpPr>
          <p:cNvPr id="55" name="Shape 53"/>
          <p:cNvSpPr/>
          <p:nvPr/>
        </p:nvSpPr>
        <p:spPr>
          <a:xfrm>
            <a:off x="9756648" y="932688"/>
            <a:ext cx="22860" cy="22860"/>
          </a:xfrm>
          <a:prstGeom prst="ellipse">
            <a:avLst/>
          </a:prstGeom>
          <a:solidFill>
            <a:srgbClr val="CFE0F8">
              <a:alpha val="92000"/>
            </a:srgbClr>
          </a:solidFill>
          <a:ln w="12700">
            <a:solidFill>
              <a:srgbClr val="CFE0F8">
                <a:alpha val="0"/>
              </a:srgbClr>
            </a:solidFill>
            <a:prstDash val="solid"/>
          </a:ln>
        </p:spPr>
      </p:sp>
      <p:sp>
        <p:nvSpPr>
          <p:cNvPr id="56" name="Shape 54"/>
          <p:cNvSpPr/>
          <p:nvPr/>
        </p:nvSpPr>
        <p:spPr>
          <a:xfrm>
            <a:off x="9957816" y="932688"/>
            <a:ext cx="22860" cy="22860"/>
          </a:xfrm>
          <a:prstGeom prst="ellipse">
            <a:avLst/>
          </a:prstGeom>
          <a:solidFill>
            <a:srgbClr val="CFE0F8">
              <a:alpha val="92000"/>
            </a:srgbClr>
          </a:solidFill>
          <a:ln w="12700">
            <a:solidFill>
              <a:srgbClr val="CFE0F8">
                <a:alpha val="0"/>
              </a:srgbClr>
            </a:solidFill>
            <a:prstDash val="solid"/>
          </a:ln>
        </p:spPr>
      </p:sp>
      <p:sp>
        <p:nvSpPr>
          <p:cNvPr id="57" name="Shape 55"/>
          <p:cNvSpPr/>
          <p:nvPr/>
        </p:nvSpPr>
        <p:spPr>
          <a:xfrm>
            <a:off x="10158984" y="932688"/>
            <a:ext cx="22860" cy="22860"/>
          </a:xfrm>
          <a:prstGeom prst="ellipse">
            <a:avLst/>
          </a:prstGeom>
          <a:solidFill>
            <a:srgbClr val="CFE0F8">
              <a:alpha val="92000"/>
            </a:srgbClr>
          </a:solidFill>
          <a:ln w="12700">
            <a:solidFill>
              <a:srgbClr val="CFE0F8">
                <a:alpha val="0"/>
              </a:srgbClr>
            </a:solidFill>
            <a:prstDash val="solid"/>
          </a:ln>
        </p:spPr>
      </p:sp>
      <p:sp>
        <p:nvSpPr>
          <p:cNvPr id="58" name="Shape 56"/>
          <p:cNvSpPr/>
          <p:nvPr/>
        </p:nvSpPr>
        <p:spPr>
          <a:xfrm>
            <a:off x="10360152" y="932688"/>
            <a:ext cx="22860" cy="22860"/>
          </a:xfrm>
          <a:prstGeom prst="ellipse">
            <a:avLst/>
          </a:prstGeom>
          <a:solidFill>
            <a:srgbClr val="CFE0F8">
              <a:alpha val="92000"/>
            </a:srgbClr>
          </a:solidFill>
          <a:ln w="12700">
            <a:solidFill>
              <a:srgbClr val="CFE0F8">
                <a:alpha val="0"/>
              </a:srgbClr>
            </a:solidFill>
            <a:prstDash val="solid"/>
          </a:ln>
        </p:spPr>
      </p:sp>
      <p:sp>
        <p:nvSpPr>
          <p:cNvPr id="59" name="Shape 57"/>
          <p:cNvSpPr/>
          <p:nvPr/>
        </p:nvSpPr>
        <p:spPr>
          <a:xfrm>
            <a:off x="10561320" y="932688"/>
            <a:ext cx="22860" cy="22860"/>
          </a:xfrm>
          <a:prstGeom prst="ellipse">
            <a:avLst/>
          </a:prstGeom>
          <a:solidFill>
            <a:srgbClr val="CFE0F8">
              <a:alpha val="92000"/>
            </a:srgbClr>
          </a:solidFill>
          <a:ln w="12700">
            <a:solidFill>
              <a:srgbClr val="CFE0F8">
                <a:alpha val="0"/>
              </a:srgbClr>
            </a:solidFill>
            <a:prstDash val="solid"/>
          </a:ln>
        </p:spPr>
      </p:sp>
      <p:sp>
        <p:nvSpPr>
          <p:cNvPr id="60" name="Shape 58"/>
          <p:cNvSpPr/>
          <p:nvPr/>
        </p:nvSpPr>
        <p:spPr>
          <a:xfrm>
            <a:off x="10762488" y="932688"/>
            <a:ext cx="22860" cy="22860"/>
          </a:xfrm>
          <a:prstGeom prst="ellipse">
            <a:avLst/>
          </a:prstGeom>
          <a:solidFill>
            <a:srgbClr val="CFE0F8">
              <a:alpha val="92000"/>
            </a:srgbClr>
          </a:solidFill>
          <a:ln w="12700">
            <a:solidFill>
              <a:srgbClr val="CFE0F8">
                <a:alpha val="0"/>
              </a:srgbClr>
            </a:solidFill>
            <a:prstDash val="solid"/>
          </a:ln>
        </p:spPr>
      </p:sp>
      <p:sp>
        <p:nvSpPr>
          <p:cNvPr id="61" name="Shape 59"/>
          <p:cNvSpPr/>
          <p:nvPr/>
        </p:nvSpPr>
        <p:spPr>
          <a:xfrm>
            <a:off x="10963656" y="932688"/>
            <a:ext cx="22860" cy="22860"/>
          </a:xfrm>
          <a:prstGeom prst="ellipse">
            <a:avLst/>
          </a:prstGeom>
          <a:solidFill>
            <a:srgbClr val="CFE0F8">
              <a:alpha val="92000"/>
            </a:srgbClr>
          </a:solidFill>
          <a:ln w="12700">
            <a:solidFill>
              <a:srgbClr val="CFE0F8">
                <a:alpha val="0"/>
              </a:srgbClr>
            </a:solidFill>
            <a:prstDash val="solid"/>
          </a:ln>
        </p:spPr>
      </p:sp>
      <p:sp>
        <p:nvSpPr>
          <p:cNvPr id="62" name="Shape 60"/>
          <p:cNvSpPr/>
          <p:nvPr/>
        </p:nvSpPr>
        <p:spPr>
          <a:xfrm>
            <a:off x="11164824" y="932688"/>
            <a:ext cx="22860" cy="22860"/>
          </a:xfrm>
          <a:prstGeom prst="ellipse">
            <a:avLst/>
          </a:prstGeom>
          <a:solidFill>
            <a:srgbClr val="CFE0F8">
              <a:alpha val="92000"/>
            </a:srgbClr>
          </a:solidFill>
          <a:ln w="12700">
            <a:solidFill>
              <a:srgbClr val="CFE0F8">
                <a:alpha val="0"/>
              </a:srgbClr>
            </a:solidFill>
            <a:prstDash val="solid"/>
          </a:ln>
        </p:spPr>
      </p:sp>
      <p:sp>
        <p:nvSpPr>
          <p:cNvPr id="63" name="Shape 61"/>
          <p:cNvSpPr/>
          <p:nvPr/>
        </p:nvSpPr>
        <p:spPr>
          <a:xfrm>
            <a:off x="11365992" y="932688"/>
            <a:ext cx="22860" cy="22860"/>
          </a:xfrm>
          <a:prstGeom prst="ellipse">
            <a:avLst/>
          </a:prstGeom>
          <a:solidFill>
            <a:srgbClr val="CFE0F8">
              <a:alpha val="92000"/>
            </a:srgbClr>
          </a:solidFill>
          <a:ln w="12700">
            <a:solidFill>
              <a:srgbClr val="CFE0F8">
                <a:alpha val="0"/>
              </a:srgbClr>
            </a:solidFill>
            <a:prstDash val="solid"/>
          </a:ln>
        </p:spPr>
      </p:sp>
      <p:sp>
        <p:nvSpPr>
          <p:cNvPr id="64" name="Shape 62"/>
          <p:cNvSpPr/>
          <p:nvPr/>
        </p:nvSpPr>
        <p:spPr>
          <a:xfrm>
            <a:off x="11567160" y="932688"/>
            <a:ext cx="22860" cy="22860"/>
          </a:xfrm>
          <a:prstGeom prst="ellipse">
            <a:avLst/>
          </a:prstGeom>
          <a:solidFill>
            <a:srgbClr val="CFE0F8">
              <a:alpha val="92000"/>
            </a:srgbClr>
          </a:solidFill>
          <a:ln w="12700">
            <a:solidFill>
              <a:srgbClr val="CFE0F8">
                <a:alpha val="0"/>
              </a:srgbClr>
            </a:solidFill>
            <a:prstDash val="solid"/>
          </a:ln>
        </p:spPr>
      </p:sp>
      <p:sp>
        <p:nvSpPr>
          <p:cNvPr id="65" name="Shape 63"/>
          <p:cNvSpPr/>
          <p:nvPr/>
        </p:nvSpPr>
        <p:spPr>
          <a:xfrm>
            <a:off x="11768328" y="932688"/>
            <a:ext cx="22860" cy="22860"/>
          </a:xfrm>
          <a:prstGeom prst="ellipse">
            <a:avLst/>
          </a:prstGeom>
          <a:solidFill>
            <a:srgbClr val="CFE0F8">
              <a:alpha val="92000"/>
            </a:srgbClr>
          </a:solidFill>
          <a:ln w="12700">
            <a:solidFill>
              <a:srgbClr val="CFE0F8">
                <a:alpha val="0"/>
              </a:srgbClr>
            </a:solidFill>
            <a:prstDash val="solid"/>
          </a:ln>
        </p:spPr>
      </p:sp>
      <p:sp>
        <p:nvSpPr>
          <p:cNvPr id="66" name="Shape 64"/>
          <p:cNvSpPr/>
          <p:nvPr/>
        </p:nvSpPr>
        <p:spPr>
          <a:xfrm>
            <a:off x="11969496" y="932688"/>
            <a:ext cx="22860" cy="22860"/>
          </a:xfrm>
          <a:prstGeom prst="ellipse">
            <a:avLst/>
          </a:prstGeom>
          <a:solidFill>
            <a:srgbClr val="CFE0F8">
              <a:alpha val="92000"/>
            </a:srgbClr>
          </a:solidFill>
          <a:ln w="12700">
            <a:solidFill>
              <a:srgbClr val="CFE0F8">
                <a:alpha val="0"/>
              </a:srgbClr>
            </a:solidFill>
            <a:prstDash val="solid"/>
          </a:ln>
        </p:spPr>
      </p:sp>
      <p:sp>
        <p:nvSpPr>
          <p:cNvPr id="67" name="Shape 65"/>
          <p:cNvSpPr/>
          <p:nvPr/>
        </p:nvSpPr>
        <p:spPr>
          <a:xfrm>
            <a:off x="9555480" y="1115568"/>
            <a:ext cx="22860" cy="22860"/>
          </a:xfrm>
          <a:prstGeom prst="ellipse">
            <a:avLst/>
          </a:prstGeom>
          <a:solidFill>
            <a:srgbClr val="CFE0F8">
              <a:alpha val="92000"/>
            </a:srgbClr>
          </a:solidFill>
          <a:ln w="12700">
            <a:solidFill>
              <a:srgbClr val="CFE0F8">
                <a:alpha val="0"/>
              </a:srgbClr>
            </a:solidFill>
            <a:prstDash val="solid"/>
          </a:ln>
        </p:spPr>
      </p:sp>
      <p:sp>
        <p:nvSpPr>
          <p:cNvPr id="68" name="Shape 66"/>
          <p:cNvSpPr/>
          <p:nvPr/>
        </p:nvSpPr>
        <p:spPr>
          <a:xfrm>
            <a:off x="9756648" y="1115568"/>
            <a:ext cx="22860" cy="22860"/>
          </a:xfrm>
          <a:prstGeom prst="ellipse">
            <a:avLst/>
          </a:prstGeom>
          <a:solidFill>
            <a:srgbClr val="CFE0F8">
              <a:alpha val="92000"/>
            </a:srgbClr>
          </a:solidFill>
          <a:ln w="12700">
            <a:solidFill>
              <a:srgbClr val="CFE0F8">
                <a:alpha val="0"/>
              </a:srgbClr>
            </a:solidFill>
            <a:prstDash val="solid"/>
          </a:ln>
        </p:spPr>
      </p:sp>
      <p:sp>
        <p:nvSpPr>
          <p:cNvPr id="69" name="Shape 67"/>
          <p:cNvSpPr/>
          <p:nvPr/>
        </p:nvSpPr>
        <p:spPr>
          <a:xfrm>
            <a:off x="9957816" y="1115568"/>
            <a:ext cx="22860" cy="22860"/>
          </a:xfrm>
          <a:prstGeom prst="ellipse">
            <a:avLst/>
          </a:prstGeom>
          <a:solidFill>
            <a:srgbClr val="CFE0F8">
              <a:alpha val="92000"/>
            </a:srgbClr>
          </a:solidFill>
          <a:ln w="12700">
            <a:solidFill>
              <a:srgbClr val="CFE0F8">
                <a:alpha val="0"/>
              </a:srgbClr>
            </a:solidFill>
            <a:prstDash val="solid"/>
          </a:ln>
        </p:spPr>
      </p:sp>
      <p:sp>
        <p:nvSpPr>
          <p:cNvPr id="70" name="Shape 68"/>
          <p:cNvSpPr/>
          <p:nvPr/>
        </p:nvSpPr>
        <p:spPr>
          <a:xfrm>
            <a:off x="10158984" y="1115568"/>
            <a:ext cx="22860" cy="22860"/>
          </a:xfrm>
          <a:prstGeom prst="ellipse">
            <a:avLst/>
          </a:prstGeom>
          <a:solidFill>
            <a:srgbClr val="CFE0F8">
              <a:alpha val="92000"/>
            </a:srgbClr>
          </a:solidFill>
          <a:ln w="12700">
            <a:solidFill>
              <a:srgbClr val="CFE0F8">
                <a:alpha val="0"/>
              </a:srgbClr>
            </a:solidFill>
            <a:prstDash val="solid"/>
          </a:ln>
        </p:spPr>
      </p:sp>
      <p:sp>
        <p:nvSpPr>
          <p:cNvPr id="71" name="Shape 69"/>
          <p:cNvSpPr/>
          <p:nvPr/>
        </p:nvSpPr>
        <p:spPr>
          <a:xfrm>
            <a:off x="10360152" y="1115568"/>
            <a:ext cx="22860" cy="22860"/>
          </a:xfrm>
          <a:prstGeom prst="ellipse">
            <a:avLst/>
          </a:prstGeom>
          <a:solidFill>
            <a:srgbClr val="CFE0F8">
              <a:alpha val="92000"/>
            </a:srgbClr>
          </a:solidFill>
          <a:ln w="12700">
            <a:solidFill>
              <a:srgbClr val="CFE0F8">
                <a:alpha val="0"/>
              </a:srgbClr>
            </a:solidFill>
            <a:prstDash val="solid"/>
          </a:ln>
        </p:spPr>
      </p:sp>
      <p:sp>
        <p:nvSpPr>
          <p:cNvPr id="72" name="Shape 70"/>
          <p:cNvSpPr/>
          <p:nvPr/>
        </p:nvSpPr>
        <p:spPr>
          <a:xfrm>
            <a:off x="10561320" y="1115568"/>
            <a:ext cx="22860" cy="22860"/>
          </a:xfrm>
          <a:prstGeom prst="ellipse">
            <a:avLst/>
          </a:prstGeom>
          <a:solidFill>
            <a:srgbClr val="CFE0F8">
              <a:alpha val="92000"/>
            </a:srgbClr>
          </a:solidFill>
          <a:ln w="12700">
            <a:solidFill>
              <a:srgbClr val="CFE0F8">
                <a:alpha val="0"/>
              </a:srgbClr>
            </a:solidFill>
            <a:prstDash val="solid"/>
          </a:ln>
        </p:spPr>
      </p:sp>
      <p:sp>
        <p:nvSpPr>
          <p:cNvPr id="73" name="Shape 71"/>
          <p:cNvSpPr/>
          <p:nvPr/>
        </p:nvSpPr>
        <p:spPr>
          <a:xfrm>
            <a:off x="10762488" y="1115568"/>
            <a:ext cx="22860" cy="22860"/>
          </a:xfrm>
          <a:prstGeom prst="ellipse">
            <a:avLst/>
          </a:prstGeom>
          <a:solidFill>
            <a:srgbClr val="CFE0F8">
              <a:alpha val="92000"/>
            </a:srgbClr>
          </a:solidFill>
          <a:ln w="12700">
            <a:solidFill>
              <a:srgbClr val="CFE0F8">
                <a:alpha val="0"/>
              </a:srgbClr>
            </a:solidFill>
            <a:prstDash val="solid"/>
          </a:ln>
        </p:spPr>
      </p:sp>
      <p:sp>
        <p:nvSpPr>
          <p:cNvPr id="74" name="Shape 72"/>
          <p:cNvSpPr/>
          <p:nvPr/>
        </p:nvSpPr>
        <p:spPr>
          <a:xfrm>
            <a:off x="10963656" y="1115568"/>
            <a:ext cx="22860" cy="22860"/>
          </a:xfrm>
          <a:prstGeom prst="ellipse">
            <a:avLst/>
          </a:prstGeom>
          <a:solidFill>
            <a:srgbClr val="CFE0F8">
              <a:alpha val="92000"/>
            </a:srgbClr>
          </a:solidFill>
          <a:ln w="12700">
            <a:solidFill>
              <a:srgbClr val="CFE0F8">
                <a:alpha val="0"/>
              </a:srgbClr>
            </a:solidFill>
            <a:prstDash val="solid"/>
          </a:ln>
        </p:spPr>
      </p:sp>
      <p:sp>
        <p:nvSpPr>
          <p:cNvPr id="75" name="Shape 73"/>
          <p:cNvSpPr/>
          <p:nvPr/>
        </p:nvSpPr>
        <p:spPr>
          <a:xfrm>
            <a:off x="11164824" y="1115568"/>
            <a:ext cx="22860" cy="22860"/>
          </a:xfrm>
          <a:prstGeom prst="ellipse">
            <a:avLst/>
          </a:prstGeom>
          <a:solidFill>
            <a:srgbClr val="CFE0F8">
              <a:alpha val="92000"/>
            </a:srgbClr>
          </a:solidFill>
          <a:ln w="12700">
            <a:solidFill>
              <a:srgbClr val="CFE0F8">
                <a:alpha val="0"/>
              </a:srgbClr>
            </a:solidFill>
            <a:prstDash val="solid"/>
          </a:ln>
        </p:spPr>
      </p:sp>
      <p:sp>
        <p:nvSpPr>
          <p:cNvPr id="76" name="Shape 74"/>
          <p:cNvSpPr/>
          <p:nvPr/>
        </p:nvSpPr>
        <p:spPr>
          <a:xfrm>
            <a:off x="11365992" y="1115568"/>
            <a:ext cx="22860" cy="22860"/>
          </a:xfrm>
          <a:prstGeom prst="ellipse">
            <a:avLst/>
          </a:prstGeom>
          <a:solidFill>
            <a:srgbClr val="CFE0F8">
              <a:alpha val="92000"/>
            </a:srgbClr>
          </a:solidFill>
          <a:ln w="12700">
            <a:solidFill>
              <a:srgbClr val="CFE0F8">
                <a:alpha val="0"/>
              </a:srgbClr>
            </a:solidFill>
            <a:prstDash val="solid"/>
          </a:ln>
        </p:spPr>
      </p:sp>
      <p:sp>
        <p:nvSpPr>
          <p:cNvPr id="77" name="Shape 75"/>
          <p:cNvSpPr/>
          <p:nvPr/>
        </p:nvSpPr>
        <p:spPr>
          <a:xfrm>
            <a:off x="11567160" y="1115568"/>
            <a:ext cx="22860" cy="22860"/>
          </a:xfrm>
          <a:prstGeom prst="ellipse">
            <a:avLst/>
          </a:prstGeom>
          <a:solidFill>
            <a:srgbClr val="CFE0F8">
              <a:alpha val="92000"/>
            </a:srgbClr>
          </a:solidFill>
          <a:ln w="12700">
            <a:solidFill>
              <a:srgbClr val="CFE0F8">
                <a:alpha val="0"/>
              </a:srgbClr>
            </a:solidFill>
            <a:prstDash val="solid"/>
          </a:ln>
        </p:spPr>
      </p:sp>
      <p:sp>
        <p:nvSpPr>
          <p:cNvPr id="78" name="Shape 76"/>
          <p:cNvSpPr/>
          <p:nvPr/>
        </p:nvSpPr>
        <p:spPr>
          <a:xfrm>
            <a:off x="11768328" y="1115568"/>
            <a:ext cx="22860" cy="22860"/>
          </a:xfrm>
          <a:prstGeom prst="ellipse">
            <a:avLst/>
          </a:prstGeom>
          <a:solidFill>
            <a:srgbClr val="CFE0F8">
              <a:alpha val="92000"/>
            </a:srgbClr>
          </a:solidFill>
          <a:ln w="12700">
            <a:solidFill>
              <a:srgbClr val="CFE0F8">
                <a:alpha val="0"/>
              </a:srgbClr>
            </a:solidFill>
            <a:prstDash val="solid"/>
          </a:ln>
        </p:spPr>
      </p:sp>
      <p:sp>
        <p:nvSpPr>
          <p:cNvPr id="79" name="Shape 77"/>
          <p:cNvSpPr/>
          <p:nvPr/>
        </p:nvSpPr>
        <p:spPr>
          <a:xfrm>
            <a:off x="11969496" y="1115568"/>
            <a:ext cx="22860" cy="22860"/>
          </a:xfrm>
          <a:prstGeom prst="ellipse">
            <a:avLst/>
          </a:prstGeom>
          <a:solidFill>
            <a:srgbClr val="CFE0F8">
              <a:alpha val="92000"/>
            </a:srgbClr>
          </a:solidFill>
          <a:ln w="12700">
            <a:solidFill>
              <a:srgbClr val="CFE0F8">
                <a:alpha val="0"/>
              </a:srgbClr>
            </a:solidFill>
            <a:prstDash val="solid"/>
          </a:ln>
        </p:spPr>
      </p:sp>
      <p:sp>
        <p:nvSpPr>
          <p:cNvPr id="80" name="Shape 78"/>
          <p:cNvSpPr/>
          <p:nvPr/>
        </p:nvSpPr>
        <p:spPr>
          <a:xfrm>
            <a:off x="9555480" y="1298448"/>
            <a:ext cx="22860" cy="22860"/>
          </a:xfrm>
          <a:prstGeom prst="ellipse">
            <a:avLst/>
          </a:prstGeom>
          <a:solidFill>
            <a:srgbClr val="CFE0F8">
              <a:alpha val="92000"/>
            </a:srgbClr>
          </a:solidFill>
          <a:ln w="12700">
            <a:solidFill>
              <a:srgbClr val="CFE0F8">
                <a:alpha val="0"/>
              </a:srgbClr>
            </a:solidFill>
            <a:prstDash val="solid"/>
          </a:ln>
        </p:spPr>
      </p:sp>
      <p:sp>
        <p:nvSpPr>
          <p:cNvPr id="81" name="Shape 79"/>
          <p:cNvSpPr/>
          <p:nvPr/>
        </p:nvSpPr>
        <p:spPr>
          <a:xfrm>
            <a:off x="9756648" y="1298448"/>
            <a:ext cx="22860" cy="22860"/>
          </a:xfrm>
          <a:prstGeom prst="ellipse">
            <a:avLst/>
          </a:prstGeom>
          <a:solidFill>
            <a:srgbClr val="CFE0F8">
              <a:alpha val="92000"/>
            </a:srgbClr>
          </a:solidFill>
          <a:ln w="12700">
            <a:solidFill>
              <a:srgbClr val="CFE0F8">
                <a:alpha val="0"/>
              </a:srgbClr>
            </a:solidFill>
            <a:prstDash val="solid"/>
          </a:ln>
        </p:spPr>
      </p:sp>
      <p:sp>
        <p:nvSpPr>
          <p:cNvPr id="82" name="Shape 80"/>
          <p:cNvSpPr/>
          <p:nvPr/>
        </p:nvSpPr>
        <p:spPr>
          <a:xfrm>
            <a:off x="9957816" y="1298448"/>
            <a:ext cx="22860" cy="22860"/>
          </a:xfrm>
          <a:prstGeom prst="ellipse">
            <a:avLst/>
          </a:prstGeom>
          <a:solidFill>
            <a:srgbClr val="CFE0F8">
              <a:alpha val="92000"/>
            </a:srgbClr>
          </a:solidFill>
          <a:ln w="12700">
            <a:solidFill>
              <a:srgbClr val="CFE0F8">
                <a:alpha val="0"/>
              </a:srgbClr>
            </a:solidFill>
            <a:prstDash val="solid"/>
          </a:ln>
        </p:spPr>
      </p:sp>
      <p:sp>
        <p:nvSpPr>
          <p:cNvPr id="83" name="Shape 81"/>
          <p:cNvSpPr/>
          <p:nvPr/>
        </p:nvSpPr>
        <p:spPr>
          <a:xfrm>
            <a:off x="10158984" y="1298448"/>
            <a:ext cx="22860" cy="22860"/>
          </a:xfrm>
          <a:prstGeom prst="ellipse">
            <a:avLst/>
          </a:prstGeom>
          <a:solidFill>
            <a:srgbClr val="CFE0F8">
              <a:alpha val="92000"/>
            </a:srgbClr>
          </a:solidFill>
          <a:ln w="12700">
            <a:solidFill>
              <a:srgbClr val="CFE0F8">
                <a:alpha val="0"/>
              </a:srgbClr>
            </a:solidFill>
            <a:prstDash val="solid"/>
          </a:ln>
        </p:spPr>
      </p:sp>
      <p:sp>
        <p:nvSpPr>
          <p:cNvPr id="84" name="Shape 82"/>
          <p:cNvSpPr/>
          <p:nvPr/>
        </p:nvSpPr>
        <p:spPr>
          <a:xfrm>
            <a:off x="10360152" y="1298448"/>
            <a:ext cx="22860" cy="22860"/>
          </a:xfrm>
          <a:prstGeom prst="ellipse">
            <a:avLst/>
          </a:prstGeom>
          <a:solidFill>
            <a:srgbClr val="CFE0F8">
              <a:alpha val="92000"/>
            </a:srgbClr>
          </a:solidFill>
          <a:ln w="12700">
            <a:solidFill>
              <a:srgbClr val="CFE0F8">
                <a:alpha val="0"/>
              </a:srgbClr>
            </a:solidFill>
            <a:prstDash val="solid"/>
          </a:ln>
        </p:spPr>
      </p:sp>
      <p:sp>
        <p:nvSpPr>
          <p:cNvPr id="85" name="Shape 83"/>
          <p:cNvSpPr/>
          <p:nvPr/>
        </p:nvSpPr>
        <p:spPr>
          <a:xfrm>
            <a:off x="10561320" y="1298448"/>
            <a:ext cx="22860" cy="22860"/>
          </a:xfrm>
          <a:prstGeom prst="ellipse">
            <a:avLst/>
          </a:prstGeom>
          <a:solidFill>
            <a:srgbClr val="CFE0F8">
              <a:alpha val="92000"/>
            </a:srgbClr>
          </a:solidFill>
          <a:ln w="12700">
            <a:solidFill>
              <a:srgbClr val="CFE0F8">
                <a:alpha val="0"/>
              </a:srgbClr>
            </a:solidFill>
            <a:prstDash val="solid"/>
          </a:ln>
        </p:spPr>
      </p:sp>
      <p:sp>
        <p:nvSpPr>
          <p:cNvPr id="86" name="Shape 84"/>
          <p:cNvSpPr/>
          <p:nvPr/>
        </p:nvSpPr>
        <p:spPr>
          <a:xfrm>
            <a:off x="10762488" y="1298448"/>
            <a:ext cx="22860" cy="22860"/>
          </a:xfrm>
          <a:prstGeom prst="ellipse">
            <a:avLst/>
          </a:prstGeom>
          <a:solidFill>
            <a:srgbClr val="CFE0F8">
              <a:alpha val="92000"/>
            </a:srgbClr>
          </a:solidFill>
          <a:ln w="12700">
            <a:solidFill>
              <a:srgbClr val="CFE0F8">
                <a:alpha val="0"/>
              </a:srgbClr>
            </a:solidFill>
            <a:prstDash val="solid"/>
          </a:ln>
        </p:spPr>
      </p:sp>
      <p:sp>
        <p:nvSpPr>
          <p:cNvPr id="87" name="Shape 85"/>
          <p:cNvSpPr/>
          <p:nvPr/>
        </p:nvSpPr>
        <p:spPr>
          <a:xfrm>
            <a:off x="10963656" y="1298448"/>
            <a:ext cx="22860" cy="22860"/>
          </a:xfrm>
          <a:prstGeom prst="ellipse">
            <a:avLst/>
          </a:prstGeom>
          <a:solidFill>
            <a:srgbClr val="CFE0F8">
              <a:alpha val="92000"/>
            </a:srgbClr>
          </a:solidFill>
          <a:ln w="12700">
            <a:solidFill>
              <a:srgbClr val="CFE0F8">
                <a:alpha val="0"/>
              </a:srgbClr>
            </a:solidFill>
            <a:prstDash val="solid"/>
          </a:ln>
        </p:spPr>
      </p:sp>
      <p:sp>
        <p:nvSpPr>
          <p:cNvPr id="88" name="Shape 86"/>
          <p:cNvSpPr/>
          <p:nvPr/>
        </p:nvSpPr>
        <p:spPr>
          <a:xfrm>
            <a:off x="11164824" y="1298448"/>
            <a:ext cx="22860" cy="22860"/>
          </a:xfrm>
          <a:prstGeom prst="ellipse">
            <a:avLst/>
          </a:prstGeom>
          <a:solidFill>
            <a:srgbClr val="CFE0F8">
              <a:alpha val="92000"/>
            </a:srgbClr>
          </a:solidFill>
          <a:ln w="12700">
            <a:solidFill>
              <a:srgbClr val="CFE0F8">
                <a:alpha val="0"/>
              </a:srgbClr>
            </a:solidFill>
            <a:prstDash val="solid"/>
          </a:ln>
        </p:spPr>
      </p:sp>
      <p:sp>
        <p:nvSpPr>
          <p:cNvPr id="89" name="Shape 87"/>
          <p:cNvSpPr/>
          <p:nvPr/>
        </p:nvSpPr>
        <p:spPr>
          <a:xfrm>
            <a:off x="11365992" y="1298448"/>
            <a:ext cx="22860" cy="22860"/>
          </a:xfrm>
          <a:prstGeom prst="ellipse">
            <a:avLst/>
          </a:prstGeom>
          <a:solidFill>
            <a:srgbClr val="CFE0F8">
              <a:alpha val="92000"/>
            </a:srgbClr>
          </a:solidFill>
          <a:ln w="12700">
            <a:solidFill>
              <a:srgbClr val="CFE0F8">
                <a:alpha val="0"/>
              </a:srgbClr>
            </a:solidFill>
            <a:prstDash val="solid"/>
          </a:ln>
        </p:spPr>
      </p:sp>
      <p:sp>
        <p:nvSpPr>
          <p:cNvPr id="90" name="Shape 88"/>
          <p:cNvSpPr/>
          <p:nvPr/>
        </p:nvSpPr>
        <p:spPr>
          <a:xfrm>
            <a:off x="11567160" y="1298448"/>
            <a:ext cx="22860" cy="22860"/>
          </a:xfrm>
          <a:prstGeom prst="ellipse">
            <a:avLst/>
          </a:prstGeom>
          <a:solidFill>
            <a:srgbClr val="CFE0F8">
              <a:alpha val="92000"/>
            </a:srgbClr>
          </a:solidFill>
          <a:ln w="12700">
            <a:solidFill>
              <a:srgbClr val="CFE0F8">
                <a:alpha val="0"/>
              </a:srgbClr>
            </a:solidFill>
            <a:prstDash val="solid"/>
          </a:ln>
        </p:spPr>
      </p:sp>
      <p:sp>
        <p:nvSpPr>
          <p:cNvPr id="91" name="Shape 89"/>
          <p:cNvSpPr/>
          <p:nvPr/>
        </p:nvSpPr>
        <p:spPr>
          <a:xfrm>
            <a:off x="11768328" y="1298448"/>
            <a:ext cx="22860" cy="22860"/>
          </a:xfrm>
          <a:prstGeom prst="ellipse">
            <a:avLst/>
          </a:prstGeom>
          <a:solidFill>
            <a:srgbClr val="CFE0F8">
              <a:alpha val="92000"/>
            </a:srgbClr>
          </a:solidFill>
          <a:ln w="12700">
            <a:solidFill>
              <a:srgbClr val="CFE0F8">
                <a:alpha val="0"/>
              </a:srgbClr>
            </a:solidFill>
            <a:prstDash val="solid"/>
          </a:ln>
        </p:spPr>
      </p:sp>
      <p:sp>
        <p:nvSpPr>
          <p:cNvPr id="92" name="Shape 90"/>
          <p:cNvSpPr/>
          <p:nvPr/>
        </p:nvSpPr>
        <p:spPr>
          <a:xfrm>
            <a:off x="11969496" y="1298448"/>
            <a:ext cx="22860" cy="22860"/>
          </a:xfrm>
          <a:prstGeom prst="ellipse">
            <a:avLst/>
          </a:prstGeom>
          <a:solidFill>
            <a:srgbClr val="CFE0F8">
              <a:alpha val="92000"/>
            </a:srgbClr>
          </a:solidFill>
          <a:ln w="12700">
            <a:solidFill>
              <a:srgbClr val="CFE0F8">
                <a:alpha val="0"/>
              </a:srgbClr>
            </a:solidFill>
            <a:prstDash val="solid"/>
          </a:ln>
        </p:spPr>
      </p:sp>
      <p:sp>
        <p:nvSpPr>
          <p:cNvPr id="93" name="Shape 91"/>
          <p:cNvSpPr/>
          <p:nvPr/>
        </p:nvSpPr>
        <p:spPr>
          <a:xfrm>
            <a:off x="9555480" y="1481328"/>
            <a:ext cx="22860" cy="22860"/>
          </a:xfrm>
          <a:prstGeom prst="ellipse">
            <a:avLst/>
          </a:prstGeom>
          <a:solidFill>
            <a:srgbClr val="CFE0F8">
              <a:alpha val="92000"/>
            </a:srgbClr>
          </a:solidFill>
          <a:ln w="12700">
            <a:solidFill>
              <a:srgbClr val="CFE0F8">
                <a:alpha val="0"/>
              </a:srgbClr>
            </a:solidFill>
            <a:prstDash val="solid"/>
          </a:ln>
        </p:spPr>
      </p:sp>
      <p:sp>
        <p:nvSpPr>
          <p:cNvPr id="94" name="Shape 92"/>
          <p:cNvSpPr/>
          <p:nvPr/>
        </p:nvSpPr>
        <p:spPr>
          <a:xfrm>
            <a:off x="9756648" y="1481328"/>
            <a:ext cx="22860" cy="22860"/>
          </a:xfrm>
          <a:prstGeom prst="ellipse">
            <a:avLst/>
          </a:prstGeom>
          <a:solidFill>
            <a:srgbClr val="CFE0F8">
              <a:alpha val="92000"/>
            </a:srgbClr>
          </a:solidFill>
          <a:ln w="12700">
            <a:solidFill>
              <a:srgbClr val="CFE0F8">
                <a:alpha val="0"/>
              </a:srgbClr>
            </a:solidFill>
            <a:prstDash val="solid"/>
          </a:ln>
        </p:spPr>
      </p:sp>
      <p:sp>
        <p:nvSpPr>
          <p:cNvPr id="95" name="Shape 93"/>
          <p:cNvSpPr/>
          <p:nvPr/>
        </p:nvSpPr>
        <p:spPr>
          <a:xfrm>
            <a:off x="9957816" y="1481328"/>
            <a:ext cx="22860" cy="22860"/>
          </a:xfrm>
          <a:prstGeom prst="ellipse">
            <a:avLst/>
          </a:prstGeom>
          <a:solidFill>
            <a:srgbClr val="CFE0F8">
              <a:alpha val="92000"/>
            </a:srgbClr>
          </a:solidFill>
          <a:ln w="12700">
            <a:solidFill>
              <a:srgbClr val="CFE0F8">
                <a:alpha val="0"/>
              </a:srgbClr>
            </a:solidFill>
            <a:prstDash val="solid"/>
          </a:ln>
        </p:spPr>
      </p:sp>
      <p:sp>
        <p:nvSpPr>
          <p:cNvPr id="96" name="Shape 94"/>
          <p:cNvSpPr/>
          <p:nvPr/>
        </p:nvSpPr>
        <p:spPr>
          <a:xfrm>
            <a:off x="10158984" y="1481328"/>
            <a:ext cx="22860" cy="22860"/>
          </a:xfrm>
          <a:prstGeom prst="ellipse">
            <a:avLst/>
          </a:prstGeom>
          <a:solidFill>
            <a:srgbClr val="CFE0F8">
              <a:alpha val="92000"/>
            </a:srgbClr>
          </a:solidFill>
          <a:ln w="12700">
            <a:solidFill>
              <a:srgbClr val="CFE0F8">
                <a:alpha val="0"/>
              </a:srgbClr>
            </a:solidFill>
            <a:prstDash val="solid"/>
          </a:ln>
        </p:spPr>
      </p:sp>
      <p:sp>
        <p:nvSpPr>
          <p:cNvPr id="97" name="Shape 95"/>
          <p:cNvSpPr/>
          <p:nvPr/>
        </p:nvSpPr>
        <p:spPr>
          <a:xfrm>
            <a:off x="10360152" y="1481328"/>
            <a:ext cx="22860" cy="22860"/>
          </a:xfrm>
          <a:prstGeom prst="ellipse">
            <a:avLst/>
          </a:prstGeom>
          <a:solidFill>
            <a:srgbClr val="CFE0F8">
              <a:alpha val="92000"/>
            </a:srgbClr>
          </a:solidFill>
          <a:ln w="12700">
            <a:solidFill>
              <a:srgbClr val="CFE0F8">
                <a:alpha val="0"/>
              </a:srgbClr>
            </a:solidFill>
            <a:prstDash val="solid"/>
          </a:ln>
        </p:spPr>
      </p:sp>
      <p:sp>
        <p:nvSpPr>
          <p:cNvPr id="98" name="Shape 96"/>
          <p:cNvSpPr/>
          <p:nvPr/>
        </p:nvSpPr>
        <p:spPr>
          <a:xfrm>
            <a:off x="10561320" y="1481328"/>
            <a:ext cx="22860" cy="22860"/>
          </a:xfrm>
          <a:prstGeom prst="ellipse">
            <a:avLst/>
          </a:prstGeom>
          <a:solidFill>
            <a:srgbClr val="CFE0F8">
              <a:alpha val="92000"/>
            </a:srgbClr>
          </a:solidFill>
          <a:ln w="12700">
            <a:solidFill>
              <a:srgbClr val="CFE0F8">
                <a:alpha val="0"/>
              </a:srgbClr>
            </a:solidFill>
            <a:prstDash val="solid"/>
          </a:ln>
        </p:spPr>
      </p:sp>
      <p:sp>
        <p:nvSpPr>
          <p:cNvPr id="99" name="Shape 97"/>
          <p:cNvSpPr/>
          <p:nvPr/>
        </p:nvSpPr>
        <p:spPr>
          <a:xfrm>
            <a:off x="10762488" y="1481328"/>
            <a:ext cx="22860" cy="22860"/>
          </a:xfrm>
          <a:prstGeom prst="ellipse">
            <a:avLst/>
          </a:prstGeom>
          <a:solidFill>
            <a:srgbClr val="CFE0F8">
              <a:alpha val="92000"/>
            </a:srgbClr>
          </a:solidFill>
          <a:ln w="12700">
            <a:solidFill>
              <a:srgbClr val="CFE0F8">
                <a:alpha val="0"/>
              </a:srgbClr>
            </a:solidFill>
            <a:prstDash val="solid"/>
          </a:ln>
        </p:spPr>
      </p:sp>
      <p:sp>
        <p:nvSpPr>
          <p:cNvPr id="100" name="Shape 98"/>
          <p:cNvSpPr/>
          <p:nvPr/>
        </p:nvSpPr>
        <p:spPr>
          <a:xfrm>
            <a:off x="10963656" y="1481328"/>
            <a:ext cx="22860" cy="22860"/>
          </a:xfrm>
          <a:prstGeom prst="ellipse">
            <a:avLst/>
          </a:prstGeom>
          <a:solidFill>
            <a:srgbClr val="CFE0F8">
              <a:alpha val="92000"/>
            </a:srgbClr>
          </a:solidFill>
          <a:ln w="12700">
            <a:solidFill>
              <a:srgbClr val="CFE0F8">
                <a:alpha val="0"/>
              </a:srgbClr>
            </a:solidFill>
            <a:prstDash val="solid"/>
          </a:ln>
        </p:spPr>
      </p:sp>
      <p:sp>
        <p:nvSpPr>
          <p:cNvPr id="101" name="Shape 99"/>
          <p:cNvSpPr/>
          <p:nvPr/>
        </p:nvSpPr>
        <p:spPr>
          <a:xfrm>
            <a:off x="11164824" y="1481328"/>
            <a:ext cx="22860" cy="22860"/>
          </a:xfrm>
          <a:prstGeom prst="ellipse">
            <a:avLst/>
          </a:prstGeom>
          <a:solidFill>
            <a:srgbClr val="CFE0F8">
              <a:alpha val="92000"/>
            </a:srgbClr>
          </a:solidFill>
          <a:ln w="12700">
            <a:solidFill>
              <a:srgbClr val="CFE0F8">
                <a:alpha val="0"/>
              </a:srgbClr>
            </a:solidFill>
            <a:prstDash val="solid"/>
          </a:ln>
        </p:spPr>
      </p:sp>
      <p:sp>
        <p:nvSpPr>
          <p:cNvPr id="102" name="Shape 100"/>
          <p:cNvSpPr/>
          <p:nvPr/>
        </p:nvSpPr>
        <p:spPr>
          <a:xfrm>
            <a:off x="11365992" y="1481328"/>
            <a:ext cx="22860" cy="22860"/>
          </a:xfrm>
          <a:prstGeom prst="ellipse">
            <a:avLst/>
          </a:prstGeom>
          <a:solidFill>
            <a:srgbClr val="CFE0F8">
              <a:alpha val="92000"/>
            </a:srgbClr>
          </a:solidFill>
          <a:ln w="12700">
            <a:solidFill>
              <a:srgbClr val="CFE0F8">
                <a:alpha val="0"/>
              </a:srgbClr>
            </a:solidFill>
            <a:prstDash val="solid"/>
          </a:ln>
        </p:spPr>
      </p:sp>
      <p:sp>
        <p:nvSpPr>
          <p:cNvPr id="103" name="Shape 101"/>
          <p:cNvSpPr/>
          <p:nvPr/>
        </p:nvSpPr>
        <p:spPr>
          <a:xfrm>
            <a:off x="11567160" y="1481328"/>
            <a:ext cx="22860" cy="22860"/>
          </a:xfrm>
          <a:prstGeom prst="ellipse">
            <a:avLst/>
          </a:prstGeom>
          <a:solidFill>
            <a:srgbClr val="CFE0F8">
              <a:alpha val="92000"/>
            </a:srgbClr>
          </a:solidFill>
          <a:ln w="12700">
            <a:solidFill>
              <a:srgbClr val="CFE0F8">
                <a:alpha val="0"/>
              </a:srgbClr>
            </a:solidFill>
            <a:prstDash val="solid"/>
          </a:ln>
        </p:spPr>
      </p:sp>
      <p:sp>
        <p:nvSpPr>
          <p:cNvPr id="104" name="Shape 102"/>
          <p:cNvSpPr/>
          <p:nvPr/>
        </p:nvSpPr>
        <p:spPr>
          <a:xfrm>
            <a:off x="11768328" y="1481328"/>
            <a:ext cx="22860" cy="22860"/>
          </a:xfrm>
          <a:prstGeom prst="ellipse">
            <a:avLst/>
          </a:prstGeom>
          <a:solidFill>
            <a:srgbClr val="CFE0F8">
              <a:alpha val="92000"/>
            </a:srgbClr>
          </a:solidFill>
          <a:ln w="12700">
            <a:solidFill>
              <a:srgbClr val="CFE0F8">
                <a:alpha val="0"/>
              </a:srgbClr>
            </a:solidFill>
            <a:prstDash val="solid"/>
          </a:ln>
        </p:spPr>
      </p:sp>
      <p:sp>
        <p:nvSpPr>
          <p:cNvPr id="105" name="Shape 103"/>
          <p:cNvSpPr/>
          <p:nvPr/>
        </p:nvSpPr>
        <p:spPr>
          <a:xfrm>
            <a:off x="11969496" y="1481328"/>
            <a:ext cx="22860" cy="22860"/>
          </a:xfrm>
          <a:prstGeom prst="ellipse">
            <a:avLst/>
          </a:prstGeom>
          <a:solidFill>
            <a:srgbClr val="CFE0F8">
              <a:alpha val="92000"/>
            </a:srgbClr>
          </a:solidFill>
          <a:ln w="12700">
            <a:solidFill>
              <a:srgbClr val="CFE0F8">
                <a:alpha val="0"/>
              </a:srgbClr>
            </a:solidFill>
            <a:prstDash val="solid"/>
          </a:ln>
        </p:spPr>
      </p:sp>
      <p:sp>
        <p:nvSpPr>
          <p:cNvPr id="106" name="Text 104"/>
          <p:cNvSpPr/>
          <p:nvPr/>
        </p:nvSpPr>
        <p:spPr>
          <a:xfrm>
            <a:off x="457200" y="365760"/>
            <a:ext cx="11274552" cy="201168"/>
          </a:xfrm>
          <a:prstGeom prst="rect">
            <a:avLst/>
          </a:prstGeom>
          <a:noFill/>
          <a:ln/>
        </p:spPr>
        <p:txBody>
          <a:bodyPr wrap="square" lIns="0" tIns="0" rIns="0" bIns="0" rtlCol="0" anchor="ctr"/>
          <a:lstStyle/>
          <a:p>
            <a:pPr indent="0" marL="0">
              <a:buNone/>
            </a:pPr>
            <a:r>
              <a:rPr lang="en-US" sz="950" b="1" spc="150" kern="0" dirty="0">
                <a:solidFill>
                  <a:srgbClr val="0052CC"/>
                </a:solidFill>
                <a:latin typeface="Arial" pitchFamily="34" charset="0"/>
                <a:ea typeface="Arial" pitchFamily="34" charset="-122"/>
                <a:cs typeface="Arial" pitchFamily="34" charset="-120"/>
              </a:rPr>
              <a:t>PROCESS ADVISOR  ·  PROCESS ASSESSMENT REPORT</a:t>
            </a:r>
            <a:endParaRPr lang="en-US" sz="950" dirty="0"/>
          </a:p>
        </p:txBody>
      </p:sp>
      <p:sp>
        <p:nvSpPr>
          <p:cNvPr id="107" name="Text 105"/>
          <p:cNvSpPr/>
          <p:nvPr/>
        </p:nvSpPr>
        <p:spPr>
          <a:xfrm>
            <a:off x="457200" y="621792"/>
            <a:ext cx="11274552" cy="411480"/>
          </a:xfrm>
          <a:prstGeom prst="rect">
            <a:avLst/>
          </a:prstGeom>
          <a:noFill/>
          <a:ln/>
        </p:spPr>
        <p:txBody>
          <a:bodyPr wrap="square" lIns="0" tIns="0" rIns="0" bIns="0" rtlCol="0" anchor="t"/>
          <a:lstStyle/>
          <a:p>
            <a:pPr indent="0" marL="0">
              <a:buNone/>
            </a:pPr>
            <a:r>
              <a:rPr lang="en-US" sz="1850" b="1" dirty="0">
                <a:solidFill>
                  <a:srgbClr val="172B4D"/>
                </a:solidFill>
                <a:latin typeface="Arial" pitchFamily="34" charset="0"/>
                <a:ea typeface="Arial" pitchFamily="34" charset="-122"/>
                <a:cs typeface="Arial" pitchFamily="34" charset="-120"/>
              </a:rPr>
              <a:t>12. Workflow Evidence: Process Map &amp; Loop Anomalies</a:t>
            </a:r>
            <a:endParaRPr lang="en-US" sz="1850" dirty="0"/>
          </a:p>
        </p:txBody>
      </p:sp>
      <p:sp>
        <p:nvSpPr>
          <p:cNvPr id="108" name="Shape 106"/>
          <p:cNvSpPr/>
          <p:nvPr/>
        </p:nvSpPr>
        <p:spPr>
          <a:xfrm>
            <a:off x="457200" y="1115568"/>
            <a:ext cx="960120" cy="41148"/>
          </a:xfrm>
          <a:prstGeom prst="rect">
            <a:avLst/>
          </a:prstGeom>
          <a:solidFill>
            <a:srgbClr val="1D7AFC"/>
          </a:solidFill>
          <a:ln w="12700">
            <a:solidFill>
              <a:srgbClr val="1D7AFC"/>
            </a:solidFill>
            <a:prstDash val="solid"/>
          </a:ln>
        </p:spPr>
      </p:sp>
      <p:sp>
        <p:nvSpPr>
          <p:cNvPr id="109" name="Shape 107"/>
          <p:cNvSpPr/>
          <p:nvPr/>
        </p:nvSpPr>
        <p:spPr>
          <a:xfrm>
            <a:off x="457200" y="1508760"/>
            <a:ext cx="2304288" cy="731520"/>
          </a:xfrm>
          <a:prstGeom prst="roundRect">
            <a:avLst>
              <a:gd name="adj" fmla="val 6250"/>
            </a:avLst>
          </a:prstGeom>
          <a:solidFill>
            <a:srgbClr val="E9F2FF"/>
          </a:solidFill>
          <a:ln w="10160">
            <a:solidFill>
              <a:srgbClr val="A6C5F2"/>
            </a:solidFill>
            <a:prstDash val="solid"/>
          </a:ln>
          <a:effectLst>
            <a:outerShdw sx="100000" sy="100000" kx="0" ky="0" algn="bl" rotWithShape="0" blurRad="76200" dist="19050" dir="5400000">
              <a:srgbClr val="122A35">
                <a:alpha val="6000"/>
              </a:srgbClr>
            </a:outerShdw>
          </a:effectLst>
        </p:spPr>
      </p:sp>
      <p:sp>
        <p:nvSpPr>
          <p:cNvPr id="110" name="Text 108"/>
          <p:cNvSpPr/>
          <p:nvPr/>
        </p:nvSpPr>
        <p:spPr>
          <a:xfrm>
            <a:off x="548640" y="1508760"/>
            <a:ext cx="2121408" cy="731520"/>
          </a:xfrm>
          <a:prstGeom prst="rect">
            <a:avLst/>
          </a:prstGeom>
          <a:noFill/>
          <a:ln/>
        </p:spPr>
        <p:txBody>
          <a:bodyPr wrap="square" lIns="0" tIns="0" rIns="0" bIns="0" rtlCol="0" anchor="ctr"/>
          <a:lstStyle/>
          <a:p>
            <a:pPr algn="ctr" indent="0" marL="0">
              <a:buNone/>
            </a:pPr>
            <a:r>
              <a:rPr lang="en-US" sz="1150" b="1" dirty="0">
                <a:solidFill>
                  <a:srgbClr val="09326C"/>
                </a:solidFill>
                <a:latin typeface="Arial" pitchFamily="34" charset="0"/>
                <a:ea typeface="Arial" pitchFamily="34" charset="-122"/>
                <a:cs typeface="Arial" pitchFamily="34" charset="-120"/>
              </a:rPr>
              <a:t>Start</a:t>
            </a:r>
            <a:endParaRPr lang="en-US" sz="1150" dirty="0"/>
          </a:p>
        </p:txBody>
      </p:sp>
      <p:sp>
        <p:nvSpPr>
          <p:cNvPr id="111" name="Shape 109"/>
          <p:cNvSpPr/>
          <p:nvPr/>
        </p:nvSpPr>
        <p:spPr>
          <a:xfrm>
            <a:off x="2852928" y="1783080"/>
            <a:ext cx="502920" cy="182880"/>
          </a:xfrm>
          <a:prstGeom prst="rightArrow">
            <a:avLst/>
          </a:prstGeom>
          <a:solidFill>
            <a:srgbClr val="0052CC"/>
          </a:solidFill>
          <a:ln/>
        </p:spPr>
      </p:sp>
      <p:sp>
        <p:nvSpPr>
          <p:cNvPr id="112" name="Text 110"/>
          <p:cNvSpPr/>
          <p:nvPr/>
        </p:nvSpPr>
        <p:spPr>
          <a:xfrm>
            <a:off x="2670048" y="2103120"/>
            <a:ext cx="868680" cy="201168"/>
          </a:xfrm>
          <a:prstGeom prst="rect">
            <a:avLst/>
          </a:prstGeom>
          <a:noFill/>
          <a:ln/>
        </p:spPr>
        <p:txBody>
          <a:bodyPr wrap="square" lIns="0" tIns="0" rIns="0" bIns="0" rtlCol="0" anchor="ctr"/>
          <a:lstStyle/>
          <a:p>
            <a:pPr algn="ctr" indent="0" marL="0">
              <a:buNone/>
            </a:pPr>
            <a:r>
              <a:rPr lang="en-US" sz="900" b="1" dirty="0">
                <a:solidFill>
                  <a:srgbClr val="44546F"/>
                </a:solidFill>
                <a:latin typeface="Arial" pitchFamily="34" charset="0"/>
                <a:ea typeface="Arial" pitchFamily="34" charset="-122"/>
                <a:cs typeface="Arial" pitchFamily="34" charset="-120"/>
              </a:rPr>
              <a:t>0.0h</a:t>
            </a:r>
            <a:endParaRPr lang="en-US" sz="900" dirty="0"/>
          </a:p>
        </p:txBody>
      </p:sp>
      <p:sp>
        <p:nvSpPr>
          <p:cNvPr id="113" name="Shape 111"/>
          <p:cNvSpPr/>
          <p:nvPr/>
        </p:nvSpPr>
        <p:spPr>
          <a:xfrm>
            <a:off x="3447288" y="1508760"/>
            <a:ext cx="2304288" cy="731520"/>
          </a:xfrm>
          <a:prstGeom prst="roundRect">
            <a:avLst>
              <a:gd name="adj" fmla="val 6250"/>
            </a:avLst>
          </a:prstGeom>
          <a:solidFill>
            <a:srgbClr val="E9F2FF"/>
          </a:solidFill>
          <a:ln w="10160">
            <a:solidFill>
              <a:srgbClr val="A6C5F2"/>
            </a:solidFill>
            <a:prstDash val="solid"/>
          </a:ln>
          <a:effectLst>
            <a:outerShdw sx="100000" sy="100000" kx="0" ky="0" algn="bl" rotWithShape="0" blurRad="76200" dist="19050" dir="5400000">
              <a:srgbClr val="122A35">
                <a:alpha val="6000"/>
              </a:srgbClr>
            </a:outerShdw>
          </a:effectLst>
        </p:spPr>
      </p:sp>
      <p:sp>
        <p:nvSpPr>
          <p:cNvPr id="114" name="Text 112"/>
          <p:cNvSpPr/>
          <p:nvPr/>
        </p:nvSpPr>
        <p:spPr>
          <a:xfrm>
            <a:off x="3538728" y="1508760"/>
            <a:ext cx="2121408" cy="731520"/>
          </a:xfrm>
          <a:prstGeom prst="rect">
            <a:avLst/>
          </a:prstGeom>
          <a:noFill/>
          <a:ln/>
        </p:spPr>
        <p:txBody>
          <a:bodyPr wrap="square" lIns="0" tIns="0" rIns="0" bIns="0" rtlCol="0" anchor="ctr"/>
          <a:lstStyle/>
          <a:p>
            <a:pPr algn="ctr" indent="0" marL="0">
              <a:buNone/>
            </a:pPr>
            <a:r>
              <a:rPr lang="en-US" sz="1150" b="1" dirty="0">
                <a:solidFill>
                  <a:srgbClr val="09326C"/>
                </a:solidFill>
                <a:latin typeface="Arial" pitchFamily="34" charset="0"/>
                <a:ea typeface="Arial" pitchFamily="34" charset="-122"/>
                <a:cs typeface="Arial" pitchFamily="34" charset="-120"/>
              </a:rPr>
              <a:t>Work in Progress</a:t>
            </a:r>
            <a:endParaRPr lang="en-US" sz="1150" dirty="0"/>
          </a:p>
        </p:txBody>
      </p:sp>
      <p:sp>
        <p:nvSpPr>
          <p:cNvPr id="115" name="Shape 113"/>
          <p:cNvSpPr/>
          <p:nvPr/>
        </p:nvSpPr>
        <p:spPr>
          <a:xfrm>
            <a:off x="5843016" y="1783080"/>
            <a:ext cx="502920" cy="182880"/>
          </a:xfrm>
          <a:prstGeom prst="rightArrow">
            <a:avLst/>
          </a:prstGeom>
          <a:solidFill>
            <a:srgbClr val="0052CC"/>
          </a:solidFill>
          <a:ln/>
        </p:spPr>
      </p:sp>
      <p:sp>
        <p:nvSpPr>
          <p:cNvPr id="116" name="Text 114"/>
          <p:cNvSpPr/>
          <p:nvPr/>
        </p:nvSpPr>
        <p:spPr>
          <a:xfrm>
            <a:off x="5660136" y="2103120"/>
            <a:ext cx="868680" cy="201168"/>
          </a:xfrm>
          <a:prstGeom prst="rect">
            <a:avLst/>
          </a:prstGeom>
          <a:noFill/>
          <a:ln/>
        </p:spPr>
        <p:txBody>
          <a:bodyPr wrap="square" lIns="0" tIns="0" rIns="0" bIns="0" rtlCol="0" anchor="ctr"/>
          <a:lstStyle/>
          <a:p>
            <a:pPr algn="ctr" indent="0" marL="0">
              <a:buNone/>
            </a:pPr>
            <a:r>
              <a:rPr lang="en-US" sz="900" b="1" dirty="0">
                <a:solidFill>
                  <a:srgbClr val="C9372C"/>
                </a:solidFill>
                <a:latin typeface="Arial" pitchFamily="34" charset="0"/>
                <a:ea typeface="Arial" pitchFamily="34" charset="-122"/>
                <a:cs typeface="Arial" pitchFamily="34" charset="-120"/>
              </a:rPr>
              <a:t>28h</a:t>
            </a:r>
            <a:endParaRPr lang="en-US" sz="900" dirty="0"/>
          </a:p>
        </p:txBody>
      </p:sp>
      <p:sp>
        <p:nvSpPr>
          <p:cNvPr id="117" name="Shape 115"/>
          <p:cNvSpPr/>
          <p:nvPr/>
        </p:nvSpPr>
        <p:spPr>
          <a:xfrm>
            <a:off x="6437376" y="1508760"/>
            <a:ext cx="2304288" cy="731520"/>
          </a:xfrm>
          <a:prstGeom prst="roundRect">
            <a:avLst>
              <a:gd name="adj" fmla="val 6250"/>
            </a:avLst>
          </a:prstGeom>
          <a:solidFill>
            <a:srgbClr val="E9F2FF"/>
          </a:solidFill>
          <a:ln w="10160">
            <a:solidFill>
              <a:srgbClr val="A6C5F2"/>
            </a:solidFill>
            <a:prstDash val="solid"/>
          </a:ln>
          <a:effectLst>
            <a:outerShdw sx="100000" sy="100000" kx="0" ky="0" algn="bl" rotWithShape="0" blurRad="76200" dist="19050" dir="5400000">
              <a:srgbClr val="122A35">
                <a:alpha val="6000"/>
              </a:srgbClr>
            </a:outerShdw>
          </a:effectLst>
        </p:spPr>
      </p:sp>
      <p:sp>
        <p:nvSpPr>
          <p:cNvPr id="118" name="Text 116"/>
          <p:cNvSpPr/>
          <p:nvPr/>
        </p:nvSpPr>
        <p:spPr>
          <a:xfrm>
            <a:off x="6528816" y="1508760"/>
            <a:ext cx="2121408" cy="731520"/>
          </a:xfrm>
          <a:prstGeom prst="rect">
            <a:avLst/>
          </a:prstGeom>
          <a:noFill/>
          <a:ln/>
        </p:spPr>
        <p:txBody>
          <a:bodyPr wrap="square" lIns="0" tIns="0" rIns="0" bIns="0" rtlCol="0" anchor="ctr"/>
          <a:lstStyle/>
          <a:p>
            <a:pPr algn="ctr" indent="0" marL="0">
              <a:buNone/>
            </a:pPr>
            <a:r>
              <a:rPr lang="en-US" sz="1150" b="1" dirty="0">
                <a:solidFill>
                  <a:srgbClr val="09326C"/>
                </a:solidFill>
                <a:latin typeface="Arial" pitchFamily="34" charset="0"/>
                <a:ea typeface="Arial" pitchFamily="34" charset="-122"/>
                <a:cs typeface="Arial" pitchFamily="34" charset="-120"/>
              </a:rPr>
              <a:t>Completed</a:t>
            </a:r>
            <a:endParaRPr lang="en-US" sz="1150" dirty="0"/>
          </a:p>
        </p:txBody>
      </p:sp>
      <p:sp>
        <p:nvSpPr>
          <p:cNvPr id="119" name="Shape 117"/>
          <p:cNvSpPr/>
          <p:nvPr/>
        </p:nvSpPr>
        <p:spPr>
          <a:xfrm>
            <a:off x="8833104" y="1783080"/>
            <a:ext cx="502920" cy="182880"/>
          </a:xfrm>
          <a:prstGeom prst="rightArrow">
            <a:avLst/>
          </a:prstGeom>
          <a:solidFill>
            <a:srgbClr val="0052CC"/>
          </a:solidFill>
          <a:ln/>
        </p:spPr>
      </p:sp>
      <p:sp>
        <p:nvSpPr>
          <p:cNvPr id="120" name="Text 118"/>
          <p:cNvSpPr/>
          <p:nvPr/>
        </p:nvSpPr>
        <p:spPr>
          <a:xfrm>
            <a:off x="8650224" y="2103120"/>
            <a:ext cx="868680" cy="201168"/>
          </a:xfrm>
          <a:prstGeom prst="rect">
            <a:avLst/>
          </a:prstGeom>
          <a:noFill/>
          <a:ln/>
        </p:spPr>
        <p:txBody>
          <a:bodyPr wrap="square" lIns="0" tIns="0" rIns="0" bIns="0" rtlCol="0" anchor="ctr"/>
          <a:lstStyle/>
          <a:p>
            <a:pPr algn="ctr" indent="0" marL="0">
              <a:buNone/>
            </a:pPr>
            <a:r>
              <a:rPr lang="en-US" sz="900" b="1" dirty="0">
                <a:solidFill>
                  <a:srgbClr val="C9372C"/>
                </a:solidFill>
                <a:latin typeface="Arial" pitchFamily="34" charset="0"/>
                <a:ea typeface="Arial" pitchFamily="34" charset="-122"/>
                <a:cs typeface="Arial" pitchFamily="34" charset="-120"/>
              </a:rPr>
              <a:t>169h</a:t>
            </a:r>
            <a:endParaRPr lang="en-US" sz="900" dirty="0"/>
          </a:p>
        </p:txBody>
      </p:sp>
      <p:sp>
        <p:nvSpPr>
          <p:cNvPr id="121" name="Shape 119"/>
          <p:cNvSpPr/>
          <p:nvPr/>
        </p:nvSpPr>
        <p:spPr>
          <a:xfrm>
            <a:off x="9427464" y="1508760"/>
            <a:ext cx="2304288" cy="731520"/>
          </a:xfrm>
          <a:prstGeom prst="roundRect">
            <a:avLst>
              <a:gd name="adj" fmla="val 6250"/>
            </a:avLst>
          </a:prstGeom>
          <a:solidFill>
            <a:srgbClr val="DCFFF1"/>
          </a:solidFill>
          <a:ln w="10160">
            <a:solidFill>
              <a:srgbClr val="BAF3DB"/>
            </a:solidFill>
            <a:prstDash val="solid"/>
          </a:ln>
          <a:effectLst>
            <a:outerShdw sx="100000" sy="100000" kx="0" ky="0" algn="bl" rotWithShape="0" blurRad="76200" dist="19050" dir="5400000">
              <a:srgbClr val="122A35">
                <a:alpha val="6000"/>
              </a:srgbClr>
            </a:outerShdw>
          </a:effectLst>
        </p:spPr>
      </p:sp>
      <p:sp>
        <p:nvSpPr>
          <p:cNvPr id="122" name="Text 120"/>
          <p:cNvSpPr/>
          <p:nvPr/>
        </p:nvSpPr>
        <p:spPr>
          <a:xfrm>
            <a:off x="9518904" y="1508760"/>
            <a:ext cx="2121408" cy="731520"/>
          </a:xfrm>
          <a:prstGeom prst="rect">
            <a:avLst/>
          </a:prstGeom>
          <a:noFill/>
          <a:ln/>
        </p:spPr>
        <p:txBody>
          <a:bodyPr wrap="square" lIns="0" tIns="0" rIns="0" bIns="0" rtlCol="0" anchor="ctr"/>
          <a:lstStyle/>
          <a:p>
            <a:pPr algn="ctr" indent="0" marL="0">
              <a:buNone/>
            </a:pPr>
            <a:r>
              <a:rPr lang="en-US" sz="1150" b="1" dirty="0">
                <a:solidFill>
                  <a:srgbClr val="216E4E"/>
                </a:solidFill>
                <a:latin typeface="Arial" pitchFamily="34" charset="0"/>
                <a:ea typeface="Arial" pitchFamily="34" charset="-122"/>
                <a:cs typeface="Arial" pitchFamily="34" charset="-120"/>
              </a:rPr>
              <a:t>Closed</a:t>
            </a:r>
            <a:endParaRPr lang="en-US" sz="1150" dirty="0"/>
          </a:p>
        </p:txBody>
      </p:sp>
      <p:sp>
        <p:nvSpPr>
          <p:cNvPr id="123" name="Text 121"/>
          <p:cNvSpPr/>
          <p:nvPr/>
        </p:nvSpPr>
        <p:spPr>
          <a:xfrm>
            <a:off x="457200" y="2606040"/>
            <a:ext cx="11274552" cy="201168"/>
          </a:xfrm>
          <a:prstGeom prst="rect">
            <a:avLst/>
          </a:prstGeom>
          <a:noFill/>
          <a:ln/>
        </p:spPr>
        <p:txBody>
          <a:bodyPr wrap="square" lIns="0" tIns="0" rIns="0" bIns="0" rtlCol="0" anchor="ctr"/>
          <a:lstStyle/>
          <a:p>
            <a:pPr indent="0" marL="0">
              <a:buNone/>
            </a:pPr>
            <a:r>
              <a:rPr lang="en-US" sz="850" b="1" spc="120" kern="0" dirty="0">
                <a:solidFill>
                  <a:srgbClr val="C9372C"/>
                </a:solidFill>
                <a:latin typeface="Arial" pitchFamily="34" charset="0"/>
                <a:ea typeface="Arial" pitchFamily="34" charset="-122"/>
                <a:cs typeface="Arial" pitchFamily="34" charset="-120"/>
              </a:rPr>
              <a:t>IDENTIFIED PROCESS CHURN &amp; REWORK LOOPS</a:t>
            </a:r>
            <a:endParaRPr lang="en-US" sz="850" dirty="0"/>
          </a:p>
        </p:txBody>
      </p:sp>
      <p:sp>
        <p:nvSpPr>
          <p:cNvPr id="124" name="Shape 122"/>
          <p:cNvSpPr/>
          <p:nvPr/>
        </p:nvSpPr>
        <p:spPr>
          <a:xfrm>
            <a:off x="457200" y="2834640"/>
            <a:ext cx="5536692" cy="868680"/>
          </a:xfrm>
          <a:prstGeom prst="roundRect">
            <a:avLst>
              <a:gd name="adj" fmla="val 5263"/>
            </a:avLst>
          </a:prstGeom>
          <a:solidFill>
            <a:srgbClr val="FFECEB"/>
          </a:solidFill>
          <a:ln w="10160">
            <a:solidFill>
              <a:srgbClr val="FD9891"/>
            </a:solidFill>
            <a:prstDash val="solid"/>
          </a:ln>
          <a:effectLst>
            <a:outerShdw sx="100000" sy="100000" kx="0" ky="0" algn="bl" rotWithShape="0" blurRad="76200" dist="19050" dir="5400000">
              <a:srgbClr val="122A35">
                <a:alpha val="6000"/>
              </a:srgbClr>
            </a:outerShdw>
          </a:effectLst>
        </p:spPr>
      </p:sp>
      <p:sp>
        <p:nvSpPr>
          <p:cNvPr id="125" name="Text 123"/>
          <p:cNvSpPr/>
          <p:nvPr/>
        </p:nvSpPr>
        <p:spPr>
          <a:xfrm>
            <a:off x="594360" y="2907792"/>
            <a:ext cx="5262372" cy="201168"/>
          </a:xfrm>
          <a:prstGeom prst="rect">
            <a:avLst/>
          </a:prstGeom>
          <a:noFill/>
          <a:ln/>
        </p:spPr>
        <p:txBody>
          <a:bodyPr wrap="square" lIns="0" tIns="0" rIns="0" bIns="0" rtlCol="0" anchor="ctr"/>
          <a:lstStyle/>
          <a:p>
            <a:pPr indent="0" marL="0">
              <a:buNone/>
            </a:pPr>
            <a:r>
              <a:rPr lang="en-US" sz="1000" b="1" dirty="0">
                <a:solidFill>
                  <a:srgbClr val="C9372C"/>
                </a:solidFill>
                <a:latin typeface="Arial" pitchFamily="34" charset="0"/>
                <a:ea typeface="Arial" pitchFamily="34" charset="-122"/>
                <a:cs typeface="Arial" pitchFamily="34" charset="-120"/>
              </a:rPr>
              <a:t>REWORK LOOP FLAG: Work in Progress → Completed</a:t>
            </a:r>
            <a:endParaRPr lang="en-US" sz="1000" dirty="0"/>
          </a:p>
        </p:txBody>
      </p:sp>
      <p:sp>
        <p:nvSpPr>
          <p:cNvPr id="126" name="Text 124"/>
          <p:cNvSpPr/>
          <p:nvPr/>
        </p:nvSpPr>
        <p:spPr>
          <a:xfrm>
            <a:off x="594360" y="3145536"/>
            <a:ext cx="5262372" cy="502920"/>
          </a:xfrm>
          <a:prstGeom prst="rect">
            <a:avLst/>
          </a:prstGeom>
          <a:noFill/>
          <a:ln/>
        </p:spPr>
        <p:txBody>
          <a:bodyPr wrap="square" lIns="0" tIns="0" rIns="0" bIns="0" rtlCol="0" anchor="ctr"/>
          <a:lstStyle/>
          <a:p>
            <a:pPr indent="0" marL="0">
              <a:lnSpc>
                <a:spcPts val="1300"/>
              </a:lnSpc>
              <a:buNone/>
            </a:pPr>
            <a:r>
              <a:rPr lang="en-US" sz="950" dirty="0">
                <a:solidFill>
                  <a:srgbClr val="44546F"/>
                </a:solidFill>
                <a:latin typeface="Arial" pitchFamily="34" charset="0"/>
                <a:ea typeface="Arial" pitchFamily="34" charset="-122"/>
                <a:cs typeface="Arial" pitchFamily="34" charset="-120"/>
              </a:rPr>
              <a:t>Profile paths isolate 792 individual incidents routed backwards across this layer boundary, adding a structural delay averaging 28h per cycle.</a:t>
            </a:r>
            <a:endParaRPr lang="en-US" sz="950" dirty="0"/>
          </a:p>
        </p:txBody>
      </p:sp>
      <p:sp>
        <p:nvSpPr>
          <p:cNvPr id="127" name="Shape 125"/>
          <p:cNvSpPr/>
          <p:nvPr/>
        </p:nvSpPr>
        <p:spPr>
          <a:xfrm>
            <a:off x="6195060" y="2834640"/>
            <a:ext cx="5536692" cy="868680"/>
          </a:xfrm>
          <a:prstGeom prst="roundRect">
            <a:avLst>
              <a:gd name="adj" fmla="val 5263"/>
            </a:avLst>
          </a:prstGeom>
          <a:solidFill>
            <a:srgbClr val="FFECEB"/>
          </a:solidFill>
          <a:ln w="10160">
            <a:solidFill>
              <a:srgbClr val="FD9891"/>
            </a:solidFill>
            <a:prstDash val="solid"/>
          </a:ln>
          <a:effectLst>
            <a:outerShdw sx="100000" sy="100000" kx="0" ky="0" algn="bl" rotWithShape="0" blurRad="76200" dist="19050" dir="5400000">
              <a:srgbClr val="122A35">
                <a:alpha val="6000"/>
              </a:srgbClr>
            </a:outerShdw>
          </a:effectLst>
        </p:spPr>
      </p:sp>
      <p:sp>
        <p:nvSpPr>
          <p:cNvPr id="128" name="Text 126"/>
          <p:cNvSpPr/>
          <p:nvPr/>
        </p:nvSpPr>
        <p:spPr>
          <a:xfrm>
            <a:off x="6332220" y="2907792"/>
            <a:ext cx="5262372" cy="201168"/>
          </a:xfrm>
          <a:prstGeom prst="rect">
            <a:avLst/>
          </a:prstGeom>
          <a:noFill/>
          <a:ln/>
        </p:spPr>
        <p:txBody>
          <a:bodyPr wrap="square" lIns="0" tIns="0" rIns="0" bIns="0" rtlCol="0" anchor="ctr"/>
          <a:lstStyle/>
          <a:p>
            <a:pPr indent="0" marL="0">
              <a:buNone/>
            </a:pPr>
            <a:r>
              <a:rPr lang="en-US" sz="1000" b="1" dirty="0">
                <a:solidFill>
                  <a:srgbClr val="C9372C"/>
                </a:solidFill>
                <a:latin typeface="Arial" pitchFamily="34" charset="0"/>
                <a:ea typeface="Arial" pitchFamily="34" charset="-122"/>
                <a:cs typeface="Arial" pitchFamily="34" charset="-120"/>
              </a:rPr>
              <a:t>REWORK LOOP FLAG: Pending → Work in Progress</a:t>
            </a:r>
            <a:endParaRPr lang="en-US" sz="1000" dirty="0"/>
          </a:p>
        </p:txBody>
      </p:sp>
      <p:sp>
        <p:nvSpPr>
          <p:cNvPr id="129" name="Text 127"/>
          <p:cNvSpPr/>
          <p:nvPr/>
        </p:nvSpPr>
        <p:spPr>
          <a:xfrm>
            <a:off x="6332220" y="3145536"/>
            <a:ext cx="5262372" cy="502920"/>
          </a:xfrm>
          <a:prstGeom prst="rect">
            <a:avLst/>
          </a:prstGeom>
          <a:noFill/>
          <a:ln/>
        </p:spPr>
        <p:txBody>
          <a:bodyPr wrap="square" lIns="0" tIns="0" rIns="0" bIns="0" rtlCol="0" anchor="ctr"/>
          <a:lstStyle/>
          <a:p>
            <a:pPr indent="0" marL="0">
              <a:lnSpc>
                <a:spcPts val="1300"/>
              </a:lnSpc>
              <a:buNone/>
            </a:pPr>
            <a:r>
              <a:rPr lang="en-US" sz="950" dirty="0">
                <a:solidFill>
                  <a:srgbClr val="44546F"/>
                </a:solidFill>
                <a:latin typeface="Arial" pitchFamily="34" charset="0"/>
                <a:ea typeface="Arial" pitchFamily="34" charset="-122"/>
                <a:cs typeface="Arial" pitchFamily="34" charset="-120"/>
              </a:rPr>
              <a:t>Profile paths isolate 399 individual incidents routed backwards across this layer boundary, adding a structural delay averaging 47h per cycle.</a:t>
            </a:r>
            <a:endParaRPr lang="en-US" sz="950" dirty="0"/>
          </a:p>
        </p:txBody>
      </p:sp>
      <p:sp>
        <p:nvSpPr>
          <p:cNvPr id="130" name="Shape 128"/>
          <p:cNvSpPr/>
          <p:nvPr/>
        </p:nvSpPr>
        <p:spPr>
          <a:xfrm>
            <a:off x="457200" y="5577840"/>
            <a:ext cx="11274552" cy="777240"/>
          </a:xfrm>
          <a:prstGeom prst="roundRect">
            <a:avLst>
              <a:gd name="adj" fmla="val 5882"/>
            </a:avLst>
          </a:prstGeom>
          <a:solidFill>
            <a:srgbClr val="FFF3EB"/>
          </a:solidFill>
          <a:ln w="10160">
            <a:solidFill>
              <a:srgbClr val="FEDEC8"/>
            </a:solidFill>
            <a:prstDash val="solid"/>
          </a:ln>
          <a:effectLst>
            <a:outerShdw sx="100000" sy="100000" kx="0" ky="0" algn="bl" rotWithShape="0" blurRad="76200" dist="19050" dir="5400000">
              <a:srgbClr val="122A35">
                <a:alpha val="6000"/>
              </a:srgbClr>
            </a:outerShdw>
          </a:effectLst>
        </p:spPr>
      </p:sp>
      <p:sp>
        <p:nvSpPr>
          <p:cNvPr id="131" name="Text 129"/>
          <p:cNvSpPr/>
          <p:nvPr/>
        </p:nvSpPr>
        <p:spPr>
          <a:xfrm>
            <a:off x="594360" y="5742432"/>
            <a:ext cx="274320" cy="411480"/>
          </a:xfrm>
          <a:prstGeom prst="rect">
            <a:avLst/>
          </a:prstGeom>
          <a:noFill/>
          <a:ln/>
        </p:spPr>
        <p:txBody>
          <a:bodyPr wrap="square" lIns="0" tIns="0" rIns="0" bIns="0" rtlCol="0" anchor="ctr"/>
          <a:lstStyle/>
          <a:p>
            <a:pPr algn="ctr" indent="0" marL="0">
              <a:buNone/>
            </a:pPr>
            <a:r>
              <a:rPr lang="en-US" sz="2400" b="1" dirty="0">
                <a:solidFill>
                  <a:srgbClr val="A54800"/>
                </a:solidFill>
                <a:latin typeface="Arial" pitchFamily="34" charset="0"/>
                <a:ea typeface="Arial" pitchFamily="34" charset="-122"/>
                <a:cs typeface="Arial" pitchFamily="34" charset="-120"/>
              </a:rPr>
              <a:t>!</a:t>
            </a:r>
            <a:endParaRPr lang="en-US" sz="2400" dirty="0"/>
          </a:p>
        </p:txBody>
      </p:sp>
      <p:sp>
        <p:nvSpPr>
          <p:cNvPr id="132" name="Text 130"/>
          <p:cNvSpPr/>
          <p:nvPr/>
        </p:nvSpPr>
        <p:spPr>
          <a:xfrm>
            <a:off x="1005840" y="5687568"/>
            <a:ext cx="10543032" cy="548640"/>
          </a:xfrm>
          <a:prstGeom prst="rect">
            <a:avLst/>
          </a:prstGeom>
          <a:noFill/>
          <a:ln/>
        </p:spPr>
        <p:txBody>
          <a:bodyPr wrap="square" lIns="0" tIns="0" rIns="0" bIns="0" rtlCol="0" anchor="ctr"/>
          <a:lstStyle/>
          <a:p>
            <a:pPr indent="0" marL="0">
              <a:lnSpc>
                <a:spcPts val="1400"/>
              </a:lnSpc>
              <a:buNone/>
            </a:pPr>
            <a:r>
              <a:rPr lang="en-US" sz="1050" dirty="0">
                <a:solidFill>
                  <a:srgbClr val="172B4D"/>
                </a:solidFill>
                <a:latin typeface="Arial" pitchFamily="34" charset="0"/>
                <a:ea typeface="Arial" pitchFamily="34" charset="-122"/>
                <a:cs typeface="Arial" pitchFamily="34" charset="-120"/>
              </a:rPr>
              <a:t>PRIMARY BOTTLENECK: COMPLETED → CLOSED</a:t>
            </a:r>
            <a:endParaRPr lang="en-US" sz="1050" dirty="0"/>
          </a:p>
          <a:p>
            <a:pPr indent="0" marL="0">
              <a:lnSpc>
                <a:spcPts val="1400"/>
              </a:lnSpc>
              <a:buNone/>
            </a:pPr>
            <a:r>
              <a:rPr lang="en-US" sz="1050" dirty="0">
                <a:solidFill>
                  <a:srgbClr val="172B4D"/>
                </a:solidFill>
                <a:latin typeface="Arial" pitchFamily="34" charset="0"/>
                <a:ea typeface="Arial" pitchFamily="34" charset="-122"/>
                <a:cs typeface="Arial" pitchFamily="34" charset="-120"/>
              </a:rPr>
              <a:t>This transition averages 169h across 976 work items — the single largest latency in the flow and a distorting factor in cycle-time reporting.</a:t>
            </a:r>
            <a:endParaRPr lang="en-US" sz="1050" dirty="0"/>
          </a:p>
        </p:txBody>
      </p:sp>
      <p:sp>
        <p:nvSpPr>
          <p:cNvPr id="25" name="Slide Number Placeholder 0"/>
          <p:cNvSpPr>
            <a:spLocks noGrp="1"/>
          </p:cNvSpPr>
          <p:nvPr>
            <p:ph type="sldNum" sz="quarter" idx="4294967295"/>
          </p:nvPr>
        </p:nvSpPr>
        <p:spPr>
          <a:xfrm>
            <a:off x="11521440" y="6537960"/>
            <a:ext cx="800000" cy="300000"/>
          </a:xfrm>
          <a:prstGeom prst="rect">
            <a:avLst/>
          </a:prstGeom>
          <a:extLst>
            <a:ext uri="{C572A759-6A51-4108-AA02-DFA0A04FC94B}">
              <ma14:wrappingTextBoxFlag xmlns:ma14="http://schemas.microsoft.com/office/mac/drawingml/2011/main" val="0"/>
            </a:ext>
          </a:extLst>
        </p:spPr>
        <p:txBody>
          <a:bodyPr/>
          <a:lstStyle>
            <a:lvl1pPr>
              <a:defRPr sz="850">
                <a:solidFill>
                  <a:srgbClr val="626F86"/>
                </a:solidFill>
                <a:latin typeface="Arial"/>
                <a:ea typeface="Arial"/>
                <a:cs typeface="Arial"/>
              </a:defRPr>
            </a:lvl1pPr>
          </a:lstStyle>
          <a:p>
            <a:pPr algn="l"/>
            <a:fld id="{F7021451-1387-4CA6-816F-3879F97B5CBC}" type="slidenum">
              <a:rPr b="0" lang="en-US"/>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sp>
        <p:nvSpPr>
          <p:cNvPr id="2" name="Shape 0"/>
          <p:cNvSpPr/>
          <p:nvPr/>
        </p:nvSpPr>
        <p:spPr>
          <a:xfrm>
            <a:off x="9555480" y="201168"/>
            <a:ext cx="22860" cy="22860"/>
          </a:xfrm>
          <a:prstGeom prst="ellipse">
            <a:avLst/>
          </a:prstGeom>
          <a:solidFill>
            <a:srgbClr val="CFE0F8">
              <a:alpha val="92000"/>
            </a:srgbClr>
          </a:solidFill>
          <a:ln w="12700">
            <a:solidFill>
              <a:srgbClr val="CFE0F8">
                <a:alpha val="0"/>
              </a:srgbClr>
            </a:solidFill>
            <a:prstDash val="solid"/>
          </a:ln>
        </p:spPr>
      </p:sp>
      <p:sp>
        <p:nvSpPr>
          <p:cNvPr id="3" name="Shape 1"/>
          <p:cNvSpPr/>
          <p:nvPr/>
        </p:nvSpPr>
        <p:spPr>
          <a:xfrm>
            <a:off x="9756648" y="201168"/>
            <a:ext cx="22860" cy="22860"/>
          </a:xfrm>
          <a:prstGeom prst="ellipse">
            <a:avLst/>
          </a:prstGeom>
          <a:solidFill>
            <a:srgbClr val="CFE0F8">
              <a:alpha val="92000"/>
            </a:srgbClr>
          </a:solidFill>
          <a:ln w="12700">
            <a:solidFill>
              <a:srgbClr val="CFE0F8">
                <a:alpha val="0"/>
              </a:srgbClr>
            </a:solidFill>
            <a:prstDash val="solid"/>
          </a:ln>
        </p:spPr>
      </p:sp>
      <p:sp>
        <p:nvSpPr>
          <p:cNvPr id="4" name="Shape 2"/>
          <p:cNvSpPr/>
          <p:nvPr/>
        </p:nvSpPr>
        <p:spPr>
          <a:xfrm>
            <a:off x="9957816" y="201168"/>
            <a:ext cx="22860" cy="22860"/>
          </a:xfrm>
          <a:prstGeom prst="ellipse">
            <a:avLst/>
          </a:prstGeom>
          <a:solidFill>
            <a:srgbClr val="CFE0F8">
              <a:alpha val="92000"/>
            </a:srgbClr>
          </a:solidFill>
          <a:ln w="12700">
            <a:solidFill>
              <a:srgbClr val="CFE0F8">
                <a:alpha val="0"/>
              </a:srgbClr>
            </a:solidFill>
            <a:prstDash val="solid"/>
          </a:ln>
        </p:spPr>
      </p:sp>
      <p:sp>
        <p:nvSpPr>
          <p:cNvPr id="5" name="Shape 3"/>
          <p:cNvSpPr/>
          <p:nvPr/>
        </p:nvSpPr>
        <p:spPr>
          <a:xfrm>
            <a:off x="10158984" y="201168"/>
            <a:ext cx="22860" cy="22860"/>
          </a:xfrm>
          <a:prstGeom prst="ellipse">
            <a:avLst/>
          </a:prstGeom>
          <a:solidFill>
            <a:srgbClr val="CFE0F8">
              <a:alpha val="92000"/>
            </a:srgbClr>
          </a:solidFill>
          <a:ln w="12700">
            <a:solidFill>
              <a:srgbClr val="CFE0F8">
                <a:alpha val="0"/>
              </a:srgbClr>
            </a:solidFill>
            <a:prstDash val="solid"/>
          </a:ln>
        </p:spPr>
      </p:sp>
      <p:sp>
        <p:nvSpPr>
          <p:cNvPr id="6" name="Shape 4"/>
          <p:cNvSpPr/>
          <p:nvPr/>
        </p:nvSpPr>
        <p:spPr>
          <a:xfrm>
            <a:off x="10360152" y="201168"/>
            <a:ext cx="22860" cy="22860"/>
          </a:xfrm>
          <a:prstGeom prst="ellipse">
            <a:avLst/>
          </a:prstGeom>
          <a:solidFill>
            <a:srgbClr val="CFE0F8">
              <a:alpha val="92000"/>
            </a:srgbClr>
          </a:solidFill>
          <a:ln w="12700">
            <a:solidFill>
              <a:srgbClr val="CFE0F8">
                <a:alpha val="0"/>
              </a:srgbClr>
            </a:solidFill>
            <a:prstDash val="solid"/>
          </a:ln>
        </p:spPr>
      </p:sp>
      <p:sp>
        <p:nvSpPr>
          <p:cNvPr id="7" name="Shape 5"/>
          <p:cNvSpPr/>
          <p:nvPr/>
        </p:nvSpPr>
        <p:spPr>
          <a:xfrm>
            <a:off x="10561320" y="201168"/>
            <a:ext cx="22860" cy="22860"/>
          </a:xfrm>
          <a:prstGeom prst="ellipse">
            <a:avLst/>
          </a:prstGeom>
          <a:solidFill>
            <a:srgbClr val="CFE0F8">
              <a:alpha val="92000"/>
            </a:srgbClr>
          </a:solidFill>
          <a:ln w="12700">
            <a:solidFill>
              <a:srgbClr val="CFE0F8">
                <a:alpha val="0"/>
              </a:srgbClr>
            </a:solidFill>
            <a:prstDash val="solid"/>
          </a:ln>
        </p:spPr>
      </p:sp>
      <p:sp>
        <p:nvSpPr>
          <p:cNvPr id="8" name="Shape 6"/>
          <p:cNvSpPr/>
          <p:nvPr/>
        </p:nvSpPr>
        <p:spPr>
          <a:xfrm>
            <a:off x="10762488" y="201168"/>
            <a:ext cx="22860" cy="22860"/>
          </a:xfrm>
          <a:prstGeom prst="ellipse">
            <a:avLst/>
          </a:prstGeom>
          <a:solidFill>
            <a:srgbClr val="CFE0F8">
              <a:alpha val="92000"/>
            </a:srgbClr>
          </a:solidFill>
          <a:ln w="12700">
            <a:solidFill>
              <a:srgbClr val="CFE0F8">
                <a:alpha val="0"/>
              </a:srgbClr>
            </a:solidFill>
            <a:prstDash val="solid"/>
          </a:ln>
        </p:spPr>
      </p:sp>
      <p:sp>
        <p:nvSpPr>
          <p:cNvPr id="9" name="Shape 7"/>
          <p:cNvSpPr/>
          <p:nvPr/>
        </p:nvSpPr>
        <p:spPr>
          <a:xfrm>
            <a:off x="10963656" y="201168"/>
            <a:ext cx="22860" cy="22860"/>
          </a:xfrm>
          <a:prstGeom prst="ellipse">
            <a:avLst/>
          </a:prstGeom>
          <a:solidFill>
            <a:srgbClr val="CFE0F8">
              <a:alpha val="92000"/>
            </a:srgbClr>
          </a:solidFill>
          <a:ln w="12700">
            <a:solidFill>
              <a:srgbClr val="CFE0F8">
                <a:alpha val="0"/>
              </a:srgbClr>
            </a:solidFill>
            <a:prstDash val="solid"/>
          </a:ln>
        </p:spPr>
      </p:sp>
      <p:sp>
        <p:nvSpPr>
          <p:cNvPr id="10" name="Shape 8"/>
          <p:cNvSpPr/>
          <p:nvPr/>
        </p:nvSpPr>
        <p:spPr>
          <a:xfrm>
            <a:off x="11164824" y="201168"/>
            <a:ext cx="22860" cy="22860"/>
          </a:xfrm>
          <a:prstGeom prst="ellipse">
            <a:avLst/>
          </a:prstGeom>
          <a:solidFill>
            <a:srgbClr val="CFE0F8">
              <a:alpha val="92000"/>
            </a:srgbClr>
          </a:solidFill>
          <a:ln w="12700">
            <a:solidFill>
              <a:srgbClr val="CFE0F8">
                <a:alpha val="0"/>
              </a:srgbClr>
            </a:solidFill>
            <a:prstDash val="solid"/>
          </a:ln>
        </p:spPr>
      </p:sp>
      <p:sp>
        <p:nvSpPr>
          <p:cNvPr id="11" name="Shape 9"/>
          <p:cNvSpPr/>
          <p:nvPr/>
        </p:nvSpPr>
        <p:spPr>
          <a:xfrm>
            <a:off x="11365992" y="201168"/>
            <a:ext cx="22860" cy="22860"/>
          </a:xfrm>
          <a:prstGeom prst="ellipse">
            <a:avLst/>
          </a:prstGeom>
          <a:solidFill>
            <a:srgbClr val="CFE0F8">
              <a:alpha val="92000"/>
            </a:srgbClr>
          </a:solidFill>
          <a:ln w="12700">
            <a:solidFill>
              <a:srgbClr val="CFE0F8">
                <a:alpha val="0"/>
              </a:srgbClr>
            </a:solidFill>
            <a:prstDash val="solid"/>
          </a:ln>
        </p:spPr>
      </p:sp>
      <p:sp>
        <p:nvSpPr>
          <p:cNvPr id="12" name="Shape 10"/>
          <p:cNvSpPr/>
          <p:nvPr/>
        </p:nvSpPr>
        <p:spPr>
          <a:xfrm>
            <a:off x="11567160" y="201168"/>
            <a:ext cx="22860" cy="22860"/>
          </a:xfrm>
          <a:prstGeom prst="ellipse">
            <a:avLst/>
          </a:prstGeom>
          <a:solidFill>
            <a:srgbClr val="CFE0F8">
              <a:alpha val="92000"/>
            </a:srgbClr>
          </a:solidFill>
          <a:ln w="12700">
            <a:solidFill>
              <a:srgbClr val="CFE0F8">
                <a:alpha val="0"/>
              </a:srgbClr>
            </a:solidFill>
            <a:prstDash val="solid"/>
          </a:ln>
        </p:spPr>
      </p:sp>
      <p:sp>
        <p:nvSpPr>
          <p:cNvPr id="13" name="Shape 11"/>
          <p:cNvSpPr/>
          <p:nvPr/>
        </p:nvSpPr>
        <p:spPr>
          <a:xfrm>
            <a:off x="11768328" y="201168"/>
            <a:ext cx="22860" cy="22860"/>
          </a:xfrm>
          <a:prstGeom prst="ellipse">
            <a:avLst/>
          </a:prstGeom>
          <a:solidFill>
            <a:srgbClr val="CFE0F8">
              <a:alpha val="92000"/>
            </a:srgbClr>
          </a:solidFill>
          <a:ln w="12700">
            <a:solidFill>
              <a:srgbClr val="CFE0F8">
                <a:alpha val="0"/>
              </a:srgbClr>
            </a:solidFill>
            <a:prstDash val="solid"/>
          </a:ln>
        </p:spPr>
      </p:sp>
      <p:sp>
        <p:nvSpPr>
          <p:cNvPr id="14" name="Shape 12"/>
          <p:cNvSpPr/>
          <p:nvPr/>
        </p:nvSpPr>
        <p:spPr>
          <a:xfrm>
            <a:off x="11969496" y="201168"/>
            <a:ext cx="22860" cy="22860"/>
          </a:xfrm>
          <a:prstGeom prst="ellipse">
            <a:avLst/>
          </a:prstGeom>
          <a:solidFill>
            <a:srgbClr val="CFE0F8">
              <a:alpha val="92000"/>
            </a:srgbClr>
          </a:solidFill>
          <a:ln w="12700">
            <a:solidFill>
              <a:srgbClr val="CFE0F8">
                <a:alpha val="0"/>
              </a:srgbClr>
            </a:solidFill>
            <a:prstDash val="solid"/>
          </a:ln>
        </p:spPr>
      </p:sp>
      <p:sp>
        <p:nvSpPr>
          <p:cNvPr id="15" name="Shape 13"/>
          <p:cNvSpPr/>
          <p:nvPr/>
        </p:nvSpPr>
        <p:spPr>
          <a:xfrm>
            <a:off x="9555480" y="384048"/>
            <a:ext cx="22860" cy="22860"/>
          </a:xfrm>
          <a:prstGeom prst="ellipse">
            <a:avLst/>
          </a:prstGeom>
          <a:solidFill>
            <a:srgbClr val="CFE0F8">
              <a:alpha val="92000"/>
            </a:srgbClr>
          </a:solidFill>
          <a:ln w="12700">
            <a:solidFill>
              <a:srgbClr val="CFE0F8">
                <a:alpha val="0"/>
              </a:srgbClr>
            </a:solidFill>
            <a:prstDash val="solid"/>
          </a:ln>
        </p:spPr>
      </p:sp>
      <p:sp>
        <p:nvSpPr>
          <p:cNvPr id="16" name="Shape 14"/>
          <p:cNvSpPr/>
          <p:nvPr/>
        </p:nvSpPr>
        <p:spPr>
          <a:xfrm>
            <a:off x="9756648" y="384048"/>
            <a:ext cx="22860" cy="22860"/>
          </a:xfrm>
          <a:prstGeom prst="ellipse">
            <a:avLst/>
          </a:prstGeom>
          <a:solidFill>
            <a:srgbClr val="CFE0F8">
              <a:alpha val="92000"/>
            </a:srgbClr>
          </a:solidFill>
          <a:ln w="12700">
            <a:solidFill>
              <a:srgbClr val="CFE0F8">
                <a:alpha val="0"/>
              </a:srgbClr>
            </a:solidFill>
            <a:prstDash val="solid"/>
          </a:ln>
        </p:spPr>
      </p:sp>
      <p:sp>
        <p:nvSpPr>
          <p:cNvPr id="17" name="Shape 15"/>
          <p:cNvSpPr/>
          <p:nvPr/>
        </p:nvSpPr>
        <p:spPr>
          <a:xfrm>
            <a:off x="9957816" y="384048"/>
            <a:ext cx="22860" cy="22860"/>
          </a:xfrm>
          <a:prstGeom prst="ellipse">
            <a:avLst/>
          </a:prstGeom>
          <a:solidFill>
            <a:srgbClr val="CFE0F8">
              <a:alpha val="92000"/>
            </a:srgbClr>
          </a:solidFill>
          <a:ln w="12700">
            <a:solidFill>
              <a:srgbClr val="CFE0F8">
                <a:alpha val="0"/>
              </a:srgbClr>
            </a:solidFill>
            <a:prstDash val="solid"/>
          </a:ln>
        </p:spPr>
      </p:sp>
      <p:sp>
        <p:nvSpPr>
          <p:cNvPr id="18" name="Shape 16"/>
          <p:cNvSpPr/>
          <p:nvPr/>
        </p:nvSpPr>
        <p:spPr>
          <a:xfrm>
            <a:off x="10158984" y="384048"/>
            <a:ext cx="22860" cy="22860"/>
          </a:xfrm>
          <a:prstGeom prst="ellipse">
            <a:avLst/>
          </a:prstGeom>
          <a:solidFill>
            <a:srgbClr val="CFE0F8">
              <a:alpha val="92000"/>
            </a:srgbClr>
          </a:solidFill>
          <a:ln w="12700">
            <a:solidFill>
              <a:srgbClr val="CFE0F8">
                <a:alpha val="0"/>
              </a:srgbClr>
            </a:solidFill>
            <a:prstDash val="solid"/>
          </a:ln>
        </p:spPr>
      </p:sp>
      <p:sp>
        <p:nvSpPr>
          <p:cNvPr id="19" name="Shape 17"/>
          <p:cNvSpPr/>
          <p:nvPr/>
        </p:nvSpPr>
        <p:spPr>
          <a:xfrm>
            <a:off x="10360152" y="384048"/>
            <a:ext cx="22860" cy="22860"/>
          </a:xfrm>
          <a:prstGeom prst="ellipse">
            <a:avLst/>
          </a:prstGeom>
          <a:solidFill>
            <a:srgbClr val="CFE0F8">
              <a:alpha val="92000"/>
            </a:srgbClr>
          </a:solidFill>
          <a:ln w="12700">
            <a:solidFill>
              <a:srgbClr val="CFE0F8">
                <a:alpha val="0"/>
              </a:srgbClr>
            </a:solidFill>
            <a:prstDash val="solid"/>
          </a:ln>
        </p:spPr>
      </p:sp>
      <p:sp>
        <p:nvSpPr>
          <p:cNvPr id="20" name="Shape 18"/>
          <p:cNvSpPr/>
          <p:nvPr/>
        </p:nvSpPr>
        <p:spPr>
          <a:xfrm>
            <a:off x="10561320" y="384048"/>
            <a:ext cx="22860" cy="22860"/>
          </a:xfrm>
          <a:prstGeom prst="ellipse">
            <a:avLst/>
          </a:prstGeom>
          <a:solidFill>
            <a:srgbClr val="CFE0F8">
              <a:alpha val="92000"/>
            </a:srgbClr>
          </a:solidFill>
          <a:ln w="12700">
            <a:solidFill>
              <a:srgbClr val="CFE0F8">
                <a:alpha val="0"/>
              </a:srgbClr>
            </a:solidFill>
            <a:prstDash val="solid"/>
          </a:ln>
        </p:spPr>
      </p:sp>
      <p:sp>
        <p:nvSpPr>
          <p:cNvPr id="21" name="Shape 19"/>
          <p:cNvSpPr/>
          <p:nvPr/>
        </p:nvSpPr>
        <p:spPr>
          <a:xfrm>
            <a:off x="10762488" y="384048"/>
            <a:ext cx="22860" cy="22860"/>
          </a:xfrm>
          <a:prstGeom prst="ellipse">
            <a:avLst/>
          </a:prstGeom>
          <a:solidFill>
            <a:srgbClr val="CFE0F8">
              <a:alpha val="92000"/>
            </a:srgbClr>
          </a:solidFill>
          <a:ln w="12700">
            <a:solidFill>
              <a:srgbClr val="CFE0F8">
                <a:alpha val="0"/>
              </a:srgbClr>
            </a:solidFill>
            <a:prstDash val="solid"/>
          </a:ln>
        </p:spPr>
      </p:sp>
      <p:sp>
        <p:nvSpPr>
          <p:cNvPr id="22" name="Shape 20"/>
          <p:cNvSpPr/>
          <p:nvPr/>
        </p:nvSpPr>
        <p:spPr>
          <a:xfrm>
            <a:off x="10963656" y="384048"/>
            <a:ext cx="22860" cy="22860"/>
          </a:xfrm>
          <a:prstGeom prst="ellipse">
            <a:avLst/>
          </a:prstGeom>
          <a:solidFill>
            <a:srgbClr val="CFE0F8">
              <a:alpha val="92000"/>
            </a:srgbClr>
          </a:solidFill>
          <a:ln w="12700">
            <a:solidFill>
              <a:srgbClr val="CFE0F8">
                <a:alpha val="0"/>
              </a:srgbClr>
            </a:solidFill>
            <a:prstDash val="solid"/>
          </a:ln>
        </p:spPr>
      </p:sp>
      <p:sp>
        <p:nvSpPr>
          <p:cNvPr id="23" name="Shape 21"/>
          <p:cNvSpPr/>
          <p:nvPr/>
        </p:nvSpPr>
        <p:spPr>
          <a:xfrm>
            <a:off x="11164824" y="384048"/>
            <a:ext cx="22860" cy="22860"/>
          </a:xfrm>
          <a:prstGeom prst="ellipse">
            <a:avLst/>
          </a:prstGeom>
          <a:solidFill>
            <a:srgbClr val="CFE0F8">
              <a:alpha val="92000"/>
            </a:srgbClr>
          </a:solidFill>
          <a:ln w="12700">
            <a:solidFill>
              <a:srgbClr val="CFE0F8">
                <a:alpha val="0"/>
              </a:srgbClr>
            </a:solidFill>
            <a:prstDash val="solid"/>
          </a:ln>
        </p:spPr>
      </p:sp>
      <p:sp>
        <p:nvSpPr>
          <p:cNvPr id="24" name="Shape 22"/>
          <p:cNvSpPr/>
          <p:nvPr/>
        </p:nvSpPr>
        <p:spPr>
          <a:xfrm>
            <a:off x="11365992" y="384048"/>
            <a:ext cx="22860" cy="22860"/>
          </a:xfrm>
          <a:prstGeom prst="ellipse">
            <a:avLst/>
          </a:prstGeom>
          <a:solidFill>
            <a:srgbClr val="CFE0F8">
              <a:alpha val="92000"/>
            </a:srgbClr>
          </a:solidFill>
          <a:ln w="12700">
            <a:solidFill>
              <a:srgbClr val="CFE0F8">
                <a:alpha val="0"/>
              </a:srgbClr>
            </a:solidFill>
            <a:prstDash val="solid"/>
          </a:ln>
        </p:spPr>
      </p:sp>
      <p:sp>
        <p:nvSpPr>
          <p:cNvPr id="25" name="Shape 23"/>
          <p:cNvSpPr/>
          <p:nvPr/>
        </p:nvSpPr>
        <p:spPr>
          <a:xfrm>
            <a:off x="11567160" y="384048"/>
            <a:ext cx="22860" cy="22860"/>
          </a:xfrm>
          <a:prstGeom prst="ellipse">
            <a:avLst/>
          </a:prstGeom>
          <a:solidFill>
            <a:srgbClr val="CFE0F8">
              <a:alpha val="92000"/>
            </a:srgbClr>
          </a:solidFill>
          <a:ln w="12700">
            <a:solidFill>
              <a:srgbClr val="CFE0F8">
                <a:alpha val="0"/>
              </a:srgbClr>
            </a:solidFill>
            <a:prstDash val="solid"/>
          </a:ln>
        </p:spPr>
      </p:sp>
      <p:sp>
        <p:nvSpPr>
          <p:cNvPr id="26" name="Shape 24"/>
          <p:cNvSpPr/>
          <p:nvPr/>
        </p:nvSpPr>
        <p:spPr>
          <a:xfrm>
            <a:off x="11768328" y="384048"/>
            <a:ext cx="22860" cy="22860"/>
          </a:xfrm>
          <a:prstGeom prst="ellipse">
            <a:avLst/>
          </a:prstGeom>
          <a:solidFill>
            <a:srgbClr val="CFE0F8">
              <a:alpha val="92000"/>
            </a:srgbClr>
          </a:solidFill>
          <a:ln w="12700">
            <a:solidFill>
              <a:srgbClr val="CFE0F8">
                <a:alpha val="0"/>
              </a:srgbClr>
            </a:solidFill>
            <a:prstDash val="solid"/>
          </a:ln>
        </p:spPr>
      </p:sp>
      <p:sp>
        <p:nvSpPr>
          <p:cNvPr id="27" name="Shape 25"/>
          <p:cNvSpPr/>
          <p:nvPr/>
        </p:nvSpPr>
        <p:spPr>
          <a:xfrm>
            <a:off x="11969496" y="384048"/>
            <a:ext cx="22860" cy="22860"/>
          </a:xfrm>
          <a:prstGeom prst="ellipse">
            <a:avLst/>
          </a:prstGeom>
          <a:solidFill>
            <a:srgbClr val="CFE0F8">
              <a:alpha val="92000"/>
            </a:srgbClr>
          </a:solidFill>
          <a:ln w="12700">
            <a:solidFill>
              <a:srgbClr val="CFE0F8">
                <a:alpha val="0"/>
              </a:srgbClr>
            </a:solidFill>
            <a:prstDash val="solid"/>
          </a:ln>
        </p:spPr>
      </p:sp>
      <p:sp>
        <p:nvSpPr>
          <p:cNvPr id="28" name="Shape 26"/>
          <p:cNvSpPr/>
          <p:nvPr/>
        </p:nvSpPr>
        <p:spPr>
          <a:xfrm>
            <a:off x="9555480" y="566928"/>
            <a:ext cx="22860" cy="22860"/>
          </a:xfrm>
          <a:prstGeom prst="ellipse">
            <a:avLst/>
          </a:prstGeom>
          <a:solidFill>
            <a:srgbClr val="CFE0F8">
              <a:alpha val="92000"/>
            </a:srgbClr>
          </a:solidFill>
          <a:ln w="12700">
            <a:solidFill>
              <a:srgbClr val="CFE0F8">
                <a:alpha val="0"/>
              </a:srgbClr>
            </a:solidFill>
            <a:prstDash val="solid"/>
          </a:ln>
        </p:spPr>
      </p:sp>
      <p:sp>
        <p:nvSpPr>
          <p:cNvPr id="29" name="Shape 27"/>
          <p:cNvSpPr/>
          <p:nvPr/>
        </p:nvSpPr>
        <p:spPr>
          <a:xfrm>
            <a:off x="9756648" y="566928"/>
            <a:ext cx="22860" cy="22860"/>
          </a:xfrm>
          <a:prstGeom prst="ellipse">
            <a:avLst/>
          </a:prstGeom>
          <a:solidFill>
            <a:srgbClr val="CFE0F8">
              <a:alpha val="92000"/>
            </a:srgbClr>
          </a:solidFill>
          <a:ln w="12700">
            <a:solidFill>
              <a:srgbClr val="CFE0F8">
                <a:alpha val="0"/>
              </a:srgbClr>
            </a:solidFill>
            <a:prstDash val="solid"/>
          </a:ln>
        </p:spPr>
      </p:sp>
      <p:sp>
        <p:nvSpPr>
          <p:cNvPr id="30" name="Shape 28"/>
          <p:cNvSpPr/>
          <p:nvPr/>
        </p:nvSpPr>
        <p:spPr>
          <a:xfrm>
            <a:off x="9957816" y="566928"/>
            <a:ext cx="22860" cy="22860"/>
          </a:xfrm>
          <a:prstGeom prst="ellipse">
            <a:avLst/>
          </a:prstGeom>
          <a:solidFill>
            <a:srgbClr val="CFE0F8">
              <a:alpha val="92000"/>
            </a:srgbClr>
          </a:solidFill>
          <a:ln w="12700">
            <a:solidFill>
              <a:srgbClr val="CFE0F8">
                <a:alpha val="0"/>
              </a:srgbClr>
            </a:solidFill>
            <a:prstDash val="solid"/>
          </a:ln>
        </p:spPr>
      </p:sp>
      <p:sp>
        <p:nvSpPr>
          <p:cNvPr id="31" name="Shape 29"/>
          <p:cNvSpPr/>
          <p:nvPr/>
        </p:nvSpPr>
        <p:spPr>
          <a:xfrm>
            <a:off x="10158984" y="566928"/>
            <a:ext cx="22860" cy="22860"/>
          </a:xfrm>
          <a:prstGeom prst="ellipse">
            <a:avLst/>
          </a:prstGeom>
          <a:solidFill>
            <a:srgbClr val="CFE0F8">
              <a:alpha val="92000"/>
            </a:srgbClr>
          </a:solidFill>
          <a:ln w="12700">
            <a:solidFill>
              <a:srgbClr val="CFE0F8">
                <a:alpha val="0"/>
              </a:srgbClr>
            </a:solidFill>
            <a:prstDash val="solid"/>
          </a:ln>
        </p:spPr>
      </p:sp>
      <p:sp>
        <p:nvSpPr>
          <p:cNvPr id="32" name="Shape 30"/>
          <p:cNvSpPr/>
          <p:nvPr/>
        </p:nvSpPr>
        <p:spPr>
          <a:xfrm>
            <a:off x="10360152" y="566928"/>
            <a:ext cx="22860" cy="22860"/>
          </a:xfrm>
          <a:prstGeom prst="ellipse">
            <a:avLst/>
          </a:prstGeom>
          <a:solidFill>
            <a:srgbClr val="CFE0F8">
              <a:alpha val="92000"/>
            </a:srgbClr>
          </a:solidFill>
          <a:ln w="12700">
            <a:solidFill>
              <a:srgbClr val="CFE0F8">
                <a:alpha val="0"/>
              </a:srgbClr>
            </a:solidFill>
            <a:prstDash val="solid"/>
          </a:ln>
        </p:spPr>
      </p:sp>
      <p:sp>
        <p:nvSpPr>
          <p:cNvPr id="33" name="Shape 31"/>
          <p:cNvSpPr/>
          <p:nvPr/>
        </p:nvSpPr>
        <p:spPr>
          <a:xfrm>
            <a:off x="10561320" y="566928"/>
            <a:ext cx="22860" cy="22860"/>
          </a:xfrm>
          <a:prstGeom prst="ellipse">
            <a:avLst/>
          </a:prstGeom>
          <a:solidFill>
            <a:srgbClr val="CFE0F8">
              <a:alpha val="92000"/>
            </a:srgbClr>
          </a:solidFill>
          <a:ln w="12700">
            <a:solidFill>
              <a:srgbClr val="CFE0F8">
                <a:alpha val="0"/>
              </a:srgbClr>
            </a:solidFill>
            <a:prstDash val="solid"/>
          </a:ln>
        </p:spPr>
      </p:sp>
      <p:sp>
        <p:nvSpPr>
          <p:cNvPr id="34" name="Shape 32"/>
          <p:cNvSpPr/>
          <p:nvPr/>
        </p:nvSpPr>
        <p:spPr>
          <a:xfrm>
            <a:off x="10762488" y="566928"/>
            <a:ext cx="22860" cy="22860"/>
          </a:xfrm>
          <a:prstGeom prst="ellipse">
            <a:avLst/>
          </a:prstGeom>
          <a:solidFill>
            <a:srgbClr val="CFE0F8">
              <a:alpha val="92000"/>
            </a:srgbClr>
          </a:solidFill>
          <a:ln w="12700">
            <a:solidFill>
              <a:srgbClr val="CFE0F8">
                <a:alpha val="0"/>
              </a:srgbClr>
            </a:solidFill>
            <a:prstDash val="solid"/>
          </a:ln>
        </p:spPr>
      </p:sp>
      <p:sp>
        <p:nvSpPr>
          <p:cNvPr id="35" name="Shape 33"/>
          <p:cNvSpPr/>
          <p:nvPr/>
        </p:nvSpPr>
        <p:spPr>
          <a:xfrm>
            <a:off x="10963656" y="566928"/>
            <a:ext cx="22860" cy="22860"/>
          </a:xfrm>
          <a:prstGeom prst="ellipse">
            <a:avLst/>
          </a:prstGeom>
          <a:solidFill>
            <a:srgbClr val="CFE0F8">
              <a:alpha val="92000"/>
            </a:srgbClr>
          </a:solidFill>
          <a:ln w="12700">
            <a:solidFill>
              <a:srgbClr val="CFE0F8">
                <a:alpha val="0"/>
              </a:srgbClr>
            </a:solidFill>
            <a:prstDash val="solid"/>
          </a:ln>
        </p:spPr>
      </p:sp>
      <p:sp>
        <p:nvSpPr>
          <p:cNvPr id="36" name="Shape 34"/>
          <p:cNvSpPr/>
          <p:nvPr/>
        </p:nvSpPr>
        <p:spPr>
          <a:xfrm>
            <a:off x="11164824" y="566928"/>
            <a:ext cx="22860" cy="22860"/>
          </a:xfrm>
          <a:prstGeom prst="ellipse">
            <a:avLst/>
          </a:prstGeom>
          <a:solidFill>
            <a:srgbClr val="CFE0F8">
              <a:alpha val="92000"/>
            </a:srgbClr>
          </a:solidFill>
          <a:ln w="12700">
            <a:solidFill>
              <a:srgbClr val="CFE0F8">
                <a:alpha val="0"/>
              </a:srgbClr>
            </a:solidFill>
            <a:prstDash val="solid"/>
          </a:ln>
        </p:spPr>
      </p:sp>
      <p:sp>
        <p:nvSpPr>
          <p:cNvPr id="37" name="Shape 35"/>
          <p:cNvSpPr/>
          <p:nvPr/>
        </p:nvSpPr>
        <p:spPr>
          <a:xfrm>
            <a:off x="11365992" y="566928"/>
            <a:ext cx="22860" cy="22860"/>
          </a:xfrm>
          <a:prstGeom prst="ellipse">
            <a:avLst/>
          </a:prstGeom>
          <a:solidFill>
            <a:srgbClr val="CFE0F8">
              <a:alpha val="92000"/>
            </a:srgbClr>
          </a:solidFill>
          <a:ln w="12700">
            <a:solidFill>
              <a:srgbClr val="CFE0F8">
                <a:alpha val="0"/>
              </a:srgbClr>
            </a:solidFill>
            <a:prstDash val="solid"/>
          </a:ln>
        </p:spPr>
      </p:sp>
      <p:sp>
        <p:nvSpPr>
          <p:cNvPr id="38" name="Shape 36"/>
          <p:cNvSpPr/>
          <p:nvPr/>
        </p:nvSpPr>
        <p:spPr>
          <a:xfrm>
            <a:off x="11567160" y="566928"/>
            <a:ext cx="22860" cy="22860"/>
          </a:xfrm>
          <a:prstGeom prst="ellipse">
            <a:avLst/>
          </a:prstGeom>
          <a:solidFill>
            <a:srgbClr val="CFE0F8">
              <a:alpha val="92000"/>
            </a:srgbClr>
          </a:solidFill>
          <a:ln w="12700">
            <a:solidFill>
              <a:srgbClr val="CFE0F8">
                <a:alpha val="0"/>
              </a:srgbClr>
            </a:solidFill>
            <a:prstDash val="solid"/>
          </a:ln>
        </p:spPr>
      </p:sp>
      <p:sp>
        <p:nvSpPr>
          <p:cNvPr id="39" name="Shape 37"/>
          <p:cNvSpPr/>
          <p:nvPr/>
        </p:nvSpPr>
        <p:spPr>
          <a:xfrm>
            <a:off x="11768328" y="566928"/>
            <a:ext cx="22860" cy="22860"/>
          </a:xfrm>
          <a:prstGeom prst="ellipse">
            <a:avLst/>
          </a:prstGeom>
          <a:solidFill>
            <a:srgbClr val="CFE0F8">
              <a:alpha val="92000"/>
            </a:srgbClr>
          </a:solidFill>
          <a:ln w="12700">
            <a:solidFill>
              <a:srgbClr val="CFE0F8">
                <a:alpha val="0"/>
              </a:srgbClr>
            </a:solidFill>
            <a:prstDash val="solid"/>
          </a:ln>
        </p:spPr>
      </p:sp>
      <p:sp>
        <p:nvSpPr>
          <p:cNvPr id="40" name="Shape 38"/>
          <p:cNvSpPr/>
          <p:nvPr/>
        </p:nvSpPr>
        <p:spPr>
          <a:xfrm>
            <a:off x="11969496" y="566928"/>
            <a:ext cx="22860" cy="22860"/>
          </a:xfrm>
          <a:prstGeom prst="ellipse">
            <a:avLst/>
          </a:prstGeom>
          <a:solidFill>
            <a:srgbClr val="CFE0F8">
              <a:alpha val="92000"/>
            </a:srgbClr>
          </a:solidFill>
          <a:ln w="12700">
            <a:solidFill>
              <a:srgbClr val="CFE0F8">
                <a:alpha val="0"/>
              </a:srgbClr>
            </a:solidFill>
            <a:prstDash val="solid"/>
          </a:ln>
        </p:spPr>
      </p:sp>
      <p:sp>
        <p:nvSpPr>
          <p:cNvPr id="41" name="Shape 39"/>
          <p:cNvSpPr/>
          <p:nvPr/>
        </p:nvSpPr>
        <p:spPr>
          <a:xfrm>
            <a:off x="9555480" y="749808"/>
            <a:ext cx="22860" cy="22860"/>
          </a:xfrm>
          <a:prstGeom prst="ellipse">
            <a:avLst/>
          </a:prstGeom>
          <a:solidFill>
            <a:srgbClr val="CFE0F8">
              <a:alpha val="92000"/>
            </a:srgbClr>
          </a:solidFill>
          <a:ln w="12700">
            <a:solidFill>
              <a:srgbClr val="CFE0F8">
                <a:alpha val="0"/>
              </a:srgbClr>
            </a:solidFill>
            <a:prstDash val="solid"/>
          </a:ln>
        </p:spPr>
      </p:sp>
      <p:sp>
        <p:nvSpPr>
          <p:cNvPr id="42" name="Shape 40"/>
          <p:cNvSpPr/>
          <p:nvPr/>
        </p:nvSpPr>
        <p:spPr>
          <a:xfrm>
            <a:off x="9756648" y="749808"/>
            <a:ext cx="22860" cy="22860"/>
          </a:xfrm>
          <a:prstGeom prst="ellipse">
            <a:avLst/>
          </a:prstGeom>
          <a:solidFill>
            <a:srgbClr val="CFE0F8">
              <a:alpha val="92000"/>
            </a:srgbClr>
          </a:solidFill>
          <a:ln w="12700">
            <a:solidFill>
              <a:srgbClr val="CFE0F8">
                <a:alpha val="0"/>
              </a:srgbClr>
            </a:solidFill>
            <a:prstDash val="solid"/>
          </a:ln>
        </p:spPr>
      </p:sp>
      <p:sp>
        <p:nvSpPr>
          <p:cNvPr id="43" name="Shape 41"/>
          <p:cNvSpPr/>
          <p:nvPr/>
        </p:nvSpPr>
        <p:spPr>
          <a:xfrm>
            <a:off x="9957816" y="749808"/>
            <a:ext cx="22860" cy="22860"/>
          </a:xfrm>
          <a:prstGeom prst="ellipse">
            <a:avLst/>
          </a:prstGeom>
          <a:solidFill>
            <a:srgbClr val="CFE0F8">
              <a:alpha val="92000"/>
            </a:srgbClr>
          </a:solidFill>
          <a:ln w="12700">
            <a:solidFill>
              <a:srgbClr val="CFE0F8">
                <a:alpha val="0"/>
              </a:srgbClr>
            </a:solidFill>
            <a:prstDash val="solid"/>
          </a:ln>
        </p:spPr>
      </p:sp>
      <p:sp>
        <p:nvSpPr>
          <p:cNvPr id="44" name="Shape 42"/>
          <p:cNvSpPr/>
          <p:nvPr/>
        </p:nvSpPr>
        <p:spPr>
          <a:xfrm>
            <a:off x="10158984" y="749808"/>
            <a:ext cx="22860" cy="22860"/>
          </a:xfrm>
          <a:prstGeom prst="ellipse">
            <a:avLst/>
          </a:prstGeom>
          <a:solidFill>
            <a:srgbClr val="CFE0F8">
              <a:alpha val="92000"/>
            </a:srgbClr>
          </a:solidFill>
          <a:ln w="12700">
            <a:solidFill>
              <a:srgbClr val="CFE0F8">
                <a:alpha val="0"/>
              </a:srgbClr>
            </a:solidFill>
            <a:prstDash val="solid"/>
          </a:ln>
        </p:spPr>
      </p:sp>
      <p:sp>
        <p:nvSpPr>
          <p:cNvPr id="45" name="Shape 43"/>
          <p:cNvSpPr/>
          <p:nvPr/>
        </p:nvSpPr>
        <p:spPr>
          <a:xfrm>
            <a:off x="10360152" y="749808"/>
            <a:ext cx="22860" cy="22860"/>
          </a:xfrm>
          <a:prstGeom prst="ellipse">
            <a:avLst/>
          </a:prstGeom>
          <a:solidFill>
            <a:srgbClr val="CFE0F8">
              <a:alpha val="92000"/>
            </a:srgbClr>
          </a:solidFill>
          <a:ln w="12700">
            <a:solidFill>
              <a:srgbClr val="CFE0F8">
                <a:alpha val="0"/>
              </a:srgbClr>
            </a:solidFill>
            <a:prstDash val="solid"/>
          </a:ln>
        </p:spPr>
      </p:sp>
      <p:sp>
        <p:nvSpPr>
          <p:cNvPr id="46" name="Shape 44"/>
          <p:cNvSpPr/>
          <p:nvPr/>
        </p:nvSpPr>
        <p:spPr>
          <a:xfrm>
            <a:off x="10561320" y="749808"/>
            <a:ext cx="22860" cy="22860"/>
          </a:xfrm>
          <a:prstGeom prst="ellipse">
            <a:avLst/>
          </a:prstGeom>
          <a:solidFill>
            <a:srgbClr val="CFE0F8">
              <a:alpha val="92000"/>
            </a:srgbClr>
          </a:solidFill>
          <a:ln w="12700">
            <a:solidFill>
              <a:srgbClr val="CFE0F8">
                <a:alpha val="0"/>
              </a:srgbClr>
            </a:solidFill>
            <a:prstDash val="solid"/>
          </a:ln>
        </p:spPr>
      </p:sp>
      <p:sp>
        <p:nvSpPr>
          <p:cNvPr id="47" name="Shape 45"/>
          <p:cNvSpPr/>
          <p:nvPr/>
        </p:nvSpPr>
        <p:spPr>
          <a:xfrm>
            <a:off x="10762488" y="749808"/>
            <a:ext cx="22860" cy="22860"/>
          </a:xfrm>
          <a:prstGeom prst="ellipse">
            <a:avLst/>
          </a:prstGeom>
          <a:solidFill>
            <a:srgbClr val="CFE0F8">
              <a:alpha val="92000"/>
            </a:srgbClr>
          </a:solidFill>
          <a:ln w="12700">
            <a:solidFill>
              <a:srgbClr val="CFE0F8">
                <a:alpha val="0"/>
              </a:srgbClr>
            </a:solidFill>
            <a:prstDash val="solid"/>
          </a:ln>
        </p:spPr>
      </p:sp>
      <p:sp>
        <p:nvSpPr>
          <p:cNvPr id="48" name="Shape 46"/>
          <p:cNvSpPr/>
          <p:nvPr/>
        </p:nvSpPr>
        <p:spPr>
          <a:xfrm>
            <a:off x="10963656" y="749808"/>
            <a:ext cx="22860" cy="22860"/>
          </a:xfrm>
          <a:prstGeom prst="ellipse">
            <a:avLst/>
          </a:prstGeom>
          <a:solidFill>
            <a:srgbClr val="CFE0F8">
              <a:alpha val="92000"/>
            </a:srgbClr>
          </a:solidFill>
          <a:ln w="12700">
            <a:solidFill>
              <a:srgbClr val="CFE0F8">
                <a:alpha val="0"/>
              </a:srgbClr>
            </a:solidFill>
            <a:prstDash val="solid"/>
          </a:ln>
        </p:spPr>
      </p:sp>
      <p:sp>
        <p:nvSpPr>
          <p:cNvPr id="49" name="Shape 47"/>
          <p:cNvSpPr/>
          <p:nvPr/>
        </p:nvSpPr>
        <p:spPr>
          <a:xfrm>
            <a:off x="11164824" y="749808"/>
            <a:ext cx="22860" cy="22860"/>
          </a:xfrm>
          <a:prstGeom prst="ellipse">
            <a:avLst/>
          </a:prstGeom>
          <a:solidFill>
            <a:srgbClr val="CFE0F8">
              <a:alpha val="92000"/>
            </a:srgbClr>
          </a:solidFill>
          <a:ln w="12700">
            <a:solidFill>
              <a:srgbClr val="CFE0F8">
                <a:alpha val="0"/>
              </a:srgbClr>
            </a:solidFill>
            <a:prstDash val="solid"/>
          </a:ln>
        </p:spPr>
      </p:sp>
      <p:sp>
        <p:nvSpPr>
          <p:cNvPr id="50" name="Shape 48"/>
          <p:cNvSpPr/>
          <p:nvPr/>
        </p:nvSpPr>
        <p:spPr>
          <a:xfrm>
            <a:off x="11365992" y="749808"/>
            <a:ext cx="22860" cy="22860"/>
          </a:xfrm>
          <a:prstGeom prst="ellipse">
            <a:avLst/>
          </a:prstGeom>
          <a:solidFill>
            <a:srgbClr val="CFE0F8">
              <a:alpha val="92000"/>
            </a:srgbClr>
          </a:solidFill>
          <a:ln w="12700">
            <a:solidFill>
              <a:srgbClr val="CFE0F8">
                <a:alpha val="0"/>
              </a:srgbClr>
            </a:solidFill>
            <a:prstDash val="solid"/>
          </a:ln>
        </p:spPr>
      </p:sp>
      <p:sp>
        <p:nvSpPr>
          <p:cNvPr id="51" name="Shape 49"/>
          <p:cNvSpPr/>
          <p:nvPr/>
        </p:nvSpPr>
        <p:spPr>
          <a:xfrm>
            <a:off x="11567160" y="749808"/>
            <a:ext cx="22860" cy="22860"/>
          </a:xfrm>
          <a:prstGeom prst="ellipse">
            <a:avLst/>
          </a:prstGeom>
          <a:solidFill>
            <a:srgbClr val="CFE0F8">
              <a:alpha val="92000"/>
            </a:srgbClr>
          </a:solidFill>
          <a:ln w="12700">
            <a:solidFill>
              <a:srgbClr val="CFE0F8">
                <a:alpha val="0"/>
              </a:srgbClr>
            </a:solidFill>
            <a:prstDash val="solid"/>
          </a:ln>
        </p:spPr>
      </p:sp>
      <p:sp>
        <p:nvSpPr>
          <p:cNvPr id="52" name="Shape 50"/>
          <p:cNvSpPr/>
          <p:nvPr/>
        </p:nvSpPr>
        <p:spPr>
          <a:xfrm>
            <a:off x="11768328" y="749808"/>
            <a:ext cx="22860" cy="22860"/>
          </a:xfrm>
          <a:prstGeom prst="ellipse">
            <a:avLst/>
          </a:prstGeom>
          <a:solidFill>
            <a:srgbClr val="CFE0F8">
              <a:alpha val="92000"/>
            </a:srgbClr>
          </a:solidFill>
          <a:ln w="12700">
            <a:solidFill>
              <a:srgbClr val="CFE0F8">
                <a:alpha val="0"/>
              </a:srgbClr>
            </a:solidFill>
            <a:prstDash val="solid"/>
          </a:ln>
        </p:spPr>
      </p:sp>
      <p:sp>
        <p:nvSpPr>
          <p:cNvPr id="53" name="Shape 51"/>
          <p:cNvSpPr/>
          <p:nvPr/>
        </p:nvSpPr>
        <p:spPr>
          <a:xfrm>
            <a:off x="11969496" y="749808"/>
            <a:ext cx="22860" cy="22860"/>
          </a:xfrm>
          <a:prstGeom prst="ellipse">
            <a:avLst/>
          </a:prstGeom>
          <a:solidFill>
            <a:srgbClr val="CFE0F8">
              <a:alpha val="92000"/>
            </a:srgbClr>
          </a:solidFill>
          <a:ln w="12700">
            <a:solidFill>
              <a:srgbClr val="CFE0F8">
                <a:alpha val="0"/>
              </a:srgbClr>
            </a:solidFill>
            <a:prstDash val="solid"/>
          </a:ln>
        </p:spPr>
      </p:sp>
      <p:sp>
        <p:nvSpPr>
          <p:cNvPr id="54" name="Shape 52"/>
          <p:cNvSpPr/>
          <p:nvPr/>
        </p:nvSpPr>
        <p:spPr>
          <a:xfrm>
            <a:off x="9555480" y="932688"/>
            <a:ext cx="22860" cy="22860"/>
          </a:xfrm>
          <a:prstGeom prst="ellipse">
            <a:avLst/>
          </a:prstGeom>
          <a:solidFill>
            <a:srgbClr val="CFE0F8">
              <a:alpha val="92000"/>
            </a:srgbClr>
          </a:solidFill>
          <a:ln w="12700">
            <a:solidFill>
              <a:srgbClr val="CFE0F8">
                <a:alpha val="0"/>
              </a:srgbClr>
            </a:solidFill>
            <a:prstDash val="solid"/>
          </a:ln>
        </p:spPr>
      </p:sp>
      <p:sp>
        <p:nvSpPr>
          <p:cNvPr id="55" name="Shape 53"/>
          <p:cNvSpPr/>
          <p:nvPr/>
        </p:nvSpPr>
        <p:spPr>
          <a:xfrm>
            <a:off x="9756648" y="932688"/>
            <a:ext cx="22860" cy="22860"/>
          </a:xfrm>
          <a:prstGeom prst="ellipse">
            <a:avLst/>
          </a:prstGeom>
          <a:solidFill>
            <a:srgbClr val="CFE0F8">
              <a:alpha val="92000"/>
            </a:srgbClr>
          </a:solidFill>
          <a:ln w="12700">
            <a:solidFill>
              <a:srgbClr val="CFE0F8">
                <a:alpha val="0"/>
              </a:srgbClr>
            </a:solidFill>
            <a:prstDash val="solid"/>
          </a:ln>
        </p:spPr>
      </p:sp>
      <p:sp>
        <p:nvSpPr>
          <p:cNvPr id="56" name="Shape 54"/>
          <p:cNvSpPr/>
          <p:nvPr/>
        </p:nvSpPr>
        <p:spPr>
          <a:xfrm>
            <a:off x="9957816" y="932688"/>
            <a:ext cx="22860" cy="22860"/>
          </a:xfrm>
          <a:prstGeom prst="ellipse">
            <a:avLst/>
          </a:prstGeom>
          <a:solidFill>
            <a:srgbClr val="CFE0F8">
              <a:alpha val="92000"/>
            </a:srgbClr>
          </a:solidFill>
          <a:ln w="12700">
            <a:solidFill>
              <a:srgbClr val="CFE0F8">
                <a:alpha val="0"/>
              </a:srgbClr>
            </a:solidFill>
            <a:prstDash val="solid"/>
          </a:ln>
        </p:spPr>
      </p:sp>
      <p:sp>
        <p:nvSpPr>
          <p:cNvPr id="57" name="Shape 55"/>
          <p:cNvSpPr/>
          <p:nvPr/>
        </p:nvSpPr>
        <p:spPr>
          <a:xfrm>
            <a:off x="10158984" y="932688"/>
            <a:ext cx="22860" cy="22860"/>
          </a:xfrm>
          <a:prstGeom prst="ellipse">
            <a:avLst/>
          </a:prstGeom>
          <a:solidFill>
            <a:srgbClr val="CFE0F8">
              <a:alpha val="92000"/>
            </a:srgbClr>
          </a:solidFill>
          <a:ln w="12700">
            <a:solidFill>
              <a:srgbClr val="CFE0F8">
                <a:alpha val="0"/>
              </a:srgbClr>
            </a:solidFill>
            <a:prstDash val="solid"/>
          </a:ln>
        </p:spPr>
      </p:sp>
      <p:sp>
        <p:nvSpPr>
          <p:cNvPr id="58" name="Shape 56"/>
          <p:cNvSpPr/>
          <p:nvPr/>
        </p:nvSpPr>
        <p:spPr>
          <a:xfrm>
            <a:off x="10360152" y="932688"/>
            <a:ext cx="22860" cy="22860"/>
          </a:xfrm>
          <a:prstGeom prst="ellipse">
            <a:avLst/>
          </a:prstGeom>
          <a:solidFill>
            <a:srgbClr val="CFE0F8">
              <a:alpha val="92000"/>
            </a:srgbClr>
          </a:solidFill>
          <a:ln w="12700">
            <a:solidFill>
              <a:srgbClr val="CFE0F8">
                <a:alpha val="0"/>
              </a:srgbClr>
            </a:solidFill>
            <a:prstDash val="solid"/>
          </a:ln>
        </p:spPr>
      </p:sp>
      <p:sp>
        <p:nvSpPr>
          <p:cNvPr id="59" name="Shape 57"/>
          <p:cNvSpPr/>
          <p:nvPr/>
        </p:nvSpPr>
        <p:spPr>
          <a:xfrm>
            <a:off x="10561320" y="932688"/>
            <a:ext cx="22860" cy="22860"/>
          </a:xfrm>
          <a:prstGeom prst="ellipse">
            <a:avLst/>
          </a:prstGeom>
          <a:solidFill>
            <a:srgbClr val="CFE0F8">
              <a:alpha val="92000"/>
            </a:srgbClr>
          </a:solidFill>
          <a:ln w="12700">
            <a:solidFill>
              <a:srgbClr val="CFE0F8">
                <a:alpha val="0"/>
              </a:srgbClr>
            </a:solidFill>
            <a:prstDash val="solid"/>
          </a:ln>
        </p:spPr>
      </p:sp>
      <p:sp>
        <p:nvSpPr>
          <p:cNvPr id="60" name="Shape 58"/>
          <p:cNvSpPr/>
          <p:nvPr/>
        </p:nvSpPr>
        <p:spPr>
          <a:xfrm>
            <a:off x="10762488" y="932688"/>
            <a:ext cx="22860" cy="22860"/>
          </a:xfrm>
          <a:prstGeom prst="ellipse">
            <a:avLst/>
          </a:prstGeom>
          <a:solidFill>
            <a:srgbClr val="CFE0F8">
              <a:alpha val="92000"/>
            </a:srgbClr>
          </a:solidFill>
          <a:ln w="12700">
            <a:solidFill>
              <a:srgbClr val="CFE0F8">
                <a:alpha val="0"/>
              </a:srgbClr>
            </a:solidFill>
            <a:prstDash val="solid"/>
          </a:ln>
        </p:spPr>
      </p:sp>
      <p:sp>
        <p:nvSpPr>
          <p:cNvPr id="61" name="Shape 59"/>
          <p:cNvSpPr/>
          <p:nvPr/>
        </p:nvSpPr>
        <p:spPr>
          <a:xfrm>
            <a:off x="10963656" y="932688"/>
            <a:ext cx="22860" cy="22860"/>
          </a:xfrm>
          <a:prstGeom prst="ellipse">
            <a:avLst/>
          </a:prstGeom>
          <a:solidFill>
            <a:srgbClr val="CFE0F8">
              <a:alpha val="92000"/>
            </a:srgbClr>
          </a:solidFill>
          <a:ln w="12700">
            <a:solidFill>
              <a:srgbClr val="CFE0F8">
                <a:alpha val="0"/>
              </a:srgbClr>
            </a:solidFill>
            <a:prstDash val="solid"/>
          </a:ln>
        </p:spPr>
      </p:sp>
      <p:sp>
        <p:nvSpPr>
          <p:cNvPr id="62" name="Shape 60"/>
          <p:cNvSpPr/>
          <p:nvPr/>
        </p:nvSpPr>
        <p:spPr>
          <a:xfrm>
            <a:off x="11164824" y="932688"/>
            <a:ext cx="22860" cy="22860"/>
          </a:xfrm>
          <a:prstGeom prst="ellipse">
            <a:avLst/>
          </a:prstGeom>
          <a:solidFill>
            <a:srgbClr val="CFE0F8">
              <a:alpha val="92000"/>
            </a:srgbClr>
          </a:solidFill>
          <a:ln w="12700">
            <a:solidFill>
              <a:srgbClr val="CFE0F8">
                <a:alpha val="0"/>
              </a:srgbClr>
            </a:solidFill>
            <a:prstDash val="solid"/>
          </a:ln>
        </p:spPr>
      </p:sp>
      <p:sp>
        <p:nvSpPr>
          <p:cNvPr id="63" name="Shape 61"/>
          <p:cNvSpPr/>
          <p:nvPr/>
        </p:nvSpPr>
        <p:spPr>
          <a:xfrm>
            <a:off x="11365992" y="932688"/>
            <a:ext cx="22860" cy="22860"/>
          </a:xfrm>
          <a:prstGeom prst="ellipse">
            <a:avLst/>
          </a:prstGeom>
          <a:solidFill>
            <a:srgbClr val="CFE0F8">
              <a:alpha val="92000"/>
            </a:srgbClr>
          </a:solidFill>
          <a:ln w="12700">
            <a:solidFill>
              <a:srgbClr val="CFE0F8">
                <a:alpha val="0"/>
              </a:srgbClr>
            </a:solidFill>
            <a:prstDash val="solid"/>
          </a:ln>
        </p:spPr>
      </p:sp>
      <p:sp>
        <p:nvSpPr>
          <p:cNvPr id="64" name="Shape 62"/>
          <p:cNvSpPr/>
          <p:nvPr/>
        </p:nvSpPr>
        <p:spPr>
          <a:xfrm>
            <a:off x="11567160" y="932688"/>
            <a:ext cx="22860" cy="22860"/>
          </a:xfrm>
          <a:prstGeom prst="ellipse">
            <a:avLst/>
          </a:prstGeom>
          <a:solidFill>
            <a:srgbClr val="CFE0F8">
              <a:alpha val="92000"/>
            </a:srgbClr>
          </a:solidFill>
          <a:ln w="12700">
            <a:solidFill>
              <a:srgbClr val="CFE0F8">
                <a:alpha val="0"/>
              </a:srgbClr>
            </a:solidFill>
            <a:prstDash val="solid"/>
          </a:ln>
        </p:spPr>
      </p:sp>
      <p:sp>
        <p:nvSpPr>
          <p:cNvPr id="65" name="Shape 63"/>
          <p:cNvSpPr/>
          <p:nvPr/>
        </p:nvSpPr>
        <p:spPr>
          <a:xfrm>
            <a:off x="11768328" y="932688"/>
            <a:ext cx="22860" cy="22860"/>
          </a:xfrm>
          <a:prstGeom prst="ellipse">
            <a:avLst/>
          </a:prstGeom>
          <a:solidFill>
            <a:srgbClr val="CFE0F8">
              <a:alpha val="92000"/>
            </a:srgbClr>
          </a:solidFill>
          <a:ln w="12700">
            <a:solidFill>
              <a:srgbClr val="CFE0F8">
                <a:alpha val="0"/>
              </a:srgbClr>
            </a:solidFill>
            <a:prstDash val="solid"/>
          </a:ln>
        </p:spPr>
      </p:sp>
      <p:sp>
        <p:nvSpPr>
          <p:cNvPr id="66" name="Shape 64"/>
          <p:cNvSpPr/>
          <p:nvPr/>
        </p:nvSpPr>
        <p:spPr>
          <a:xfrm>
            <a:off x="11969496" y="932688"/>
            <a:ext cx="22860" cy="22860"/>
          </a:xfrm>
          <a:prstGeom prst="ellipse">
            <a:avLst/>
          </a:prstGeom>
          <a:solidFill>
            <a:srgbClr val="CFE0F8">
              <a:alpha val="92000"/>
            </a:srgbClr>
          </a:solidFill>
          <a:ln w="12700">
            <a:solidFill>
              <a:srgbClr val="CFE0F8">
                <a:alpha val="0"/>
              </a:srgbClr>
            </a:solidFill>
            <a:prstDash val="solid"/>
          </a:ln>
        </p:spPr>
      </p:sp>
      <p:sp>
        <p:nvSpPr>
          <p:cNvPr id="67" name="Shape 65"/>
          <p:cNvSpPr/>
          <p:nvPr/>
        </p:nvSpPr>
        <p:spPr>
          <a:xfrm>
            <a:off x="9555480" y="1115568"/>
            <a:ext cx="22860" cy="22860"/>
          </a:xfrm>
          <a:prstGeom prst="ellipse">
            <a:avLst/>
          </a:prstGeom>
          <a:solidFill>
            <a:srgbClr val="CFE0F8">
              <a:alpha val="92000"/>
            </a:srgbClr>
          </a:solidFill>
          <a:ln w="12700">
            <a:solidFill>
              <a:srgbClr val="CFE0F8">
                <a:alpha val="0"/>
              </a:srgbClr>
            </a:solidFill>
            <a:prstDash val="solid"/>
          </a:ln>
        </p:spPr>
      </p:sp>
      <p:sp>
        <p:nvSpPr>
          <p:cNvPr id="68" name="Shape 66"/>
          <p:cNvSpPr/>
          <p:nvPr/>
        </p:nvSpPr>
        <p:spPr>
          <a:xfrm>
            <a:off x="9756648" y="1115568"/>
            <a:ext cx="22860" cy="22860"/>
          </a:xfrm>
          <a:prstGeom prst="ellipse">
            <a:avLst/>
          </a:prstGeom>
          <a:solidFill>
            <a:srgbClr val="CFE0F8">
              <a:alpha val="92000"/>
            </a:srgbClr>
          </a:solidFill>
          <a:ln w="12700">
            <a:solidFill>
              <a:srgbClr val="CFE0F8">
                <a:alpha val="0"/>
              </a:srgbClr>
            </a:solidFill>
            <a:prstDash val="solid"/>
          </a:ln>
        </p:spPr>
      </p:sp>
      <p:sp>
        <p:nvSpPr>
          <p:cNvPr id="69" name="Shape 67"/>
          <p:cNvSpPr/>
          <p:nvPr/>
        </p:nvSpPr>
        <p:spPr>
          <a:xfrm>
            <a:off x="9957816" y="1115568"/>
            <a:ext cx="22860" cy="22860"/>
          </a:xfrm>
          <a:prstGeom prst="ellipse">
            <a:avLst/>
          </a:prstGeom>
          <a:solidFill>
            <a:srgbClr val="CFE0F8">
              <a:alpha val="92000"/>
            </a:srgbClr>
          </a:solidFill>
          <a:ln w="12700">
            <a:solidFill>
              <a:srgbClr val="CFE0F8">
                <a:alpha val="0"/>
              </a:srgbClr>
            </a:solidFill>
            <a:prstDash val="solid"/>
          </a:ln>
        </p:spPr>
      </p:sp>
      <p:sp>
        <p:nvSpPr>
          <p:cNvPr id="70" name="Shape 68"/>
          <p:cNvSpPr/>
          <p:nvPr/>
        </p:nvSpPr>
        <p:spPr>
          <a:xfrm>
            <a:off x="10158984" y="1115568"/>
            <a:ext cx="22860" cy="22860"/>
          </a:xfrm>
          <a:prstGeom prst="ellipse">
            <a:avLst/>
          </a:prstGeom>
          <a:solidFill>
            <a:srgbClr val="CFE0F8">
              <a:alpha val="92000"/>
            </a:srgbClr>
          </a:solidFill>
          <a:ln w="12700">
            <a:solidFill>
              <a:srgbClr val="CFE0F8">
                <a:alpha val="0"/>
              </a:srgbClr>
            </a:solidFill>
            <a:prstDash val="solid"/>
          </a:ln>
        </p:spPr>
      </p:sp>
      <p:sp>
        <p:nvSpPr>
          <p:cNvPr id="71" name="Shape 69"/>
          <p:cNvSpPr/>
          <p:nvPr/>
        </p:nvSpPr>
        <p:spPr>
          <a:xfrm>
            <a:off x="10360152" y="1115568"/>
            <a:ext cx="22860" cy="22860"/>
          </a:xfrm>
          <a:prstGeom prst="ellipse">
            <a:avLst/>
          </a:prstGeom>
          <a:solidFill>
            <a:srgbClr val="CFE0F8">
              <a:alpha val="92000"/>
            </a:srgbClr>
          </a:solidFill>
          <a:ln w="12700">
            <a:solidFill>
              <a:srgbClr val="CFE0F8">
                <a:alpha val="0"/>
              </a:srgbClr>
            </a:solidFill>
            <a:prstDash val="solid"/>
          </a:ln>
        </p:spPr>
      </p:sp>
      <p:sp>
        <p:nvSpPr>
          <p:cNvPr id="72" name="Shape 70"/>
          <p:cNvSpPr/>
          <p:nvPr/>
        </p:nvSpPr>
        <p:spPr>
          <a:xfrm>
            <a:off x="10561320" y="1115568"/>
            <a:ext cx="22860" cy="22860"/>
          </a:xfrm>
          <a:prstGeom prst="ellipse">
            <a:avLst/>
          </a:prstGeom>
          <a:solidFill>
            <a:srgbClr val="CFE0F8">
              <a:alpha val="92000"/>
            </a:srgbClr>
          </a:solidFill>
          <a:ln w="12700">
            <a:solidFill>
              <a:srgbClr val="CFE0F8">
                <a:alpha val="0"/>
              </a:srgbClr>
            </a:solidFill>
            <a:prstDash val="solid"/>
          </a:ln>
        </p:spPr>
      </p:sp>
      <p:sp>
        <p:nvSpPr>
          <p:cNvPr id="73" name="Shape 71"/>
          <p:cNvSpPr/>
          <p:nvPr/>
        </p:nvSpPr>
        <p:spPr>
          <a:xfrm>
            <a:off x="10762488" y="1115568"/>
            <a:ext cx="22860" cy="22860"/>
          </a:xfrm>
          <a:prstGeom prst="ellipse">
            <a:avLst/>
          </a:prstGeom>
          <a:solidFill>
            <a:srgbClr val="CFE0F8">
              <a:alpha val="92000"/>
            </a:srgbClr>
          </a:solidFill>
          <a:ln w="12700">
            <a:solidFill>
              <a:srgbClr val="CFE0F8">
                <a:alpha val="0"/>
              </a:srgbClr>
            </a:solidFill>
            <a:prstDash val="solid"/>
          </a:ln>
        </p:spPr>
      </p:sp>
      <p:sp>
        <p:nvSpPr>
          <p:cNvPr id="74" name="Shape 72"/>
          <p:cNvSpPr/>
          <p:nvPr/>
        </p:nvSpPr>
        <p:spPr>
          <a:xfrm>
            <a:off x="10963656" y="1115568"/>
            <a:ext cx="22860" cy="22860"/>
          </a:xfrm>
          <a:prstGeom prst="ellipse">
            <a:avLst/>
          </a:prstGeom>
          <a:solidFill>
            <a:srgbClr val="CFE0F8">
              <a:alpha val="92000"/>
            </a:srgbClr>
          </a:solidFill>
          <a:ln w="12700">
            <a:solidFill>
              <a:srgbClr val="CFE0F8">
                <a:alpha val="0"/>
              </a:srgbClr>
            </a:solidFill>
            <a:prstDash val="solid"/>
          </a:ln>
        </p:spPr>
      </p:sp>
      <p:sp>
        <p:nvSpPr>
          <p:cNvPr id="75" name="Shape 73"/>
          <p:cNvSpPr/>
          <p:nvPr/>
        </p:nvSpPr>
        <p:spPr>
          <a:xfrm>
            <a:off x="11164824" y="1115568"/>
            <a:ext cx="22860" cy="22860"/>
          </a:xfrm>
          <a:prstGeom prst="ellipse">
            <a:avLst/>
          </a:prstGeom>
          <a:solidFill>
            <a:srgbClr val="CFE0F8">
              <a:alpha val="92000"/>
            </a:srgbClr>
          </a:solidFill>
          <a:ln w="12700">
            <a:solidFill>
              <a:srgbClr val="CFE0F8">
                <a:alpha val="0"/>
              </a:srgbClr>
            </a:solidFill>
            <a:prstDash val="solid"/>
          </a:ln>
        </p:spPr>
      </p:sp>
      <p:sp>
        <p:nvSpPr>
          <p:cNvPr id="76" name="Shape 74"/>
          <p:cNvSpPr/>
          <p:nvPr/>
        </p:nvSpPr>
        <p:spPr>
          <a:xfrm>
            <a:off x="11365992" y="1115568"/>
            <a:ext cx="22860" cy="22860"/>
          </a:xfrm>
          <a:prstGeom prst="ellipse">
            <a:avLst/>
          </a:prstGeom>
          <a:solidFill>
            <a:srgbClr val="CFE0F8">
              <a:alpha val="92000"/>
            </a:srgbClr>
          </a:solidFill>
          <a:ln w="12700">
            <a:solidFill>
              <a:srgbClr val="CFE0F8">
                <a:alpha val="0"/>
              </a:srgbClr>
            </a:solidFill>
            <a:prstDash val="solid"/>
          </a:ln>
        </p:spPr>
      </p:sp>
      <p:sp>
        <p:nvSpPr>
          <p:cNvPr id="77" name="Shape 75"/>
          <p:cNvSpPr/>
          <p:nvPr/>
        </p:nvSpPr>
        <p:spPr>
          <a:xfrm>
            <a:off x="11567160" y="1115568"/>
            <a:ext cx="22860" cy="22860"/>
          </a:xfrm>
          <a:prstGeom prst="ellipse">
            <a:avLst/>
          </a:prstGeom>
          <a:solidFill>
            <a:srgbClr val="CFE0F8">
              <a:alpha val="92000"/>
            </a:srgbClr>
          </a:solidFill>
          <a:ln w="12700">
            <a:solidFill>
              <a:srgbClr val="CFE0F8">
                <a:alpha val="0"/>
              </a:srgbClr>
            </a:solidFill>
            <a:prstDash val="solid"/>
          </a:ln>
        </p:spPr>
      </p:sp>
      <p:sp>
        <p:nvSpPr>
          <p:cNvPr id="78" name="Shape 76"/>
          <p:cNvSpPr/>
          <p:nvPr/>
        </p:nvSpPr>
        <p:spPr>
          <a:xfrm>
            <a:off x="11768328" y="1115568"/>
            <a:ext cx="22860" cy="22860"/>
          </a:xfrm>
          <a:prstGeom prst="ellipse">
            <a:avLst/>
          </a:prstGeom>
          <a:solidFill>
            <a:srgbClr val="CFE0F8">
              <a:alpha val="92000"/>
            </a:srgbClr>
          </a:solidFill>
          <a:ln w="12700">
            <a:solidFill>
              <a:srgbClr val="CFE0F8">
                <a:alpha val="0"/>
              </a:srgbClr>
            </a:solidFill>
            <a:prstDash val="solid"/>
          </a:ln>
        </p:spPr>
      </p:sp>
      <p:sp>
        <p:nvSpPr>
          <p:cNvPr id="79" name="Shape 77"/>
          <p:cNvSpPr/>
          <p:nvPr/>
        </p:nvSpPr>
        <p:spPr>
          <a:xfrm>
            <a:off x="11969496" y="1115568"/>
            <a:ext cx="22860" cy="22860"/>
          </a:xfrm>
          <a:prstGeom prst="ellipse">
            <a:avLst/>
          </a:prstGeom>
          <a:solidFill>
            <a:srgbClr val="CFE0F8">
              <a:alpha val="92000"/>
            </a:srgbClr>
          </a:solidFill>
          <a:ln w="12700">
            <a:solidFill>
              <a:srgbClr val="CFE0F8">
                <a:alpha val="0"/>
              </a:srgbClr>
            </a:solidFill>
            <a:prstDash val="solid"/>
          </a:ln>
        </p:spPr>
      </p:sp>
      <p:sp>
        <p:nvSpPr>
          <p:cNvPr id="80" name="Shape 78"/>
          <p:cNvSpPr/>
          <p:nvPr/>
        </p:nvSpPr>
        <p:spPr>
          <a:xfrm>
            <a:off x="9555480" y="1298448"/>
            <a:ext cx="22860" cy="22860"/>
          </a:xfrm>
          <a:prstGeom prst="ellipse">
            <a:avLst/>
          </a:prstGeom>
          <a:solidFill>
            <a:srgbClr val="CFE0F8">
              <a:alpha val="92000"/>
            </a:srgbClr>
          </a:solidFill>
          <a:ln w="12700">
            <a:solidFill>
              <a:srgbClr val="CFE0F8">
                <a:alpha val="0"/>
              </a:srgbClr>
            </a:solidFill>
            <a:prstDash val="solid"/>
          </a:ln>
        </p:spPr>
      </p:sp>
      <p:sp>
        <p:nvSpPr>
          <p:cNvPr id="81" name="Shape 79"/>
          <p:cNvSpPr/>
          <p:nvPr/>
        </p:nvSpPr>
        <p:spPr>
          <a:xfrm>
            <a:off x="9756648" y="1298448"/>
            <a:ext cx="22860" cy="22860"/>
          </a:xfrm>
          <a:prstGeom prst="ellipse">
            <a:avLst/>
          </a:prstGeom>
          <a:solidFill>
            <a:srgbClr val="CFE0F8">
              <a:alpha val="92000"/>
            </a:srgbClr>
          </a:solidFill>
          <a:ln w="12700">
            <a:solidFill>
              <a:srgbClr val="CFE0F8">
                <a:alpha val="0"/>
              </a:srgbClr>
            </a:solidFill>
            <a:prstDash val="solid"/>
          </a:ln>
        </p:spPr>
      </p:sp>
      <p:sp>
        <p:nvSpPr>
          <p:cNvPr id="82" name="Shape 80"/>
          <p:cNvSpPr/>
          <p:nvPr/>
        </p:nvSpPr>
        <p:spPr>
          <a:xfrm>
            <a:off x="9957816" y="1298448"/>
            <a:ext cx="22860" cy="22860"/>
          </a:xfrm>
          <a:prstGeom prst="ellipse">
            <a:avLst/>
          </a:prstGeom>
          <a:solidFill>
            <a:srgbClr val="CFE0F8">
              <a:alpha val="92000"/>
            </a:srgbClr>
          </a:solidFill>
          <a:ln w="12700">
            <a:solidFill>
              <a:srgbClr val="CFE0F8">
                <a:alpha val="0"/>
              </a:srgbClr>
            </a:solidFill>
            <a:prstDash val="solid"/>
          </a:ln>
        </p:spPr>
      </p:sp>
      <p:sp>
        <p:nvSpPr>
          <p:cNvPr id="83" name="Shape 81"/>
          <p:cNvSpPr/>
          <p:nvPr/>
        </p:nvSpPr>
        <p:spPr>
          <a:xfrm>
            <a:off x="10158984" y="1298448"/>
            <a:ext cx="22860" cy="22860"/>
          </a:xfrm>
          <a:prstGeom prst="ellipse">
            <a:avLst/>
          </a:prstGeom>
          <a:solidFill>
            <a:srgbClr val="CFE0F8">
              <a:alpha val="92000"/>
            </a:srgbClr>
          </a:solidFill>
          <a:ln w="12700">
            <a:solidFill>
              <a:srgbClr val="CFE0F8">
                <a:alpha val="0"/>
              </a:srgbClr>
            </a:solidFill>
            <a:prstDash val="solid"/>
          </a:ln>
        </p:spPr>
      </p:sp>
      <p:sp>
        <p:nvSpPr>
          <p:cNvPr id="84" name="Shape 82"/>
          <p:cNvSpPr/>
          <p:nvPr/>
        </p:nvSpPr>
        <p:spPr>
          <a:xfrm>
            <a:off x="10360152" y="1298448"/>
            <a:ext cx="22860" cy="22860"/>
          </a:xfrm>
          <a:prstGeom prst="ellipse">
            <a:avLst/>
          </a:prstGeom>
          <a:solidFill>
            <a:srgbClr val="CFE0F8">
              <a:alpha val="92000"/>
            </a:srgbClr>
          </a:solidFill>
          <a:ln w="12700">
            <a:solidFill>
              <a:srgbClr val="CFE0F8">
                <a:alpha val="0"/>
              </a:srgbClr>
            </a:solidFill>
            <a:prstDash val="solid"/>
          </a:ln>
        </p:spPr>
      </p:sp>
      <p:sp>
        <p:nvSpPr>
          <p:cNvPr id="85" name="Shape 83"/>
          <p:cNvSpPr/>
          <p:nvPr/>
        </p:nvSpPr>
        <p:spPr>
          <a:xfrm>
            <a:off x="10561320" y="1298448"/>
            <a:ext cx="22860" cy="22860"/>
          </a:xfrm>
          <a:prstGeom prst="ellipse">
            <a:avLst/>
          </a:prstGeom>
          <a:solidFill>
            <a:srgbClr val="CFE0F8">
              <a:alpha val="92000"/>
            </a:srgbClr>
          </a:solidFill>
          <a:ln w="12700">
            <a:solidFill>
              <a:srgbClr val="CFE0F8">
                <a:alpha val="0"/>
              </a:srgbClr>
            </a:solidFill>
            <a:prstDash val="solid"/>
          </a:ln>
        </p:spPr>
      </p:sp>
      <p:sp>
        <p:nvSpPr>
          <p:cNvPr id="86" name="Shape 84"/>
          <p:cNvSpPr/>
          <p:nvPr/>
        </p:nvSpPr>
        <p:spPr>
          <a:xfrm>
            <a:off x="10762488" y="1298448"/>
            <a:ext cx="22860" cy="22860"/>
          </a:xfrm>
          <a:prstGeom prst="ellipse">
            <a:avLst/>
          </a:prstGeom>
          <a:solidFill>
            <a:srgbClr val="CFE0F8">
              <a:alpha val="92000"/>
            </a:srgbClr>
          </a:solidFill>
          <a:ln w="12700">
            <a:solidFill>
              <a:srgbClr val="CFE0F8">
                <a:alpha val="0"/>
              </a:srgbClr>
            </a:solidFill>
            <a:prstDash val="solid"/>
          </a:ln>
        </p:spPr>
      </p:sp>
      <p:sp>
        <p:nvSpPr>
          <p:cNvPr id="87" name="Shape 85"/>
          <p:cNvSpPr/>
          <p:nvPr/>
        </p:nvSpPr>
        <p:spPr>
          <a:xfrm>
            <a:off x="10963656" y="1298448"/>
            <a:ext cx="22860" cy="22860"/>
          </a:xfrm>
          <a:prstGeom prst="ellipse">
            <a:avLst/>
          </a:prstGeom>
          <a:solidFill>
            <a:srgbClr val="CFE0F8">
              <a:alpha val="92000"/>
            </a:srgbClr>
          </a:solidFill>
          <a:ln w="12700">
            <a:solidFill>
              <a:srgbClr val="CFE0F8">
                <a:alpha val="0"/>
              </a:srgbClr>
            </a:solidFill>
            <a:prstDash val="solid"/>
          </a:ln>
        </p:spPr>
      </p:sp>
      <p:sp>
        <p:nvSpPr>
          <p:cNvPr id="88" name="Shape 86"/>
          <p:cNvSpPr/>
          <p:nvPr/>
        </p:nvSpPr>
        <p:spPr>
          <a:xfrm>
            <a:off x="11164824" y="1298448"/>
            <a:ext cx="22860" cy="22860"/>
          </a:xfrm>
          <a:prstGeom prst="ellipse">
            <a:avLst/>
          </a:prstGeom>
          <a:solidFill>
            <a:srgbClr val="CFE0F8">
              <a:alpha val="92000"/>
            </a:srgbClr>
          </a:solidFill>
          <a:ln w="12700">
            <a:solidFill>
              <a:srgbClr val="CFE0F8">
                <a:alpha val="0"/>
              </a:srgbClr>
            </a:solidFill>
            <a:prstDash val="solid"/>
          </a:ln>
        </p:spPr>
      </p:sp>
      <p:sp>
        <p:nvSpPr>
          <p:cNvPr id="89" name="Shape 87"/>
          <p:cNvSpPr/>
          <p:nvPr/>
        </p:nvSpPr>
        <p:spPr>
          <a:xfrm>
            <a:off x="11365992" y="1298448"/>
            <a:ext cx="22860" cy="22860"/>
          </a:xfrm>
          <a:prstGeom prst="ellipse">
            <a:avLst/>
          </a:prstGeom>
          <a:solidFill>
            <a:srgbClr val="CFE0F8">
              <a:alpha val="92000"/>
            </a:srgbClr>
          </a:solidFill>
          <a:ln w="12700">
            <a:solidFill>
              <a:srgbClr val="CFE0F8">
                <a:alpha val="0"/>
              </a:srgbClr>
            </a:solidFill>
            <a:prstDash val="solid"/>
          </a:ln>
        </p:spPr>
      </p:sp>
      <p:sp>
        <p:nvSpPr>
          <p:cNvPr id="90" name="Shape 88"/>
          <p:cNvSpPr/>
          <p:nvPr/>
        </p:nvSpPr>
        <p:spPr>
          <a:xfrm>
            <a:off x="11567160" y="1298448"/>
            <a:ext cx="22860" cy="22860"/>
          </a:xfrm>
          <a:prstGeom prst="ellipse">
            <a:avLst/>
          </a:prstGeom>
          <a:solidFill>
            <a:srgbClr val="CFE0F8">
              <a:alpha val="92000"/>
            </a:srgbClr>
          </a:solidFill>
          <a:ln w="12700">
            <a:solidFill>
              <a:srgbClr val="CFE0F8">
                <a:alpha val="0"/>
              </a:srgbClr>
            </a:solidFill>
            <a:prstDash val="solid"/>
          </a:ln>
        </p:spPr>
      </p:sp>
      <p:sp>
        <p:nvSpPr>
          <p:cNvPr id="91" name="Shape 89"/>
          <p:cNvSpPr/>
          <p:nvPr/>
        </p:nvSpPr>
        <p:spPr>
          <a:xfrm>
            <a:off x="11768328" y="1298448"/>
            <a:ext cx="22860" cy="22860"/>
          </a:xfrm>
          <a:prstGeom prst="ellipse">
            <a:avLst/>
          </a:prstGeom>
          <a:solidFill>
            <a:srgbClr val="CFE0F8">
              <a:alpha val="92000"/>
            </a:srgbClr>
          </a:solidFill>
          <a:ln w="12700">
            <a:solidFill>
              <a:srgbClr val="CFE0F8">
                <a:alpha val="0"/>
              </a:srgbClr>
            </a:solidFill>
            <a:prstDash val="solid"/>
          </a:ln>
        </p:spPr>
      </p:sp>
      <p:sp>
        <p:nvSpPr>
          <p:cNvPr id="92" name="Shape 90"/>
          <p:cNvSpPr/>
          <p:nvPr/>
        </p:nvSpPr>
        <p:spPr>
          <a:xfrm>
            <a:off x="11969496" y="1298448"/>
            <a:ext cx="22860" cy="22860"/>
          </a:xfrm>
          <a:prstGeom prst="ellipse">
            <a:avLst/>
          </a:prstGeom>
          <a:solidFill>
            <a:srgbClr val="CFE0F8">
              <a:alpha val="92000"/>
            </a:srgbClr>
          </a:solidFill>
          <a:ln w="12700">
            <a:solidFill>
              <a:srgbClr val="CFE0F8">
                <a:alpha val="0"/>
              </a:srgbClr>
            </a:solidFill>
            <a:prstDash val="solid"/>
          </a:ln>
        </p:spPr>
      </p:sp>
      <p:sp>
        <p:nvSpPr>
          <p:cNvPr id="93" name="Shape 91"/>
          <p:cNvSpPr/>
          <p:nvPr/>
        </p:nvSpPr>
        <p:spPr>
          <a:xfrm>
            <a:off x="9555480" y="1481328"/>
            <a:ext cx="22860" cy="22860"/>
          </a:xfrm>
          <a:prstGeom prst="ellipse">
            <a:avLst/>
          </a:prstGeom>
          <a:solidFill>
            <a:srgbClr val="CFE0F8">
              <a:alpha val="92000"/>
            </a:srgbClr>
          </a:solidFill>
          <a:ln w="12700">
            <a:solidFill>
              <a:srgbClr val="CFE0F8">
                <a:alpha val="0"/>
              </a:srgbClr>
            </a:solidFill>
            <a:prstDash val="solid"/>
          </a:ln>
        </p:spPr>
      </p:sp>
      <p:sp>
        <p:nvSpPr>
          <p:cNvPr id="94" name="Shape 92"/>
          <p:cNvSpPr/>
          <p:nvPr/>
        </p:nvSpPr>
        <p:spPr>
          <a:xfrm>
            <a:off x="9756648" y="1481328"/>
            <a:ext cx="22860" cy="22860"/>
          </a:xfrm>
          <a:prstGeom prst="ellipse">
            <a:avLst/>
          </a:prstGeom>
          <a:solidFill>
            <a:srgbClr val="CFE0F8">
              <a:alpha val="92000"/>
            </a:srgbClr>
          </a:solidFill>
          <a:ln w="12700">
            <a:solidFill>
              <a:srgbClr val="CFE0F8">
                <a:alpha val="0"/>
              </a:srgbClr>
            </a:solidFill>
            <a:prstDash val="solid"/>
          </a:ln>
        </p:spPr>
      </p:sp>
      <p:sp>
        <p:nvSpPr>
          <p:cNvPr id="95" name="Shape 93"/>
          <p:cNvSpPr/>
          <p:nvPr/>
        </p:nvSpPr>
        <p:spPr>
          <a:xfrm>
            <a:off x="9957816" y="1481328"/>
            <a:ext cx="22860" cy="22860"/>
          </a:xfrm>
          <a:prstGeom prst="ellipse">
            <a:avLst/>
          </a:prstGeom>
          <a:solidFill>
            <a:srgbClr val="CFE0F8">
              <a:alpha val="92000"/>
            </a:srgbClr>
          </a:solidFill>
          <a:ln w="12700">
            <a:solidFill>
              <a:srgbClr val="CFE0F8">
                <a:alpha val="0"/>
              </a:srgbClr>
            </a:solidFill>
            <a:prstDash val="solid"/>
          </a:ln>
        </p:spPr>
      </p:sp>
      <p:sp>
        <p:nvSpPr>
          <p:cNvPr id="96" name="Shape 94"/>
          <p:cNvSpPr/>
          <p:nvPr/>
        </p:nvSpPr>
        <p:spPr>
          <a:xfrm>
            <a:off x="10158984" y="1481328"/>
            <a:ext cx="22860" cy="22860"/>
          </a:xfrm>
          <a:prstGeom prst="ellipse">
            <a:avLst/>
          </a:prstGeom>
          <a:solidFill>
            <a:srgbClr val="CFE0F8">
              <a:alpha val="92000"/>
            </a:srgbClr>
          </a:solidFill>
          <a:ln w="12700">
            <a:solidFill>
              <a:srgbClr val="CFE0F8">
                <a:alpha val="0"/>
              </a:srgbClr>
            </a:solidFill>
            <a:prstDash val="solid"/>
          </a:ln>
        </p:spPr>
      </p:sp>
      <p:sp>
        <p:nvSpPr>
          <p:cNvPr id="97" name="Shape 95"/>
          <p:cNvSpPr/>
          <p:nvPr/>
        </p:nvSpPr>
        <p:spPr>
          <a:xfrm>
            <a:off x="10360152" y="1481328"/>
            <a:ext cx="22860" cy="22860"/>
          </a:xfrm>
          <a:prstGeom prst="ellipse">
            <a:avLst/>
          </a:prstGeom>
          <a:solidFill>
            <a:srgbClr val="CFE0F8">
              <a:alpha val="92000"/>
            </a:srgbClr>
          </a:solidFill>
          <a:ln w="12700">
            <a:solidFill>
              <a:srgbClr val="CFE0F8">
                <a:alpha val="0"/>
              </a:srgbClr>
            </a:solidFill>
            <a:prstDash val="solid"/>
          </a:ln>
        </p:spPr>
      </p:sp>
      <p:sp>
        <p:nvSpPr>
          <p:cNvPr id="98" name="Shape 96"/>
          <p:cNvSpPr/>
          <p:nvPr/>
        </p:nvSpPr>
        <p:spPr>
          <a:xfrm>
            <a:off x="10561320" y="1481328"/>
            <a:ext cx="22860" cy="22860"/>
          </a:xfrm>
          <a:prstGeom prst="ellipse">
            <a:avLst/>
          </a:prstGeom>
          <a:solidFill>
            <a:srgbClr val="CFE0F8">
              <a:alpha val="92000"/>
            </a:srgbClr>
          </a:solidFill>
          <a:ln w="12700">
            <a:solidFill>
              <a:srgbClr val="CFE0F8">
                <a:alpha val="0"/>
              </a:srgbClr>
            </a:solidFill>
            <a:prstDash val="solid"/>
          </a:ln>
        </p:spPr>
      </p:sp>
      <p:sp>
        <p:nvSpPr>
          <p:cNvPr id="99" name="Shape 97"/>
          <p:cNvSpPr/>
          <p:nvPr/>
        </p:nvSpPr>
        <p:spPr>
          <a:xfrm>
            <a:off x="10762488" y="1481328"/>
            <a:ext cx="22860" cy="22860"/>
          </a:xfrm>
          <a:prstGeom prst="ellipse">
            <a:avLst/>
          </a:prstGeom>
          <a:solidFill>
            <a:srgbClr val="CFE0F8">
              <a:alpha val="92000"/>
            </a:srgbClr>
          </a:solidFill>
          <a:ln w="12700">
            <a:solidFill>
              <a:srgbClr val="CFE0F8">
                <a:alpha val="0"/>
              </a:srgbClr>
            </a:solidFill>
            <a:prstDash val="solid"/>
          </a:ln>
        </p:spPr>
      </p:sp>
      <p:sp>
        <p:nvSpPr>
          <p:cNvPr id="100" name="Shape 98"/>
          <p:cNvSpPr/>
          <p:nvPr/>
        </p:nvSpPr>
        <p:spPr>
          <a:xfrm>
            <a:off x="10963656" y="1481328"/>
            <a:ext cx="22860" cy="22860"/>
          </a:xfrm>
          <a:prstGeom prst="ellipse">
            <a:avLst/>
          </a:prstGeom>
          <a:solidFill>
            <a:srgbClr val="CFE0F8">
              <a:alpha val="92000"/>
            </a:srgbClr>
          </a:solidFill>
          <a:ln w="12700">
            <a:solidFill>
              <a:srgbClr val="CFE0F8">
                <a:alpha val="0"/>
              </a:srgbClr>
            </a:solidFill>
            <a:prstDash val="solid"/>
          </a:ln>
        </p:spPr>
      </p:sp>
      <p:sp>
        <p:nvSpPr>
          <p:cNvPr id="101" name="Shape 99"/>
          <p:cNvSpPr/>
          <p:nvPr/>
        </p:nvSpPr>
        <p:spPr>
          <a:xfrm>
            <a:off x="11164824" y="1481328"/>
            <a:ext cx="22860" cy="22860"/>
          </a:xfrm>
          <a:prstGeom prst="ellipse">
            <a:avLst/>
          </a:prstGeom>
          <a:solidFill>
            <a:srgbClr val="CFE0F8">
              <a:alpha val="92000"/>
            </a:srgbClr>
          </a:solidFill>
          <a:ln w="12700">
            <a:solidFill>
              <a:srgbClr val="CFE0F8">
                <a:alpha val="0"/>
              </a:srgbClr>
            </a:solidFill>
            <a:prstDash val="solid"/>
          </a:ln>
        </p:spPr>
      </p:sp>
      <p:sp>
        <p:nvSpPr>
          <p:cNvPr id="102" name="Shape 100"/>
          <p:cNvSpPr/>
          <p:nvPr/>
        </p:nvSpPr>
        <p:spPr>
          <a:xfrm>
            <a:off x="11365992" y="1481328"/>
            <a:ext cx="22860" cy="22860"/>
          </a:xfrm>
          <a:prstGeom prst="ellipse">
            <a:avLst/>
          </a:prstGeom>
          <a:solidFill>
            <a:srgbClr val="CFE0F8">
              <a:alpha val="92000"/>
            </a:srgbClr>
          </a:solidFill>
          <a:ln w="12700">
            <a:solidFill>
              <a:srgbClr val="CFE0F8">
                <a:alpha val="0"/>
              </a:srgbClr>
            </a:solidFill>
            <a:prstDash val="solid"/>
          </a:ln>
        </p:spPr>
      </p:sp>
      <p:sp>
        <p:nvSpPr>
          <p:cNvPr id="103" name="Shape 101"/>
          <p:cNvSpPr/>
          <p:nvPr/>
        </p:nvSpPr>
        <p:spPr>
          <a:xfrm>
            <a:off x="11567160" y="1481328"/>
            <a:ext cx="22860" cy="22860"/>
          </a:xfrm>
          <a:prstGeom prst="ellipse">
            <a:avLst/>
          </a:prstGeom>
          <a:solidFill>
            <a:srgbClr val="CFE0F8">
              <a:alpha val="92000"/>
            </a:srgbClr>
          </a:solidFill>
          <a:ln w="12700">
            <a:solidFill>
              <a:srgbClr val="CFE0F8">
                <a:alpha val="0"/>
              </a:srgbClr>
            </a:solidFill>
            <a:prstDash val="solid"/>
          </a:ln>
        </p:spPr>
      </p:sp>
      <p:sp>
        <p:nvSpPr>
          <p:cNvPr id="104" name="Shape 102"/>
          <p:cNvSpPr/>
          <p:nvPr/>
        </p:nvSpPr>
        <p:spPr>
          <a:xfrm>
            <a:off x="11768328" y="1481328"/>
            <a:ext cx="22860" cy="22860"/>
          </a:xfrm>
          <a:prstGeom prst="ellipse">
            <a:avLst/>
          </a:prstGeom>
          <a:solidFill>
            <a:srgbClr val="CFE0F8">
              <a:alpha val="92000"/>
            </a:srgbClr>
          </a:solidFill>
          <a:ln w="12700">
            <a:solidFill>
              <a:srgbClr val="CFE0F8">
                <a:alpha val="0"/>
              </a:srgbClr>
            </a:solidFill>
            <a:prstDash val="solid"/>
          </a:ln>
        </p:spPr>
      </p:sp>
      <p:sp>
        <p:nvSpPr>
          <p:cNvPr id="105" name="Shape 103"/>
          <p:cNvSpPr/>
          <p:nvPr/>
        </p:nvSpPr>
        <p:spPr>
          <a:xfrm>
            <a:off x="11969496" y="1481328"/>
            <a:ext cx="22860" cy="22860"/>
          </a:xfrm>
          <a:prstGeom prst="ellipse">
            <a:avLst/>
          </a:prstGeom>
          <a:solidFill>
            <a:srgbClr val="CFE0F8">
              <a:alpha val="92000"/>
            </a:srgbClr>
          </a:solidFill>
          <a:ln w="12700">
            <a:solidFill>
              <a:srgbClr val="CFE0F8">
                <a:alpha val="0"/>
              </a:srgbClr>
            </a:solidFill>
            <a:prstDash val="solid"/>
          </a:ln>
        </p:spPr>
      </p:sp>
      <p:sp>
        <p:nvSpPr>
          <p:cNvPr id="106" name="Text 104"/>
          <p:cNvSpPr/>
          <p:nvPr/>
        </p:nvSpPr>
        <p:spPr>
          <a:xfrm>
            <a:off x="457200" y="365760"/>
            <a:ext cx="11274552" cy="201168"/>
          </a:xfrm>
          <a:prstGeom prst="rect">
            <a:avLst/>
          </a:prstGeom>
          <a:noFill/>
          <a:ln/>
        </p:spPr>
        <p:txBody>
          <a:bodyPr wrap="square" lIns="0" tIns="0" rIns="0" bIns="0" rtlCol="0" anchor="ctr"/>
          <a:lstStyle/>
          <a:p>
            <a:pPr indent="0" marL="0">
              <a:buNone/>
            </a:pPr>
            <a:r>
              <a:rPr lang="en-US" sz="950" b="1" spc="150" kern="0" dirty="0">
                <a:solidFill>
                  <a:srgbClr val="0052CC"/>
                </a:solidFill>
                <a:latin typeface="Arial" pitchFamily="34" charset="0"/>
                <a:ea typeface="Arial" pitchFamily="34" charset="-122"/>
                <a:cs typeface="Arial" pitchFamily="34" charset="-120"/>
              </a:rPr>
              <a:t>PROCESS ADVISOR  ·  PROCESS ASSESSMENT REPORT</a:t>
            </a:r>
            <a:endParaRPr lang="en-US" sz="950" dirty="0"/>
          </a:p>
        </p:txBody>
      </p:sp>
      <p:sp>
        <p:nvSpPr>
          <p:cNvPr id="107" name="Text 105"/>
          <p:cNvSpPr/>
          <p:nvPr/>
        </p:nvSpPr>
        <p:spPr>
          <a:xfrm>
            <a:off x="457200" y="621792"/>
            <a:ext cx="11274552" cy="411480"/>
          </a:xfrm>
          <a:prstGeom prst="rect">
            <a:avLst/>
          </a:prstGeom>
          <a:noFill/>
          <a:ln/>
        </p:spPr>
        <p:txBody>
          <a:bodyPr wrap="square" lIns="0" tIns="0" rIns="0" bIns="0" rtlCol="0" anchor="t"/>
          <a:lstStyle/>
          <a:p>
            <a:pPr indent="0" marL="0">
              <a:buNone/>
            </a:pPr>
            <a:r>
              <a:rPr lang="en-US" sz="1850" b="1" dirty="0">
                <a:solidFill>
                  <a:srgbClr val="172B4D"/>
                </a:solidFill>
                <a:latin typeface="Arial" pitchFamily="34" charset="0"/>
                <a:ea typeface="Arial" pitchFamily="34" charset="-122"/>
                <a:cs typeface="Arial" pitchFamily="34" charset="-120"/>
              </a:rPr>
              <a:t>13.1. Detailed Process Evidence: Time Concentration vs Volume Drivers</a:t>
            </a:r>
            <a:endParaRPr lang="en-US" sz="1850" dirty="0"/>
          </a:p>
        </p:txBody>
      </p:sp>
      <p:sp>
        <p:nvSpPr>
          <p:cNvPr id="108" name="Shape 106"/>
          <p:cNvSpPr/>
          <p:nvPr/>
        </p:nvSpPr>
        <p:spPr>
          <a:xfrm>
            <a:off x="457200" y="1115568"/>
            <a:ext cx="960120" cy="41148"/>
          </a:xfrm>
          <a:prstGeom prst="rect">
            <a:avLst/>
          </a:prstGeom>
          <a:solidFill>
            <a:srgbClr val="1D7AFC"/>
          </a:solidFill>
          <a:ln w="12700">
            <a:solidFill>
              <a:srgbClr val="1D7AFC"/>
            </a:solidFill>
            <a:prstDash val="solid"/>
          </a:ln>
        </p:spPr>
      </p:sp>
      <p:sp>
        <p:nvSpPr>
          <p:cNvPr id="109" name="Text 107"/>
          <p:cNvSpPr/>
          <p:nvPr/>
        </p:nvSpPr>
        <p:spPr>
          <a:xfrm>
            <a:off x="457200" y="1325880"/>
            <a:ext cx="5454396" cy="201168"/>
          </a:xfrm>
          <a:prstGeom prst="rect">
            <a:avLst/>
          </a:prstGeom>
          <a:noFill/>
          <a:ln/>
        </p:spPr>
        <p:txBody>
          <a:bodyPr wrap="square" lIns="0" tIns="0" rIns="0" bIns="0" rtlCol="0" anchor="ctr"/>
          <a:lstStyle/>
          <a:p>
            <a:pPr indent="0" marL="0">
              <a:buNone/>
            </a:pPr>
            <a:r>
              <a:rPr lang="en-US" sz="850" b="1" spc="120" kern="0" dirty="0">
                <a:solidFill>
                  <a:srgbClr val="C9372C"/>
                </a:solidFill>
                <a:latin typeface="Arial" pitchFamily="34" charset="0"/>
                <a:ea typeface="Arial" pitchFamily="34" charset="-122"/>
                <a:cs typeface="Arial" pitchFamily="34" charset="-120"/>
              </a:rPr>
              <a:t>SLOWEST COMPONENT TRANSITIONS (AVG DURATION)</a:t>
            </a:r>
            <a:endParaRPr lang="en-US" sz="850" dirty="0"/>
          </a:p>
        </p:txBody>
      </p:sp>
      <p:sp>
        <p:nvSpPr>
          <p:cNvPr id="110" name="Text 108"/>
          <p:cNvSpPr/>
          <p:nvPr/>
        </p:nvSpPr>
        <p:spPr>
          <a:xfrm>
            <a:off x="457200" y="1645920"/>
            <a:ext cx="4357116" cy="228600"/>
          </a:xfrm>
          <a:prstGeom prst="rect">
            <a:avLst/>
          </a:prstGeom>
          <a:noFill/>
          <a:ln/>
        </p:spPr>
        <p:txBody>
          <a:bodyPr wrap="square" lIns="0" tIns="0" rIns="0" bIns="0" rtlCol="0" anchor="ctr"/>
          <a:lstStyle/>
          <a:p>
            <a:pPr indent="0" marL="0">
              <a:buNone/>
            </a:pPr>
            <a:r>
              <a:rPr lang="en-US" sz="1000" b="1" dirty="0">
                <a:solidFill>
                  <a:srgbClr val="172B4D"/>
                </a:solidFill>
                <a:latin typeface="Arial" pitchFamily="34" charset="0"/>
                <a:ea typeface="Arial" pitchFamily="34" charset="-122"/>
                <a:cs typeface="Arial" pitchFamily="34" charset="-120"/>
              </a:rPr>
              <a:t>Completed - Closed</a:t>
            </a:r>
            <a:endParaRPr lang="en-US" sz="1000" dirty="0"/>
          </a:p>
        </p:txBody>
      </p:sp>
      <p:sp>
        <p:nvSpPr>
          <p:cNvPr id="111" name="Text 109"/>
          <p:cNvSpPr/>
          <p:nvPr/>
        </p:nvSpPr>
        <p:spPr>
          <a:xfrm>
            <a:off x="4905756" y="1645920"/>
            <a:ext cx="1005840" cy="228600"/>
          </a:xfrm>
          <a:prstGeom prst="rect">
            <a:avLst/>
          </a:prstGeom>
          <a:noFill/>
          <a:ln/>
        </p:spPr>
        <p:txBody>
          <a:bodyPr wrap="square" lIns="0" tIns="0" rIns="0" bIns="0" rtlCol="0" anchor="ctr"/>
          <a:lstStyle/>
          <a:p>
            <a:pPr algn="r" indent="0" marL="0">
              <a:buNone/>
            </a:pPr>
            <a:r>
              <a:rPr lang="en-US" sz="1000" b="1" dirty="0">
                <a:solidFill>
                  <a:srgbClr val="0052CC"/>
                </a:solidFill>
                <a:latin typeface="Arial" pitchFamily="34" charset="0"/>
                <a:ea typeface="Arial" pitchFamily="34" charset="-122"/>
                <a:cs typeface="Arial" pitchFamily="34" charset="-120"/>
              </a:rPr>
              <a:t>169h</a:t>
            </a:r>
            <a:endParaRPr lang="en-US" sz="1000" dirty="0"/>
          </a:p>
        </p:txBody>
      </p:sp>
      <p:sp>
        <p:nvSpPr>
          <p:cNvPr id="112" name="Shape 110"/>
          <p:cNvSpPr/>
          <p:nvPr/>
        </p:nvSpPr>
        <p:spPr>
          <a:xfrm>
            <a:off x="457200" y="1901952"/>
            <a:ext cx="5454396" cy="128016"/>
          </a:xfrm>
          <a:prstGeom prst="roundRect">
            <a:avLst>
              <a:gd name="adj" fmla="val 35714"/>
            </a:avLst>
          </a:prstGeom>
          <a:solidFill>
            <a:srgbClr val="E8EEF6"/>
          </a:solidFill>
          <a:ln/>
        </p:spPr>
      </p:sp>
      <p:sp>
        <p:nvSpPr>
          <p:cNvPr id="113" name="Shape 111"/>
          <p:cNvSpPr/>
          <p:nvPr/>
        </p:nvSpPr>
        <p:spPr>
          <a:xfrm>
            <a:off x="457200" y="1901952"/>
            <a:ext cx="5454396" cy="128016"/>
          </a:xfrm>
          <a:prstGeom prst="roundRect">
            <a:avLst>
              <a:gd name="adj" fmla="val 35714"/>
            </a:avLst>
          </a:prstGeom>
          <a:solidFill>
            <a:srgbClr val="0052CC"/>
          </a:solidFill>
          <a:ln/>
        </p:spPr>
      </p:sp>
      <p:sp>
        <p:nvSpPr>
          <p:cNvPr id="114" name="Text 112"/>
          <p:cNvSpPr/>
          <p:nvPr/>
        </p:nvSpPr>
        <p:spPr>
          <a:xfrm>
            <a:off x="457200" y="2304288"/>
            <a:ext cx="4357116" cy="228600"/>
          </a:xfrm>
          <a:prstGeom prst="rect">
            <a:avLst/>
          </a:prstGeom>
          <a:noFill/>
          <a:ln/>
        </p:spPr>
        <p:txBody>
          <a:bodyPr wrap="square" lIns="0" tIns="0" rIns="0" bIns="0" rtlCol="0" anchor="ctr"/>
          <a:lstStyle/>
          <a:p>
            <a:pPr indent="0" marL="0">
              <a:buNone/>
            </a:pPr>
            <a:r>
              <a:rPr lang="en-US" sz="1000" b="1" dirty="0">
                <a:solidFill>
                  <a:srgbClr val="172B4D"/>
                </a:solidFill>
                <a:latin typeface="Arial" pitchFamily="34" charset="0"/>
                <a:ea typeface="Arial" pitchFamily="34" charset="-122"/>
                <a:cs typeface="Arial" pitchFamily="34" charset="-120"/>
              </a:rPr>
              <a:t>Open - Completed</a:t>
            </a:r>
            <a:endParaRPr lang="en-US" sz="1000" dirty="0"/>
          </a:p>
        </p:txBody>
      </p:sp>
      <p:sp>
        <p:nvSpPr>
          <p:cNvPr id="115" name="Text 113"/>
          <p:cNvSpPr/>
          <p:nvPr/>
        </p:nvSpPr>
        <p:spPr>
          <a:xfrm>
            <a:off x="4905756" y="2304288"/>
            <a:ext cx="1005840" cy="228600"/>
          </a:xfrm>
          <a:prstGeom prst="rect">
            <a:avLst/>
          </a:prstGeom>
          <a:noFill/>
          <a:ln/>
        </p:spPr>
        <p:txBody>
          <a:bodyPr wrap="square" lIns="0" tIns="0" rIns="0" bIns="0" rtlCol="0" anchor="ctr"/>
          <a:lstStyle/>
          <a:p>
            <a:pPr algn="r" indent="0" marL="0">
              <a:buNone/>
            </a:pPr>
            <a:r>
              <a:rPr lang="en-US" sz="1000" b="1" dirty="0">
                <a:solidFill>
                  <a:srgbClr val="0052CC"/>
                </a:solidFill>
                <a:latin typeface="Arial" pitchFamily="34" charset="0"/>
                <a:ea typeface="Arial" pitchFamily="34" charset="-122"/>
                <a:cs typeface="Arial" pitchFamily="34" charset="-120"/>
              </a:rPr>
              <a:t>128h</a:t>
            </a:r>
            <a:endParaRPr lang="en-US" sz="1000" dirty="0"/>
          </a:p>
        </p:txBody>
      </p:sp>
      <p:sp>
        <p:nvSpPr>
          <p:cNvPr id="116" name="Shape 114"/>
          <p:cNvSpPr/>
          <p:nvPr/>
        </p:nvSpPr>
        <p:spPr>
          <a:xfrm>
            <a:off x="457200" y="2560320"/>
            <a:ext cx="5454396" cy="128016"/>
          </a:xfrm>
          <a:prstGeom prst="roundRect">
            <a:avLst>
              <a:gd name="adj" fmla="val 35714"/>
            </a:avLst>
          </a:prstGeom>
          <a:solidFill>
            <a:srgbClr val="E8EEF6"/>
          </a:solidFill>
          <a:ln/>
        </p:spPr>
      </p:sp>
      <p:sp>
        <p:nvSpPr>
          <p:cNvPr id="117" name="Shape 115"/>
          <p:cNvSpPr/>
          <p:nvPr/>
        </p:nvSpPr>
        <p:spPr>
          <a:xfrm>
            <a:off x="457200" y="2560320"/>
            <a:ext cx="4138196" cy="128016"/>
          </a:xfrm>
          <a:prstGeom prst="roundRect">
            <a:avLst>
              <a:gd name="adj" fmla="val 35714"/>
            </a:avLst>
          </a:prstGeom>
          <a:solidFill>
            <a:srgbClr val="0052CC"/>
          </a:solidFill>
          <a:ln/>
        </p:spPr>
      </p:sp>
      <p:sp>
        <p:nvSpPr>
          <p:cNvPr id="118" name="Text 116"/>
          <p:cNvSpPr/>
          <p:nvPr/>
        </p:nvSpPr>
        <p:spPr>
          <a:xfrm>
            <a:off x="457200" y="2962656"/>
            <a:ext cx="4357116" cy="228600"/>
          </a:xfrm>
          <a:prstGeom prst="rect">
            <a:avLst/>
          </a:prstGeom>
          <a:noFill/>
          <a:ln/>
        </p:spPr>
        <p:txBody>
          <a:bodyPr wrap="square" lIns="0" tIns="0" rIns="0" bIns="0" rtlCol="0" anchor="ctr"/>
          <a:lstStyle/>
          <a:p>
            <a:pPr indent="0" marL="0">
              <a:buNone/>
            </a:pPr>
            <a:r>
              <a:rPr lang="en-US" sz="1000" b="1" dirty="0">
                <a:solidFill>
                  <a:srgbClr val="172B4D"/>
                </a:solidFill>
                <a:latin typeface="Arial" pitchFamily="34" charset="0"/>
                <a:ea typeface="Arial" pitchFamily="34" charset="-122"/>
                <a:cs typeface="Arial" pitchFamily="34" charset="-120"/>
              </a:rPr>
              <a:t>Pending - Completed</a:t>
            </a:r>
            <a:endParaRPr lang="en-US" sz="1000" dirty="0"/>
          </a:p>
        </p:txBody>
      </p:sp>
      <p:sp>
        <p:nvSpPr>
          <p:cNvPr id="119" name="Text 117"/>
          <p:cNvSpPr/>
          <p:nvPr/>
        </p:nvSpPr>
        <p:spPr>
          <a:xfrm>
            <a:off x="4905756" y="2962656"/>
            <a:ext cx="1005840" cy="228600"/>
          </a:xfrm>
          <a:prstGeom prst="rect">
            <a:avLst/>
          </a:prstGeom>
          <a:noFill/>
          <a:ln/>
        </p:spPr>
        <p:txBody>
          <a:bodyPr wrap="square" lIns="0" tIns="0" rIns="0" bIns="0" rtlCol="0" anchor="ctr"/>
          <a:lstStyle/>
          <a:p>
            <a:pPr algn="r" indent="0" marL="0">
              <a:buNone/>
            </a:pPr>
            <a:r>
              <a:rPr lang="en-US" sz="1000" b="1" dirty="0">
                <a:solidFill>
                  <a:srgbClr val="C9372C"/>
                </a:solidFill>
                <a:latin typeface="Arial" pitchFamily="34" charset="0"/>
                <a:ea typeface="Arial" pitchFamily="34" charset="-122"/>
                <a:cs typeface="Arial" pitchFamily="34" charset="-120"/>
              </a:rPr>
              <a:t>123h</a:t>
            </a:r>
            <a:endParaRPr lang="en-US" sz="1000" dirty="0"/>
          </a:p>
        </p:txBody>
      </p:sp>
      <p:sp>
        <p:nvSpPr>
          <p:cNvPr id="120" name="Shape 118"/>
          <p:cNvSpPr/>
          <p:nvPr/>
        </p:nvSpPr>
        <p:spPr>
          <a:xfrm>
            <a:off x="457200" y="3218688"/>
            <a:ext cx="5454396" cy="128016"/>
          </a:xfrm>
          <a:prstGeom prst="roundRect">
            <a:avLst>
              <a:gd name="adj" fmla="val 35714"/>
            </a:avLst>
          </a:prstGeom>
          <a:solidFill>
            <a:srgbClr val="E8EEF6"/>
          </a:solidFill>
          <a:ln/>
        </p:spPr>
      </p:sp>
      <p:sp>
        <p:nvSpPr>
          <p:cNvPr id="121" name="Shape 119"/>
          <p:cNvSpPr/>
          <p:nvPr/>
        </p:nvSpPr>
        <p:spPr>
          <a:xfrm>
            <a:off x="457200" y="3218688"/>
            <a:ext cx="3970240" cy="128016"/>
          </a:xfrm>
          <a:prstGeom prst="roundRect">
            <a:avLst>
              <a:gd name="adj" fmla="val 35714"/>
            </a:avLst>
          </a:prstGeom>
          <a:solidFill>
            <a:srgbClr val="C9372C"/>
          </a:solidFill>
          <a:ln/>
        </p:spPr>
      </p:sp>
      <p:sp>
        <p:nvSpPr>
          <p:cNvPr id="122" name="Text 120"/>
          <p:cNvSpPr/>
          <p:nvPr/>
        </p:nvSpPr>
        <p:spPr>
          <a:xfrm>
            <a:off x="457200" y="3621024"/>
            <a:ext cx="4357116" cy="228600"/>
          </a:xfrm>
          <a:prstGeom prst="rect">
            <a:avLst/>
          </a:prstGeom>
          <a:noFill/>
          <a:ln/>
        </p:spPr>
        <p:txBody>
          <a:bodyPr wrap="square" lIns="0" tIns="0" rIns="0" bIns="0" rtlCol="0" anchor="ctr"/>
          <a:lstStyle/>
          <a:p>
            <a:pPr indent="0" marL="0">
              <a:buNone/>
            </a:pPr>
            <a:r>
              <a:rPr lang="en-US" sz="1000" b="1" dirty="0">
                <a:solidFill>
                  <a:srgbClr val="172B4D"/>
                </a:solidFill>
                <a:latin typeface="Arial" pitchFamily="34" charset="0"/>
                <a:ea typeface="Arial" pitchFamily="34" charset="-122"/>
                <a:cs typeface="Arial" pitchFamily="34" charset="-120"/>
              </a:rPr>
              <a:t>Open - Work in Progress</a:t>
            </a:r>
            <a:endParaRPr lang="en-US" sz="1000" dirty="0"/>
          </a:p>
        </p:txBody>
      </p:sp>
      <p:sp>
        <p:nvSpPr>
          <p:cNvPr id="123" name="Text 121"/>
          <p:cNvSpPr/>
          <p:nvPr/>
        </p:nvSpPr>
        <p:spPr>
          <a:xfrm>
            <a:off x="4905756" y="3621024"/>
            <a:ext cx="1005840" cy="228600"/>
          </a:xfrm>
          <a:prstGeom prst="rect">
            <a:avLst/>
          </a:prstGeom>
          <a:noFill/>
          <a:ln/>
        </p:spPr>
        <p:txBody>
          <a:bodyPr wrap="square" lIns="0" tIns="0" rIns="0" bIns="0" rtlCol="0" anchor="ctr"/>
          <a:lstStyle/>
          <a:p>
            <a:pPr algn="r" indent="0" marL="0">
              <a:buNone/>
            </a:pPr>
            <a:r>
              <a:rPr lang="en-US" sz="1000" b="1" dirty="0">
                <a:solidFill>
                  <a:srgbClr val="C9372C"/>
                </a:solidFill>
                <a:latin typeface="Arial" pitchFamily="34" charset="0"/>
                <a:ea typeface="Arial" pitchFamily="34" charset="-122"/>
                <a:cs typeface="Arial" pitchFamily="34" charset="-120"/>
              </a:rPr>
              <a:t>63h</a:t>
            </a:r>
            <a:endParaRPr lang="en-US" sz="1000" dirty="0"/>
          </a:p>
        </p:txBody>
      </p:sp>
      <p:sp>
        <p:nvSpPr>
          <p:cNvPr id="124" name="Shape 122"/>
          <p:cNvSpPr/>
          <p:nvPr/>
        </p:nvSpPr>
        <p:spPr>
          <a:xfrm>
            <a:off x="457200" y="3877056"/>
            <a:ext cx="5454396" cy="128016"/>
          </a:xfrm>
          <a:prstGeom prst="roundRect">
            <a:avLst>
              <a:gd name="adj" fmla="val 35714"/>
            </a:avLst>
          </a:prstGeom>
          <a:solidFill>
            <a:srgbClr val="E8EEF6"/>
          </a:solidFill>
          <a:ln/>
        </p:spPr>
      </p:sp>
      <p:sp>
        <p:nvSpPr>
          <p:cNvPr id="125" name="Shape 123"/>
          <p:cNvSpPr/>
          <p:nvPr/>
        </p:nvSpPr>
        <p:spPr>
          <a:xfrm>
            <a:off x="457200" y="3877056"/>
            <a:ext cx="2034538" cy="128016"/>
          </a:xfrm>
          <a:prstGeom prst="roundRect">
            <a:avLst>
              <a:gd name="adj" fmla="val 35714"/>
            </a:avLst>
          </a:prstGeom>
          <a:solidFill>
            <a:srgbClr val="C9372C"/>
          </a:solidFill>
          <a:ln/>
        </p:spPr>
      </p:sp>
      <p:sp>
        <p:nvSpPr>
          <p:cNvPr id="126" name="Text 124"/>
          <p:cNvSpPr/>
          <p:nvPr/>
        </p:nvSpPr>
        <p:spPr>
          <a:xfrm>
            <a:off x="457200" y="4279392"/>
            <a:ext cx="4357116" cy="228600"/>
          </a:xfrm>
          <a:prstGeom prst="rect">
            <a:avLst/>
          </a:prstGeom>
          <a:noFill/>
          <a:ln/>
        </p:spPr>
        <p:txBody>
          <a:bodyPr wrap="square" lIns="0" tIns="0" rIns="0" bIns="0" rtlCol="0" anchor="ctr"/>
          <a:lstStyle/>
          <a:p>
            <a:pPr indent="0" marL="0">
              <a:buNone/>
            </a:pPr>
            <a:r>
              <a:rPr lang="en-US" sz="1000" b="1" dirty="0">
                <a:solidFill>
                  <a:srgbClr val="172B4D"/>
                </a:solidFill>
                <a:latin typeface="Arial" pitchFamily="34" charset="0"/>
                <a:ea typeface="Arial" pitchFamily="34" charset="-122"/>
                <a:cs typeface="Arial" pitchFamily="34" charset="-120"/>
              </a:rPr>
              <a:t>Pending - Work in Progress</a:t>
            </a:r>
            <a:endParaRPr lang="en-US" sz="1000" dirty="0"/>
          </a:p>
        </p:txBody>
      </p:sp>
      <p:sp>
        <p:nvSpPr>
          <p:cNvPr id="127" name="Text 125"/>
          <p:cNvSpPr/>
          <p:nvPr/>
        </p:nvSpPr>
        <p:spPr>
          <a:xfrm>
            <a:off x="4905756" y="4279392"/>
            <a:ext cx="1005840" cy="228600"/>
          </a:xfrm>
          <a:prstGeom prst="rect">
            <a:avLst/>
          </a:prstGeom>
          <a:noFill/>
          <a:ln/>
        </p:spPr>
        <p:txBody>
          <a:bodyPr wrap="square" lIns="0" tIns="0" rIns="0" bIns="0" rtlCol="0" anchor="ctr"/>
          <a:lstStyle/>
          <a:p>
            <a:pPr algn="r" indent="0" marL="0">
              <a:buNone/>
            </a:pPr>
            <a:r>
              <a:rPr lang="en-US" sz="1000" b="1" dirty="0">
                <a:solidFill>
                  <a:srgbClr val="C9372C"/>
                </a:solidFill>
                <a:latin typeface="Arial" pitchFamily="34" charset="0"/>
                <a:ea typeface="Arial" pitchFamily="34" charset="-122"/>
                <a:cs typeface="Arial" pitchFamily="34" charset="-120"/>
              </a:rPr>
              <a:t>47h</a:t>
            </a:r>
            <a:endParaRPr lang="en-US" sz="1000" dirty="0"/>
          </a:p>
        </p:txBody>
      </p:sp>
      <p:sp>
        <p:nvSpPr>
          <p:cNvPr id="128" name="Shape 126"/>
          <p:cNvSpPr/>
          <p:nvPr/>
        </p:nvSpPr>
        <p:spPr>
          <a:xfrm>
            <a:off x="457200" y="4535424"/>
            <a:ext cx="5454396" cy="128016"/>
          </a:xfrm>
          <a:prstGeom prst="roundRect">
            <a:avLst>
              <a:gd name="adj" fmla="val 35714"/>
            </a:avLst>
          </a:prstGeom>
          <a:solidFill>
            <a:srgbClr val="E8EEF6"/>
          </a:solidFill>
          <a:ln/>
        </p:spPr>
      </p:sp>
      <p:sp>
        <p:nvSpPr>
          <p:cNvPr id="129" name="Shape 127"/>
          <p:cNvSpPr/>
          <p:nvPr/>
        </p:nvSpPr>
        <p:spPr>
          <a:xfrm>
            <a:off x="457200" y="4535424"/>
            <a:ext cx="1528407" cy="128016"/>
          </a:xfrm>
          <a:prstGeom prst="roundRect">
            <a:avLst>
              <a:gd name="adj" fmla="val 35714"/>
            </a:avLst>
          </a:prstGeom>
          <a:solidFill>
            <a:srgbClr val="C9372C"/>
          </a:solidFill>
          <a:ln/>
        </p:spPr>
      </p:sp>
      <p:sp>
        <p:nvSpPr>
          <p:cNvPr id="130" name="Text 128"/>
          <p:cNvSpPr/>
          <p:nvPr/>
        </p:nvSpPr>
        <p:spPr>
          <a:xfrm>
            <a:off x="6277356" y="1325880"/>
            <a:ext cx="5454396" cy="201168"/>
          </a:xfrm>
          <a:prstGeom prst="rect">
            <a:avLst/>
          </a:prstGeom>
          <a:noFill/>
          <a:ln/>
        </p:spPr>
        <p:txBody>
          <a:bodyPr wrap="square" lIns="0" tIns="0" rIns="0" bIns="0" rtlCol="0" anchor="ctr"/>
          <a:lstStyle/>
          <a:p>
            <a:pPr indent="0" marL="0">
              <a:buNone/>
            </a:pPr>
            <a:r>
              <a:rPr lang="en-US" sz="850" b="1" spc="120" kern="0" dirty="0">
                <a:solidFill>
                  <a:srgbClr val="0052CC"/>
                </a:solidFill>
                <a:latin typeface="Arial" pitchFamily="34" charset="0"/>
                <a:ea typeface="Arial" pitchFamily="34" charset="-122"/>
                <a:cs typeface="Arial" pitchFamily="34" charset="-120"/>
              </a:rPr>
              <a:t>HIGHEST-VOLUME TRANSITIONS (WORK ITEM CONCENTRATION)</a:t>
            </a:r>
            <a:endParaRPr lang="en-US" sz="850" dirty="0"/>
          </a:p>
        </p:txBody>
      </p:sp>
      <p:sp>
        <p:nvSpPr>
          <p:cNvPr id="131" name="Text 129"/>
          <p:cNvSpPr/>
          <p:nvPr/>
        </p:nvSpPr>
        <p:spPr>
          <a:xfrm>
            <a:off x="6277356" y="1645920"/>
            <a:ext cx="4357116" cy="228600"/>
          </a:xfrm>
          <a:prstGeom prst="rect">
            <a:avLst/>
          </a:prstGeom>
          <a:noFill/>
          <a:ln/>
        </p:spPr>
        <p:txBody>
          <a:bodyPr wrap="square" lIns="0" tIns="0" rIns="0" bIns="0" rtlCol="0" anchor="ctr"/>
          <a:lstStyle/>
          <a:p>
            <a:pPr indent="0" marL="0">
              <a:buNone/>
            </a:pPr>
            <a:r>
              <a:rPr lang="en-US" sz="1000" b="1" dirty="0">
                <a:solidFill>
                  <a:srgbClr val="172B4D"/>
                </a:solidFill>
                <a:latin typeface="Arial" pitchFamily="34" charset="0"/>
                <a:ea typeface="Arial" pitchFamily="34" charset="-122"/>
                <a:cs typeface="Arial" pitchFamily="34" charset="-120"/>
              </a:rPr>
              <a:t>Completed - Closed</a:t>
            </a:r>
            <a:endParaRPr lang="en-US" sz="1000" dirty="0"/>
          </a:p>
        </p:txBody>
      </p:sp>
      <p:sp>
        <p:nvSpPr>
          <p:cNvPr id="132" name="Text 130"/>
          <p:cNvSpPr/>
          <p:nvPr/>
        </p:nvSpPr>
        <p:spPr>
          <a:xfrm>
            <a:off x="10725912" y="1645920"/>
            <a:ext cx="1005840" cy="228600"/>
          </a:xfrm>
          <a:prstGeom prst="rect">
            <a:avLst/>
          </a:prstGeom>
          <a:noFill/>
          <a:ln/>
        </p:spPr>
        <p:txBody>
          <a:bodyPr wrap="square" lIns="0" tIns="0" rIns="0" bIns="0" rtlCol="0" anchor="ctr"/>
          <a:lstStyle/>
          <a:p>
            <a:pPr algn="r" indent="0" marL="0">
              <a:buNone/>
            </a:pPr>
            <a:r>
              <a:rPr lang="en-US" sz="1000" b="1" dirty="0">
                <a:solidFill>
                  <a:srgbClr val="0052CC"/>
                </a:solidFill>
                <a:latin typeface="Arial" pitchFamily="34" charset="0"/>
                <a:ea typeface="Arial" pitchFamily="34" charset="-122"/>
                <a:cs typeface="Arial" pitchFamily="34" charset="-120"/>
              </a:rPr>
              <a:t>976 tasks</a:t>
            </a:r>
            <a:endParaRPr lang="en-US" sz="1000" dirty="0"/>
          </a:p>
        </p:txBody>
      </p:sp>
      <p:sp>
        <p:nvSpPr>
          <p:cNvPr id="133" name="Shape 131"/>
          <p:cNvSpPr/>
          <p:nvPr/>
        </p:nvSpPr>
        <p:spPr>
          <a:xfrm>
            <a:off x="6277356" y="1901952"/>
            <a:ext cx="5454396" cy="128016"/>
          </a:xfrm>
          <a:prstGeom prst="roundRect">
            <a:avLst>
              <a:gd name="adj" fmla="val 35714"/>
            </a:avLst>
          </a:prstGeom>
          <a:solidFill>
            <a:srgbClr val="E8EEF6"/>
          </a:solidFill>
          <a:ln/>
        </p:spPr>
      </p:sp>
      <p:sp>
        <p:nvSpPr>
          <p:cNvPr id="134" name="Shape 132"/>
          <p:cNvSpPr/>
          <p:nvPr/>
        </p:nvSpPr>
        <p:spPr>
          <a:xfrm>
            <a:off x="6277356" y="1901952"/>
            <a:ext cx="5454396" cy="128016"/>
          </a:xfrm>
          <a:prstGeom prst="roundRect">
            <a:avLst>
              <a:gd name="adj" fmla="val 35714"/>
            </a:avLst>
          </a:prstGeom>
          <a:solidFill>
            <a:srgbClr val="0052CC"/>
          </a:solidFill>
          <a:ln/>
        </p:spPr>
      </p:sp>
      <p:sp>
        <p:nvSpPr>
          <p:cNvPr id="135" name="Text 133"/>
          <p:cNvSpPr/>
          <p:nvPr/>
        </p:nvSpPr>
        <p:spPr>
          <a:xfrm>
            <a:off x="6277356" y="2304288"/>
            <a:ext cx="4357116" cy="228600"/>
          </a:xfrm>
          <a:prstGeom prst="rect">
            <a:avLst/>
          </a:prstGeom>
          <a:noFill/>
          <a:ln/>
        </p:spPr>
        <p:txBody>
          <a:bodyPr wrap="square" lIns="0" tIns="0" rIns="0" bIns="0" rtlCol="0" anchor="ctr"/>
          <a:lstStyle/>
          <a:p>
            <a:pPr indent="0" marL="0">
              <a:buNone/>
            </a:pPr>
            <a:r>
              <a:rPr lang="en-US" sz="1000" b="1" dirty="0">
                <a:solidFill>
                  <a:srgbClr val="172B4D"/>
                </a:solidFill>
                <a:latin typeface="Arial" pitchFamily="34" charset="0"/>
                <a:ea typeface="Arial" pitchFamily="34" charset="-122"/>
                <a:cs typeface="Arial" pitchFamily="34" charset="-120"/>
              </a:rPr>
              <a:t>Work in Progress - Completed</a:t>
            </a:r>
            <a:endParaRPr lang="en-US" sz="1000" dirty="0"/>
          </a:p>
        </p:txBody>
      </p:sp>
      <p:sp>
        <p:nvSpPr>
          <p:cNvPr id="136" name="Text 134"/>
          <p:cNvSpPr/>
          <p:nvPr/>
        </p:nvSpPr>
        <p:spPr>
          <a:xfrm>
            <a:off x="10725912" y="2304288"/>
            <a:ext cx="1005840" cy="228600"/>
          </a:xfrm>
          <a:prstGeom prst="rect">
            <a:avLst/>
          </a:prstGeom>
          <a:noFill/>
          <a:ln/>
        </p:spPr>
        <p:txBody>
          <a:bodyPr wrap="square" lIns="0" tIns="0" rIns="0" bIns="0" rtlCol="0" anchor="ctr"/>
          <a:lstStyle/>
          <a:p>
            <a:pPr algn="r" indent="0" marL="0">
              <a:buNone/>
            </a:pPr>
            <a:r>
              <a:rPr lang="en-US" sz="1000" b="1" dirty="0">
                <a:solidFill>
                  <a:srgbClr val="C9372C"/>
                </a:solidFill>
                <a:latin typeface="Arial" pitchFamily="34" charset="0"/>
                <a:ea typeface="Arial" pitchFamily="34" charset="-122"/>
                <a:cs typeface="Arial" pitchFamily="34" charset="-120"/>
              </a:rPr>
              <a:t>792 tasks</a:t>
            </a:r>
            <a:endParaRPr lang="en-US" sz="1000" dirty="0"/>
          </a:p>
        </p:txBody>
      </p:sp>
      <p:sp>
        <p:nvSpPr>
          <p:cNvPr id="137" name="Shape 135"/>
          <p:cNvSpPr/>
          <p:nvPr/>
        </p:nvSpPr>
        <p:spPr>
          <a:xfrm>
            <a:off x="6277356" y="2560320"/>
            <a:ext cx="5454396" cy="128016"/>
          </a:xfrm>
          <a:prstGeom prst="roundRect">
            <a:avLst>
              <a:gd name="adj" fmla="val 35714"/>
            </a:avLst>
          </a:prstGeom>
          <a:solidFill>
            <a:srgbClr val="E8EEF6"/>
          </a:solidFill>
          <a:ln/>
        </p:spPr>
      </p:sp>
      <p:sp>
        <p:nvSpPr>
          <p:cNvPr id="138" name="Shape 136"/>
          <p:cNvSpPr/>
          <p:nvPr/>
        </p:nvSpPr>
        <p:spPr>
          <a:xfrm>
            <a:off x="6277356" y="2560320"/>
            <a:ext cx="4426108" cy="128016"/>
          </a:xfrm>
          <a:prstGeom prst="roundRect">
            <a:avLst>
              <a:gd name="adj" fmla="val 35714"/>
            </a:avLst>
          </a:prstGeom>
          <a:solidFill>
            <a:srgbClr val="C9372C"/>
          </a:solidFill>
          <a:ln/>
        </p:spPr>
      </p:sp>
      <p:sp>
        <p:nvSpPr>
          <p:cNvPr id="139" name="Text 137"/>
          <p:cNvSpPr/>
          <p:nvPr/>
        </p:nvSpPr>
        <p:spPr>
          <a:xfrm>
            <a:off x="6277356" y="2962656"/>
            <a:ext cx="4357116" cy="228600"/>
          </a:xfrm>
          <a:prstGeom prst="rect">
            <a:avLst/>
          </a:prstGeom>
          <a:noFill/>
          <a:ln/>
        </p:spPr>
        <p:txBody>
          <a:bodyPr wrap="square" lIns="0" tIns="0" rIns="0" bIns="0" rtlCol="0" anchor="ctr"/>
          <a:lstStyle/>
          <a:p>
            <a:pPr indent="0" marL="0">
              <a:buNone/>
            </a:pPr>
            <a:r>
              <a:rPr lang="en-US" sz="1000" b="1" dirty="0">
                <a:solidFill>
                  <a:srgbClr val="172B4D"/>
                </a:solidFill>
                <a:latin typeface="Arial" pitchFamily="34" charset="0"/>
                <a:ea typeface="Arial" pitchFamily="34" charset="-122"/>
                <a:cs typeface="Arial" pitchFamily="34" charset="-120"/>
              </a:rPr>
              <a:t>Start - Work in Progress</a:t>
            </a:r>
            <a:endParaRPr lang="en-US" sz="1000" dirty="0"/>
          </a:p>
        </p:txBody>
      </p:sp>
      <p:sp>
        <p:nvSpPr>
          <p:cNvPr id="140" name="Text 138"/>
          <p:cNvSpPr/>
          <p:nvPr/>
        </p:nvSpPr>
        <p:spPr>
          <a:xfrm>
            <a:off x="10725912" y="2962656"/>
            <a:ext cx="1005840" cy="228600"/>
          </a:xfrm>
          <a:prstGeom prst="rect">
            <a:avLst/>
          </a:prstGeom>
          <a:noFill/>
          <a:ln/>
        </p:spPr>
        <p:txBody>
          <a:bodyPr wrap="square" lIns="0" tIns="0" rIns="0" bIns="0" rtlCol="0" anchor="ctr"/>
          <a:lstStyle/>
          <a:p>
            <a:pPr algn="r" indent="0" marL="0">
              <a:buNone/>
            </a:pPr>
            <a:r>
              <a:rPr lang="en-US" sz="1000" b="1" dirty="0">
                <a:solidFill>
                  <a:srgbClr val="0052CC"/>
                </a:solidFill>
                <a:latin typeface="Arial" pitchFamily="34" charset="0"/>
                <a:ea typeface="Arial" pitchFamily="34" charset="-122"/>
                <a:cs typeface="Arial" pitchFamily="34" charset="-120"/>
              </a:rPr>
              <a:t>592 tasks</a:t>
            </a:r>
            <a:endParaRPr lang="en-US" sz="1000" dirty="0"/>
          </a:p>
        </p:txBody>
      </p:sp>
      <p:sp>
        <p:nvSpPr>
          <p:cNvPr id="141" name="Shape 139"/>
          <p:cNvSpPr/>
          <p:nvPr/>
        </p:nvSpPr>
        <p:spPr>
          <a:xfrm>
            <a:off x="6277356" y="3218688"/>
            <a:ext cx="5454396" cy="128016"/>
          </a:xfrm>
          <a:prstGeom prst="roundRect">
            <a:avLst>
              <a:gd name="adj" fmla="val 35714"/>
            </a:avLst>
          </a:prstGeom>
          <a:solidFill>
            <a:srgbClr val="E8EEF6"/>
          </a:solidFill>
          <a:ln/>
        </p:spPr>
      </p:sp>
      <p:sp>
        <p:nvSpPr>
          <p:cNvPr id="142" name="Shape 140"/>
          <p:cNvSpPr/>
          <p:nvPr/>
        </p:nvSpPr>
        <p:spPr>
          <a:xfrm>
            <a:off x="6277356" y="3218688"/>
            <a:ext cx="3308404" cy="128016"/>
          </a:xfrm>
          <a:prstGeom prst="roundRect">
            <a:avLst>
              <a:gd name="adj" fmla="val 35714"/>
            </a:avLst>
          </a:prstGeom>
          <a:solidFill>
            <a:srgbClr val="0052CC"/>
          </a:solidFill>
          <a:ln/>
        </p:spPr>
      </p:sp>
      <p:sp>
        <p:nvSpPr>
          <p:cNvPr id="143" name="Text 141"/>
          <p:cNvSpPr/>
          <p:nvPr/>
        </p:nvSpPr>
        <p:spPr>
          <a:xfrm>
            <a:off x="6277356" y="3621024"/>
            <a:ext cx="4357116" cy="228600"/>
          </a:xfrm>
          <a:prstGeom prst="rect">
            <a:avLst/>
          </a:prstGeom>
          <a:noFill/>
          <a:ln/>
        </p:spPr>
        <p:txBody>
          <a:bodyPr wrap="square" lIns="0" tIns="0" rIns="0" bIns="0" rtlCol="0" anchor="ctr"/>
          <a:lstStyle/>
          <a:p>
            <a:pPr indent="0" marL="0">
              <a:buNone/>
            </a:pPr>
            <a:r>
              <a:rPr lang="en-US" sz="1000" b="1" dirty="0">
                <a:solidFill>
                  <a:srgbClr val="172B4D"/>
                </a:solidFill>
                <a:latin typeface="Arial" pitchFamily="34" charset="0"/>
                <a:ea typeface="Arial" pitchFamily="34" charset="-122"/>
                <a:cs typeface="Arial" pitchFamily="34" charset="-120"/>
              </a:rPr>
              <a:t>Pending - Work in Progress</a:t>
            </a:r>
            <a:endParaRPr lang="en-US" sz="1000" dirty="0"/>
          </a:p>
        </p:txBody>
      </p:sp>
      <p:sp>
        <p:nvSpPr>
          <p:cNvPr id="144" name="Text 142"/>
          <p:cNvSpPr/>
          <p:nvPr/>
        </p:nvSpPr>
        <p:spPr>
          <a:xfrm>
            <a:off x="10725912" y="3621024"/>
            <a:ext cx="1005840" cy="228600"/>
          </a:xfrm>
          <a:prstGeom prst="rect">
            <a:avLst/>
          </a:prstGeom>
          <a:noFill/>
          <a:ln/>
        </p:spPr>
        <p:txBody>
          <a:bodyPr wrap="square" lIns="0" tIns="0" rIns="0" bIns="0" rtlCol="0" anchor="ctr"/>
          <a:lstStyle/>
          <a:p>
            <a:pPr algn="r" indent="0" marL="0">
              <a:buNone/>
            </a:pPr>
            <a:r>
              <a:rPr lang="en-US" sz="1000" b="1" dirty="0">
                <a:solidFill>
                  <a:srgbClr val="C9372C"/>
                </a:solidFill>
                <a:latin typeface="Arial" pitchFamily="34" charset="0"/>
                <a:ea typeface="Arial" pitchFamily="34" charset="-122"/>
                <a:cs typeface="Arial" pitchFamily="34" charset="-120"/>
              </a:rPr>
              <a:t>399 tasks</a:t>
            </a:r>
            <a:endParaRPr lang="en-US" sz="1000" dirty="0"/>
          </a:p>
        </p:txBody>
      </p:sp>
      <p:sp>
        <p:nvSpPr>
          <p:cNvPr id="145" name="Shape 143"/>
          <p:cNvSpPr/>
          <p:nvPr/>
        </p:nvSpPr>
        <p:spPr>
          <a:xfrm>
            <a:off x="6277356" y="3877056"/>
            <a:ext cx="5454396" cy="128016"/>
          </a:xfrm>
          <a:prstGeom prst="roundRect">
            <a:avLst>
              <a:gd name="adj" fmla="val 35714"/>
            </a:avLst>
          </a:prstGeom>
          <a:solidFill>
            <a:srgbClr val="E8EEF6"/>
          </a:solidFill>
          <a:ln/>
        </p:spPr>
      </p:sp>
      <p:sp>
        <p:nvSpPr>
          <p:cNvPr id="146" name="Shape 144"/>
          <p:cNvSpPr/>
          <p:nvPr/>
        </p:nvSpPr>
        <p:spPr>
          <a:xfrm>
            <a:off x="6277356" y="3877056"/>
            <a:ext cx="2229820" cy="128016"/>
          </a:xfrm>
          <a:prstGeom prst="roundRect">
            <a:avLst>
              <a:gd name="adj" fmla="val 35714"/>
            </a:avLst>
          </a:prstGeom>
          <a:solidFill>
            <a:srgbClr val="C9372C"/>
          </a:solidFill>
          <a:ln/>
        </p:spPr>
      </p:sp>
      <p:sp>
        <p:nvSpPr>
          <p:cNvPr id="147" name="Text 145"/>
          <p:cNvSpPr/>
          <p:nvPr/>
        </p:nvSpPr>
        <p:spPr>
          <a:xfrm>
            <a:off x="6277356" y="4279392"/>
            <a:ext cx="4357116" cy="228600"/>
          </a:xfrm>
          <a:prstGeom prst="rect">
            <a:avLst/>
          </a:prstGeom>
          <a:noFill/>
          <a:ln/>
        </p:spPr>
        <p:txBody>
          <a:bodyPr wrap="square" lIns="0" tIns="0" rIns="0" bIns="0" rtlCol="0" anchor="ctr"/>
          <a:lstStyle/>
          <a:p>
            <a:pPr indent="0" marL="0">
              <a:buNone/>
            </a:pPr>
            <a:r>
              <a:rPr lang="en-US" sz="1000" b="1" dirty="0">
                <a:solidFill>
                  <a:srgbClr val="172B4D"/>
                </a:solidFill>
                <a:latin typeface="Arial" pitchFamily="34" charset="0"/>
                <a:ea typeface="Arial" pitchFamily="34" charset="-122"/>
                <a:cs typeface="Arial" pitchFamily="34" charset="-120"/>
              </a:rPr>
              <a:t>Work in Progress - Pending</a:t>
            </a:r>
            <a:endParaRPr lang="en-US" sz="1000" dirty="0"/>
          </a:p>
        </p:txBody>
      </p:sp>
      <p:sp>
        <p:nvSpPr>
          <p:cNvPr id="148" name="Text 146"/>
          <p:cNvSpPr/>
          <p:nvPr/>
        </p:nvSpPr>
        <p:spPr>
          <a:xfrm>
            <a:off x="10725912" y="4279392"/>
            <a:ext cx="1005840" cy="228600"/>
          </a:xfrm>
          <a:prstGeom prst="rect">
            <a:avLst/>
          </a:prstGeom>
          <a:noFill/>
          <a:ln/>
        </p:spPr>
        <p:txBody>
          <a:bodyPr wrap="square" lIns="0" tIns="0" rIns="0" bIns="0" rtlCol="0" anchor="ctr"/>
          <a:lstStyle/>
          <a:p>
            <a:pPr algn="r" indent="0" marL="0">
              <a:buNone/>
            </a:pPr>
            <a:r>
              <a:rPr lang="en-US" sz="1000" b="1" dirty="0">
                <a:solidFill>
                  <a:srgbClr val="C9372C"/>
                </a:solidFill>
                <a:latin typeface="Arial" pitchFamily="34" charset="0"/>
                <a:ea typeface="Arial" pitchFamily="34" charset="-122"/>
                <a:cs typeface="Arial" pitchFamily="34" charset="-120"/>
              </a:rPr>
              <a:t>289 tasks</a:t>
            </a:r>
            <a:endParaRPr lang="en-US" sz="1000" dirty="0"/>
          </a:p>
        </p:txBody>
      </p:sp>
      <p:sp>
        <p:nvSpPr>
          <p:cNvPr id="149" name="Shape 147"/>
          <p:cNvSpPr/>
          <p:nvPr/>
        </p:nvSpPr>
        <p:spPr>
          <a:xfrm>
            <a:off x="6277356" y="4535424"/>
            <a:ext cx="5454396" cy="128016"/>
          </a:xfrm>
          <a:prstGeom prst="roundRect">
            <a:avLst>
              <a:gd name="adj" fmla="val 35714"/>
            </a:avLst>
          </a:prstGeom>
          <a:solidFill>
            <a:srgbClr val="E8EEF6"/>
          </a:solidFill>
          <a:ln/>
        </p:spPr>
      </p:sp>
      <p:sp>
        <p:nvSpPr>
          <p:cNvPr id="150" name="Shape 148"/>
          <p:cNvSpPr/>
          <p:nvPr/>
        </p:nvSpPr>
        <p:spPr>
          <a:xfrm>
            <a:off x="6277356" y="4535424"/>
            <a:ext cx="1615082" cy="128016"/>
          </a:xfrm>
          <a:prstGeom prst="roundRect">
            <a:avLst>
              <a:gd name="adj" fmla="val 35714"/>
            </a:avLst>
          </a:prstGeom>
          <a:solidFill>
            <a:srgbClr val="C9372C"/>
          </a:solidFill>
          <a:ln/>
        </p:spPr>
      </p:sp>
      <p:sp>
        <p:nvSpPr>
          <p:cNvPr id="25" name="Slide Number Placeholder 0"/>
          <p:cNvSpPr>
            <a:spLocks noGrp="1"/>
          </p:cNvSpPr>
          <p:nvPr>
            <p:ph type="sldNum" sz="quarter" idx="4294967295"/>
          </p:nvPr>
        </p:nvSpPr>
        <p:spPr>
          <a:xfrm>
            <a:off x="11521440" y="6537960"/>
            <a:ext cx="800000" cy="300000"/>
          </a:xfrm>
          <a:prstGeom prst="rect">
            <a:avLst/>
          </a:prstGeom>
          <a:extLst>
            <a:ext uri="{C572A759-6A51-4108-AA02-DFA0A04FC94B}">
              <ma14:wrappingTextBoxFlag xmlns:ma14="http://schemas.microsoft.com/office/mac/drawingml/2011/main" val="0"/>
            </a:ext>
          </a:extLst>
        </p:spPr>
        <p:txBody>
          <a:bodyPr/>
          <a:lstStyle>
            <a:lvl1pPr>
              <a:defRPr sz="850">
                <a:solidFill>
                  <a:srgbClr val="626F86"/>
                </a:solidFill>
                <a:latin typeface="Arial"/>
                <a:ea typeface="Arial"/>
                <a:cs typeface="Arial"/>
              </a:defRPr>
            </a:lvl1pPr>
          </a:lstStyle>
          <a:p>
            <a:pPr algn="l"/>
            <a:fld id="{F7021451-1387-4CA6-816F-3879F97B5CBC}" type="slidenum">
              <a:rPr b="0" lang="en-US"/>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sp>
        <p:nvSpPr>
          <p:cNvPr id="2" name="Shape 0"/>
          <p:cNvSpPr/>
          <p:nvPr/>
        </p:nvSpPr>
        <p:spPr>
          <a:xfrm>
            <a:off x="9555480" y="201168"/>
            <a:ext cx="22860" cy="22860"/>
          </a:xfrm>
          <a:prstGeom prst="ellipse">
            <a:avLst/>
          </a:prstGeom>
          <a:solidFill>
            <a:srgbClr val="CFE0F8">
              <a:alpha val="92000"/>
            </a:srgbClr>
          </a:solidFill>
          <a:ln w="12700">
            <a:solidFill>
              <a:srgbClr val="CFE0F8">
                <a:alpha val="0"/>
              </a:srgbClr>
            </a:solidFill>
            <a:prstDash val="solid"/>
          </a:ln>
        </p:spPr>
      </p:sp>
      <p:sp>
        <p:nvSpPr>
          <p:cNvPr id="3" name="Shape 1"/>
          <p:cNvSpPr/>
          <p:nvPr/>
        </p:nvSpPr>
        <p:spPr>
          <a:xfrm>
            <a:off x="9756648" y="201168"/>
            <a:ext cx="22860" cy="22860"/>
          </a:xfrm>
          <a:prstGeom prst="ellipse">
            <a:avLst/>
          </a:prstGeom>
          <a:solidFill>
            <a:srgbClr val="CFE0F8">
              <a:alpha val="92000"/>
            </a:srgbClr>
          </a:solidFill>
          <a:ln w="12700">
            <a:solidFill>
              <a:srgbClr val="CFE0F8">
                <a:alpha val="0"/>
              </a:srgbClr>
            </a:solidFill>
            <a:prstDash val="solid"/>
          </a:ln>
        </p:spPr>
      </p:sp>
      <p:sp>
        <p:nvSpPr>
          <p:cNvPr id="4" name="Shape 2"/>
          <p:cNvSpPr/>
          <p:nvPr/>
        </p:nvSpPr>
        <p:spPr>
          <a:xfrm>
            <a:off x="9957816" y="201168"/>
            <a:ext cx="22860" cy="22860"/>
          </a:xfrm>
          <a:prstGeom prst="ellipse">
            <a:avLst/>
          </a:prstGeom>
          <a:solidFill>
            <a:srgbClr val="CFE0F8">
              <a:alpha val="92000"/>
            </a:srgbClr>
          </a:solidFill>
          <a:ln w="12700">
            <a:solidFill>
              <a:srgbClr val="CFE0F8">
                <a:alpha val="0"/>
              </a:srgbClr>
            </a:solidFill>
            <a:prstDash val="solid"/>
          </a:ln>
        </p:spPr>
      </p:sp>
      <p:sp>
        <p:nvSpPr>
          <p:cNvPr id="5" name="Shape 3"/>
          <p:cNvSpPr/>
          <p:nvPr/>
        </p:nvSpPr>
        <p:spPr>
          <a:xfrm>
            <a:off x="10158984" y="201168"/>
            <a:ext cx="22860" cy="22860"/>
          </a:xfrm>
          <a:prstGeom prst="ellipse">
            <a:avLst/>
          </a:prstGeom>
          <a:solidFill>
            <a:srgbClr val="CFE0F8">
              <a:alpha val="92000"/>
            </a:srgbClr>
          </a:solidFill>
          <a:ln w="12700">
            <a:solidFill>
              <a:srgbClr val="CFE0F8">
                <a:alpha val="0"/>
              </a:srgbClr>
            </a:solidFill>
            <a:prstDash val="solid"/>
          </a:ln>
        </p:spPr>
      </p:sp>
      <p:sp>
        <p:nvSpPr>
          <p:cNvPr id="6" name="Shape 4"/>
          <p:cNvSpPr/>
          <p:nvPr/>
        </p:nvSpPr>
        <p:spPr>
          <a:xfrm>
            <a:off x="10360152" y="201168"/>
            <a:ext cx="22860" cy="22860"/>
          </a:xfrm>
          <a:prstGeom prst="ellipse">
            <a:avLst/>
          </a:prstGeom>
          <a:solidFill>
            <a:srgbClr val="CFE0F8">
              <a:alpha val="92000"/>
            </a:srgbClr>
          </a:solidFill>
          <a:ln w="12700">
            <a:solidFill>
              <a:srgbClr val="CFE0F8">
                <a:alpha val="0"/>
              </a:srgbClr>
            </a:solidFill>
            <a:prstDash val="solid"/>
          </a:ln>
        </p:spPr>
      </p:sp>
      <p:sp>
        <p:nvSpPr>
          <p:cNvPr id="7" name="Shape 5"/>
          <p:cNvSpPr/>
          <p:nvPr/>
        </p:nvSpPr>
        <p:spPr>
          <a:xfrm>
            <a:off x="10561320" y="201168"/>
            <a:ext cx="22860" cy="22860"/>
          </a:xfrm>
          <a:prstGeom prst="ellipse">
            <a:avLst/>
          </a:prstGeom>
          <a:solidFill>
            <a:srgbClr val="CFE0F8">
              <a:alpha val="92000"/>
            </a:srgbClr>
          </a:solidFill>
          <a:ln w="12700">
            <a:solidFill>
              <a:srgbClr val="CFE0F8">
                <a:alpha val="0"/>
              </a:srgbClr>
            </a:solidFill>
            <a:prstDash val="solid"/>
          </a:ln>
        </p:spPr>
      </p:sp>
      <p:sp>
        <p:nvSpPr>
          <p:cNvPr id="8" name="Shape 6"/>
          <p:cNvSpPr/>
          <p:nvPr/>
        </p:nvSpPr>
        <p:spPr>
          <a:xfrm>
            <a:off x="10762488" y="201168"/>
            <a:ext cx="22860" cy="22860"/>
          </a:xfrm>
          <a:prstGeom prst="ellipse">
            <a:avLst/>
          </a:prstGeom>
          <a:solidFill>
            <a:srgbClr val="CFE0F8">
              <a:alpha val="92000"/>
            </a:srgbClr>
          </a:solidFill>
          <a:ln w="12700">
            <a:solidFill>
              <a:srgbClr val="CFE0F8">
                <a:alpha val="0"/>
              </a:srgbClr>
            </a:solidFill>
            <a:prstDash val="solid"/>
          </a:ln>
        </p:spPr>
      </p:sp>
      <p:sp>
        <p:nvSpPr>
          <p:cNvPr id="9" name="Shape 7"/>
          <p:cNvSpPr/>
          <p:nvPr/>
        </p:nvSpPr>
        <p:spPr>
          <a:xfrm>
            <a:off x="10963656" y="201168"/>
            <a:ext cx="22860" cy="22860"/>
          </a:xfrm>
          <a:prstGeom prst="ellipse">
            <a:avLst/>
          </a:prstGeom>
          <a:solidFill>
            <a:srgbClr val="CFE0F8">
              <a:alpha val="92000"/>
            </a:srgbClr>
          </a:solidFill>
          <a:ln w="12700">
            <a:solidFill>
              <a:srgbClr val="CFE0F8">
                <a:alpha val="0"/>
              </a:srgbClr>
            </a:solidFill>
            <a:prstDash val="solid"/>
          </a:ln>
        </p:spPr>
      </p:sp>
      <p:sp>
        <p:nvSpPr>
          <p:cNvPr id="10" name="Shape 8"/>
          <p:cNvSpPr/>
          <p:nvPr/>
        </p:nvSpPr>
        <p:spPr>
          <a:xfrm>
            <a:off x="11164824" y="201168"/>
            <a:ext cx="22860" cy="22860"/>
          </a:xfrm>
          <a:prstGeom prst="ellipse">
            <a:avLst/>
          </a:prstGeom>
          <a:solidFill>
            <a:srgbClr val="CFE0F8">
              <a:alpha val="92000"/>
            </a:srgbClr>
          </a:solidFill>
          <a:ln w="12700">
            <a:solidFill>
              <a:srgbClr val="CFE0F8">
                <a:alpha val="0"/>
              </a:srgbClr>
            </a:solidFill>
            <a:prstDash val="solid"/>
          </a:ln>
        </p:spPr>
      </p:sp>
      <p:sp>
        <p:nvSpPr>
          <p:cNvPr id="11" name="Shape 9"/>
          <p:cNvSpPr/>
          <p:nvPr/>
        </p:nvSpPr>
        <p:spPr>
          <a:xfrm>
            <a:off x="11365992" y="201168"/>
            <a:ext cx="22860" cy="22860"/>
          </a:xfrm>
          <a:prstGeom prst="ellipse">
            <a:avLst/>
          </a:prstGeom>
          <a:solidFill>
            <a:srgbClr val="CFE0F8">
              <a:alpha val="92000"/>
            </a:srgbClr>
          </a:solidFill>
          <a:ln w="12700">
            <a:solidFill>
              <a:srgbClr val="CFE0F8">
                <a:alpha val="0"/>
              </a:srgbClr>
            </a:solidFill>
            <a:prstDash val="solid"/>
          </a:ln>
        </p:spPr>
      </p:sp>
      <p:sp>
        <p:nvSpPr>
          <p:cNvPr id="12" name="Shape 10"/>
          <p:cNvSpPr/>
          <p:nvPr/>
        </p:nvSpPr>
        <p:spPr>
          <a:xfrm>
            <a:off x="11567160" y="201168"/>
            <a:ext cx="22860" cy="22860"/>
          </a:xfrm>
          <a:prstGeom prst="ellipse">
            <a:avLst/>
          </a:prstGeom>
          <a:solidFill>
            <a:srgbClr val="CFE0F8">
              <a:alpha val="92000"/>
            </a:srgbClr>
          </a:solidFill>
          <a:ln w="12700">
            <a:solidFill>
              <a:srgbClr val="CFE0F8">
                <a:alpha val="0"/>
              </a:srgbClr>
            </a:solidFill>
            <a:prstDash val="solid"/>
          </a:ln>
        </p:spPr>
      </p:sp>
      <p:sp>
        <p:nvSpPr>
          <p:cNvPr id="13" name="Shape 11"/>
          <p:cNvSpPr/>
          <p:nvPr/>
        </p:nvSpPr>
        <p:spPr>
          <a:xfrm>
            <a:off x="11768328" y="201168"/>
            <a:ext cx="22860" cy="22860"/>
          </a:xfrm>
          <a:prstGeom prst="ellipse">
            <a:avLst/>
          </a:prstGeom>
          <a:solidFill>
            <a:srgbClr val="CFE0F8">
              <a:alpha val="92000"/>
            </a:srgbClr>
          </a:solidFill>
          <a:ln w="12700">
            <a:solidFill>
              <a:srgbClr val="CFE0F8">
                <a:alpha val="0"/>
              </a:srgbClr>
            </a:solidFill>
            <a:prstDash val="solid"/>
          </a:ln>
        </p:spPr>
      </p:sp>
      <p:sp>
        <p:nvSpPr>
          <p:cNvPr id="14" name="Shape 12"/>
          <p:cNvSpPr/>
          <p:nvPr/>
        </p:nvSpPr>
        <p:spPr>
          <a:xfrm>
            <a:off x="11969496" y="201168"/>
            <a:ext cx="22860" cy="22860"/>
          </a:xfrm>
          <a:prstGeom prst="ellipse">
            <a:avLst/>
          </a:prstGeom>
          <a:solidFill>
            <a:srgbClr val="CFE0F8">
              <a:alpha val="92000"/>
            </a:srgbClr>
          </a:solidFill>
          <a:ln w="12700">
            <a:solidFill>
              <a:srgbClr val="CFE0F8">
                <a:alpha val="0"/>
              </a:srgbClr>
            </a:solidFill>
            <a:prstDash val="solid"/>
          </a:ln>
        </p:spPr>
      </p:sp>
      <p:sp>
        <p:nvSpPr>
          <p:cNvPr id="15" name="Shape 13"/>
          <p:cNvSpPr/>
          <p:nvPr/>
        </p:nvSpPr>
        <p:spPr>
          <a:xfrm>
            <a:off x="9555480" y="384048"/>
            <a:ext cx="22860" cy="22860"/>
          </a:xfrm>
          <a:prstGeom prst="ellipse">
            <a:avLst/>
          </a:prstGeom>
          <a:solidFill>
            <a:srgbClr val="CFE0F8">
              <a:alpha val="92000"/>
            </a:srgbClr>
          </a:solidFill>
          <a:ln w="12700">
            <a:solidFill>
              <a:srgbClr val="CFE0F8">
                <a:alpha val="0"/>
              </a:srgbClr>
            </a:solidFill>
            <a:prstDash val="solid"/>
          </a:ln>
        </p:spPr>
      </p:sp>
      <p:sp>
        <p:nvSpPr>
          <p:cNvPr id="16" name="Shape 14"/>
          <p:cNvSpPr/>
          <p:nvPr/>
        </p:nvSpPr>
        <p:spPr>
          <a:xfrm>
            <a:off x="9756648" y="384048"/>
            <a:ext cx="22860" cy="22860"/>
          </a:xfrm>
          <a:prstGeom prst="ellipse">
            <a:avLst/>
          </a:prstGeom>
          <a:solidFill>
            <a:srgbClr val="CFE0F8">
              <a:alpha val="92000"/>
            </a:srgbClr>
          </a:solidFill>
          <a:ln w="12700">
            <a:solidFill>
              <a:srgbClr val="CFE0F8">
                <a:alpha val="0"/>
              </a:srgbClr>
            </a:solidFill>
            <a:prstDash val="solid"/>
          </a:ln>
        </p:spPr>
      </p:sp>
      <p:sp>
        <p:nvSpPr>
          <p:cNvPr id="17" name="Shape 15"/>
          <p:cNvSpPr/>
          <p:nvPr/>
        </p:nvSpPr>
        <p:spPr>
          <a:xfrm>
            <a:off x="9957816" y="384048"/>
            <a:ext cx="22860" cy="22860"/>
          </a:xfrm>
          <a:prstGeom prst="ellipse">
            <a:avLst/>
          </a:prstGeom>
          <a:solidFill>
            <a:srgbClr val="CFE0F8">
              <a:alpha val="92000"/>
            </a:srgbClr>
          </a:solidFill>
          <a:ln w="12700">
            <a:solidFill>
              <a:srgbClr val="CFE0F8">
                <a:alpha val="0"/>
              </a:srgbClr>
            </a:solidFill>
            <a:prstDash val="solid"/>
          </a:ln>
        </p:spPr>
      </p:sp>
      <p:sp>
        <p:nvSpPr>
          <p:cNvPr id="18" name="Shape 16"/>
          <p:cNvSpPr/>
          <p:nvPr/>
        </p:nvSpPr>
        <p:spPr>
          <a:xfrm>
            <a:off x="10158984" y="384048"/>
            <a:ext cx="22860" cy="22860"/>
          </a:xfrm>
          <a:prstGeom prst="ellipse">
            <a:avLst/>
          </a:prstGeom>
          <a:solidFill>
            <a:srgbClr val="CFE0F8">
              <a:alpha val="92000"/>
            </a:srgbClr>
          </a:solidFill>
          <a:ln w="12700">
            <a:solidFill>
              <a:srgbClr val="CFE0F8">
                <a:alpha val="0"/>
              </a:srgbClr>
            </a:solidFill>
            <a:prstDash val="solid"/>
          </a:ln>
        </p:spPr>
      </p:sp>
      <p:sp>
        <p:nvSpPr>
          <p:cNvPr id="19" name="Shape 17"/>
          <p:cNvSpPr/>
          <p:nvPr/>
        </p:nvSpPr>
        <p:spPr>
          <a:xfrm>
            <a:off x="10360152" y="384048"/>
            <a:ext cx="22860" cy="22860"/>
          </a:xfrm>
          <a:prstGeom prst="ellipse">
            <a:avLst/>
          </a:prstGeom>
          <a:solidFill>
            <a:srgbClr val="CFE0F8">
              <a:alpha val="92000"/>
            </a:srgbClr>
          </a:solidFill>
          <a:ln w="12700">
            <a:solidFill>
              <a:srgbClr val="CFE0F8">
                <a:alpha val="0"/>
              </a:srgbClr>
            </a:solidFill>
            <a:prstDash val="solid"/>
          </a:ln>
        </p:spPr>
      </p:sp>
      <p:sp>
        <p:nvSpPr>
          <p:cNvPr id="20" name="Shape 18"/>
          <p:cNvSpPr/>
          <p:nvPr/>
        </p:nvSpPr>
        <p:spPr>
          <a:xfrm>
            <a:off x="10561320" y="384048"/>
            <a:ext cx="22860" cy="22860"/>
          </a:xfrm>
          <a:prstGeom prst="ellipse">
            <a:avLst/>
          </a:prstGeom>
          <a:solidFill>
            <a:srgbClr val="CFE0F8">
              <a:alpha val="92000"/>
            </a:srgbClr>
          </a:solidFill>
          <a:ln w="12700">
            <a:solidFill>
              <a:srgbClr val="CFE0F8">
                <a:alpha val="0"/>
              </a:srgbClr>
            </a:solidFill>
            <a:prstDash val="solid"/>
          </a:ln>
        </p:spPr>
      </p:sp>
      <p:sp>
        <p:nvSpPr>
          <p:cNvPr id="21" name="Shape 19"/>
          <p:cNvSpPr/>
          <p:nvPr/>
        </p:nvSpPr>
        <p:spPr>
          <a:xfrm>
            <a:off x="10762488" y="384048"/>
            <a:ext cx="22860" cy="22860"/>
          </a:xfrm>
          <a:prstGeom prst="ellipse">
            <a:avLst/>
          </a:prstGeom>
          <a:solidFill>
            <a:srgbClr val="CFE0F8">
              <a:alpha val="92000"/>
            </a:srgbClr>
          </a:solidFill>
          <a:ln w="12700">
            <a:solidFill>
              <a:srgbClr val="CFE0F8">
                <a:alpha val="0"/>
              </a:srgbClr>
            </a:solidFill>
            <a:prstDash val="solid"/>
          </a:ln>
        </p:spPr>
      </p:sp>
      <p:sp>
        <p:nvSpPr>
          <p:cNvPr id="22" name="Shape 20"/>
          <p:cNvSpPr/>
          <p:nvPr/>
        </p:nvSpPr>
        <p:spPr>
          <a:xfrm>
            <a:off x="10963656" y="384048"/>
            <a:ext cx="22860" cy="22860"/>
          </a:xfrm>
          <a:prstGeom prst="ellipse">
            <a:avLst/>
          </a:prstGeom>
          <a:solidFill>
            <a:srgbClr val="CFE0F8">
              <a:alpha val="92000"/>
            </a:srgbClr>
          </a:solidFill>
          <a:ln w="12700">
            <a:solidFill>
              <a:srgbClr val="CFE0F8">
                <a:alpha val="0"/>
              </a:srgbClr>
            </a:solidFill>
            <a:prstDash val="solid"/>
          </a:ln>
        </p:spPr>
      </p:sp>
      <p:sp>
        <p:nvSpPr>
          <p:cNvPr id="23" name="Shape 21"/>
          <p:cNvSpPr/>
          <p:nvPr/>
        </p:nvSpPr>
        <p:spPr>
          <a:xfrm>
            <a:off x="11164824" y="384048"/>
            <a:ext cx="22860" cy="22860"/>
          </a:xfrm>
          <a:prstGeom prst="ellipse">
            <a:avLst/>
          </a:prstGeom>
          <a:solidFill>
            <a:srgbClr val="CFE0F8">
              <a:alpha val="92000"/>
            </a:srgbClr>
          </a:solidFill>
          <a:ln w="12700">
            <a:solidFill>
              <a:srgbClr val="CFE0F8">
                <a:alpha val="0"/>
              </a:srgbClr>
            </a:solidFill>
            <a:prstDash val="solid"/>
          </a:ln>
        </p:spPr>
      </p:sp>
      <p:sp>
        <p:nvSpPr>
          <p:cNvPr id="24" name="Shape 22"/>
          <p:cNvSpPr/>
          <p:nvPr/>
        </p:nvSpPr>
        <p:spPr>
          <a:xfrm>
            <a:off x="11365992" y="384048"/>
            <a:ext cx="22860" cy="22860"/>
          </a:xfrm>
          <a:prstGeom prst="ellipse">
            <a:avLst/>
          </a:prstGeom>
          <a:solidFill>
            <a:srgbClr val="CFE0F8">
              <a:alpha val="92000"/>
            </a:srgbClr>
          </a:solidFill>
          <a:ln w="12700">
            <a:solidFill>
              <a:srgbClr val="CFE0F8">
                <a:alpha val="0"/>
              </a:srgbClr>
            </a:solidFill>
            <a:prstDash val="solid"/>
          </a:ln>
        </p:spPr>
      </p:sp>
      <p:sp>
        <p:nvSpPr>
          <p:cNvPr id="25" name="Shape 23"/>
          <p:cNvSpPr/>
          <p:nvPr/>
        </p:nvSpPr>
        <p:spPr>
          <a:xfrm>
            <a:off x="11567160" y="384048"/>
            <a:ext cx="22860" cy="22860"/>
          </a:xfrm>
          <a:prstGeom prst="ellipse">
            <a:avLst/>
          </a:prstGeom>
          <a:solidFill>
            <a:srgbClr val="CFE0F8">
              <a:alpha val="92000"/>
            </a:srgbClr>
          </a:solidFill>
          <a:ln w="12700">
            <a:solidFill>
              <a:srgbClr val="CFE0F8">
                <a:alpha val="0"/>
              </a:srgbClr>
            </a:solidFill>
            <a:prstDash val="solid"/>
          </a:ln>
        </p:spPr>
      </p:sp>
      <p:sp>
        <p:nvSpPr>
          <p:cNvPr id="26" name="Shape 24"/>
          <p:cNvSpPr/>
          <p:nvPr/>
        </p:nvSpPr>
        <p:spPr>
          <a:xfrm>
            <a:off x="11768328" y="384048"/>
            <a:ext cx="22860" cy="22860"/>
          </a:xfrm>
          <a:prstGeom prst="ellipse">
            <a:avLst/>
          </a:prstGeom>
          <a:solidFill>
            <a:srgbClr val="CFE0F8">
              <a:alpha val="92000"/>
            </a:srgbClr>
          </a:solidFill>
          <a:ln w="12700">
            <a:solidFill>
              <a:srgbClr val="CFE0F8">
                <a:alpha val="0"/>
              </a:srgbClr>
            </a:solidFill>
            <a:prstDash val="solid"/>
          </a:ln>
        </p:spPr>
      </p:sp>
      <p:sp>
        <p:nvSpPr>
          <p:cNvPr id="27" name="Shape 25"/>
          <p:cNvSpPr/>
          <p:nvPr/>
        </p:nvSpPr>
        <p:spPr>
          <a:xfrm>
            <a:off x="11969496" y="384048"/>
            <a:ext cx="22860" cy="22860"/>
          </a:xfrm>
          <a:prstGeom prst="ellipse">
            <a:avLst/>
          </a:prstGeom>
          <a:solidFill>
            <a:srgbClr val="CFE0F8">
              <a:alpha val="92000"/>
            </a:srgbClr>
          </a:solidFill>
          <a:ln w="12700">
            <a:solidFill>
              <a:srgbClr val="CFE0F8">
                <a:alpha val="0"/>
              </a:srgbClr>
            </a:solidFill>
            <a:prstDash val="solid"/>
          </a:ln>
        </p:spPr>
      </p:sp>
      <p:sp>
        <p:nvSpPr>
          <p:cNvPr id="28" name="Shape 26"/>
          <p:cNvSpPr/>
          <p:nvPr/>
        </p:nvSpPr>
        <p:spPr>
          <a:xfrm>
            <a:off x="9555480" y="566928"/>
            <a:ext cx="22860" cy="22860"/>
          </a:xfrm>
          <a:prstGeom prst="ellipse">
            <a:avLst/>
          </a:prstGeom>
          <a:solidFill>
            <a:srgbClr val="CFE0F8">
              <a:alpha val="92000"/>
            </a:srgbClr>
          </a:solidFill>
          <a:ln w="12700">
            <a:solidFill>
              <a:srgbClr val="CFE0F8">
                <a:alpha val="0"/>
              </a:srgbClr>
            </a:solidFill>
            <a:prstDash val="solid"/>
          </a:ln>
        </p:spPr>
      </p:sp>
      <p:sp>
        <p:nvSpPr>
          <p:cNvPr id="29" name="Shape 27"/>
          <p:cNvSpPr/>
          <p:nvPr/>
        </p:nvSpPr>
        <p:spPr>
          <a:xfrm>
            <a:off x="9756648" y="566928"/>
            <a:ext cx="22860" cy="22860"/>
          </a:xfrm>
          <a:prstGeom prst="ellipse">
            <a:avLst/>
          </a:prstGeom>
          <a:solidFill>
            <a:srgbClr val="CFE0F8">
              <a:alpha val="92000"/>
            </a:srgbClr>
          </a:solidFill>
          <a:ln w="12700">
            <a:solidFill>
              <a:srgbClr val="CFE0F8">
                <a:alpha val="0"/>
              </a:srgbClr>
            </a:solidFill>
            <a:prstDash val="solid"/>
          </a:ln>
        </p:spPr>
      </p:sp>
      <p:sp>
        <p:nvSpPr>
          <p:cNvPr id="30" name="Shape 28"/>
          <p:cNvSpPr/>
          <p:nvPr/>
        </p:nvSpPr>
        <p:spPr>
          <a:xfrm>
            <a:off x="9957816" y="566928"/>
            <a:ext cx="22860" cy="22860"/>
          </a:xfrm>
          <a:prstGeom prst="ellipse">
            <a:avLst/>
          </a:prstGeom>
          <a:solidFill>
            <a:srgbClr val="CFE0F8">
              <a:alpha val="92000"/>
            </a:srgbClr>
          </a:solidFill>
          <a:ln w="12700">
            <a:solidFill>
              <a:srgbClr val="CFE0F8">
                <a:alpha val="0"/>
              </a:srgbClr>
            </a:solidFill>
            <a:prstDash val="solid"/>
          </a:ln>
        </p:spPr>
      </p:sp>
      <p:sp>
        <p:nvSpPr>
          <p:cNvPr id="31" name="Shape 29"/>
          <p:cNvSpPr/>
          <p:nvPr/>
        </p:nvSpPr>
        <p:spPr>
          <a:xfrm>
            <a:off x="10158984" y="566928"/>
            <a:ext cx="22860" cy="22860"/>
          </a:xfrm>
          <a:prstGeom prst="ellipse">
            <a:avLst/>
          </a:prstGeom>
          <a:solidFill>
            <a:srgbClr val="CFE0F8">
              <a:alpha val="92000"/>
            </a:srgbClr>
          </a:solidFill>
          <a:ln w="12700">
            <a:solidFill>
              <a:srgbClr val="CFE0F8">
                <a:alpha val="0"/>
              </a:srgbClr>
            </a:solidFill>
            <a:prstDash val="solid"/>
          </a:ln>
        </p:spPr>
      </p:sp>
      <p:sp>
        <p:nvSpPr>
          <p:cNvPr id="32" name="Shape 30"/>
          <p:cNvSpPr/>
          <p:nvPr/>
        </p:nvSpPr>
        <p:spPr>
          <a:xfrm>
            <a:off x="10360152" y="566928"/>
            <a:ext cx="22860" cy="22860"/>
          </a:xfrm>
          <a:prstGeom prst="ellipse">
            <a:avLst/>
          </a:prstGeom>
          <a:solidFill>
            <a:srgbClr val="CFE0F8">
              <a:alpha val="92000"/>
            </a:srgbClr>
          </a:solidFill>
          <a:ln w="12700">
            <a:solidFill>
              <a:srgbClr val="CFE0F8">
                <a:alpha val="0"/>
              </a:srgbClr>
            </a:solidFill>
            <a:prstDash val="solid"/>
          </a:ln>
        </p:spPr>
      </p:sp>
      <p:sp>
        <p:nvSpPr>
          <p:cNvPr id="33" name="Shape 31"/>
          <p:cNvSpPr/>
          <p:nvPr/>
        </p:nvSpPr>
        <p:spPr>
          <a:xfrm>
            <a:off x="10561320" y="566928"/>
            <a:ext cx="22860" cy="22860"/>
          </a:xfrm>
          <a:prstGeom prst="ellipse">
            <a:avLst/>
          </a:prstGeom>
          <a:solidFill>
            <a:srgbClr val="CFE0F8">
              <a:alpha val="92000"/>
            </a:srgbClr>
          </a:solidFill>
          <a:ln w="12700">
            <a:solidFill>
              <a:srgbClr val="CFE0F8">
                <a:alpha val="0"/>
              </a:srgbClr>
            </a:solidFill>
            <a:prstDash val="solid"/>
          </a:ln>
        </p:spPr>
      </p:sp>
      <p:sp>
        <p:nvSpPr>
          <p:cNvPr id="34" name="Shape 32"/>
          <p:cNvSpPr/>
          <p:nvPr/>
        </p:nvSpPr>
        <p:spPr>
          <a:xfrm>
            <a:off x="10762488" y="566928"/>
            <a:ext cx="22860" cy="22860"/>
          </a:xfrm>
          <a:prstGeom prst="ellipse">
            <a:avLst/>
          </a:prstGeom>
          <a:solidFill>
            <a:srgbClr val="CFE0F8">
              <a:alpha val="92000"/>
            </a:srgbClr>
          </a:solidFill>
          <a:ln w="12700">
            <a:solidFill>
              <a:srgbClr val="CFE0F8">
                <a:alpha val="0"/>
              </a:srgbClr>
            </a:solidFill>
            <a:prstDash val="solid"/>
          </a:ln>
        </p:spPr>
      </p:sp>
      <p:sp>
        <p:nvSpPr>
          <p:cNvPr id="35" name="Shape 33"/>
          <p:cNvSpPr/>
          <p:nvPr/>
        </p:nvSpPr>
        <p:spPr>
          <a:xfrm>
            <a:off x="10963656" y="566928"/>
            <a:ext cx="22860" cy="22860"/>
          </a:xfrm>
          <a:prstGeom prst="ellipse">
            <a:avLst/>
          </a:prstGeom>
          <a:solidFill>
            <a:srgbClr val="CFE0F8">
              <a:alpha val="92000"/>
            </a:srgbClr>
          </a:solidFill>
          <a:ln w="12700">
            <a:solidFill>
              <a:srgbClr val="CFE0F8">
                <a:alpha val="0"/>
              </a:srgbClr>
            </a:solidFill>
            <a:prstDash val="solid"/>
          </a:ln>
        </p:spPr>
      </p:sp>
      <p:sp>
        <p:nvSpPr>
          <p:cNvPr id="36" name="Shape 34"/>
          <p:cNvSpPr/>
          <p:nvPr/>
        </p:nvSpPr>
        <p:spPr>
          <a:xfrm>
            <a:off x="11164824" y="566928"/>
            <a:ext cx="22860" cy="22860"/>
          </a:xfrm>
          <a:prstGeom prst="ellipse">
            <a:avLst/>
          </a:prstGeom>
          <a:solidFill>
            <a:srgbClr val="CFE0F8">
              <a:alpha val="92000"/>
            </a:srgbClr>
          </a:solidFill>
          <a:ln w="12700">
            <a:solidFill>
              <a:srgbClr val="CFE0F8">
                <a:alpha val="0"/>
              </a:srgbClr>
            </a:solidFill>
            <a:prstDash val="solid"/>
          </a:ln>
        </p:spPr>
      </p:sp>
      <p:sp>
        <p:nvSpPr>
          <p:cNvPr id="37" name="Shape 35"/>
          <p:cNvSpPr/>
          <p:nvPr/>
        </p:nvSpPr>
        <p:spPr>
          <a:xfrm>
            <a:off x="11365992" y="566928"/>
            <a:ext cx="22860" cy="22860"/>
          </a:xfrm>
          <a:prstGeom prst="ellipse">
            <a:avLst/>
          </a:prstGeom>
          <a:solidFill>
            <a:srgbClr val="CFE0F8">
              <a:alpha val="92000"/>
            </a:srgbClr>
          </a:solidFill>
          <a:ln w="12700">
            <a:solidFill>
              <a:srgbClr val="CFE0F8">
                <a:alpha val="0"/>
              </a:srgbClr>
            </a:solidFill>
            <a:prstDash val="solid"/>
          </a:ln>
        </p:spPr>
      </p:sp>
      <p:sp>
        <p:nvSpPr>
          <p:cNvPr id="38" name="Shape 36"/>
          <p:cNvSpPr/>
          <p:nvPr/>
        </p:nvSpPr>
        <p:spPr>
          <a:xfrm>
            <a:off x="11567160" y="566928"/>
            <a:ext cx="22860" cy="22860"/>
          </a:xfrm>
          <a:prstGeom prst="ellipse">
            <a:avLst/>
          </a:prstGeom>
          <a:solidFill>
            <a:srgbClr val="CFE0F8">
              <a:alpha val="92000"/>
            </a:srgbClr>
          </a:solidFill>
          <a:ln w="12700">
            <a:solidFill>
              <a:srgbClr val="CFE0F8">
                <a:alpha val="0"/>
              </a:srgbClr>
            </a:solidFill>
            <a:prstDash val="solid"/>
          </a:ln>
        </p:spPr>
      </p:sp>
      <p:sp>
        <p:nvSpPr>
          <p:cNvPr id="39" name="Shape 37"/>
          <p:cNvSpPr/>
          <p:nvPr/>
        </p:nvSpPr>
        <p:spPr>
          <a:xfrm>
            <a:off x="11768328" y="566928"/>
            <a:ext cx="22860" cy="22860"/>
          </a:xfrm>
          <a:prstGeom prst="ellipse">
            <a:avLst/>
          </a:prstGeom>
          <a:solidFill>
            <a:srgbClr val="CFE0F8">
              <a:alpha val="92000"/>
            </a:srgbClr>
          </a:solidFill>
          <a:ln w="12700">
            <a:solidFill>
              <a:srgbClr val="CFE0F8">
                <a:alpha val="0"/>
              </a:srgbClr>
            </a:solidFill>
            <a:prstDash val="solid"/>
          </a:ln>
        </p:spPr>
      </p:sp>
      <p:sp>
        <p:nvSpPr>
          <p:cNvPr id="40" name="Shape 38"/>
          <p:cNvSpPr/>
          <p:nvPr/>
        </p:nvSpPr>
        <p:spPr>
          <a:xfrm>
            <a:off x="11969496" y="566928"/>
            <a:ext cx="22860" cy="22860"/>
          </a:xfrm>
          <a:prstGeom prst="ellipse">
            <a:avLst/>
          </a:prstGeom>
          <a:solidFill>
            <a:srgbClr val="CFE0F8">
              <a:alpha val="92000"/>
            </a:srgbClr>
          </a:solidFill>
          <a:ln w="12700">
            <a:solidFill>
              <a:srgbClr val="CFE0F8">
                <a:alpha val="0"/>
              </a:srgbClr>
            </a:solidFill>
            <a:prstDash val="solid"/>
          </a:ln>
        </p:spPr>
      </p:sp>
      <p:sp>
        <p:nvSpPr>
          <p:cNvPr id="41" name="Shape 39"/>
          <p:cNvSpPr/>
          <p:nvPr/>
        </p:nvSpPr>
        <p:spPr>
          <a:xfrm>
            <a:off x="9555480" y="749808"/>
            <a:ext cx="22860" cy="22860"/>
          </a:xfrm>
          <a:prstGeom prst="ellipse">
            <a:avLst/>
          </a:prstGeom>
          <a:solidFill>
            <a:srgbClr val="CFE0F8">
              <a:alpha val="92000"/>
            </a:srgbClr>
          </a:solidFill>
          <a:ln w="12700">
            <a:solidFill>
              <a:srgbClr val="CFE0F8">
                <a:alpha val="0"/>
              </a:srgbClr>
            </a:solidFill>
            <a:prstDash val="solid"/>
          </a:ln>
        </p:spPr>
      </p:sp>
      <p:sp>
        <p:nvSpPr>
          <p:cNvPr id="42" name="Shape 40"/>
          <p:cNvSpPr/>
          <p:nvPr/>
        </p:nvSpPr>
        <p:spPr>
          <a:xfrm>
            <a:off x="9756648" y="749808"/>
            <a:ext cx="22860" cy="22860"/>
          </a:xfrm>
          <a:prstGeom prst="ellipse">
            <a:avLst/>
          </a:prstGeom>
          <a:solidFill>
            <a:srgbClr val="CFE0F8">
              <a:alpha val="92000"/>
            </a:srgbClr>
          </a:solidFill>
          <a:ln w="12700">
            <a:solidFill>
              <a:srgbClr val="CFE0F8">
                <a:alpha val="0"/>
              </a:srgbClr>
            </a:solidFill>
            <a:prstDash val="solid"/>
          </a:ln>
        </p:spPr>
      </p:sp>
      <p:sp>
        <p:nvSpPr>
          <p:cNvPr id="43" name="Shape 41"/>
          <p:cNvSpPr/>
          <p:nvPr/>
        </p:nvSpPr>
        <p:spPr>
          <a:xfrm>
            <a:off x="9957816" y="749808"/>
            <a:ext cx="22860" cy="22860"/>
          </a:xfrm>
          <a:prstGeom prst="ellipse">
            <a:avLst/>
          </a:prstGeom>
          <a:solidFill>
            <a:srgbClr val="CFE0F8">
              <a:alpha val="92000"/>
            </a:srgbClr>
          </a:solidFill>
          <a:ln w="12700">
            <a:solidFill>
              <a:srgbClr val="CFE0F8">
                <a:alpha val="0"/>
              </a:srgbClr>
            </a:solidFill>
            <a:prstDash val="solid"/>
          </a:ln>
        </p:spPr>
      </p:sp>
      <p:sp>
        <p:nvSpPr>
          <p:cNvPr id="44" name="Shape 42"/>
          <p:cNvSpPr/>
          <p:nvPr/>
        </p:nvSpPr>
        <p:spPr>
          <a:xfrm>
            <a:off x="10158984" y="749808"/>
            <a:ext cx="22860" cy="22860"/>
          </a:xfrm>
          <a:prstGeom prst="ellipse">
            <a:avLst/>
          </a:prstGeom>
          <a:solidFill>
            <a:srgbClr val="CFE0F8">
              <a:alpha val="92000"/>
            </a:srgbClr>
          </a:solidFill>
          <a:ln w="12700">
            <a:solidFill>
              <a:srgbClr val="CFE0F8">
                <a:alpha val="0"/>
              </a:srgbClr>
            </a:solidFill>
            <a:prstDash val="solid"/>
          </a:ln>
        </p:spPr>
      </p:sp>
      <p:sp>
        <p:nvSpPr>
          <p:cNvPr id="45" name="Shape 43"/>
          <p:cNvSpPr/>
          <p:nvPr/>
        </p:nvSpPr>
        <p:spPr>
          <a:xfrm>
            <a:off x="10360152" y="749808"/>
            <a:ext cx="22860" cy="22860"/>
          </a:xfrm>
          <a:prstGeom prst="ellipse">
            <a:avLst/>
          </a:prstGeom>
          <a:solidFill>
            <a:srgbClr val="CFE0F8">
              <a:alpha val="92000"/>
            </a:srgbClr>
          </a:solidFill>
          <a:ln w="12700">
            <a:solidFill>
              <a:srgbClr val="CFE0F8">
                <a:alpha val="0"/>
              </a:srgbClr>
            </a:solidFill>
            <a:prstDash val="solid"/>
          </a:ln>
        </p:spPr>
      </p:sp>
      <p:sp>
        <p:nvSpPr>
          <p:cNvPr id="46" name="Shape 44"/>
          <p:cNvSpPr/>
          <p:nvPr/>
        </p:nvSpPr>
        <p:spPr>
          <a:xfrm>
            <a:off x="10561320" y="749808"/>
            <a:ext cx="22860" cy="22860"/>
          </a:xfrm>
          <a:prstGeom prst="ellipse">
            <a:avLst/>
          </a:prstGeom>
          <a:solidFill>
            <a:srgbClr val="CFE0F8">
              <a:alpha val="92000"/>
            </a:srgbClr>
          </a:solidFill>
          <a:ln w="12700">
            <a:solidFill>
              <a:srgbClr val="CFE0F8">
                <a:alpha val="0"/>
              </a:srgbClr>
            </a:solidFill>
            <a:prstDash val="solid"/>
          </a:ln>
        </p:spPr>
      </p:sp>
      <p:sp>
        <p:nvSpPr>
          <p:cNvPr id="47" name="Shape 45"/>
          <p:cNvSpPr/>
          <p:nvPr/>
        </p:nvSpPr>
        <p:spPr>
          <a:xfrm>
            <a:off x="10762488" y="749808"/>
            <a:ext cx="22860" cy="22860"/>
          </a:xfrm>
          <a:prstGeom prst="ellipse">
            <a:avLst/>
          </a:prstGeom>
          <a:solidFill>
            <a:srgbClr val="CFE0F8">
              <a:alpha val="92000"/>
            </a:srgbClr>
          </a:solidFill>
          <a:ln w="12700">
            <a:solidFill>
              <a:srgbClr val="CFE0F8">
                <a:alpha val="0"/>
              </a:srgbClr>
            </a:solidFill>
            <a:prstDash val="solid"/>
          </a:ln>
        </p:spPr>
      </p:sp>
      <p:sp>
        <p:nvSpPr>
          <p:cNvPr id="48" name="Shape 46"/>
          <p:cNvSpPr/>
          <p:nvPr/>
        </p:nvSpPr>
        <p:spPr>
          <a:xfrm>
            <a:off x="10963656" y="749808"/>
            <a:ext cx="22860" cy="22860"/>
          </a:xfrm>
          <a:prstGeom prst="ellipse">
            <a:avLst/>
          </a:prstGeom>
          <a:solidFill>
            <a:srgbClr val="CFE0F8">
              <a:alpha val="92000"/>
            </a:srgbClr>
          </a:solidFill>
          <a:ln w="12700">
            <a:solidFill>
              <a:srgbClr val="CFE0F8">
                <a:alpha val="0"/>
              </a:srgbClr>
            </a:solidFill>
            <a:prstDash val="solid"/>
          </a:ln>
        </p:spPr>
      </p:sp>
      <p:sp>
        <p:nvSpPr>
          <p:cNvPr id="49" name="Shape 47"/>
          <p:cNvSpPr/>
          <p:nvPr/>
        </p:nvSpPr>
        <p:spPr>
          <a:xfrm>
            <a:off x="11164824" y="749808"/>
            <a:ext cx="22860" cy="22860"/>
          </a:xfrm>
          <a:prstGeom prst="ellipse">
            <a:avLst/>
          </a:prstGeom>
          <a:solidFill>
            <a:srgbClr val="CFE0F8">
              <a:alpha val="92000"/>
            </a:srgbClr>
          </a:solidFill>
          <a:ln w="12700">
            <a:solidFill>
              <a:srgbClr val="CFE0F8">
                <a:alpha val="0"/>
              </a:srgbClr>
            </a:solidFill>
            <a:prstDash val="solid"/>
          </a:ln>
        </p:spPr>
      </p:sp>
      <p:sp>
        <p:nvSpPr>
          <p:cNvPr id="50" name="Shape 48"/>
          <p:cNvSpPr/>
          <p:nvPr/>
        </p:nvSpPr>
        <p:spPr>
          <a:xfrm>
            <a:off x="11365992" y="749808"/>
            <a:ext cx="22860" cy="22860"/>
          </a:xfrm>
          <a:prstGeom prst="ellipse">
            <a:avLst/>
          </a:prstGeom>
          <a:solidFill>
            <a:srgbClr val="CFE0F8">
              <a:alpha val="92000"/>
            </a:srgbClr>
          </a:solidFill>
          <a:ln w="12700">
            <a:solidFill>
              <a:srgbClr val="CFE0F8">
                <a:alpha val="0"/>
              </a:srgbClr>
            </a:solidFill>
            <a:prstDash val="solid"/>
          </a:ln>
        </p:spPr>
      </p:sp>
      <p:sp>
        <p:nvSpPr>
          <p:cNvPr id="51" name="Shape 49"/>
          <p:cNvSpPr/>
          <p:nvPr/>
        </p:nvSpPr>
        <p:spPr>
          <a:xfrm>
            <a:off x="11567160" y="749808"/>
            <a:ext cx="22860" cy="22860"/>
          </a:xfrm>
          <a:prstGeom prst="ellipse">
            <a:avLst/>
          </a:prstGeom>
          <a:solidFill>
            <a:srgbClr val="CFE0F8">
              <a:alpha val="92000"/>
            </a:srgbClr>
          </a:solidFill>
          <a:ln w="12700">
            <a:solidFill>
              <a:srgbClr val="CFE0F8">
                <a:alpha val="0"/>
              </a:srgbClr>
            </a:solidFill>
            <a:prstDash val="solid"/>
          </a:ln>
        </p:spPr>
      </p:sp>
      <p:sp>
        <p:nvSpPr>
          <p:cNvPr id="52" name="Shape 50"/>
          <p:cNvSpPr/>
          <p:nvPr/>
        </p:nvSpPr>
        <p:spPr>
          <a:xfrm>
            <a:off x="11768328" y="749808"/>
            <a:ext cx="22860" cy="22860"/>
          </a:xfrm>
          <a:prstGeom prst="ellipse">
            <a:avLst/>
          </a:prstGeom>
          <a:solidFill>
            <a:srgbClr val="CFE0F8">
              <a:alpha val="92000"/>
            </a:srgbClr>
          </a:solidFill>
          <a:ln w="12700">
            <a:solidFill>
              <a:srgbClr val="CFE0F8">
                <a:alpha val="0"/>
              </a:srgbClr>
            </a:solidFill>
            <a:prstDash val="solid"/>
          </a:ln>
        </p:spPr>
      </p:sp>
      <p:sp>
        <p:nvSpPr>
          <p:cNvPr id="53" name="Shape 51"/>
          <p:cNvSpPr/>
          <p:nvPr/>
        </p:nvSpPr>
        <p:spPr>
          <a:xfrm>
            <a:off x="11969496" y="749808"/>
            <a:ext cx="22860" cy="22860"/>
          </a:xfrm>
          <a:prstGeom prst="ellipse">
            <a:avLst/>
          </a:prstGeom>
          <a:solidFill>
            <a:srgbClr val="CFE0F8">
              <a:alpha val="92000"/>
            </a:srgbClr>
          </a:solidFill>
          <a:ln w="12700">
            <a:solidFill>
              <a:srgbClr val="CFE0F8">
                <a:alpha val="0"/>
              </a:srgbClr>
            </a:solidFill>
            <a:prstDash val="solid"/>
          </a:ln>
        </p:spPr>
      </p:sp>
      <p:sp>
        <p:nvSpPr>
          <p:cNvPr id="54" name="Shape 52"/>
          <p:cNvSpPr/>
          <p:nvPr/>
        </p:nvSpPr>
        <p:spPr>
          <a:xfrm>
            <a:off x="9555480" y="932688"/>
            <a:ext cx="22860" cy="22860"/>
          </a:xfrm>
          <a:prstGeom prst="ellipse">
            <a:avLst/>
          </a:prstGeom>
          <a:solidFill>
            <a:srgbClr val="CFE0F8">
              <a:alpha val="92000"/>
            </a:srgbClr>
          </a:solidFill>
          <a:ln w="12700">
            <a:solidFill>
              <a:srgbClr val="CFE0F8">
                <a:alpha val="0"/>
              </a:srgbClr>
            </a:solidFill>
            <a:prstDash val="solid"/>
          </a:ln>
        </p:spPr>
      </p:sp>
      <p:sp>
        <p:nvSpPr>
          <p:cNvPr id="55" name="Shape 53"/>
          <p:cNvSpPr/>
          <p:nvPr/>
        </p:nvSpPr>
        <p:spPr>
          <a:xfrm>
            <a:off x="9756648" y="932688"/>
            <a:ext cx="22860" cy="22860"/>
          </a:xfrm>
          <a:prstGeom prst="ellipse">
            <a:avLst/>
          </a:prstGeom>
          <a:solidFill>
            <a:srgbClr val="CFE0F8">
              <a:alpha val="92000"/>
            </a:srgbClr>
          </a:solidFill>
          <a:ln w="12700">
            <a:solidFill>
              <a:srgbClr val="CFE0F8">
                <a:alpha val="0"/>
              </a:srgbClr>
            </a:solidFill>
            <a:prstDash val="solid"/>
          </a:ln>
        </p:spPr>
      </p:sp>
      <p:sp>
        <p:nvSpPr>
          <p:cNvPr id="56" name="Shape 54"/>
          <p:cNvSpPr/>
          <p:nvPr/>
        </p:nvSpPr>
        <p:spPr>
          <a:xfrm>
            <a:off x="9957816" y="932688"/>
            <a:ext cx="22860" cy="22860"/>
          </a:xfrm>
          <a:prstGeom prst="ellipse">
            <a:avLst/>
          </a:prstGeom>
          <a:solidFill>
            <a:srgbClr val="CFE0F8">
              <a:alpha val="92000"/>
            </a:srgbClr>
          </a:solidFill>
          <a:ln w="12700">
            <a:solidFill>
              <a:srgbClr val="CFE0F8">
                <a:alpha val="0"/>
              </a:srgbClr>
            </a:solidFill>
            <a:prstDash val="solid"/>
          </a:ln>
        </p:spPr>
      </p:sp>
      <p:sp>
        <p:nvSpPr>
          <p:cNvPr id="57" name="Shape 55"/>
          <p:cNvSpPr/>
          <p:nvPr/>
        </p:nvSpPr>
        <p:spPr>
          <a:xfrm>
            <a:off x="10158984" y="932688"/>
            <a:ext cx="22860" cy="22860"/>
          </a:xfrm>
          <a:prstGeom prst="ellipse">
            <a:avLst/>
          </a:prstGeom>
          <a:solidFill>
            <a:srgbClr val="CFE0F8">
              <a:alpha val="92000"/>
            </a:srgbClr>
          </a:solidFill>
          <a:ln w="12700">
            <a:solidFill>
              <a:srgbClr val="CFE0F8">
                <a:alpha val="0"/>
              </a:srgbClr>
            </a:solidFill>
            <a:prstDash val="solid"/>
          </a:ln>
        </p:spPr>
      </p:sp>
      <p:sp>
        <p:nvSpPr>
          <p:cNvPr id="58" name="Shape 56"/>
          <p:cNvSpPr/>
          <p:nvPr/>
        </p:nvSpPr>
        <p:spPr>
          <a:xfrm>
            <a:off x="10360152" y="932688"/>
            <a:ext cx="22860" cy="22860"/>
          </a:xfrm>
          <a:prstGeom prst="ellipse">
            <a:avLst/>
          </a:prstGeom>
          <a:solidFill>
            <a:srgbClr val="CFE0F8">
              <a:alpha val="92000"/>
            </a:srgbClr>
          </a:solidFill>
          <a:ln w="12700">
            <a:solidFill>
              <a:srgbClr val="CFE0F8">
                <a:alpha val="0"/>
              </a:srgbClr>
            </a:solidFill>
            <a:prstDash val="solid"/>
          </a:ln>
        </p:spPr>
      </p:sp>
      <p:sp>
        <p:nvSpPr>
          <p:cNvPr id="59" name="Shape 57"/>
          <p:cNvSpPr/>
          <p:nvPr/>
        </p:nvSpPr>
        <p:spPr>
          <a:xfrm>
            <a:off x="10561320" y="932688"/>
            <a:ext cx="22860" cy="22860"/>
          </a:xfrm>
          <a:prstGeom prst="ellipse">
            <a:avLst/>
          </a:prstGeom>
          <a:solidFill>
            <a:srgbClr val="CFE0F8">
              <a:alpha val="92000"/>
            </a:srgbClr>
          </a:solidFill>
          <a:ln w="12700">
            <a:solidFill>
              <a:srgbClr val="CFE0F8">
                <a:alpha val="0"/>
              </a:srgbClr>
            </a:solidFill>
            <a:prstDash val="solid"/>
          </a:ln>
        </p:spPr>
      </p:sp>
      <p:sp>
        <p:nvSpPr>
          <p:cNvPr id="60" name="Shape 58"/>
          <p:cNvSpPr/>
          <p:nvPr/>
        </p:nvSpPr>
        <p:spPr>
          <a:xfrm>
            <a:off x="10762488" y="932688"/>
            <a:ext cx="22860" cy="22860"/>
          </a:xfrm>
          <a:prstGeom prst="ellipse">
            <a:avLst/>
          </a:prstGeom>
          <a:solidFill>
            <a:srgbClr val="CFE0F8">
              <a:alpha val="92000"/>
            </a:srgbClr>
          </a:solidFill>
          <a:ln w="12700">
            <a:solidFill>
              <a:srgbClr val="CFE0F8">
                <a:alpha val="0"/>
              </a:srgbClr>
            </a:solidFill>
            <a:prstDash val="solid"/>
          </a:ln>
        </p:spPr>
      </p:sp>
      <p:sp>
        <p:nvSpPr>
          <p:cNvPr id="61" name="Shape 59"/>
          <p:cNvSpPr/>
          <p:nvPr/>
        </p:nvSpPr>
        <p:spPr>
          <a:xfrm>
            <a:off x="10963656" y="932688"/>
            <a:ext cx="22860" cy="22860"/>
          </a:xfrm>
          <a:prstGeom prst="ellipse">
            <a:avLst/>
          </a:prstGeom>
          <a:solidFill>
            <a:srgbClr val="CFE0F8">
              <a:alpha val="92000"/>
            </a:srgbClr>
          </a:solidFill>
          <a:ln w="12700">
            <a:solidFill>
              <a:srgbClr val="CFE0F8">
                <a:alpha val="0"/>
              </a:srgbClr>
            </a:solidFill>
            <a:prstDash val="solid"/>
          </a:ln>
        </p:spPr>
      </p:sp>
      <p:sp>
        <p:nvSpPr>
          <p:cNvPr id="62" name="Shape 60"/>
          <p:cNvSpPr/>
          <p:nvPr/>
        </p:nvSpPr>
        <p:spPr>
          <a:xfrm>
            <a:off x="11164824" y="932688"/>
            <a:ext cx="22860" cy="22860"/>
          </a:xfrm>
          <a:prstGeom prst="ellipse">
            <a:avLst/>
          </a:prstGeom>
          <a:solidFill>
            <a:srgbClr val="CFE0F8">
              <a:alpha val="92000"/>
            </a:srgbClr>
          </a:solidFill>
          <a:ln w="12700">
            <a:solidFill>
              <a:srgbClr val="CFE0F8">
                <a:alpha val="0"/>
              </a:srgbClr>
            </a:solidFill>
            <a:prstDash val="solid"/>
          </a:ln>
        </p:spPr>
      </p:sp>
      <p:sp>
        <p:nvSpPr>
          <p:cNvPr id="63" name="Shape 61"/>
          <p:cNvSpPr/>
          <p:nvPr/>
        </p:nvSpPr>
        <p:spPr>
          <a:xfrm>
            <a:off x="11365992" y="932688"/>
            <a:ext cx="22860" cy="22860"/>
          </a:xfrm>
          <a:prstGeom prst="ellipse">
            <a:avLst/>
          </a:prstGeom>
          <a:solidFill>
            <a:srgbClr val="CFE0F8">
              <a:alpha val="92000"/>
            </a:srgbClr>
          </a:solidFill>
          <a:ln w="12700">
            <a:solidFill>
              <a:srgbClr val="CFE0F8">
                <a:alpha val="0"/>
              </a:srgbClr>
            </a:solidFill>
            <a:prstDash val="solid"/>
          </a:ln>
        </p:spPr>
      </p:sp>
      <p:sp>
        <p:nvSpPr>
          <p:cNvPr id="64" name="Shape 62"/>
          <p:cNvSpPr/>
          <p:nvPr/>
        </p:nvSpPr>
        <p:spPr>
          <a:xfrm>
            <a:off x="11567160" y="932688"/>
            <a:ext cx="22860" cy="22860"/>
          </a:xfrm>
          <a:prstGeom prst="ellipse">
            <a:avLst/>
          </a:prstGeom>
          <a:solidFill>
            <a:srgbClr val="CFE0F8">
              <a:alpha val="92000"/>
            </a:srgbClr>
          </a:solidFill>
          <a:ln w="12700">
            <a:solidFill>
              <a:srgbClr val="CFE0F8">
                <a:alpha val="0"/>
              </a:srgbClr>
            </a:solidFill>
            <a:prstDash val="solid"/>
          </a:ln>
        </p:spPr>
      </p:sp>
      <p:sp>
        <p:nvSpPr>
          <p:cNvPr id="65" name="Shape 63"/>
          <p:cNvSpPr/>
          <p:nvPr/>
        </p:nvSpPr>
        <p:spPr>
          <a:xfrm>
            <a:off x="11768328" y="932688"/>
            <a:ext cx="22860" cy="22860"/>
          </a:xfrm>
          <a:prstGeom prst="ellipse">
            <a:avLst/>
          </a:prstGeom>
          <a:solidFill>
            <a:srgbClr val="CFE0F8">
              <a:alpha val="92000"/>
            </a:srgbClr>
          </a:solidFill>
          <a:ln w="12700">
            <a:solidFill>
              <a:srgbClr val="CFE0F8">
                <a:alpha val="0"/>
              </a:srgbClr>
            </a:solidFill>
            <a:prstDash val="solid"/>
          </a:ln>
        </p:spPr>
      </p:sp>
      <p:sp>
        <p:nvSpPr>
          <p:cNvPr id="66" name="Shape 64"/>
          <p:cNvSpPr/>
          <p:nvPr/>
        </p:nvSpPr>
        <p:spPr>
          <a:xfrm>
            <a:off x="11969496" y="932688"/>
            <a:ext cx="22860" cy="22860"/>
          </a:xfrm>
          <a:prstGeom prst="ellipse">
            <a:avLst/>
          </a:prstGeom>
          <a:solidFill>
            <a:srgbClr val="CFE0F8">
              <a:alpha val="92000"/>
            </a:srgbClr>
          </a:solidFill>
          <a:ln w="12700">
            <a:solidFill>
              <a:srgbClr val="CFE0F8">
                <a:alpha val="0"/>
              </a:srgbClr>
            </a:solidFill>
            <a:prstDash val="solid"/>
          </a:ln>
        </p:spPr>
      </p:sp>
      <p:sp>
        <p:nvSpPr>
          <p:cNvPr id="67" name="Shape 65"/>
          <p:cNvSpPr/>
          <p:nvPr/>
        </p:nvSpPr>
        <p:spPr>
          <a:xfrm>
            <a:off x="9555480" y="1115568"/>
            <a:ext cx="22860" cy="22860"/>
          </a:xfrm>
          <a:prstGeom prst="ellipse">
            <a:avLst/>
          </a:prstGeom>
          <a:solidFill>
            <a:srgbClr val="CFE0F8">
              <a:alpha val="92000"/>
            </a:srgbClr>
          </a:solidFill>
          <a:ln w="12700">
            <a:solidFill>
              <a:srgbClr val="CFE0F8">
                <a:alpha val="0"/>
              </a:srgbClr>
            </a:solidFill>
            <a:prstDash val="solid"/>
          </a:ln>
        </p:spPr>
      </p:sp>
      <p:sp>
        <p:nvSpPr>
          <p:cNvPr id="68" name="Shape 66"/>
          <p:cNvSpPr/>
          <p:nvPr/>
        </p:nvSpPr>
        <p:spPr>
          <a:xfrm>
            <a:off x="9756648" y="1115568"/>
            <a:ext cx="22860" cy="22860"/>
          </a:xfrm>
          <a:prstGeom prst="ellipse">
            <a:avLst/>
          </a:prstGeom>
          <a:solidFill>
            <a:srgbClr val="CFE0F8">
              <a:alpha val="92000"/>
            </a:srgbClr>
          </a:solidFill>
          <a:ln w="12700">
            <a:solidFill>
              <a:srgbClr val="CFE0F8">
                <a:alpha val="0"/>
              </a:srgbClr>
            </a:solidFill>
            <a:prstDash val="solid"/>
          </a:ln>
        </p:spPr>
      </p:sp>
      <p:sp>
        <p:nvSpPr>
          <p:cNvPr id="69" name="Shape 67"/>
          <p:cNvSpPr/>
          <p:nvPr/>
        </p:nvSpPr>
        <p:spPr>
          <a:xfrm>
            <a:off x="9957816" y="1115568"/>
            <a:ext cx="22860" cy="22860"/>
          </a:xfrm>
          <a:prstGeom prst="ellipse">
            <a:avLst/>
          </a:prstGeom>
          <a:solidFill>
            <a:srgbClr val="CFE0F8">
              <a:alpha val="92000"/>
            </a:srgbClr>
          </a:solidFill>
          <a:ln w="12700">
            <a:solidFill>
              <a:srgbClr val="CFE0F8">
                <a:alpha val="0"/>
              </a:srgbClr>
            </a:solidFill>
            <a:prstDash val="solid"/>
          </a:ln>
        </p:spPr>
      </p:sp>
      <p:sp>
        <p:nvSpPr>
          <p:cNvPr id="70" name="Shape 68"/>
          <p:cNvSpPr/>
          <p:nvPr/>
        </p:nvSpPr>
        <p:spPr>
          <a:xfrm>
            <a:off x="10158984" y="1115568"/>
            <a:ext cx="22860" cy="22860"/>
          </a:xfrm>
          <a:prstGeom prst="ellipse">
            <a:avLst/>
          </a:prstGeom>
          <a:solidFill>
            <a:srgbClr val="CFE0F8">
              <a:alpha val="92000"/>
            </a:srgbClr>
          </a:solidFill>
          <a:ln w="12700">
            <a:solidFill>
              <a:srgbClr val="CFE0F8">
                <a:alpha val="0"/>
              </a:srgbClr>
            </a:solidFill>
            <a:prstDash val="solid"/>
          </a:ln>
        </p:spPr>
      </p:sp>
      <p:sp>
        <p:nvSpPr>
          <p:cNvPr id="71" name="Shape 69"/>
          <p:cNvSpPr/>
          <p:nvPr/>
        </p:nvSpPr>
        <p:spPr>
          <a:xfrm>
            <a:off x="10360152" y="1115568"/>
            <a:ext cx="22860" cy="22860"/>
          </a:xfrm>
          <a:prstGeom prst="ellipse">
            <a:avLst/>
          </a:prstGeom>
          <a:solidFill>
            <a:srgbClr val="CFE0F8">
              <a:alpha val="92000"/>
            </a:srgbClr>
          </a:solidFill>
          <a:ln w="12700">
            <a:solidFill>
              <a:srgbClr val="CFE0F8">
                <a:alpha val="0"/>
              </a:srgbClr>
            </a:solidFill>
            <a:prstDash val="solid"/>
          </a:ln>
        </p:spPr>
      </p:sp>
      <p:sp>
        <p:nvSpPr>
          <p:cNvPr id="72" name="Shape 70"/>
          <p:cNvSpPr/>
          <p:nvPr/>
        </p:nvSpPr>
        <p:spPr>
          <a:xfrm>
            <a:off x="10561320" y="1115568"/>
            <a:ext cx="22860" cy="22860"/>
          </a:xfrm>
          <a:prstGeom prst="ellipse">
            <a:avLst/>
          </a:prstGeom>
          <a:solidFill>
            <a:srgbClr val="CFE0F8">
              <a:alpha val="92000"/>
            </a:srgbClr>
          </a:solidFill>
          <a:ln w="12700">
            <a:solidFill>
              <a:srgbClr val="CFE0F8">
                <a:alpha val="0"/>
              </a:srgbClr>
            </a:solidFill>
            <a:prstDash val="solid"/>
          </a:ln>
        </p:spPr>
      </p:sp>
      <p:sp>
        <p:nvSpPr>
          <p:cNvPr id="73" name="Shape 71"/>
          <p:cNvSpPr/>
          <p:nvPr/>
        </p:nvSpPr>
        <p:spPr>
          <a:xfrm>
            <a:off x="10762488" y="1115568"/>
            <a:ext cx="22860" cy="22860"/>
          </a:xfrm>
          <a:prstGeom prst="ellipse">
            <a:avLst/>
          </a:prstGeom>
          <a:solidFill>
            <a:srgbClr val="CFE0F8">
              <a:alpha val="92000"/>
            </a:srgbClr>
          </a:solidFill>
          <a:ln w="12700">
            <a:solidFill>
              <a:srgbClr val="CFE0F8">
                <a:alpha val="0"/>
              </a:srgbClr>
            </a:solidFill>
            <a:prstDash val="solid"/>
          </a:ln>
        </p:spPr>
      </p:sp>
      <p:sp>
        <p:nvSpPr>
          <p:cNvPr id="74" name="Shape 72"/>
          <p:cNvSpPr/>
          <p:nvPr/>
        </p:nvSpPr>
        <p:spPr>
          <a:xfrm>
            <a:off x="10963656" y="1115568"/>
            <a:ext cx="22860" cy="22860"/>
          </a:xfrm>
          <a:prstGeom prst="ellipse">
            <a:avLst/>
          </a:prstGeom>
          <a:solidFill>
            <a:srgbClr val="CFE0F8">
              <a:alpha val="92000"/>
            </a:srgbClr>
          </a:solidFill>
          <a:ln w="12700">
            <a:solidFill>
              <a:srgbClr val="CFE0F8">
                <a:alpha val="0"/>
              </a:srgbClr>
            </a:solidFill>
            <a:prstDash val="solid"/>
          </a:ln>
        </p:spPr>
      </p:sp>
      <p:sp>
        <p:nvSpPr>
          <p:cNvPr id="75" name="Shape 73"/>
          <p:cNvSpPr/>
          <p:nvPr/>
        </p:nvSpPr>
        <p:spPr>
          <a:xfrm>
            <a:off x="11164824" y="1115568"/>
            <a:ext cx="22860" cy="22860"/>
          </a:xfrm>
          <a:prstGeom prst="ellipse">
            <a:avLst/>
          </a:prstGeom>
          <a:solidFill>
            <a:srgbClr val="CFE0F8">
              <a:alpha val="92000"/>
            </a:srgbClr>
          </a:solidFill>
          <a:ln w="12700">
            <a:solidFill>
              <a:srgbClr val="CFE0F8">
                <a:alpha val="0"/>
              </a:srgbClr>
            </a:solidFill>
            <a:prstDash val="solid"/>
          </a:ln>
        </p:spPr>
      </p:sp>
      <p:sp>
        <p:nvSpPr>
          <p:cNvPr id="76" name="Shape 74"/>
          <p:cNvSpPr/>
          <p:nvPr/>
        </p:nvSpPr>
        <p:spPr>
          <a:xfrm>
            <a:off x="11365992" y="1115568"/>
            <a:ext cx="22860" cy="22860"/>
          </a:xfrm>
          <a:prstGeom prst="ellipse">
            <a:avLst/>
          </a:prstGeom>
          <a:solidFill>
            <a:srgbClr val="CFE0F8">
              <a:alpha val="92000"/>
            </a:srgbClr>
          </a:solidFill>
          <a:ln w="12700">
            <a:solidFill>
              <a:srgbClr val="CFE0F8">
                <a:alpha val="0"/>
              </a:srgbClr>
            </a:solidFill>
            <a:prstDash val="solid"/>
          </a:ln>
        </p:spPr>
      </p:sp>
      <p:sp>
        <p:nvSpPr>
          <p:cNvPr id="77" name="Shape 75"/>
          <p:cNvSpPr/>
          <p:nvPr/>
        </p:nvSpPr>
        <p:spPr>
          <a:xfrm>
            <a:off x="11567160" y="1115568"/>
            <a:ext cx="22860" cy="22860"/>
          </a:xfrm>
          <a:prstGeom prst="ellipse">
            <a:avLst/>
          </a:prstGeom>
          <a:solidFill>
            <a:srgbClr val="CFE0F8">
              <a:alpha val="92000"/>
            </a:srgbClr>
          </a:solidFill>
          <a:ln w="12700">
            <a:solidFill>
              <a:srgbClr val="CFE0F8">
                <a:alpha val="0"/>
              </a:srgbClr>
            </a:solidFill>
            <a:prstDash val="solid"/>
          </a:ln>
        </p:spPr>
      </p:sp>
      <p:sp>
        <p:nvSpPr>
          <p:cNvPr id="78" name="Shape 76"/>
          <p:cNvSpPr/>
          <p:nvPr/>
        </p:nvSpPr>
        <p:spPr>
          <a:xfrm>
            <a:off x="11768328" y="1115568"/>
            <a:ext cx="22860" cy="22860"/>
          </a:xfrm>
          <a:prstGeom prst="ellipse">
            <a:avLst/>
          </a:prstGeom>
          <a:solidFill>
            <a:srgbClr val="CFE0F8">
              <a:alpha val="92000"/>
            </a:srgbClr>
          </a:solidFill>
          <a:ln w="12700">
            <a:solidFill>
              <a:srgbClr val="CFE0F8">
                <a:alpha val="0"/>
              </a:srgbClr>
            </a:solidFill>
            <a:prstDash val="solid"/>
          </a:ln>
        </p:spPr>
      </p:sp>
      <p:sp>
        <p:nvSpPr>
          <p:cNvPr id="79" name="Shape 77"/>
          <p:cNvSpPr/>
          <p:nvPr/>
        </p:nvSpPr>
        <p:spPr>
          <a:xfrm>
            <a:off x="11969496" y="1115568"/>
            <a:ext cx="22860" cy="22860"/>
          </a:xfrm>
          <a:prstGeom prst="ellipse">
            <a:avLst/>
          </a:prstGeom>
          <a:solidFill>
            <a:srgbClr val="CFE0F8">
              <a:alpha val="92000"/>
            </a:srgbClr>
          </a:solidFill>
          <a:ln w="12700">
            <a:solidFill>
              <a:srgbClr val="CFE0F8">
                <a:alpha val="0"/>
              </a:srgbClr>
            </a:solidFill>
            <a:prstDash val="solid"/>
          </a:ln>
        </p:spPr>
      </p:sp>
      <p:sp>
        <p:nvSpPr>
          <p:cNvPr id="80" name="Shape 78"/>
          <p:cNvSpPr/>
          <p:nvPr/>
        </p:nvSpPr>
        <p:spPr>
          <a:xfrm>
            <a:off x="9555480" y="1298448"/>
            <a:ext cx="22860" cy="22860"/>
          </a:xfrm>
          <a:prstGeom prst="ellipse">
            <a:avLst/>
          </a:prstGeom>
          <a:solidFill>
            <a:srgbClr val="CFE0F8">
              <a:alpha val="92000"/>
            </a:srgbClr>
          </a:solidFill>
          <a:ln w="12700">
            <a:solidFill>
              <a:srgbClr val="CFE0F8">
                <a:alpha val="0"/>
              </a:srgbClr>
            </a:solidFill>
            <a:prstDash val="solid"/>
          </a:ln>
        </p:spPr>
      </p:sp>
      <p:sp>
        <p:nvSpPr>
          <p:cNvPr id="81" name="Shape 79"/>
          <p:cNvSpPr/>
          <p:nvPr/>
        </p:nvSpPr>
        <p:spPr>
          <a:xfrm>
            <a:off x="9756648" y="1298448"/>
            <a:ext cx="22860" cy="22860"/>
          </a:xfrm>
          <a:prstGeom prst="ellipse">
            <a:avLst/>
          </a:prstGeom>
          <a:solidFill>
            <a:srgbClr val="CFE0F8">
              <a:alpha val="92000"/>
            </a:srgbClr>
          </a:solidFill>
          <a:ln w="12700">
            <a:solidFill>
              <a:srgbClr val="CFE0F8">
                <a:alpha val="0"/>
              </a:srgbClr>
            </a:solidFill>
            <a:prstDash val="solid"/>
          </a:ln>
        </p:spPr>
      </p:sp>
      <p:sp>
        <p:nvSpPr>
          <p:cNvPr id="82" name="Shape 80"/>
          <p:cNvSpPr/>
          <p:nvPr/>
        </p:nvSpPr>
        <p:spPr>
          <a:xfrm>
            <a:off x="9957816" y="1298448"/>
            <a:ext cx="22860" cy="22860"/>
          </a:xfrm>
          <a:prstGeom prst="ellipse">
            <a:avLst/>
          </a:prstGeom>
          <a:solidFill>
            <a:srgbClr val="CFE0F8">
              <a:alpha val="92000"/>
            </a:srgbClr>
          </a:solidFill>
          <a:ln w="12700">
            <a:solidFill>
              <a:srgbClr val="CFE0F8">
                <a:alpha val="0"/>
              </a:srgbClr>
            </a:solidFill>
            <a:prstDash val="solid"/>
          </a:ln>
        </p:spPr>
      </p:sp>
      <p:sp>
        <p:nvSpPr>
          <p:cNvPr id="83" name="Shape 81"/>
          <p:cNvSpPr/>
          <p:nvPr/>
        </p:nvSpPr>
        <p:spPr>
          <a:xfrm>
            <a:off x="10158984" y="1298448"/>
            <a:ext cx="22860" cy="22860"/>
          </a:xfrm>
          <a:prstGeom prst="ellipse">
            <a:avLst/>
          </a:prstGeom>
          <a:solidFill>
            <a:srgbClr val="CFE0F8">
              <a:alpha val="92000"/>
            </a:srgbClr>
          </a:solidFill>
          <a:ln w="12700">
            <a:solidFill>
              <a:srgbClr val="CFE0F8">
                <a:alpha val="0"/>
              </a:srgbClr>
            </a:solidFill>
            <a:prstDash val="solid"/>
          </a:ln>
        </p:spPr>
      </p:sp>
      <p:sp>
        <p:nvSpPr>
          <p:cNvPr id="84" name="Shape 82"/>
          <p:cNvSpPr/>
          <p:nvPr/>
        </p:nvSpPr>
        <p:spPr>
          <a:xfrm>
            <a:off x="10360152" y="1298448"/>
            <a:ext cx="22860" cy="22860"/>
          </a:xfrm>
          <a:prstGeom prst="ellipse">
            <a:avLst/>
          </a:prstGeom>
          <a:solidFill>
            <a:srgbClr val="CFE0F8">
              <a:alpha val="92000"/>
            </a:srgbClr>
          </a:solidFill>
          <a:ln w="12700">
            <a:solidFill>
              <a:srgbClr val="CFE0F8">
                <a:alpha val="0"/>
              </a:srgbClr>
            </a:solidFill>
            <a:prstDash val="solid"/>
          </a:ln>
        </p:spPr>
      </p:sp>
      <p:sp>
        <p:nvSpPr>
          <p:cNvPr id="85" name="Shape 83"/>
          <p:cNvSpPr/>
          <p:nvPr/>
        </p:nvSpPr>
        <p:spPr>
          <a:xfrm>
            <a:off x="10561320" y="1298448"/>
            <a:ext cx="22860" cy="22860"/>
          </a:xfrm>
          <a:prstGeom prst="ellipse">
            <a:avLst/>
          </a:prstGeom>
          <a:solidFill>
            <a:srgbClr val="CFE0F8">
              <a:alpha val="92000"/>
            </a:srgbClr>
          </a:solidFill>
          <a:ln w="12700">
            <a:solidFill>
              <a:srgbClr val="CFE0F8">
                <a:alpha val="0"/>
              </a:srgbClr>
            </a:solidFill>
            <a:prstDash val="solid"/>
          </a:ln>
        </p:spPr>
      </p:sp>
      <p:sp>
        <p:nvSpPr>
          <p:cNvPr id="86" name="Shape 84"/>
          <p:cNvSpPr/>
          <p:nvPr/>
        </p:nvSpPr>
        <p:spPr>
          <a:xfrm>
            <a:off x="10762488" y="1298448"/>
            <a:ext cx="22860" cy="22860"/>
          </a:xfrm>
          <a:prstGeom prst="ellipse">
            <a:avLst/>
          </a:prstGeom>
          <a:solidFill>
            <a:srgbClr val="CFE0F8">
              <a:alpha val="92000"/>
            </a:srgbClr>
          </a:solidFill>
          <a:ln w="12700">
            <a:solidFill>
              <a:srgbClr val="CFE0F8">
                <a:alpha val="0"/>
              </a:srgbClr>
            </a:solidFill>
            <a:prstDash val="solid"/>
          </a:ln>
        </p:spPr>
      </p:sp>
      <p:sp>
        <p:nvSpPr>
          <p:cNvPr id="87" name="Shape 85"/>
          <p:cNvSpPr/>
          <p:nvPr/>
        </p:nvSpPr>
        <p:spPr>
          <a:xfrm>
            <a:off x="10963656" y="1298448"/>
            <a:ext cx="22860" cy="22860"/>
          </a:xfrm>
          <a:prstGeom prst="ellipse">
            <a:avLst/>
          </a:prstGeom>
          <a:solidFill>
            <a:srgbClr val="CFE0F8">
              <a:alpha val="92000"/>
            </a:srgbClr>
          </a:solidFill>
          <a:ln w="12700">
            <a:solidFill>
              <a:srgbClr val="CFE0F8">
                <a:alpha val="0"/>
              </a:srgbClr>
            </a:solidFill>
            <a:prstDash val="solid"/>
          </a:ln>
        </p:spPr>
      </p:sp>
      <p:sp>
        <p:nvSpPr>
          <p:cNvPr id="88" name="Shape 86"/>
          <p:cNvSpPr/>
          <p:nvPr/>
        </p:nvSpPr>
        <p:spPr>
          <a:xfrm>
            <a:off x="11164824" y="1298448"/>
            <a:ext cx="22860" cy="22860"/>
          </a:xfrm>
          <a:prstGeom prst="ellipse">
            <a:avLst/>
          </a:prstGeom>
          <a:solidFill>
            <a:srgbClr val="CFE0F8">
              <a:alpha val="92000"/>
            </a:srgbClr>
          </a:solidFill>
          <a:ln w="12700">
            <a:solidFill>
              <a:srgbClr val="CFE0F8">
                <a:alpha val="0"/>
              </a:srgbClr>
            </a:solidFill>
            <a:prstDash val="solid"/>
          </a:ln>
        </p:spPr>
      </p:sp>
      <p:sp>
        <p:nvSpPr>
          <p:cNvPr id="89" name="Shape 87"/>
          <p:cNvSpPr/>
          <p:nvPr/>
        </p:nvSpPr>
        <p:spPr>
          <a:xfrm>
            <a:off x="11365992" y="1298448"/>
            <a:ext cx="22860" cy="22860"/>
          </a:xfrm>
          <a:prstGeom prst="ellipse">
            <a:avLst/>
          </a:prstGeom>
          <a:solidFill>
            <a:srgbClr val="CFE0F8">
              <a:alpha val="92000"/>
            </a:srgbClr>
          </a:solidFill>
          <a:ln w="12700">
            <a:solidFill>
              <a:srgbClr val="CFE0F8">
                <a:alpha val="0"/>
              </a:srgbClr>
            </a:solidFill>
            <a:prstDash val="solid"/>
          </a:ln>
        </p:spPr>
      </p:sp>
      <p:sp>
        <p:nvSpPr>
          <p:cNvPr id="90" name="Shape 88"/>
          <p:cNvSpPr/>
          <p:nvPr/>
        </p:nvSpPr>
        <p:spPr>
          <a:xfrm>
            <a:off x="11567160" y="1298448"/>
            <a:ext cx="22860" cy="22860"/>
          </a:xfrm>
          <a:prstGeom prst="ellipse">
            <a:avLst/>
          </a:prstGeom>
          <a:solidFill>
            <a:srgbClr val="CFE0F8">
              <a:alpha val="92000"/>
            </a:srgbClr>
          </a:solidFill>
          <a:ln w="12700">
            <a:solidFill>
              <a:srgbClr val="CFE0F8">
                <a:alpha val="0"/>
              </a:srgbClr>
            </a:solidFill>
            <a:prstDash val="solid"/>
          </a:ln>
        </p:spPr>
      </p:sp>
      <p:sp>
        <p:nvSpPr>
          <p:cNvPr id="91" name="Shape 89"/>
          <p:cNvSpPr/>
          <p:nvPr/>
        </p:nvSpPr>
        <p:spPr>
          <a:xfrm>
            <a:off x="11768328" y="1298448"/>
            <a:ext cx="22860" cy="22860"/>
          </a:xfrm>
          <a:prstGeom prst="ellipse">
            <a:avLst/>
          </a:prstGeom>
          <a:solidFill>
            <a:srgbClr val="CFE0F8">
              <a:alpha val="92000"/>
            </a:srgbClr>
          </a:solidFill>
          <a:ln w="12700">
            <a:solidFill>
              <a:srgbClr val="CFE0F8">
                <a:alpha val="0"/>
              </a:srgbClr>
            </a:solidFill>
            <a:prstDash val="solid"/>
          </a:ln>
        </p:spPr>
      </p:sp>
      <p:sp>
        <p:nvSpPr>
          <p:cNvPr id="92" name="Shape 90"/>
          <p:cNvSpPr/>
          <p:nvPr/>
        </p:nvSpPr>
        <p:spPr>
          <a:xfrm>
            <a:off x="11969496" y="1298448"/>
            <a:ext cx="22860" cy="22860"/>
          </a:xfrm>
          <a:prstGeom prst="ellipse">
            <a:avLst/>
          </a:prstGeom>
          <a:solidFill>
            <a:srgbClr val="CFE0F8">
              <a:alpha val="92000"/>
            </a:srgbClr>
          </a:solidFill>
          <a:ln w="12700">
            <a:solidFill>
              <a:srgbClr val="CFE0F8">
                <a:alpha val="0"/>
              </a:srgbClr>
            </a:solidFill>
            <a:prstDash val="solid"/>
          </a:ln>
        </p:spPr>
      </p:sp>
      <p:sp>
        <p:nvSpPr>
          <p:cNvPr id="93" name="Shape 91"/>
          <p:cNvSpPr/>
          <p:nvPr/>
        </p:nvSpPr>
        <p:spPr>
          <a:xfrm>
            <a:off x="9555480" y="1481328"/>
            <a:ext cx="22860" cy="22860"/>
          </a:xfrm>
          <a:prstGeom prst="ellipse">
            <a:avLst/>
          </a:prstGeom>
          <a:solidFill>
            <a:srgbClr val="CFE0F8">
              <a:alpha val="92000"/>
            </a:srgbClr>
          </a:solidFill>
          <a:ln w="12700">
            <a:solidFill>
              <a:srgbClr val="CFE0F8">
                <a:alpha val="0"/>
              </a:srgbClr>
            </a:solidFill>
            <a:prstDash val="solid"/>
          </a:ln>
        </p:spPr>
      </p:sp>
      <p:sp>
        <p:nvSpPr>
          <p:cNvPr id="94" name="Shape 92"/>
          <p:cNvSpPr/>
          <p:nvPr/>
        </p:nvSpPr>
        <p:spPr>
          <a:xfrm>
            <a:off x="9756648" y="1481328"/>
            <a:ext cx="22860" cy="22860"/>
          </a:xfrm>
          <a:prstGeom prst="ellipse">
            <a:avLst/>
          </a:prstGeom>
          <a:solidFill>
            <a:srgbClr val="CFE0F8">
              <a:alpha val="92000"/>
            </a:srgbClr>
          </a:solidFill>
          <a:ln w="12700">
            <a:solidFill>
              <a:srgbClr val="CFE0F8">
                <a:alpha val="0"/>
              </a:srgbClr>
            </a:solidFill>
            <a:prstDash val="solid"/>
          </a:ln>
        </p:spPr>
      </p:sp>
      <p:sp>
        <p:nvSpPr>
          <p:cNvPr id="95" name="Shape 93"/>
          <p:cNvSpPr/>
          <p:nvPr/>
        </p:nvSpPr>
        <p:spPr>
          <a:xfrm>
            <a:off x="9957816" y="1481328"/>
            <a:ext cx="22860" cy="22860"/>
          </a:xfrm>
          <a:prstGeom prst="ellipse">
            <a:avLst/>
          </a:prstGeom>
          <a:solidFill>
            <a:srgbClr val="CFE0F8">
              <a:alpha val="92000"/>
            </a:srgbClr>
          </a:solidFill>
          <a:ln w="12700">
            <a:solidFill>
              <a:srgbClr val="CFE0F8">
                <a:alpha val="0"/>
              </a:srgbClr>
            </a:solidFill>
            <a:prstDash val="solid"/>
          </a:ln>
        </p:spPr>
      </p:sp>
      <p:sp>
        <p:nvSpPr>
          <p:cNvPr id="96" name="Shape 94"/>
          <p:cNvSpPr/>
          <p:nvPr/>
        </p:nvSpPr>
        <p:spPr>
          <a:xfrm>
            <a:off x="10158984" y="1481328"/>
            <a:ext cx="22860" cy="22860"/>
          </a:xfrm>
          <a:prstGeom prst="ellipse">
            <a:avLst/>
          </a:prstGeom>
          <a:solidFill>
            <a:srgbClr val="CFE0F8">
              <a:alpha val="92000"/>
            </a:srgbClr>
          </a:solidFill>
          <a:ln w="12700">
            <a:solidFill>
              <a:srgbClr val="CFE0F8">
                <a:alpha val="0"/>
              </a:srgbClr>
            </a:solidFill>
            <a:prstDash val="solid"/>
          </a:ln>
        </p:spPr>
      </p:sp>
      <p:sp>
        <p:nvSpPr>
          <p:cNvPr id="97" name="Shape 95"/>
          <p:cNvSpPr/>
          <p:nvPr/>
        </p:nvSpPr>
        <p:spPr>
          <a:xfrm>
            <a:off x="10360152" y="1481328"/>
            <a:ext cx="22860" cy="22860"/>
          </a:xfrm>
          <a:prstGeom prst="ellipse">
            <a:avLst/>
          </a:prstGeom>
          <a:solidFill>
            <a:srgbClr val="CFE0F8">
              <a:alpha val="92000"/>
            </a:srgbClr>
          </a:solidFill>
          <a:ln w="12700">
            <a:solidFill>
              <a:srgbClr val="CFE0F8">
                <a:alpha val="0"/>
              </a:srgbClr>
            </a:solidFill>
            <a:prstDash val="solid"/>
          </a:ln>
        </p:spPr>
      </p:sp>
      <p:sp>
        <p:nvSpPr>
          <p:cNvPr id="98" name="Shape 96"/>
          <p:cNvSpPr/>
          <p:nvPr/>
        </p:nvSpPr>
        <p:spPr>
          <a:xfrm>
            <a:off x="10561320" y="1481328"/>
            <a:ext cx="22860" cy="22860"/>
          </a:xfrm>
          <a:prstGeom prst="ellipse">
            <a:avLst/>
          </a:prstGeom>
          <a:solidFill>
            <a:srgbClr val="CFE0F8">
              <a:alpha val="92000"/>
            </a:srgbClr>
          </a:solidFill>
          <a:ln w="12700">
            <a:solidFill>
              <a:srgbClr val="CFE0F8">
                <a:alpha val="0"/>
              </a:srgbClr>
            </a:solidFill>
            <a:prstDash val="solid"/>
          </a:ln>
        </p:spPr>
      </p:sp>
      <p:sp>
        <p:nvSpPr>
          <p:cNvPr id="99" name="Shape 97"/>
          <p:cNvSpPr/>
          <p:nvPr/>
        </p:nvSpPr>
        <p:spPr>
          <a:xfrm>
            <a:off x="10762488" y="1481328"/>
            <a:ext cx="22860" cy="22860"/>
          </a:xfrm>
          <a:prstGeom prst="ellipse">
            <a:avLst/>
          </a:prstGeom>
          <a:solidFill>
            <a:srgbClr val="CFE0F8">
              <a:alpha val="92000"/>
            </a:srgbClr>
          </a:solidFill>
          <a:ln w="12700">
            <a:solidFill>
              <a:srgbClr val="CFE0F8">
                <a:alpha val="0"/>
              </a:srgbClr>
            </a:solidFill>
            <a:prstDash val="solid"/>
          </a:ln>
        </p:spPr>
      </p:sp>
      <p:sp>
        <p:nvSpPr>
          <p:cNvPr id="100" name="Shape 98"/>
          <p:cNvSpPr/>
          <p:nvPr/>
        </p:nvSpPr>
        <p:spPr>
          <a:xfrm>
            <a:off x="10963656" y="1481328"/>
            <a:ext cx="22860" cy="22860"/>
          </a:xfrm>
          <a:prstGeom prst="ellipse">
            <a:avLst/>
          </a:prstGeom>
          <a:solidFill>
            <a:srgbClr val="CFE0F8">
              <a:alpha val="92000"/>
            </a:srgbClr>
          </a:solidFill>
          <a:ln w="12700">
            <a:solidFill>
              <a:srgbClr val="CFE0F8">
                <a:alpha val="0"/>
              </a:srgbClr>
            </a:solidFill>
            <a:prstDash val="solid"/>
          </a:ln>
        </p:spPr>
      </p:sp>
      <p:sp>
        <p:nvSpPr>
          <p:cNvPr id="101" name="Shape 99"/>
          <p:cNvSpPr/>
          <p:nvPr/>
        </p:nvSpPr>
        <p:spPr>
          <a:xfrm>
            <a:off x="11164824" y="1481328"/>
            <a:ext cx="22860" cy="22860"/>
          </a:xfrm>
          <a:prstGeom prst="ellipse">
            <a:avLst/>
          </a:prstGeom>
          <a:solidFill>
            <a:srgbClr val="CFE0F8">
              <a:alpha val="92000"/>
            </a:srgbClr>
          </a:solidFill>
          <a:ln w="12700">
            <a:solidFill>
              <a:srgbClr val="CFE0F8">
                <a:alpha val="0"/>
              </a:srgbClr>
            </a:solidFill>
            <a:prstDash val="solid"/>
          </a:ln>
        </p:spPr>
      </p:sp>
      <p:sp>
        <p:nvSpPr>
          <p:cNvPr id="102" name="Shape 100"/>
          <p:cNvSpPr/>
          <p:nvPr/>
        </p:nvSpPr>
        <p:spPr>
          <a:xfrm>
            <a:off x="11365992" y="1481328"/>
            <a:ext cx="22860" cy="22860"/>
          </a:xfrm>
          <a:prstGeom prst="ellipse">
            <a:avLst/>
          </a:prstGeom>
          <a:solidFill>
            <a:srgbClr val="CFE0F8">
              <a:alpha val="92000"/>
            </a:srgbClr>
          </a:solidFill>
          <a:ln w="12700">
            <a:solidFill>
              <a:srgbClr val="CFE0F8">
                <a:alpha val="0"/>
              </a:srgbClr>
            </a:solidFill>
            <a:prstDash val="solid"/>
          </a:ln>
        </p:spPr>
      </p:sp>
      <p:sp>
        <p:nvSpPr>
          <p:cNvPr id="103" name="Shape 101"/>
          <p:cNvSpPr/>
          <p:nvPr/>
        </p:nvSpPr>
        <p:spPr>
          <a:xfrm>
            <a:off x="11567160" y="1481328"/>
            <a:ext cx="22860" cy="22860"/>
          </a:xfrm>
          <a:prstGeom prst="ellipse">
            <a:avLst/>
          </a:prstGeom>
          <a:solidFill>
            <a:srgbClr val="CFE0F8">
              <a:alpha val="92000"/>
            </a:srgbClr>
          </a:solidFill>
          <a:ln w="12700">
            <a:solidFill>
              <a:srgbClr val="CFE0F8">
                <a:alpha val="0"/>
              </a:srgbClr>
            </a:solidFill>
            <a:prstDash val="solid"/>
          </a:ln>
        </p:spPr>
      </p:sp>
      <p:sp>
        <p:nvSpPr>
          <p:cNvPr id="104" name="Shape 102"/>
          <p:cNvSpPr/>
          <p:nvPr/>
        </p:nvSpPr>
        <p:spPr>
          <a:xfrm>
            <a:off x="11768328" y="1481328"/>
            <a:ext cx="22860" cy="22860"/>
          </a:xfrm>
          <a:prstGeom prst="ellipse">
            <a:avLst/>
          </a:prstGeom>
          <a:solidFill>
            <a:srgbClr val="CFE0F8">
              <a:alpha val="92000"/>
            </a:srgbClr>
          </a:solidFill>
          <a:ln w="12700">
            <a:solidFill>
              <a:srgbClr val="CFE0F8">
                <a:alpha val="0"/>
              </a:srgbClr>
            </a:solidFill>
            <a:prstDash val="solid"/>
          </a:ln>
        </p:spPr>
      </p:sp>
      <p:sp>
        <p:nvSpPr>
          <p:cNvPr id="105" name="Shape 103"/>
          <p:cNvSpPr/>
          <p:nvPr/>
        </p:nvSpPr>
        <p:spPr>
          <a:xfrm>
            <a:off x="11969496" y="1481328"/>
            <a:ext cx="22860" cy="22860"/>
          </a:xfrm>
          <a:prstGeom prst="ellipse">
            <a:avLst/>
          </a:prstGeom>
          <a:solidFill>
            <a:srgbClr val="CFE0F8">
              <a:alpha val="92000"/>
            </a:srgbClr>
          </a:solidFill>
          <a:ln w="12700">
            <a:solidFill>
              <a:srgbClr val="CFE0F8">
                <a:alpha val="0"/>
              </a:srgbClr>
            </a:solidFill>
            <a:prstDash val="solid"/>
          </a:ln>
        </p:spPr>
      </p:sp>
      <p:sp>
        <p:nvSpPr>
          <p:cNvPr id="106" name="Text 104"/>
          <p:cNvSpPr/>
          <p:nvPr/>
        </p:nvSpPr>
        <p:spPr>
          <a:xfrm>
            <a:off x="457200" y="365760"/>
            <a:ext cx="11274552" cy="201168"/>
          </a:xfrm>
          <a:prstGeom prst="rect">
            <a:avLst/>
          </a:prstGeom>
          <a:noFill/>
          <a:ln/>
        </p:spPr>
        <p:txBody>
          <a:bodyPr wrap="square" lIns="0" tIns="0" rIns="0" bIns="0" rtlCol="0" anchor="ctr"/>
          <a:lstStyle/>
          <a:p>
            <a:pPr indent="0" marL="0">
              <a:buNone/>
            </a:pPr>
            <a:r>
              <a:rPr lang="en-US" sz="950" b="1" spc="150" kern="0" dirty="0">
                <a:solidFill>
                  <a:srgbClr val="0052CC"/>
                </a:solidFill>
                <a:latin typeface="Arial" pitchFamily="34" charset="0"/>
                <a:ea typeface="Arial" pitchFamily="34" charset="-122"/>
                <a:cs typeface="Arial" pitchFamily="34" charset="-120"/>
              </a:rPr>
              <a:t>PROCESS ADVISOR  ·  PROCESS ASSESSMENT REPORT</a:t>
            </a:r>
            <a:endParaRPr lang="en-US" sz="950" dirty="0"/>
          </a:p>
        </p:txBody>
      </p:sp>
      <p:sp>
        <p:nvSpPr>
          <p:cNvPr id="107" name="Text 105"/>
          <p:cNvSpPr/>
          <p:nvPr/>
        </p:nvSpPr>
        <p:spPr>
          <a:xfrm>
            <a:off x="457200" y="621792"/>
            <a:ext cx="11274552" cy="411480"/>
          </a:xfrm>
          <a:prstGeom prst="rect">
            <a:avLst/>
          </a:prstGeom>
          <a:noFill/>
          <a:ln/>
        </p:spPr>
        <p:txBody>
          <a:bodyPr wrap="square" lIns="0" tIns="0" rIns="0" bIns="0" rtlCol="0" anchor="t"/>
          <a:lstStyle/>
          <a:p>
            <a:pPr indent="0" marL="0">
              <a:buNone/>
            </a:pPr>
            <a:r>
              <a:rPr lang="en-US" sz="1850" b="1" dirty="0">
                <a:solidFill>
                  <a:srgbClr val="172B4D"/>
                </a:solidFill>
                <a:latin typeface="Arial" pitchFamily="34" charset="0"/>
                <a:ea typeface="Arial" pitchFamily="34" charset="-122"/>
                <a:cs typeface="Arial" pitchFamily="34" charset="-120"/>
              </a:rPr>
              <a:t>13.2. Detailed Process Evidence: Process Fragmentation Hierarchy (1/2)</a:t>
            </a:r>
            <a:endParaRPr lang="en-US" sz="1850" dirty="0"/>
          </a:p>
        </p:txBody>
      </p:sp>
      <p:sp>
        <p:nvSpPr>
          <p:cNvPr id="108" name="Shape 106"/>
          <p:cNvSpPr/>
          <p:nvPr/>
        </p:nvSpPr>
        <p:spPr>
          <a:xfrm>
            <a:off x="457200" y="1115568"/>
            <a:ext cx="960120" cy="41148"/>
          </a:xfrm>
          <a:prstGeom prst="rect">
            <a:avLst/>
          </a:prstGeom>
          <a:solidFill>
            <a:srgbClr val="1D7AFC"/>
          </a:solidFill>
          <a:ln w="12700">
            <a:solidFill>
              <a:srgbClr val="1D7AFC"/>
            </a:solidFill>
            <a:prstDash val="solid"/>
          </a:ln>
        </p:spPr>
      </p:sp>
      <p:sp>
        <p:nvSpPr>
          <p:cNvPr id="109" name="Shape 107"/>
          <p:cNvSpPr/>
          <p:nvPr/>
        </p:nvSpPr>
        <p:spPr>
          <a:xfrm>
            <a:off x="457200" y="1325880"/>
            <a:ext cx="11274552" cy="786384"/>
          </a:xfrm>
          <a:prstGeom prst="roundRect">
            <a:avLst>
              <a:gd name="adj" fmla="val 5814"/>
            </a:avLst>
          </a:prstGeom>
          <a:solidFill>
            <a:srgbClr val="FFFFFF"/>
          </a:solidFill>
          <a:ln w="10160">
            <a:solidFill>
              <a:srgbClr val="E1E5EA"/>
            </a:solidFill>
            <a:prstDash val="solid"/>
          </a:ln>
          <a:effectLst>
            <a:outerShdw sx="100000" sy="100000" kx="0" ky="0" algn="bl" rotWithShape="0" blurRad="76200" dist="19050" dir="5400000">
              <a:srgbClr val="122A35">
                <a:alpha val="6000"/>
              </a:srgbClr>
            </a:outerShdw>
          </a:effectLst>
        </p:spPr>
      </p:sp>
      <p:sp>
        <p:nvSpPr>
          <p:cNvPr id="110" name="Shape 108"/>
          <p:cNvSpPr/>
          <p:nvPr/>
        </p:nvSpPr>
        <p:spPr>
          <a:xfrm>
            <a:off x="457200" y="1399032"/>
            <a:ext cx="41148" cy="640080"/>
          </a:xfrm>
          <a:prstGeom prst="rect">
            <a:avLst/>
          </a:prstGeom>
          <a:solidFill>
            <a:srgbClr val="0052CC"/>
          </a:solidFill>
          <a:ln/>
        </p:spPr>
      </p:sp>
      <p:sp>
        <p:nvSpPr>
          <p:cNvPr id="111" name="Text 109"/>
          <p:cNvSpPr/>
          <p:nvPr/>
        </p:nvSpPr>
        <p:spPr>
          <a:xfrm>
            <a:off x="621792" y="1426464"/>
            <a:ext cx="7982712" cy="219456"/>
          </a:xfrm>
          <a:prstGeom prst="rect">
            <a:avLst/>
          </a:prstGeom>
          <a:noFill/>
          <a:ln/>
        </p:spPr>
        <p:txBody>
          <a:bodyPr wrap="square" lIns="0" tIns="0" rIns="0" bIns="0" rtlCol="0" anchor="ctr"/>
          <a:lstStyle/>
          <a:p>
            <a:pPr indent="0" marL="0">
              <a:buNone/>
            </a:pPr>
            <a:r>
              <a:rPr lang="en-US" sz="1010" b="1" dirty="0">
                <a:solidFill>
                  <a:srgbClr val="172B4D"/>
                </a:solidFill>
                <a:latin typeface="Arial" pitchFamily="34" charset="0"/>
                <a:ea typeface="Arial" pitchFamily="34" charset="-122"/>
                <a:cs typeface="Arial" pitchFamily="34" charset="-120"/>
              </a:rPr>
              <a:t>Work in Progress → Completed → Closed</a:t>
            </a:r>
            <a:endParaRPr lang="en-US" sz="1010" dirty="0"/>
          </a:p>
        </p:txBody>
      </p:sp>
      <p:sp>
        <p:nvSpPr>
          <p:cNvPr id="112" name="Text 110"/>
          <p:cNvSpPr/>
          <p:nvPr/>
        </p:nvSpPr>
        <p:spPr>
          <a:xfrm>
            <a:off x="8622792" y="1417320"/>
            <a:ext cx="2926080" cy="237744"/>
          </a:xfrm>
          <a:prstGeom prst="rect">
            <a:avLst/>
          </a:prstGeom>
          <a:noFill/>
          <a:ln/>
        </p:spPr>
        <p:txBody>
          <a:bodyPr wrap="square" lIns="0" tIns="0" rIns="0" bIns="0" rtlCol="0" anchor="ctr"/>
          <a:lstStyle/>
          <a:p>
            <a:pPr algn="r" indent="0" marL="0">
              <a:buNone/>
            </a:pPr>
            <a:r>
              <a:rPr lang="en-US" sz="1300" b="1" dirty="0">
                <a:solidFill>
                  <a:srgbClr val="0052CC"/>
                </a:solidFill>
                <a:latin typeface="Arial" pitchFamily="34" charset="0"/>
                <a:ea typeface="Arial" pitchFamily="34" charset="-122"/>
                <a:cs typeface="Arial" pitchFamily="34" charset="-120"/>
              </a:rPr>
              <a:t>0.0%</a:t>
            </a:r>
            <a:pPr algn="r" indent="0" marL="0">
              <a:buNone/>
            </a:pPr>
            <a:r>
              <a:rPr lang="en-US" sz="1020" dirty="0">
                <a:solidFill>
                  <a:srgbClr val="44546F"/>
                </a:solidFill>
                <a:latin typeface="Arial" pitchFamily="34" charset="0"/>
                <a:ea typeface="Arial" pitchFamily="34" charset="-122"/>
                <a:cs typeface="Arial" pitchFamily="34" charset="-120"/>
              </a:rPr>
              <a:t>   (291 items  ·  183h average)</a:t>
            </a:r>
            <a:endParaRPr lang="en-US" sz="1300" dirty="0"/>
          </a:p>
        </p:txBody>
      </p:sp>
      <p:sp>
        <p:nvSpPr>
          <p:cNvPr id="113" name="Shape 111"/>
          <p:cNvSpPr/>
          <p:nvPr/>
        </p:nvSpPr>
        <p:spPr>
          <a:xfrm>
            <a:off x="621792" y="1828800"/>
            <a:ext cx="10945368" cy="82296"/>
          </a:xfrm>
          <a:prstGeom prst="roundRect">
            <a:avLst>
              <a:gd name="adj" fmla="val 44444"/>
            </a:avLst>
          </a:prstGeom>
          <a:solidFill>
            <a:srgbClr val="E8EEF6"/>
          </a:solidFill>
          <a:ln/>
        </p:spPr>
      </p:sp>
      <p:sp>
        <p:nvSpPr>
          <p:cNvPr id="114" name="Shape 112"/>
          <p:cNvSpPr/>
          <p:nvPr/>
        </p:nvSpPr>
        <p:spPr>
          <a:xfrm>
            <a:off x="621792" y="1828800"/>
            <a:ext cx="109728" cy="82296"/>
          </a:xfrm>
          <a:prstGeom prst="roundRect">
            <a:avLst>
              <a:gd name="adj" fmla="val 44444"/>
            </a:avLst>
          </a:prstGeom>
          <a:solidFill>
            <a:srgbClr val="0052CC"/>
          </a:solidFill>
          <a:ln/>
        </p:spPr>
      </p:sp>
      <p:sp>
        <p:nvSpPr>
          <p:cNvPr id="115" name="Shape 113"/>
          <p:cNvSpPr/>
          <p:nvPr/>
        </p:nvSpPr>
        <p:spPr>
          <a:xfrm>
            <a:off x="457200" y="2231136"/>
            <a:ext cx="11274552" cy="786384"/>
          </a:xfrm>
          <a:prstGeom prst="roundRect">
            <a:avLst>
              <a:gd name="adj" fmla="val 5814"/>
            </a:avLst>
          </a:prstGeom>
          <a:solidFill>
            <a:srgbClr val="FFFFFF"/>
          </a:solidFill>
          <a:ln w="10160">
            <a:solidFill>
              <a:srgbClr val="E1E5EA"/>
            </a:solidFill>
            <a:prstDash val="solid"/>
          </a:ln>
          <a:effectLst>
            <a:outerShdw sx="100000" sy="100000" kx="0" ky="0" algn="bl" rotWithShape="0" blurRad="76200" dist="19050" dir="5400000">
              <a:srgbClr val="122A35">
                <a:alpha val="6000"/>
              </a:srgbClr>
            </a:outerShdw>
          </a:effectLst>
        </p:spPr>
      </p:sp>
      <p:sp>
        <p:nvSpPr>
          <p:cNvPr id="116" name="Shape 114"/>
          <p:cNvSpPr/>
          <p:nvPr/>
        </p:nvSpPr>
        <p:spPr>
          <a:xfrm>
            <a:off x="457200" y="2304288"/>
            <a:ext cx="41148" cy="640080"/>
          </a:xfrm>
          <a:prstGeom prst="rect">
            <a:avLst/>
          </a:prstGeom>
          <a:solidFill>
            <a:srgbClr val="0052CC"/>
          </a:solidFill>
          <a:ln/>
        </p:spPr>
      </p:sp>
      <p:sp>
        <p:nvSpPr>
          <p:cNvPr id="117" name="Text 115"/>
          <p:cNvSpPr/>
          <p:nvPr/>
        </p:nvSpPr>
        <p:spPr>
          <a:xfrm>
            <a:off x="621792" y="2331720"/>
            <a:ext cx="7982712" cy="219456"/>
          </a:xfrm>
          <a:prstGeom prst="rect">
            <a:avLst/>
          </a:prstGeom>
          <a:noFill/>
          <a:ln/>
        </p:spPr>
        <p:txBody>
          <a:bodyPr wrap="square" lIns="0" tIns="0" rIns="0" bIns="0" rtlCol="0" anchor="ctr"/>
          <a:lstStyle/>
          <a:p>
            <a:pPr indent="0" marL="0">
              <a:buNone/>
            </a:pPr>
            <a:r>
              <a:rPr lang="en-US" sz="1010" b="1" dirty="0">
                <a:solidFill>
                  <a:srgbClr val="172B4D"/>
                </a:solidFill>
                <a:latin typeface="Arial" pitchFamily="34" charset="0"/>
                <a:ea typeface="Arial" pitchFamily="34" charset="-122"/>
                <a:cs typeface="Arial" pitchFamily="34" charset="-120"/>
              </a:rPr>
              <a:t>Completed → Closed</a:t>
            </a:r>
            <a:endParaRPr lang="en-US" sz="1010" dirty="0"/>
          </a:p>
        </p:txBody>
      </p:sp>
      <p:sp>
        <p:nvSpPr>
          <p:cNvPr id="118" name="Text 116"/>
          <p:cNvSpPr/>
          <p:nvPr/>
        </p:nvSpPr>
        <p:spPr>
          <a:xfrm>
            <a:off x="8622792" y="2322576"/>
            <a:ext cx="2926080" cy="237744"/>
          </a:xfrm>
          <a:prstGeom prst="rect">
            <a:avLst/>
          </a:prstGeom>
          <a:noFill/>
          <a:ln/>
        </p:spPr>
        <p:txBody>
          <a:bodyPr wrap="square" lIns="0" tIns="0" rIns="0" bIns="0" rtlCol="0" anchor="ctr"/>
          <a:lstStyle/>
          <a:p>
            <a:pPr algn="r" indent="0" marL="0">
              <a:buNone/>
            </a:pPr>
            <a:r>
              <a:rPr lang="en-US" sz="1300" b="1" dirty="0">
                <a:solidFill>
                  <a:srgbClr val="0052CC"/>
                </a:solidFill>
                <a:latin typeface="Arial" pitchFamily="34" charset="0"/>
                <a:ea typeface="Arial" pitchFamily="34" charset="-122"/>
                <a:cs typeface="Arial" pitchFamily="34" charset="-120"/>
              </a:rPr>
              <a:t>0.0%</a:t>
            </a:r>
            <a:pPr algn="r" indent="0" marL="0">
              <a:buNone/>
            </a:pPr>
            <a:r>
              <a:rPr lang="en-US" sz="1020" dirty="0">
                <a:solidFill>
                  <a:srgbClr val="44546F"/>
                </a:solidFill>
                <a:latin typeface="Arial" pitchFamily="34" charset="0"/>
                <a:ea typeface="Arial" pitchFamily="34" charset="-122"/>
                <a:cs typeface="Arial" pitchFamily="34" charset="-120"/>
              </a:rPr>
              <a:t>   (156 items  ·  169h average)</a:t>
            </a:r>
            <a:endParaRPr lang="en-US" sz="1300" dirty="0"/>
          </a:p>
        </p:txBody>
      </p:sp>
      <p:sp>
        <p:nvSpPr>
          <p:cNvPr id="119" name="Shape 117"/>
          <p:cNvSpPr/>
          <p:nvPr/>
        </p:nvSpPr>
        <p:spPr>
          <a:xfrm>
            <a:off x="621792" y="2734056"/>
            <a:ext cx="10945368" cy="82296"/>
          </a:xfrm>
          <a:prstGeom prst="roundRect">
            <a:avLst>
              <a:gd name="adj" fmla="val 44444"/>
            </a:avLst>
          </a:prstGeom>
          <a:solidFill>
            <a:srgbClr val="E8EEF6"/>
          </a:solidFill>
          <a:ln/>
        </p:spPr>
      </p:sp>
      <p:sp>
        <p:nvSpPr>
          <p:cNvPr id="120" name="Shape 118"/>
          <p:cNvSpPr/>
          <p:nvPr/>
        </p:nvSpPr>
        <p:spPr>
          <a:xfrm>
            <a:off x="621792" y="2734056"/>
            <a:ext cx="109728" cy="82296"/>
          </a:xfrm>
          <a:prstGeom prst="roundRect">
            <a:avLst>
              <a:gd name="adj" fmla="val 44444"/>
            </a:avLst>
          </a:prstGeom>
          <a:solidFill>
            <a:srgbClr val="0052CC"/>
          </a:solidFill>
          <a:ln/>
        </p:spPr>
      </p:sp>
      <p:sp>
        <p:nvSpPr>
          <p:cNvPr id="121" name="Shape 119"/>
          <p:cNvSpPr/>
          <p:nvPr/>
        </p:nvSpPr>
        <p:spPr>
          <a:xfrm>
            <a:off x="457200" y="3136392"/>
            <a:ext cx="11274552" cy="786384"/>
          </a:xfrm>
          <a:prstGeom prst="roundRect">
            <a:avLst>
              <a:gd name="adj" fmla="val 5814"/>
            </a:avLst>
          </a:prstGeom>
          <a:solidFill>
            <a:srgbClr val="FFFFFF"/>
          </a:solidFill>
          <a:ln w="10160">
            <a:solidFill>
              <a:srgbClr val="E1E5EA"/>
            </a:solidFill>
            <a:prstDash val="solid"/>
          </a:ln>
          <a:effectLst>
            <a:outerShdw sx="100000" sy="100000" kx="0" ky="0" algn="bl" rotWithShape="0" blurRad="76200" dist="19050" dir="5400000">
              <a:srgbClr val="122A35">
                <a:alpha val="6000"/>
              </a:srgbClr>
            </a:outerShdw>
          </a:effectLst>
        </p:spPr>
      </p:sp>
      <p:sp>
        <p:nvSpPr>
          <p:cNvPr id="122" name="Shape 120"/>
          <p:cNvSpPr/>
          <p:nvPr/>
        </p:nvSpPr>
        <p:spPr>
          <a:xfrm>
            <a:off x="457200" y="3209544"/>
            <a:ext cx="41148" cy="640080"/>
          </a:xfrm>
          <a:prstGeom prst="rect">
            <a:avLst/>
          </a:prstGeom>
          <a:solidFill>
            <a:srgbClr val="0052CC"/>
          </a:solidFill>
          <a:ln/>
        </p:spPr>
      </p:sp>
      <p:sp>
        <p:nvSpPr>
          <p:cNvPr id="123" name="Text 121"/>
          <p:cNvSpPr/>
          <p:nvPr/>
        </p:nvSpPr>
        <p:spPr>
          <a:xfrm>
            <a:off x="621792" y="3236976"/>
            <a:ext cx="7982712" cy="219456"/>
          </a:xfrm>
          <a:prstGeom prst="rect">
            <a:avLst/>
          </a:prstGeom>
          <a:noFill/>
          <a:ln/>
        </p:spPr>
        <p:txBody>
          <a:bodyPr wrap="square" lIns="0" tIns="0" rIns="0" bIns="0" rtlCol="0" anchor="ctr"/>
          <a:lstStyle/>
          <a:p>
            <a:pPr indent="0" marL="0">
              <a:buNone/>
            </a:pPr>
            <a:r>
              <a:rPr lang="en-US" sz="1010" b="1" dirty="0">
                <a:solidFill>
                  <a:srgbClr val="172B4D"/>
                </a:solidFill>
                <a:latin typeface="Arial" pitchFamily="34" charset="0"/>
                <a:ea typeface="Arial" pitchFamily="34" charset="-122"/>
                <a:cs typeface="Arial" pitchFamily="34" charset="-120"/>
              </a:rPr>
              <a:t>Pending → Work in Progress → Completed → Closed</a:t>
            </a:r>
            <a:endParaRPr lang="en-US" sz="1010" dirty="0"/>
          </a:p>
        </p:txBody>
      </p:sp>
      <p:sp>
        <p:nvSpPr>
          <p:cNvPr id="124" name="Text 122"/>
          <p:cNvSpPr/>
          <p:nvPr/>
        </p:nvSpPr>
        <p:spPr>
          <a:xfrm>
            <a:off x="8622792" y="3227832"/>
            <a:ext cx="2926080" cy="237744"/>
          </a:xfrm>
          <a:prstGeom prst="rect">
            <a:avLst/>
          </a:prstGeom>
          <a:noFill/>
          <a:ln/>
        </p:spPr>
        <p:txBody>
          <a:bodyPr wrap="square" lIns="0" tIns="0" rIns="0" bIns="0" rtlCol="0" anchor="ctr"/>
          <a:lstStyle/>
          <a:p>
            <a:pPr algn="r" indent="0" marL="0">
              <a:buNone/>
            </a:pPr>
            <a:r>
              <a:rPr lang="en-US" sz="1300" b="1" dirty="0">
                <a:solidFill>
                  <a:srgbClr val="0052CC"/>
                </a:solidFill>
                <a:latin typeface="Arial" pitchFamily="34" charset="0"/>
                <a:ea typeface="Arial" pitchFamily="34" charset="-122"/>
                <a:cs typeface="Arial" pitchFamily="34" charset="-120"/>
              </a:rPr>
              <a:t>0.0%</a:t>
            </a:r>
            <a:pPr algn="r" indent="0" marL="0">
              <a:buNone/>
            </a:pPr>
            <a:r>
              <a:rPr lang="en-US" sz="1020" dirty="0">
                <a:solidFill>
                  <a:srgbClr val="44546F"/>
                </a:solidFill>
                <a:latin typeface="Arial" pitchFamily="34" charset="0"/>
                <a:ea typeface="Arial" pitchFamily="34" charset="-122"/>
                <a:cs typeface="Arial" pitchFamily="34" charset="-120"/>
              </a:rPr>
              <a:t>   (83 items  ·  230h average)</a:t>
            </a:r>
            <a:endParaRPr lang="en-US" sz="1300" dirty="0"/>
          </a:p>
        </p:txBody>
      </p:sp>
      <p:sp>
        <p:nvSpPr>
          <p:cNvPr id="125" name="Shape 123"/>
          <p:cNvSpPr/>
          <p:nvPr/>
        </p:nvSpPr>
        <p:spPr>
          <a:xfrm>
            <a:off x="621792" y="3639312"/>
            <a:ext cx="10945368" cy="82296"/>
          </a:xfrm>
          <a:prstGeom prst="roundRect">
            <a:avLst>
              <a:gd name="adj" fmla="val 44444"/>
            </a:avLst>
          </a:prstGeom>
          <a:solidFill>
            <a:srgbClr val="E8EEF6"/>
          </a:solidFill>
          <a:ln/>
        </p:spPr>
      </p:sp>
      <p:sp>
        <p:nvSpPr>
          <p:cNvPr id="126" name="Shape 124"/>
          <p:cNvSpPr/>
          <p:nvPr/>
        </p:nvSpPr>
        <p:spPr>
          <a:xfrm>
            <a:off x="621792" y="3639312"/>
            <a:ext cx="109728" cy="82296"/>
          </a:xfrm>
          <a:prstGeom prst="roundRect">
            <a:avLst>
              <a:gd name="adj" fmla="val 44444"/>
            </a:avLst>
          </a:prstGeom>
          <a:solidFill>
            <a:srgbClr val="0052CC"/>
          </a:solidFill>
          <a:ln/>
        </p:spPr>
      </p:sp>
      <p:sp>
        <p:nvSpPr>
          <p:cNvPr id="127" name="Shape 125"/>
          <p:cNvSpPr/>
          <p:nvPr/>
        </p:nvSpPr>
        <p:spPr>
          <a:xfrm>
            <a:off x="457200" y="4041648"/>
            <a:ext cx="11274552" cy="786384"/>
          </a:xfrm>
          <a:prstGeom prst="roundRect">
            <a:avLst>
              <a:gd name="adj" fmla="val 5814"/>
            </a:avLst>
          </a:prstGeom>
          <a:solidFill>
            <a:srgbClr val="FFFFFF"/>
          </a:solidFill>
          <a:ln w="10160">
            <a:solidFill>
              <a:srgbClr val="E1E5EA"/>
            </a:solidFill>
            <a:prstDash val="solid"/>
          </a:ln>
          <a:effectLst>
            <a:outerShdw sx="100000" sy="100000" kx="0" ky="0" algn="bl" rotWithShape="0" blurRad="76200" dist="19050" dir="5400000">
              <a:srgbClr val="122A35">
                <a:alpha val="6000"/>
              </a:srgbClr>
            </a:outerShdw>
          </a:effectLst>
        </p:spPr>
      </p:sp>
      <p:sp>
        <p:nvSpPr>
          <p:cNvPr id="128" name="Shape 126"/>
          <p:cNvSpPr/>
          <p:nvPr/>
        </p:nvSpPr>
        <p:spPr>
          <a:xfrm>
            <a:off x="457200" y="4114800"/>
            <a:ext cx="41148" cy="640080"/>
          </a:xfrm>
          <a:prstGeom prst="rect">
            <a:avLst/>
          </a:prstGeom>
          <a:solidFill>
            <a:srgbClr val="C9372C"/>
          </a:solidFill>
          <a:ln/>
        </p:spPr>
      </p:sp>
      <p:sp>
        <p:nvSpPr>
          <p:cNvPr id="129" name="Text 127"/>
          <p:cNvSpPr/>
          <p:nvPr/>
        </p:nvSpPr>
        <p:spPr>
          <a:xfrm>
            <a:off x="621792" y="4142232"/>
            <a:ext cx="7982712" cy="219456"/>
          </a:xfrm>
          <a:prstGeom prst="rect">
            <a:avLst/>
          </a:prstGeom>
          <a:noFill/>
          <a:ln/>
        </p:spPr>
        <p:txBody>
          <a:bodyPr wrap="square" lIns="0" tIns="0" rIns="0" bIns="0" rtlCol="0" anchor="ctr"/>
          <a:lstStyle/>
          <a:p>
            <a:pPr indent="0" marL="0">
              <a:buNone/>
            </a:pPr>
            <a:r>
              <a:rPr lang="en-US" sz="1010" b="1" dirty="0">
                <a:solidFill>
                  <a:srgbClr val="172B4D"/>
                </a:solidFill>
                <a:latin typeface="Arial" pitchFamily="34" charset="0"/>
                <a:ea typeface="Arial" pitchFamily="34" charset="-122"/>
                <a:cs typeface="Arial" pitchFamily="34" charset="-120"/>
              </a:rPr>
              <a:t>Work in Progress → Pending → Work in Progress → Completed → Closed</a:t>
            </a:r>
            <a:endParaRPr lang="en-US" sz="1010" dirty="0"/>
          </a:p>
        </p:txBody>
      </p:sp>
      <p:sp>
        <p:nvSpPr>
          <p:cNvPr id="130" name="Text 128"/>
          <p:cNvSpPr/>
          <p:nvPr/>
        </p:nvSpPr>
        <p:spPr>
          <a:xfrm>
            <a:off x="8622792" y="4133088"/>
            <a:ext cx="2926080" cy="237744"/>
          </a:xfrm>
          <a:prstGeom prst="rect">
            <a:avLst/>
          </a:prstGeom>
          <a:noFill/>
          <a:ln/>
        </p:spPr>
        <p:txBody>
          <a:bodyPr wrap="square" lIns="0" tIns="0" rIns="0" bIns="0" rtlCol="0" anchor="ctr"/>
          <a:lstStyle/>
          <a:p>
            <a:pPr algn="r" indent="0" marL="0">
              <a:buNone/>
            </a:pPr>
            <a:r>
              <a:rPr lang="en-US" sz="1300" b="1" dirty="0">
                <a:solidFill>
                  <a:srgbClr val="C9372C"/>
                </a:solidFill>
                <a:latin typeface="Arial" pitchFamily="34" charset="0"/>
                <a:ea typeface="Arial" pitchFamily="34" charset="-122"/>
                <a:cs typeface="Arial" pitchFamily="34" charset="-120"/>
              </a:rPr>
              <a:t>0.0%</a:t>
            </a:r>
            <a:pPr algn="r" indent="0" marL="0">
              <a:buNone/>
            </a:pPr>
            <a:r>
              <a:rPr lang="en-US" sz="1020" dirty="0">
                <a:solidFill>
                  <a:srgbClr val="44546F"/>
                </a:solidFill>
                <a:latin typeface="Arial" pitchFamily="34" charset="0"/>
                <a:ea typeface="Arial" pitchFamily="34" charset="-122"/>
                <a:cs typeface="Arial" pitchFamily="34" charset="-120"/>
              </a:rPr>
              <a:t>   (58 items  ·  272h average)</a:t>
            </a:r>
            <a:endParaRPr lang="en-US" sz="1300" dirty="0"/>
          </a:p>
        </p:txBody>
      </p:sp>
      <p:sp>
        <p:nvSpPr>
          <p:cNvPr id="131" name="Shape 129"/>
          <p:cNvSpPr/>
          <p:nvPr/>
        </p:nvSpPr>
        <p:spPr>
          <a:xfrm>
            <a:off x="621792" y="4544568"/>
            <a:ext cx="10945368" cy="82296"/>
          </a:xfrm>
          <a:prstGeom prst="roundRect">
            <a:avLst>
              <a:gd name="adj" fmla="val 44444"/>
            </a:avLst>
          </a:prstGeom>
          <a:solidFill>
            <a:srgbClr val="E8EEF6"/>
          </a:solidFill>
          <a:ln/>
        </p:spPr>
      </p:sp>
      <p:sp>
        <p:nvSpPr>
          <p:cNvPr id="132" name="Shape 130"/>
          <p:cNvSpPr/>
          <p:nvPr/>
        </p:nvSpPr>
        <p:spPr>
          <a:xfrm>
            <a:off x="621792" y="4544568"/>
            <a:ext cx="109728" cy="82296"/>
          </a:xfrm>
          <a:prstGeom prst="roundRect">
            <a:avLst>
              <a:gd name="adj" fmla="val 44444"/>
            </a:avLst>
          </a:prstGeom>
          <a:solidFill>
            <a:srgbClr val="C9372C"/>
          </a:solidFill>
          <a:ln/>
        </p:spPr>
      </p:sp>
      <p:sp>
        <p:nvSpPr>
          <p:cNvPr id="133" name="Shape 131"/>
          <p:cNvSpPr/>
          <p:nvPr/>
        </p:nvSpPr>
        <p:spPr>
          <a:xfrm>
            <a:off x="457200" y="4946904"/>
            <a:ext cx="11274552" cy="786384"/>
          </a:xfrm>
          <a:prstGeom prst="roundRect">
            <a:avLst>
              <a:gd name="adj" fmla="val 5814"/>
            </a:avLst>
          </a:prstGeom>
          <a:solidFill>
            <a:srgbClr val="FFFFFF"/>
          </a:solidFill>
          <a:ln w="10160">
            <a:solidFill>
              <a:srgbClr val="E1E5EA"/>
            </a:solidFill>
            <a:prstDash val="solid"/>
          </a:ln>
          <a:effectLst>
            <a:outerShdw sx="100000" sy="100000" kx="0" ky="0" algn="bl" rotWithShape="0" blurRad="76200" dist="19050" dir="5400000">
              <a:srgbClr val="122A35">
                <a:alpha val="6000"/>
              </a:srgbClr>
            </a:outerShdw>
          </a:effectLst>
        </p:spPr>
      </p:sp>
      <p:sp>
        <p:nvSpPr>
          <p:cNvPr id="134" name="Shape 132"/>
          <p:cNvSpPr/>
          <p:nvPr/>
        </p:nvSpPr>
        <p:spPr>
          <a:xfrm>
            <a:off x="457200" y="5020056"/>
            <a:ext cx="41148" cy="640080"/>
          </a:xfrm>
          <a:prstGeom prst="rect">
            <a:avLst/>
          </a:prstGeom>
          <a:solidFill>
            <a:srgbClr val="C9372C"/>
          </a:solidFill>
          <a:ln/>
        </p:spPr>
      </p:sp>
      <p:sp>
        <p:nvSpPr>
          <p:cNvPr id="135" name="Text 133"/>
          <p:cNvSpPr/>
          <p:nvPr/>
        </p:nvSpPr>
        <p:spPr>
          <a:xfrm>
            <a:off x="621792" y="5047488"/>
            <a:ext cx="7982712" cy="219456"/>
          </a:xfrm>
          <a:prstGeom prst="rect">
            <a:avLst/>
          </a:prstGeom>
          <a:noFill/>
          <a:ln/>
        </p:spPr>
        <p:txBody>
          <a:bodyPr wrap="square" lIns="0" tIns="0" rIns="0" bIns="0" rtlCol="0" anchor="ctr"/>
          <a:lstStyle/>
          <a:p>
            <a:pPr indent="0" marL="0">
              <a:buNone/>
            </a:pPr>
            <a:r>
              <a:rPr lang="en-US" sz="1010" b="1" dirty="0">
                <a:solidFill>
                  <a:srgbClr val="172B4D"/>
                </a:solidFill>
                <a:latin typeface="Arial" pitchFamily="34" charset="0"/>
                <a:ea typeface="Arial" pitchFamily="34" charset="-122"/>
                <a:cs typeface="Arial" pitchFamily="34" charset="-120"/>
              </a:rPr>
              <a:t>Work in Progress → Open → Work in Progress → Completed → Closed</a:t>
            </a:r>
            <a:endParaRPr lang="en-US" sz="1010" dirty="0"/>
          </a:p>
        </p:txBody>
      </p:sp>
      <p:sp>
        <p:nvSpPr>
          <p:cNvPr id="136" name="Text 134"/>
          <p:cNvSpPr/>
          <p:nvPr/>
        </p:nvSpPr>
        <p:spPr>
          <a:xfrm>
            <a:off x="8622792" y="5038344"/>
            <a:ext cx="2926080" cy="237744"/>
          </a:xfrm>
          <a:prstGeom prst="rect">
            <a:avLst/>
          </a:prstGeom>
          <a:noFill/>
          <a:ln/>
        </p:spPr>
        <p:txBody>
          <a:bodyPr wrap="square" lIns="0" tIns="0" rIns="0" bIns="0" rtlCol="0" anchor="ctr"/>
          <a:lstStyle/>
          <a:p>
            <a:pPr algn="r" indent="0" marL="0">
              <a:buNone/>
            </a:pPr>
            <a:r>
              <a:rPr lang="en-US" sz="1300" b="1" dirty="0">
                <a:solidFill>
                  <a:srgbClr val="C9372C"/>
                </a:solidFill>
                <a:latin typeface="Arial" pitchFamily="34" charset="0"/>
                <a:ea typeface="Arial" pitchFamily="34" charset="-122"/>
                <a:cs typeface="Arial" pitchFamily="34" charset="-120"/>
              </a:rPr>
              <a:t>0.0%</a:t>
            </a:r>
            <a:pPr algn="r" indent="0" marL="0">
              <a:buNone/>
            </a:pPr>
            <a:r>
              <a:rPr lang="en-US" sz="1020" dirty="0">
                <a:solidFill>
                  <a:srgbClr val="44546F"/>
                </a:solidFill>
                <a:latin typeface="Arial" pitchFamily="34" charset="0"/>
                <a:ea typeface="Arial" pitchFamily="34" charset="-122"/>
                <a:cs typeface="Arial" pitchFamily="34" charset="-120"/>
              </a:rPr>
              <a:t>   (52 items  ·  351h average)</a:t>
            </a:r>
            <a:endParaRPr lang="en-US" sz="1300" dirty="0"/>
          </a:p>
        </p:txBody>
      </p:sp>
      <p:sp>
        <p:nvSpPr>
          <p:cNvPr id="137" name="Shape 135"/>
          <p:cNvSpPr/>
          <p:nvPr/>
        </p:nvSpPr>
        <p:spPr>
          <a:xfrm>
            <a:off x="621792" y="5449824"/>
            <a:ext cx="10945368" cy="82296"/>
          </a:xfrm>
          <a:prstGeom prst="roundRect">
            <a:avLst>
              <a:gd name="adj" fmla="val 44444"/>
            </a:avLst>
          </a:prstGeom>
          <a:solidFill>
            <a:srgbClr val="E8EEF6"/>
          </a:solidFill>
          <a:ln/>
        </p:spPr>
      </p:sp>
      <p:sp>
        <p:nvSpPr>
          <p:cNvPr id="138" name="Shape 136"/>
          <p:cNvSpPr/>
          <p:nvPr/>
        </p:nvSpPr>
        <p:spPr>
          <a:xfrm>
            <a:off x="621792" y="5449824"/>
            <a:ext cx="109728" cy="82296"/>
          </a:xfrm>
          <a:prstGeom prst="roundRect">
            <a:avLst>
              <a:gd name="adj" fmla="val 44444"/>
            </a:avLst>
          </a:prstGeom>
          <a:solidFill>
            <a:srgbClr val="C9372C"/>
          </a:solidFill>
          <a:ln/>
        </p:spPr>
      </p:sp>
      <p:sp>
        <p:nvSpPr>
          <p:cNvPr id="25" name="Slide Number Placeholder 0"/>
          <p:cNvSpPr>
            <a:spLocks noGrp="1"/>
          </p:cNvSpPr>
          <p:nvPr>
            <p:ph type="sldNum" sz="quarter" idx="4294967295"/>
          </p:nvPr>
        </p:nvSpPr>
        <p:spPr>
          <a:xfrm>
            <a:off x="11521440" y="6537960"/>
            <a:ext cx="800000" cy="300000"/>
          </a:xfrm>
          <a:prstGeom prst="rect">
            <a:avLst/>
          </a:prstGeom>
          <a:extLst>
            <a:ext uri="{C572A759-6A51-4108-AA02-DFA0A04FC94B}">
              <ma14:wrappingTextBoxFlag xmlns:ma14="http://schemas.microsoft.com/office/mac/drawingml/2011/main" val="0"/>
            </a:ext>
          </a:extLst>
        </p:spPr>
        <p:txBody>
          <a:bodyPr/>
          <a:lstStyle>
            <a:lvl1pPr>
              <a:defRPr sz="850">
                <a:solidFill>
                  <a:srgbClr val="626F86"/>
                </a:solidFill>
                <a:latin typeface="Arial"/>
                <a:ea typeface="Arial"/>
                <a:cs typeface="Arial"/>
              </a:defRPr>
            </a:lvl1pPr>
          </a:lstStyle>
          <a:p>
            <a:pPr algn="l"/>
            <a:fld id="{F7021451-1387-4CA6-816F-3879F97B5CBC}" type="slidenum">
              <a:rPr b="0" lang="en-US"/>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9555480" y="201168"/>
            <a:ext cx="22860" cy="22860"/>
          </a:xfrm>
          <a:prstGeom prst="ellipse">
            <a:avLst/>
          </a:prstGeom>
          <a:solidFill>
            <a:srgbClr val="CFE0F8">
              <a:alpha val="92000"/>
            </a:srgbClr>
          </a:solidFill>
          <a:ln w="12700">
            <a:solidFill>
              <a:srgbClr val="CFE0F8">
                <a:alpha val="0"/>
              </a:srgbClr>
            </a:solidFill>
            <a:prstDash val="solid"/>
          </a:ln>
        </p:spPr>
      </p:sp>
      <p:sp>
        <p:nvSpPr>
          <p:cNvPr id="3" name="Shape 1"/>
          <p:cNvSpPr/>
          <p:nvPr/>
        </p:nvSpPr>
        <p:spPr>
          <a:xfrm>
            <a:off x="9756648" y="201168"/>
            <a:ext cx="22860" cy="22860"/>
          </a:xfrm>
          <a:prstGeom prst="ellipse">
            <a:avLst/>
          </a:prstGeom>
          <a:solidFill>
            <a:srgbClr val="CFE0F8">
              <a:alpha val="92000"/>
            </a:srgbClr>
          </a:solidFill>
          <a:ln w="12700">
            <a:solidFill>
              <a:srgbClr val="CFE0F8">
                <a:alpha val="0"/>
              </a:srgbClr>
            </a:solidFill>
            <a:prstDash val="solid"/>
          </a:ln>
        </p:spPr>
      </p:sp>
      <p:sp>
        <p:nvSpPr>
          <p:cNvPr id="4" name="Shape 2"/>
          <p:cNvSpPr/>
          <p:nvPr/>
        </p:nvSpPr>
        <p:spPr>
          <a:xfrm>
            <a:off x="9957816" y="201168"/>
            <a:ext cx="22860" cy="22860"/>
          </a:xfrm>
          <a:prstGeom prst="ellipse">
            <a:avLst/>
          </a:prstGeom>
          <a:solidFill>
            <a:srgbClr val="CFE0F8">
              <a:alpha val="92000"/>
            </a:srgbClr>
          </a:solidFill>
          <a:ln w="12700">
            <a:solidFill>
              <a:srgbClr val="CFE0F8">
                <a:alpha val="0"/>
              </a:srgbClr>
            </a:solidFill>
            <a:prstDash val="solid"/>
          </a:ln>
        </p:spPr>
      </p:sp>
      <p:sp>
        <p:nvSpPr>
          <p:cNvPr id="5" name="Shape 3"/>
          <p:cNvSpPr/>
          <p:nvPr/>
        </p:nvSpPr>
        <p:spPr>
          <a:xfrm>
            <a:off x="10158984" y="201168"/>
            <a:ext cx="22860" cy="22860"/>
          </a:xfrm>
          <a:prstGeom prst="ellipse">
            <a:avLst/>
          </a:prstGeom>
          <a:solidFill>
            <a:srgbClr val="CFE0F8">
              <a:alpha val="92000"/>
            </a:srgbClr>
          </a:solidFill>
          <a:ln w="12700">
            <a:solidFill>
              <a:srgbClr val="CFE0F8">
                <a:alpha val="0"/>
              </a:srgbClr>
            </a:solidFill>
            <a:prstDash val="solid"/>
          </a:ln>
        </p:spPr>
      </p:sp>
      <p:sp>
        <p:nvSpPr>
          <p:cNvPr id="6" name="Shape 4"/>
          <p:cNvSpPr/>
          <p:nvPr/>
        </p:nvSpPr>
        <p:spPr>
          <a:xfrm>
            <a:off x="10360152" y="201168"/>
            <a:ext cx="22860" cy="22860"/>
          </a:xfrm>
          <a:prstGeom prst="ellipse">
            <a:avLst/>
          </a:prstGeom>
          <a:solidFill>
            <a:srgbClr val="CFE0F8">
              <a:alpha val="92000"/>
            </a:srgbClr>
          </a:solidFill>
          <a:ln w="12700">
            <a:solidFill>
              <a:srgbClr val="CFE0F8">
                <a:alpha val="0"/>
              </a:srgbClr>
            </a:solidFill>
            <a:prstDash val="solid"/>
          </a:ln>
        </p:spPr>
      </p:sp>
      <p:sp>
        <p:nvSpPr>
          <p:cNvPr id="7" name="Shape 5"/>
          <p:cNvSpPr/>
          <p:nvPr/>
        </p:nvSpPr>
        <p:spPr>
          <a:xfrm>
            <a:off x="10561320" y="201168"/>
            <a:ext cx="22860" cy="22860"/>
          </a:xfrm>
          <a:prstGeom prst="ellipse">
            <a:avLst/>
          </a:prstGeom>
          <a:solidFill>
            <a:srgbClr val="CFE0F8">
              <a:alpha val="92000"/>
            </a:srgbClr>
          </a:solidFill>
          <a:ln w="12700">
            <a:solidFill>
              <a:srgbClr val="CFE0F8">
                <a:alpha val="0"/>
              </a:srgbClr>
            </a:solidFill>
            <a:prstDash val="solid"/>
          </a:ln>
        </p:spPr>
      </p:sp>
      <p:sp>
        <p:nvSpPr>
          <p:cNvPr id="8" name="Shape 6"/>
          <p:cNvSpPr/>
          <p:nvPr/>
        </p:nvSpPr>
        <p:spPr>
          <a:xfrm>
            <a:off x="10762488" y="201168"/>
            <a:ext cx="22860" cy="22860"/>
          </a:xfrm>
          <a:prstGeom prst="ellipse">
            <a:avLst/>
          </a:prstGeom>
          <a:solidFill>
            <a:srgbClr val="CFE0F8">
              <a:alpha val="92000"/>
            </a:srgbClr>
          </a:solidFill>
          <a:ln w="12700">
            <a:solidFill>
              <a:srgbClr val="CFE0F8">
                <a:alpha val="0"/>
              </a:srgbClr>
            </a:solidFill>
            <a:prstDash val="solid"/>
          </a:ln>
        </p:spPr>
      </p:sp>
      <p:sp>
        <p:nvSpPr>
          <p:cNvPr id="9" name="Shape 7"/>
          <p:cNvSpPr/>
          <p:nvPr/>
        </p:nvSpPr>
        <p:spPr>
          <a:xfrm>
            <a:off x="10963656" y="201168"/>
            <a:ext cx="22860" cy="22860"/>
          </a:xfrm>
          <a:prstGeom prst="ellipse">
            <a:avLst/>
          </a:prstGeom>
          <a:solidFill>
            <a:srgbClr val="CFE0F8">
              <a:alpha val="92000"/>
            </a:srgbClr>
          </a:solidFill>
          <a:ln w="12700">
            <a:solidFill>
              <a:srgbClr val="CFE0F8">
                <a:alpha val="0"/>
              </a:srgbClr>
            </a:solidFill>
            <a:prstDash val="solid"/>
          </a:ln>
        </p:spPr>
      </p:sp>
      <p:sp>
        <p:nvSpPr>
          <p:cNvPr id="10" name="Shape 8"/>
          <p:cNvSpPr/>
          <p:nvPr/>
        </p:nvSpPr>
        <p:spPr>
          <a:xfrm>
            <a:off x="11164824" y="201168"/>
            <a:ext cx="22860" cy="22860"/>
          </a:xfrm>
          <a:prstGeom prst="ellipse">
            <a:avLst/>
          </a:prstGeom>
          <a:solidFill>
            <a:srgbClr val="CFE0F8">
              <a:alpha val="92000"/>
            </a:srgbClr>
          </a:solidFill>
          <a:ln w="12700">
            <a:solidFill>
              <a:srgbClr val="CFE0F8">
                <a:alpha val="0"/>
              </a:srgbClr>
            </a:solidFill>
            <a:prstDash val="solid"/>
          </a:ln>
        </p:spPr>
      </p:sp>
      <p:sp>
        <p:nvSpPr>
          <p:cNvPr id="11" name="Shape 9"/>
          <p:cNvSpPr/>
          <p:nvPr/>
        </p:nvSpPr>
        <p:spPr>
          <a:xfrm>
            <a:off x="11365992" y="201168"/>
            <a:ext cx="22860" cy="22860"/>
          </a:xfrm>
          <a:prstGeom prst="ellipse">
            <a:avLst/>
          </a:prstGeom>
          <a:solidFill>
            <a:srgbClr val="CFE0F8">
              <a:alpha val="92000"/>
            </a:srgbClr>
          </a:solidFill>
          <a:ln w="12700">
            <a:solidFill>
              <a:srgbClr val="CFE0F8">
                <a:alpha val="0"/>
              </a:srgbClr>
            </a:solidFill>
            <a:prstDash val="solid"/>
          </a:ln>
        </p:spPr>
      </p:sp>
      <p:sp>
        <p:nvSpPr>
          <p:cNvPr id="12" name="Shape 10"/>
          <p:cNvSpPr/>
          <p:nvPr/>
        </p:nvSpPr>
        <p:spPr>
          <a:xfrm>
            <a:off x="11567160" y="201168"/>
            <a:ext cx="22860" cy="22860"/>
          </a:xfrm>
          <a:prstGeom prst="ellipse">
            <a:avLst/>
          </a:prstGeom>
          <a:solidFill>
            <a:srgbClr val="CFE0F8">
              <a:alpha val="92000"/>
            </a:srgbClr>
          </a:solidFill>
          <a:ln w="12700">
            <a:solidFill>
              <a:srgbClr val="CFE0F8">
                <a:alpha val="0"/>
              </a:srgbClr>
            </a:solidFill>
            <a:prstDash val="solid"/>
          </a:ln>
        </p:spPr>
      </p:sp>
      <p:sp>
        <p:nvSpPr>
          <p:cNvPr id="13" name="Shape 11"/>
          <p:cNvSpPr/>
          <p:nvPr/>
        </p:nvSpPr>
        <p:spPr>
          <a:xfrm>
            <a:off x="11768328" y="201168"/>
            <a:ext cx="22860" cy="22860"/>
          </a:xfrm>
          <a:prstGeom prst="ellipse">
            <a:avLst/>
          </a:prstGeom>
          <a:solidFill>
            <a:srgbClr val="CFE0F8">
              <a:alpha val="92000"/>
            </a:srgbClr>
          </a:solidFill>
          <a:ln w="12700">
            <a:solidFill>
              <a:srgbClr val="CFE0F8">
                <a:alpha val="0"/>
              </a:srgbClr>
            </a:solidFill>
            <a:prstDash val="solid"/>
          </a:ln>
        </p:spPr>
      </p:sp>
      <p:sp>
        <p:nvSpPr>
          <p:cNvPr id="14" name="Shape 12"/>
          <p:cNvSpPr/>
          <p:nvPr/>
        </p:nvSpPr>
        <p:spPr>
          <a:xfrm>
            <a:off x="11969496" y="201168"/>
            <a:ext cx="22860" cy="22860"/>
          </a:xfrm>
          <a:prstGeom prst="ellipse">
            <a:avLst/>
          </a:prstGeom>
          <a:solidFill>
            <a:srgbClr val="CFE0F8">
              <a:alpha val="92000"/>
            </a:srgbClr>
          </a:solidFill>
          <a:ln w="12700">
            <a:solidFill>
              <a:srgbClr val="CFE0F8">
                <a:alpha val="0"/>
              </a:srgbClr>
            </a:solidFill>
            <a:prstDash val="solid"/>
          </a:ln>
        </p:spPr>
      </p:sp>
      <p:sp>
        <p:nvSpPr>
          <p:cNvPr id="15" name="Shape 13"/>
          <p:cNvSpPr/>
          <p:nvPr/>
        </p:nvSpPr>
        <p:spPr>
          <a:xfrm>
            <a:off x="9555480" y="384048"/>
            <a:ext cx="22860" cy="22860"/>
          </a:xfrm>
          <a:prstGeom prst="ellipse">
            <a:avLst/>
          </a:prstGeom>
          <a:solidFill>
            <a:srgbClr val="CFE0F8">
              <a:alpha val="92000"/>
            </a:srgbClr>
          </a:solidFill>
          <a:ln w="12700">
            <a:solidFill>
              <a:srgbClr val="CFE0F8">
                <a:alpha val="0"/>
              </a:srgbClr>
            </a:solidFill>
            <a:prstDash val="solid"/>
          </a:ln>
        </p:spPr>
      </p:sp>
      <p:sp>
        <p:nvSpPr>
          <p:cNvPr id="16" name="Shape 14"/>
          <p:cNvSpPr/>
          <p:nvPr/>
        </p:nvSpPr>
        <p:spPr>
          <a:xfrm>
            <a:off x="9756648" y="384048"/>
            <a:ext cx="22860" cy="22860"/>
          </a:xfrm>
          <a:prstGeom prst="ellipse">
            <a:avLst/>
          </a:prstGeom>
          <a:solidFill>
            <a:srgbClr val="CFE0F8">
              <a:alpha val="92000"/>
            </a:srgbClr>
          </a:solidFill>
          <a:ln w="12700">
            <a:solidFill>
              <a:srgbClr val="CFE0F8">
                <a:alpha val="0"/>
              </a:srgbClr>
            </a:solidFill>
            <a:prstDash val="solid"/>
          </a:ln>
        </p:spPr>
      </p:sp>
      <p:sp>
        <p:nvSpPr>
          <p:cNvPr id="17" name="Shape 15"/>
          <p:cNvSpPr/>
          <p:nvPr/>
        </p:nvSpPr>
        <p:spPr>
          <a:xfrm>
            <a:off x="9957816" y="384048"/>
            <a:ext cx="22860" cy="22860"/>
          </a:xfrm>
          <a:prstGeom prst="ellipse">
            <a:avLst/>
          </a:prstGeom>
          <a:solidFill>
            <a:srgbClr val="CFE0F8">
              <a:alpha val="92000"/>
            </a:srgbClr>
          </a:solidFill>
          <a:ln w="12700">
            <a:solidFill>
              <a:srgbClr val="CFE0F8">
                <a:alpha val="0"/>
              </a:srgbClr>
            </a:solidFill>
            <a:prstDash val="solid"/>
          </a:ln>
        </p:spPr>
      </p:sp>
      <p:sp>
        <p:nvSpPr>
          <p:cNvPr id="18" name="Shape 16"/>
          <p:cNvSpPr/>
          <p:nvPr/>
        </p:nvSpPr>
        <p:spPr>
          <a:xfrm>
            <a:off x="10158984" y="384048"/>
            <a:ext cx="22860" cy="22860"/>
          </a:xfrm>
          <a:prstGeom prst="ellipse">
            <a:avLst/>
          </a:prstGeom>
          <a:solidFill>
            <a:srgbClr val="CFE0F8">
              <a:alpha val="92000"/>
            </a:srgbClr>
          </a:solidFill>
          <a:ln w="12700">
            <a:solidFill>
              <a:srgbClr val="CFE0F8">
                <a:alpha val="0"/>
              </a:srgbClr>
            </a:solidFill>
            <a:prstDash val="solid"/>
          </a:ln>
        </p:spPr>
      </p:sp>
      <p:sp>
        <p:nvSpPr>
          <p:cNvPr id="19" name="Shape 17"/>
          <p:cNvSpPr/>
          <p:nvPr/>
        </p:nvSpPr>
        <p:spPr>
          <a:xfrm>
            <a:off x="10360152" y="384048"/>
            <a:ext cx="22860" cy="22860"/>
          </a:xfrm>
          <a:prstGeom prst="ellipse">
            <a:avLst/>
          </a:prstGeom>
          <a:solidFill>
            <a:srgbClr val="CFE0F8">
              <a:alpha val="92000"/>
            </a:srgbClr>
          </a:solidFill>
          <a:ln w="12700">
            <a:solidFill>
              <a:srgbClr val="CFE0F8">
                <a:alpha val="0"/>
              </a:srgbClr>
            </a:solidFill>
            <a:prstDash val="solid"/>
          </a:ln>
        </p:spPr>
      </p:sp>
      <p:sp>
        <p:nvSpPr>
          <p:cNvPr id="20" name="Shape 18"/>
          <p:cNvSpPr/>
          <p:nvPr/>
        </p:nvSpPr>
        <p:spPr>
          <a:xfrm>
            <a:off x="10561320" y="384048"/>
            <a:ext cx="22860" cy="22860"/>
          </a:xfrm>
          <a:prstGeom prst="ellipse">
            <a:avLst/>
          </a:prstGeom>
          <a:solidFill>
            <a:srgbClr val="CFE0F8">
              <a:alpha val="92000"/>
            </a:srgbClr>
          </a:solidFill>
          <a:ln w="12700">
            <a:solidFill>
              <a:srgbClr val="CFE0F8">
                <a:alpha val="0"/>
              </a:srgbClr>
            </a:solidFill>
            <a:prstDash val="solid"/>
          </a:ln>
        </p:spPr>
      </p:sp>
      <p:sp>
        <p:nvSpPr>
          <p:cNvPr id="21" name="Shape 19"/>
          <p:cNvSpPr/>
          <p:nvPr/>
        </p:nvSpPr>
        <p:spPr>
          <a:xfrm>
            <a:off x="10762488" y="384048"/>
            <a:ext cx="22860" cy="22860"/>
          </a:xfrm>
          <a:prstGeom prst="ellipse">
            <a:avLst/>
          </a:prstGeom>
          <a:solidFill>
            <a:srgbClr val="CFE0F8">
              <a:alpha val="92000"/>
            </a:srgbClr>
          </a:solidFill>
          <a:ln w="12700">
            <a:solidFill>
              <a:srgbClr val="CFE0F8">
                <a:alpha val="0"/>
              </a:srgbClr>
            </a:solidFill>
            <a:prstDash val="solid"/>
          </a:ln>
        </p:spPr>
      </p:sp>
      <p:sp>
        <p:nvSpPr>
          <p:cNvPr id="22" name="Shape 20"/>
          <p:cNvSpPr/>
          <p:nvPr/>
        </p:nvSpPr>
        <p:spPr>
          <a:xfrm>
            <a:off x="10963656" y="384048"/>
            <a:ext cx="22860" cy="22860"/>
          </a:xfrm>
          <a:prstGeom prst="ellipse">
            <a:avLst/>
          </a:prstGeom>
          <a:solidFill>
            <a:srgbClr val="CFE0F8">
              <a:alpha val="92000"/>
            </a:srgbClr>
          </a:solidFill>
          <a:ln w="12700">
            <a:solidFill>
              <a:srgbClr val="CFE0F8">
                <a:alpha val="0"/>
              </a:srgbClr>
            </a:solidFill>
            <a:prstDash val="solid"/>
          </a:ln>
        </p:spPr>
      </p:sp>
      <p:sp>
        <p:nvSpPr>
          <p:cNvPr id="23" name="Shape 21"/>
          <p:cNvSpPr/>
          <p:nvPr/>
        </p:nvSpPr>
        <p:spPr>
          <a:xfrm>
            <a:off x="11164824" y="384048"/>
            <a:ext cx="22860" cy="22860"/>
          </a:xfrm>
          <a:prstGeom prst="ellipse">
            <a:avLst/>
          </a:prstGeom>
          <a:solidFill>
            <a:srgbClr val="CFE0F8">
              <a:alpha val="92000"/>
            </a:srgbClr>
          </a:solidFill>
          <a:ln w="12700">
            <a:solidFill>
              <a:srgbClr val="CFE0F8">
                <a:alpha val="0"/>
              </a:srgbClr>
            </a:solidFill>
            <a:prstDash val="solid"/>
          </a:ln>
        </p:spPr>
      </p:sp>
      <p:sp>
        <p:nvSpPr>
          <p:cNvPr id="24" name="Shape 22"/>
          <p:cNvSpPr/>
          <p:nvPr/>
        </p:nvSpPr>
        <p:spPr>
          <a:xfrm>
            <a:off x="11365992" y="384048"/>
            <a:ext cx="22860" cy="22860"/>
          </a:xfrm>
          <a:prstGeom prst="ellipse">
            <a:avLst/>
          </a:prstGeom>
          <a:solidFill>
            <a:srgbClr val="CFE0F8">
              <a:alpha val="92000"/>
            </a:srgbClr>
          </a:solidFill>
          <a:ln w="12700">
            <a:solidFill>
              <a:srgbClr val="CFE0F8">
                <a:alpha val="0"/>
              </a:srgbClr>
            </a:solidFill>
            <a:prstDash val="solid"/>
          </a:ln>
        </p:spPr>
      </p:sp>
      <p:sp>
        <p:nvSpPr>
          <p:cNvPr id="25" name="Shape 23"/>
          <p:cNvSpPr/>
          <p:nvPr/>
        </p:nvSpPr>
        <p:spPr>
          <a:xfrm>
            <a:off x="11567160" y="384048"/>
            <a:ext cx="22860" cy="22860"/>
          </a:xfrm>
          <a:prstGeom prst="ellipse">
            <a:avLst/>
          </a:prstGeom>
          <a:solidFill>
            <a:srgbClr val="CFE0F8">
              <a:alpha val="92000"/>
            </a:srgbClr>
          </a:solidFill>
          <a:ln w="12700">
            <a:solidFill>
              <a:srgbClr val="CFE0F8">
                <a:alpha val="0"/>
              </a:srgbClr>
            </a:solidFill>
            <a:prstDash val="solid"/>
          </a:ln>
        </p:spPr>
      </p:sp>
      <p:sp>
        <p:nvSpPr>
          <p:cNvPr id="26" name="Shape 24"/>
          <p:cNvSpPr/>
          <p:nvPr/>
        </p:nvSpPr>
        <p:spPr>
          <a:xfrm>
            <a:off x="11768328" y="384048"/>
            <a:ext cx="22860" cy="22860"/>
          </a:xfrm>
          <a:prstGeom prst="ellipse">
            <a:avLst/>
          </a:prstGeom>
          <a:solidFill>
            <a:srgbClr val="CFE0F8">
              <a:alpha val="92000"/>
            </a:srgbClr>
          </a:solidFill>
          <a:ln w="12700">
            <a:solidFill>
              <a:srgbClr val="CFE0F8">
                <a:alpha val="0"/>
              </a:srgbClr>
            </a:solidFill>
            <a:prstDash val="solid"/>
          </a:ln>
        </p:spPr>
      </p:sp>
      <p:sp>
        <p:nvSpPr>
          <p:cNvPr id="27" name="Shape 25"/>
          <p:cNvSpPr/>
          <p:nvPr/>
        </p:nvSpPr>
        <p:spPr>
          <a:xfrm>
            <a:off x="11969496" y="384048"/>
            <a:ext cx="22860" cy="22860"/>
          </a:xfrm>
          <a:prstGeom prst="ellipse">
            <a:avLst/>
          </a:prstGeom>
          <a:solidFill>
            <a:srgbClr val="CFE0F8">
              <a:alpha val="92000"/>
            </a:srgbClr>
          </a:solidFill>
          <a:ln w="12700">
            <a:solidFill>
              <a:srgbClr val="CFE0F8">
                <a:alpha val="0"/>
              </a:srgbClr>
            </a:solidFill>
            <a:prstDash val="solid"/>
          </a:ln>
        </p:spPr>
      </p:sp>
      <p:sp>
        <p:nvSpPr>
          <p:cNvPr id="28" name="Shape 26"/>
          <p:cNvSpPr/>
          <p:nvPr/>
        </p:nvSpPr>
        <p:spPr>
          <a:xfrm>
            <a:off x="9555480" y="566928"/>
            <a:ext cx="22860" cy="22860"/>
          </a:xfrm>
          <a:prstGeom prst="ellipse">
            <a:avLst/>
          </a:prstGeom>
          <a:solidFill>
            <a:srgbClr val="CFE0F8">
              <a:alpha val="92000"/>
            </a:srgbClr>
          </a:solidFill>
          <a:ln w="12700">
            <a:solidFill>
              <a:srgbClr val="CFE0F8">
                <a:alpha val="0"/>
              </a:srgbClr>
            </a:solidFill>
            <a:prstDash val="solid"/>
          </a:ln>
        </p:spPr>
      </p:sp>
      <p:sp>
        <p:nvSpPr>
          <p:cNvPr id="29" name="Shape 27"/>
          <p:cNvSpPr/>
          <p:nvPr/>
        </p:nvSpPr>
        <p:spPr>
          <a:xfrm>
            <a:off x="9756648" y="566928"/>
            <a:ext cx="22860" cy="22860"/>
          </a:xfrm>
          <a:prstGeom prst="ellipse">
            <a:avLst/>
          </a:prstGeom>
          <a:solidFill>
            <a:srgbClr val="CFE0F8">
              <a:alpha val="92000"/>
            </a:srgbClr>
          </a:solidFill>
          <a:ln w="12700">
            <a:solidFill>
              <a:srgbClr val="CFE0F8">
                <a:alpha val="0"/>
              </a:srgbClr>
            </a:solidFill>
            <a:prstDash val="solid"/>
          </a:ln>
        </p:spPr>
      </p:sp>
      <p:sp>
        <p:nvSpPr>
          <p:cNvPr id="30" name="Shape 28"/>
          <p:cNvSpPr/>
          <p:nvPr/>
        </p:nvSpPr>
        <p:spPr>
          <a:xfrm>
            <a:off x="9957816" y="566928"/>
            <a:ext cx="22860" cy="22860"/>
          </a:xfrm>
          <a:prstGeom prst="ellipse">
            <a:avLst/>
          </a:prstGeom>
          <a:solidFill>
            <a:srgbClr val="CFE0F8">
              <a:alpha val="92000"/>
            </a:srgbClr>
          </a:solidFill>
          <a:ln w="12700">
            <a:solidFill>
              <a:srgbClr val="CFE0F8">
                <a:alpha val="0"/>
              </a:srgbClr>
            </a:solidFill>
            <a:prstDash val="solid"/>
          </a:ln>
        </p:spPr>
      </p:sp>
      <p:sp>
        <p:nvSpPr>
          <p:cNvPr id="31" name="Shape 29"/>
          <p:cNvSpPr/>
          <p:nvPr/>
        </p:nvSpPr>
        <p:spPr>
          <a:xfrm>
            <a:off x="10158984" y="566928"/>
            <a:ext cx="22860" cy="22860"/>
          </a:xfrm>
          <a:prstGeom prst="ellipse">
            <a:avLst/>
          </a:prstGeom>
          <a:solidFill>
            <a:srgbClr val="CFE0F8">
              <a:alpha val="92000"/>
            </a:srgbClr>
          </a:solidFill>
          <a:ln w="12700">
            <a:solidFill>
              <a:srgbClr val="CFE0F8">
                <a:alpha val="0"/>
              </a:srgbClr>
            </a:solidFill>
            <a:prstDash val="solid"/>
          </a:ln>
        </p:spPr>
      </p:sp>
      <p:sp>
        <p:nvSpPr>
          <p:cNvPr id="32" name="Shape 30"/>
          <p:cNvSpPr/>
          <p:nvPr/>
        </p:nvSpPr>
        <p:spPr>
          <a:xfrm>
            <a:off x="10360152" y="566928"/>
            <a:ext cx="22860" cy="22860"/>
          </a:xfrm>
          <a:prstGeom prst="ellipse">
            <a:avLst/>
          </a:prstGeom>
          <a:solidFill>
            <a:srgbClr val="CFE0F8">
              <a:alpha val="92000"/>
            </a:srgbClr>
          </a:solidFill>
          <a:ln w="12700">
            <a:solidFill>
              <a:srgbClr val="CFE0F8">
                <a:alpha val="0"/>
              </a:srgbClr>
            </a:solidFill>
            <a:prstDash val="solid"/>
          </a:ln>
        </p:spPr>
      </p:sp>
      <p:sp>
        <p:nvSpPr>
          <p:cNvPr id="33" name="Shape 31"/>
          <p:cNvSpPr/>
          <p:nvPr/>
        </p:nvSpPr>
        <p:spPr>
          <a:xfrm>
            <a:off x="10561320" y="566928"/>
            <a:ext cx="22860" cy="22860"/>
          </a:xfrm>
          <a:prstGeom prst="ellipse">
            <a:avLst/>
          </a:prstGeom>
          <a:solidFill>
            <a:srgbClr val="CFE0F8">
              <a:alpha val="92000"/>
            </a:srgbClr>
          </a:solidFill>
          <a:ln w="12700">
            <a:solidFill>
              <a:srgbClr val="CFE0F8">
                <a:alpha val="0"/>
              </a:srgbClr>
            </a:solidFill>
            <a:prstDash val="solid"/>
          </a:ln>
        </p:spPr>
      </p:sp>
      <p:sp>
        <p:nvSpPr>
          <p:cNvPr id="34" name="Shape 32"/>
          <p:cNvSpPr/>
          <p:nvPr/>
        </p:nvSpPr>
        <p:spPr>
          <a:xfrm>
            <a:off x="10762488" y="566928"/>
            <a:ext cx="22860" cy="22860"/>
          </a:xfrm>
          <a:prstGeom prst="ellipse">
            <a:avLst/>
          </a:prstGeom>
          <a:solidFill>
            <a:srgbClr val="CFE0F8">
              <a:alpha val="92000"/>
            </a:srgbClr>
          </a:solidFill>
          <a:ln w="12700">
            <a:solidFill>
              <a:srgbClr val="CFE0F8">
                <a:alpha val="0"/>
              </a:srgbClr>
            </a:solidFill>
            <a:prstDash val="solid"/>
          </a:ln>
        </p:spPr>
      </p:sp>
      <p:sp>
        <p:nvSpPr>
          <p:cNvPr id="35" name="Shape 33"/>
          <p:cNvSpPr/>
          <p:nvPr/>
        </p:nvSpPr>
        <p:spPr>
          <a:xfrm>
            <a:off x="10963656" y="566928"/>
            <a:ext cx="22860" cy="22860"/>
          </a:xfrm>
          <a:prstGeom prst="ellipse">
            <a:avLst/>
          </a:prstGeom>
          <a:solidFill>
            <a:srgbClr val="CFE0F8">
              <a:alpha val="92000"/>
            </a:srgbClr>
          </a:solidFill>
          <a:ln w="12700">
            <a:solidFill>
              <a:srgbClr val="CFE0F8">
                <a:alpha val="0"/>
              </a:srgbClr>
            </a:solidFill>
            <a:prstDash val="solid"/>
          </a:ln>
        </p:spPr>
      </p:sp>
      <p:sp>
        <p:nvSpPr>
          <p:cNvPr id="36" name="Shape 34"/>
          <p:cNvSpPr/>
          <p:nvPr/>
        </p:nvSpPr>
        <p:spPr>
          <a:xfrm>
            <a:off x="11164824" y="566928"/>
            <a:ext cx="22860" cy="22860"/>
          </a:xfrm>
          <a:prstGeom prst="ellipse">
            <a:avLst/>
          </a:prstGeom>
          <a:solidFill>
            <a:srgbClr val="CFE0F8">
              <a:alpha val="92000"/>
            </a:srgbClr>
          </a:solidFill>
          <a:ln w="12700">
            <a:solidFill>
              <a:srgbClr val="CFE0F8">
                <a:alpha val="0"/>
              </a:srgbClr>
            </a:solidFill>
            <a:prstDash val="solid"/>
          </a:ln>
        </p:spPr>
      </p:sp>
      <p:sp>
        <p:nvSpPr>
          <p:cNvPr id="37" name="Shape 35"/>
          <p:cNvSpPr/>
          <p:nvPr/>
        </p:nvSpPr>
        <p:spPr>
          <a:xfrm>
            <a:off x="11365992" y="566928"/>
            <a:ext cx="22860" cy="22860"/>
          </a:xfrm>
          <a:prstGeom prst="ellipse">
            <a:avLst/>
          </a:prstGeom>
          <a:solidFill>
            <a:srgbClr val="CFE0F8">
              <a:alpha val="92000"/>
            </a:srgbClr>
          </a:solidFill>
          <a:ln w="12700">
            <a:solidFill>
              <a:srgbClr val="CFE0F8">
                <a:alpha val="0"/>
              </a:srgbClr>
            </a:solidFill>
            <a:prstDash val="solid"/>
          </a:ln>
        </p:spPr>
      </p:sp>
      <p:sp>
        <p:nvSpPr>
          <p:cNvPr id="38" name="Shape 36"/>
          <p:cNvSpPr/>
          <p:nvPr/>
        </p:nvSpPr>
        <p:spPr>
          <a:xfrm>
            <a:off x="11567160" y="566928"/>
            <a:ext cx="22860" cy="22860"/>
          </a:xfrm>
          <a:prstGeom prst="ellipse">
            <a:avLst/>
          </a:prstGeom>
          <a:solidFill>
            <a:srgbClr val="CFE0F8">
              <a:alpha val="92000"/>
            </a:srgbClr>
          </a:solidFill>
          <a:ln w="12700">
            <a:solidFill>
              <a:srgbClr val="CFE0F8">
                <a:alpha val="0"/>
              </a:srgbClr>
            </a:solidFill>
            <a:prstDash val="solid"/>
          </a:ln>
        </p:spPr>
      </p:sp>
      <p:sp>
        <p:nvSpPr>
          <p:cNvPr id="39" name="Shape 37"/>
          <p:cNvSpPr/>
          <p:nvPr/>
        </p:nvSpPr>
        <p:spPr>
          <a:xfrm>
            <a:off x="11768328" y="566928"/>
            <a:ext cx="22860" cy="22860"/>
          </a:xfrm>
          <a:prstGeom prst="ellipse">
            <a:avLst/>
          </a:prstGeom>
          <a:solidFill>
            <a:srgbClr val="CFE0F8">
              <a:alpha val="92000"/>
            </a:srgbClr>
          </a:solidFill>
          <a:ln w="12700">
            <a:solidFill>
              <a:srgbClr val="CFE0F8">
                <a:alpha val="0"/>
              </a:srgbClr>
            </a:solidFill>
            <a:prstDash val="solid"/>
          </a:ln>
        </p:spPr>
      </p:sp>
      <p:sp>
        <p:nvSpPr>
          <p:cNvPr id="40" name="Shape 38"/>
          <p:cNvSpPr/>
          <p:nvPr/>
        </p:nvSpPr>
        <p:spPr>
          <a:xfrm>
            <a:off x="11969496" y="566928"/>
            <a:ext cx="22860" cy="22860"/>
          </a:xfrm>
          <a:prstGeom prst="ellipse">
            <a:avLst/>
          </a:prstGeom>
          <a:solidFill>
            <a:srgbClr val="CFE0F8">
              <a:alpha val="92000"/>
            </a:srgbClr>
          </a:solidFill>
          <a:ln w="12700">
            <a:solidFill>
              <a:srgbClr val="CFE0F8">
                <a:alpha val="0"/>
              </a:srgbClr>
            </a:solidFill>
            <a:prstDash val="solid"/>
          </a:ln>
        </p:spPr>
      </p:sp>
      <p:sp>
        <p:nvSpPr>
          <p:cNvPr id="41" name="Shape 39"/>
          <p:cNvSpPr/>
          <p:nvPr/>
        </p:nvSpPr>
        <p:spPr>
          <a:xfrm>
            <a:off x="9555480" y="749808"/>
            <a:ext cx="22860" cy="22860"/>
          </a:xfrm>
          <a:prstGeom prst="ellipse">
            <a:avLst/>
          </a:prstGeom>
          <a:solidFill>
            <a:srgbClr val="CFE0F8">
              <a:alpha val="92000"/>
            </a:srgbClr>
          </a:solidFill>
          <a:ln w="12700">
            <a:solidFill>
              <a:srgbClr val="CFE0F8">
                <a:alpha val="0"/>
              </a:srgbClr>
            </a:solidFill>
            <a:prstDash val="solid"/>
          </a:ln>
        </p:spPr>
      </p:sp>
      <p:sp>
        <p:nvSpPr>
          <p:cNvPr id="42" name="Shape 40"/>
          <p:cNvSpPr/>
          <p:nvPr/>
        </p:nvSpPr>
        <p:spPr>
          <a:xfrm>
            <a:off x="9756648" y="749808"/>
            <a:ext cx="22860" cy="22860"/>
          </a:xfrm>
          <a:prstGeom prst="ellipse">
            <a:avLst/>
          </a:prstGeom>
          <a:solidFill>
            <a:srgbClr val="CFE0F8">
              <a:alpha val="92000"/>
            </a:srgbClr>
          </a:solidFill>
          <a:ln w="12700">
            <a:solidFill>
              <a:srgbClr val="CFE0F8">
                <a:alpha val="0"/>
              </a:srgbClr>
            </a:solidFill>
            <a:prstDash val="solid"/>
          </a:ln>
        </p:spPr>
      </p:sp>
      <p:sp>
        <p:nvSpPr>
          <p:cNvPr id="43" name="Shape 41"/>
          <p:cNvSpPr/>
          <p:nvPr/>
        </p:nvSpPr>
        <p:spPr>
          <a:xfrm>
            <a:off x="9957816" y="749808"/>
            <a:ext cx="22860" cy="22860"/>
          </a:xfrm>
          <a:prstGeom prst="ellipse">
            <a:avLst/>
          </a:prstGeom>
          <a:solidFill>
            <a:srgbClr val="CFE0F8">
              <a:alpha val="92000"/>
            </a:srgbClr>
          </a:solidFill>
          <a:ln w="12700">
            <a:solidFill>
              <a:srgbClr val="CFE0F8">
                <a:alpha val="0"/>
              </a:srgbClr>
            </a:solidFill>
            <a:prstDash val="solid"/>
          </a:ln>
        </p:spPr>
      </p:sp>
      <p:sp>
        <p:nvSpPr>
          <p:cNvPr id="44" name="Shape 42"/>
          <p:cNvSpPr/>
          <p:nvPr/>
        </p:nvSpPr>
        <p:spPr>
          <a:xfrm>
            <a:off x="10158984" y="749808"/>
            <a:ext cx="22860" cy="22860"/>
          </a:xfrm>
          <a:prstGeom prst="ellipse">
            <a:avLst/>
          </a:prstGeom>
          <a:solidFill>
            <a:srgbClr val="CFE0F8">
              <a:alpha val="92000"/>
            </a:srgbClr>
          </a:solidFill>
          <a:ln w="12700">
            <a:solidFill>
              <a:srgbClr val="CFE0F8">
                <a:alpha val="0"/>
              </a:srgbClr>
            </a:solidFill>
            <a:prstDash val="solid"/>
          </a:ln>
        </p:spPr>
      </p:sp>
      <p:sp>
        <p:nvSpPr>
          <p:cNvPr id="45" name="Shape 43"/>
          <p:cNvSpPr/>
          <p:nvPr/>
        </p:nvSpPr>
        <p:spPr>
          <a:xfrm>
            <a:off x="10360152" y="749808"/>
            <a:ext cx="22860" cy="22860"/>
          </a:xfrm>
          <a:prstGeom prst="ellipse">
            <a:avLst/>
          </a:prstGeom>
          <a:solidFill>
            <a:srgbClr val="CFE0F8">
              <a:alpha val="92000"/>
            </a:srgbClr>
          </a:solidFill>
          <a:ln w="12700">
            <a:solidFill>
              <a:srgbClr val="CFE0F8">
                <a:alpha val="0"/>
              </a:srgbClr>
            </a:solidFill>
            <a:prstDash val="solid"/>
          </a:ln>
        </p:spPr>
      </p:sp>
      <p:sp>
        <p:nvSpPr>
          <p:cNvPr id="46" name="Shape 44"/>
          <p:cNvSpPr/>
          <p:nvPr/>
        </p:nvSpPr>
        <p:spPr>
          <a:xfrm>
            <a:off x="10561320" y="749808"/>
            <a:ext cx="22860" cy="22860"/>
          </a:xfrm>
          <a:prstGeom prst="ellipse">
            <a:avLst/>
          </a:prstGeom>
          <a:solidFill>
            <a:srgbClr val="CFE0F8">
              <a:alpha val="92000"/>
            </a:srgbClr>
          </a:solidFill>
          <a:ln w="12700">
            <a:solidFill>
              <a:srgbClr val="CFE0F8">
                <a:alpha val="0"/>
              </a:srgbClr>
            </a:solidFill>
            <a:prstDash val="solid"/>
          </a:ln>
        </p:spPr>
      </p:sp>
      <p:sp>
        <p:nvSpPr>
          <p:cNvPr id="47" name="Shape 45"/>
          <p:cNvSpPr/>
          <p:nvPr/>
        </p:nvSpPr>
        <p:spPr>
          <a:xfrm>
            <a:off x="10762488" y="749808"/>
            <a:ext cx="22860" cy="22860"/>
          </a:xfrm>
          <a:prstGeom prst="ellipse">
            <a:avLst/>
          </a:prstGeom>
          <a:solidFill>
            <a:srgbClr val="CFE0F8">
              <a:alpha val="92000"/>
            </a:srgbClr>
          </a:solidFill>
          <a:ln w="12700">
            <a:solidFill>
              <a:srgbClr val="CFE0F8">
                <a:alpha val="0"/>
              </a:srgbClr>
            </a:solidFill>
            <a:prstDash val="solid"/>
          </a:ln>
        </p:spPr>
      </p:sp>
      <p:sp>
        <p:nvSpPr>
          <p:cNvPr id="48" name="Shape 46"/>
          <p:cNvSpPr/>
          <p:nvPr/>
        </p:nvSpPr>
        <p:spPr>
          <a:xfrm>
            <a:off x="10963656" y="749808"/>
            <a:ext cx="22860" cy="22860"/>
          </a:xfrm>
          <a:prstGeom prst="ellipse">
            <a:avLst/>
          </a:prstGeom>
          <a:solidFill>
            <a:srgbClr val="CFE0F8">
              <a:alpha val="92000"/>
            </a:srgbClr>
          </a:solidFill>
          <a:ln w="12700">
            <a:solidFill>
              <a:srgbClr val="CFE0F8">
                <a:alpha val="0"/>
              </a:srgbClr>
            </a:solidFill>
            <a:prstDash val="solid"/>
          </a:ln>
        </p:spPr>
      </p:sp>
      <p:sp>
        <p:nvSpPr>
          <p:cNvPr id="49" name="Shape 47"/>
          <p:cNvSpPr/>
          <p:nvPr/>
        </p:nvSpPr>
        <p:spPr>
          <a:xfrm>
            <a:off x="11164824" y="749808"/>
            <a:ext cx="22860" cy="22860"/>
          </a:xfrm>
          <a:prstGeom prst="ellipse">
            <a:avLst/>
          </a:prstGeom>
          <a:solidFill>
            <a:srgbClr val="CFE0F8">
              <a:alpha val="92000"/>
            </a:srgbClr>
          </a:solidFill>
          <a:ln w="12700">
            <a:solidFill>
              <a:srgbClr val="CFE0F8">
                <a:alpha val="0"/>
              </a:srgbClr>
            </a:solidFill>
            <a:prstDash val="solid"/>
          </a:ln>
        </p:spPr>
      </p:sp>
      <p:sp>
        <p:nvSpPr>
          <p:cNvPr id="50" name="Shape 48"/>
          <p:cNvSpPr/>
          <p:nvPr/>
        </p:nvSpPr>
        <p:spPr>
          <a:xfrm>
            <a:off x="11365992" y="749808"/>
            <a:ext cx="22860" cy="22860"/>
          </a:xfrm>
          <a:prstGeom prst="ellipse">
            <a:avLst/>
          </a:prstGeom>
          <a:solidFill>
            <a:srgbClr val="CFE0F8">
              <a:alpha val="92000"/>
            </a:srgbClr>
          </a:solidFill>
          <a:ln w="12700">
            <a:solidFill>
              <a:srgbClr val="CFE0F8">
                <a:alpha val="0"/>
              </a:srgbClr>
            </a:solidFill>
            <a:prstDash val="solid"/>
          </a:ln>
        </p:spPr>
      </p:sp>
      <p:sp>
        <p:nvSpPr>
          <p:cNvPr id="51" name="Shape 49"/>
          <p:cNvSpPr/>
          <p:nvPr/>
        </p:nvSpPr>
        <p:spPr>
          <a:xfrm>
            <a:off x="11567160" y="749808"/>
            <a:ext cx="22860" cy="22860"/>
          </a:xfrm>
          <a:prstGeom prst="ellipse">
            <a:avLst/>
          </a:prstGeom>
          <a:solidFill>
            <a:srgbClr val="CFE0F8">
              <a:alpha val="92000"/>
            </a:srgbClr>
          </a:solidFill>
          <a:ln w="12700">
            <a:solidFill>
              <a:srgbClr val="CFE0F8">
                <a:alpha val="0"/>
              </a:srgbClr>
            </a:solidFill>
            <a:prstDash val="solid"/>
          </a:ln>
        </p:spPr>
      </p:sp>
      <p:sp>
        <p:nvSpPr>
          <p:cNvPr id="52" name="Shape 50"/>
          <p:cNvSpPr/>
          <p:nvPr/>
        </p:nvSpPr>
        <p:spPr>
          <a:xfrm>
            <a:off x="11768328" y="749808"/>
            <a:ext cx="22860" cy="22860"/>
          </a:xfrm>
          <a:prstGeom prst="ellipse">
            <a:avLst/>
          </a:prstGeom>
          <a:solidFill>
            <a:srgbClr val="CFE0F8">
              <a:alpha val="92000"/>
            </a:srgbClr>
          </a:solidFill>
          <a:ln w="12700">
            <a:solidFill>
              <a:srgbClr val="CFE0F8">
                <a:alpha val="0"/>
              </a:srgbClr>
            </a:solidFill>
            <a:prstDash val="solid"/>
          </a:ln>
        </p:spPr>
      </p:sp>
      <p:sp>
        <p:nvSpPr>
          <p:cNvPr id="53" name="Shape 51"/>
          <p:cNvSpPr/>
          <p:nvPr/>
        </p:nvSpPr>
        <p:spPr>
          <a:xfrm>
            <a:off x="11969496" y="749808"/>
            <a:ext cx="22860" cy="22860"/>
          </a:xfrm>
          <a:prstGeom prst="ellipse">
            <a:avLst/>
          </a:prstGeom>
          <a:solidFill>
            <a:srgbClr val="CFE0F8">
              <a:alpha val="92000"/>
            </a:srgbClr>
          </a:solidFill>
          <a:ln w="12700">
            <a:solidFill>
              <a:srgbClr val="CFE0F8">
                <a:alpha val="0"/>
              </a:srgbClr>
            </a:solidFill>
            <a:prstDash val="solid"/>
          </a:ln>
        </p:spPr>
      </p:sp>
      <p:sp>
        <p:nvSpPr>
          <p:cNvPr id="54" name="Shape 52"/>
          <p:cNvSpPr/>
          <p:nvPr/>
        </p:nvSpPr>
        <p:spPr>
          <a:xfrm>
            <a:off x="9555480" y="932688"/>
            <a:ext cx="22860" cy="22860"/>
          </a:xfrm>
          <a:prstGeom prst="ellipse">
            <a:avLst/>
          </a:prstGeom>
          <a:solidFill>
            <a:srgbClr val="CFE0F8">
              <a:alpha val="92000"/>
            </a:srgbClr>
          </a:solidFill>
          <a:ln w="12700">
            <a:solidFill>
              <a:srgbClr val="CFE0F8">
                <a:alpha val="0"/>
              </a:srgbClr>
            </a:solidFill>
            <a:prstDash val="solid"/>
          </a:ln>
        </p:spPr>
      </p:sp>
      <p:sp>
        <p:nvSpPr>
          <p:cNvPr id="55" name="Shape 53"/>
          <p:cNvSpPr/>
          <p:nvPr/>
        </p:nvSpPr>
        <p:spPr>
          <a:xfrm>
            <a:off x="9756648" y="932688"/>
            <a:ext cx="22860" cy="22860"/>
          </a:xfrm>
          <a:prstGeom prst="ellipse">
            <a:avLst/>
          </a:prstGeom>
          <a:solidFill>
            <a:srgbClr val="CFE0F8">
              <a:alpha val="92000"/>
            </a:srgbClr>
          </a:solidFill>
          <a:ln w="12700">
            <a:solidFill>
              <a:srgbClr val="CFE0F8">
                <a:alpha val="0"/>
              </a:srgbClr>
            </a:solidFill>
            <a:prstDash val="solid"/>
          </a:ln>
        </p:spPr>
      </p:sp>
      <p:sp>
        <p:nvSpPr>
          <p:cNvPr id="56" name="Shape 54"/>
          <p:cNvSpPr/>
          <p:nvPr/>
        </p:nvSpPr>
        <p:spPr>
          <a:xfrm>
            <a:off x="9957816" y="932688"/>
            <a:ext cx="22860" cy="22860"/>
          </a:xfrm>
          <a:prstGeom prst="ellipse">
            <a:avLst/>
          </a:prstGeom>
          <a:solidFill>
            <a:srgbClr val="CFE0F8">
              <a:alpha val="92000"/>
            </a:srgbClr>
          </a:solidFill>
          <a:ln w="12700">
            <a:solidFill>
              <a:srgbClr val="CFE0F8">
                <a:alpha val="0"/>
              </a:srgbClr>
            </a:solidFill>
            <a:prstDash val="solid"/>
          </a:ln>
        </p:spPr>
      </p:sp>
      <p:sp>
        <p:nvSpPr>
          <p:cNvPr id="57" name="Shape 55"/>
          <p:cNvSpPr/>
          <p:nvPr/>
        </p:nvSpPr>
        <p:spPr>
          <a:xfrm>
            <a:off x="10158984" y="932688"/>
            <a:ext cx="22860" cy="22860"/>
          </a:xfrm>
          <a:prstGeom prst="ellipse">
            <a:avLst/>
          </a:prstGeom>
          <a:solidFill>
            <a:srgbClr val="CFE0F8">
              <a:alpha val="92000"/>
            </a:srgbClr>
          </a:solidFill>
          <a:ln w="12700">
            <a:solidFill>
              <a:srgbClr val="CFE0F8">
                <a:alpha val="0"/>
              </a:srgbClr>
            </a:solidFill>
            <a:prstDash val="solid"/>
          </a:ln>
        </p:spPr>
      </p:sp>
      <p:sp>
        <p:nvSpPr>
          <p:cNvPr id="58" name="Shape 56"/>
          <p:cNvSpPr/>
          <p:nvPr/>
        </p:nvSpPr>
        <p:spPr>
          <a:xfrm>
            <a:off x="10360152" y="932688"/>
            <a:ext cx="22860" cy="22860"/>
          </a:xfrm>
          <a:prstGeom prst="ellipse">
            <a:avLst/>
          </a:prstGeom>
          <a:solidFill>
            <a:srgbClr val="CFE0F8">
              <a:alpha val="92000"/>
            </a:srgbClr>
          </a:solidFill>
          <a:ln w="12700">
            <a:solidFill>
              <a:srgbClr val="CFE0F8">
                <a:alpha val="0"/>
              </a:srgbClr>
            </a:solidFill>
            <a:prstDash val="solid"/>
          </a:ln>
        </p:spPr>
      </p:sp>
      <p:sp>
        <p:nvSpPr>
          <p:cNvPr id="59" name="Shape 57"/>
          <p:cNvSpPr/>
          <p:nvPr/>
        </p:nvSpPr>
        <p:spPr>
          <a:xfrm>
            <a:off x="10561320" y="932688"/>
            <a:ext cx="22860" cy="22860"/>
          </a:xfrm>
          <a:prstGeom prst="ellipse">
            <a:avLst/>
          </a:prstGeom>
          <a:solidFill>
            <a:srgbClr val="CFE0F8">
              <a:alpha val="92000"/>
            </a:srgbClr>
          </a:solidFill>
          <a:ln w="12700">
            <a:solidFill>
              <a:srgbClr val="CFE0F8">
                <a:alpha val="0"/>
              </a:srgbClr>
            </a:solidFill>
            <a:prstDash val="solid"/>
          </a:ln>
        </p:spPr>
      </p:sp>
      <p:sp>
        <p:nvSpPr>
          <p:cNvPr id="60" name="Shape 58"/>
          <p:cNvSpPr/>
          <p:nvPr/>
        </p:nvSpPr>
        <p:spPr>
          <a:xfrm>
            <a:off x="10762488" y="932688"/>
            <a:ext cx="22860" cy="22860"/>
          </a:xfrm>
          <a:prstGeom prst="ellipse">
            <a:avLst/>
          </a:prstGeom>
          <a:solidFill>
            <a:srgbClr val="CFE0F8">
              <a:alpha val="92000"/>
            </a:srgbClr>
          </a:solidFill>
          <a:ln w="12700">
            <a:solidFill>
              <a:srgbClr val="CFE0F8">
                <a:alpha val="0"/>
              </a:srgbClr>
            </a:solidFill>
            <a:prstDash val="solid"/>
          </a:ln>
        </p:spPr>
      </p:sp>
      <p:sp>
        <p:nvSpPr>
          <p:cNvPr id="61" name="Shape 59"/>
          <p:cNvSpPr/>
          <p:nvPr/>
        </p:nvSpPr>
        <p:spPr>
          <a:xfrm>
            <a:off x="10963656" y="932688"/>
            <a:ext cx="22860" cy="22860"/>
          </a:xfrm>
          <a:prstGeom prst="ellipse">
            <a:avLst/>
          </a:prstGeom>
          <a:solidFill>
            <a:srgbClr val="CFE0F8">
              <a:alpha val="92000"/>
            </a:srgbClr>
          </a:solidFill>
          <a:ln w="12700">
            <a:solidFill>
              <a:srgbClr val="CFE0F8">
                <a:alpha val="0"/>
              </a:srgbClr>
            </a:solidFill>
            <a:prstDash val="solid"/>
          </a:ln>
        </p:spPr>
      </p:sp>
      <p:sp>
        <p:nvSpPr>
          <p:cNvPr id="62" name="Shape 60"/>
          <p:cNvSpPr/>
          <p:nvPr/>
        </p:nvSpPr>
        <p:spPr>
          <a:xfrm>
            <a:off x="11164824" y="932688"/>
            <a:ext cx="22860" cy="22860"/>
          </a:xfrm>
          <a:prstGeom prst="ellipse">
            <a:avLst/>
          </a:prstGeom>
          <a:solidFill>
            <a:srgbClr val="CFE0F8">
              <a:alpha val="92000"/>
            </a:srgbClr>
          </a:solidFill>
          <a:ln w="12700">
            <a:solidFill>
              <a:srgbClr val="CFE0F8">
                <a:alpha val="0"/>
              </a:srgbClr>
            </a:solidFill>
            <a:prstDash val="solid"/>
          </a:ln>
        </p:spPr>
      </p:sp>
      <p:sp>
        <p:nvSpPr>
          <p:cNvPr id="63" name="Shape 61"/>
          <p:cNvSpPr/>
          <p:nvPr/>
        </p:nvSpPr>
        <p:spPr>
          <a:xfrm>
            <a:off x="11365992" y="932688"/>
            <a:ext cx="22860" cy="22860"/>
          </a:xfrm>
          <a:prstGeom prst="ellipse">
            <a:avLst/>
          </a:prstGeom>
          <a:solidFill>
            <a:srgbClr val="CFE0F8">
              <a:alpha val="92000"/>
            </a:srgbClr>
          </a:solidFill>
          <a:ln w="12700">
            <a:solidFill>
              <a:srgbClr val="CFE0F8">
                <a:alpha val="0"/>
              </a:srgbClr>
            </a:solidFill>
            <a:prstDash val="solid"/>
          </a:ln>
        </p:spPr>
      </p:sp>
      <p:sp>
        <p:nvSpPr>
          <p:cNvPr id="64" name="Shape 62"/>
          <p:cNvSpPr/>
          <p:nvPr/>
        </p:nvSpPr>
        <p:spPr>
          <a:xfrm>
            <a:off x="11567160" y="932688"/>
            <a:ext cx="22860" cy="22860"/>
          </a:xfrm>
          <a:prstGeom prst="ellipse">
            <a:avLst/>
          </a:prstGeom>
          <a:solidFill>
            <a:srgbClr val="CFE0F8">
              <a:alpha val="92000"/>
            </a:srgbClr>
          </a:solidFill>
          <a:ln w="12700">
            <a:solidFill>
              <a:srgbClr val="CFE0F8">
                <a:alpha val="0"/>
              </a:srgbClr>
            </a:solidFill>
            <a:prstDash val="solid"/>
          </a:ln>
        </p:spPr>
      </p:sp>
      <p:sp>
        <p:nvSpPr>
          <p:cNvPr id="65" name="Shape 63"/>
          <p:cNvSpPr/>
          <p:nvPr/>
        </p:nvSpPr>
        <p:spPr>
          <a:xfrm>
            <a:off x="11768328" y="932688"/>
            <a:ext cx="22860" cy="22860"/>
          </a:xfrm>
          <a:prstGeom prst="ellipse">
            <a:avLst/>
          </a:prstGeom>
          <a:solidFill>
            <a:srgbClr val="CFE0F8">
              <a:alpha val="92000"/>
            </a:srgbClr>
          </a:solidFill>
          <a:ln w="12700">
            <a:solidFill>
              <a:srgbClr val="CFE0F8">
                <a:alpha val="0"/>
              </a:srgbClr>
            </a:solidFill>
            <a:prstDash val="solid"/>
          </a:ln>
        </p:spPr>
      </p:sp>
      <p:sp>
        <p:nvSpPr>
          <p:cNvPr id="66" name="Shape 64"/>
          <p:cNvSpPr/>
          <p:nvPr/>
        </p:nvSpPr>
        <p:spPr>
          <a:xfrm>
            <a:off x="11969496" y="932688"/>
            <a:ext cx="22860" cy="22860"/>
          </a:xfrm>
          <a:prstGeom prst="ellipse">
            <a:avLst/>
          </a:prstGeom>
          <a:solidFill>
            <a:srgbClr val="CFE0F8">
              <a:alpha val="92000"/>
            </a:srgbClr>
          </a:solidFill>
          <a:ln w="12700">
            <a:solidFill>
              <a:srgbClr val="CFE0F8">
                <a:alpha val="0"/>
              </a:srgbClr>
            </a:solidFill>
            <a:prstDash val="solid"/>
          </a:ln>
        </p:spPr>
      </p:sp>
      <p:sp>
        <p:nvSpPr>
          <p:cNvPr id="67" name="Shape 65"/>
          <p:cNvSpPr/>
          <p:nvPr/>
        </p:nvSpPr>
        <p:spPr>
          <a:xfrm>
            <a:off x="9555480" y="1115568"/>
            <a:ext cx="22860" cy="22860"/>
          </a:xfrm>
          <a:prstGeom prst="ellipse">
            <a:avLst/>
          </a:prstGeom>
          <a:solidFill>
            <a:srgbClr val="CFE0F8">
              <a:alpha val="92000"/>
            </a:srgbClr>
          </a:solidFill>
          <a:ln w="12700">
            <a:solidFill>
              <a:srgbClr val="CFE0F8">
                <a:alpha val="0"/>
              </a:srgbClr>
            </a:solidFill>
            <a:prstDash val="solid"/>
          </a:ln>
        </p:spPr>
      </p:sp>
      <p:sp>
        <p:nvSpPr>
          <p:cNvPr id="68" name="Shape 66"/>
          <p:cNvSpPr/>
          <p:nvPr/>
        </p:nvSpPr>
        <p:spPr>
          <a:xfrm>
            <a:off x="9756648" y="1115568"/>
            <a:ext cx="22860" cy="22860"/>
          </a:xfrm>
          <a:prstGeom prst="ellipse">
            <a:avLst/>
          </a:prstGeom>
          <a:solidFill>
            <a:srgbClr val="CFE0F8">
              <a:alpha val="92000"/>
            </a:srgbClr>
          </a:solidFill>
          <a:ln w="12700">
            <a:solidFill>
              <a:srgbClr val="CFE0F8">
                <a:alpha val="0"/>
              </a:srgbClr>
            </a:solidFill>
            <a:prstDash val="solid"/>
          </a:ln>
        </p:spPr>
      </p:sp>
      <p:sp>
        <p:nvSpPr>
          <p:cNvPr id="69" name="Shape 67"/>
          <p:cNvSpPr/>
          <p:nvPr/>
        </p:nvSpPr>
        <p:spPr>
          <a:xfrm>
            <a:off x="9957816" y="1115568"/>
            <a:ext cx="22860" cy="22860"/>
          </a:xfrm>
          <a:prstGeom prst="ellipse">
            <a:avLst/>
          </a:prstGeom>
          <a:solidFill>
            <a:srgbClr val="CFE0F8">
              <a:alpha val="92000"/>
            </a:srgbClr>
          </a:solidFill>
          <a:ln w="12700">
            <a:solidFill>
              <a:srgbClr val="CFE0F8">
                <a:alpha val="0"/>
              </a:srgbClr>
            </a:solidFill>
            <a:prstDash val="solid"/>
          </a:ln>
        </p:spPr>
      </p:sp>
      <p:sp>
        <p:nvSpPr>
          <p:cNvPr id="70" name="Shape 68"/>
          <p:cNvSpPr/>
          <p:nvPr/>
        </p:nvSpPr>
        <p:spPr>
          <a:xfrm>
            <a:off x="10158984" y="1115568"/>
            <a:ext cx="22860" cy="22860"/>
          </a:xfrm>
          <a:prstGeom prst="ellipse">
            <a:avLst/>
          </a:prstGeom>
          <a:solidFill>
            <a:srgbClr val="CFE0F8">
              <a:alpha val="92000"/>
            </a:srgbClr>
          </a:solidFill>
          <a:ln w="12700">
            <a:solidFill>
              <a:srgbClr val="CFE0F8">
                <a:alpha val="0"/>
              </a:srgbClr>
            </a:solidFill>
            <a:prstDash val="solid"/>
          </a:ln>
        </p:spPr>
      </p:sp>
      <p:sp>
        <p:nvSpPr>
          <p:cNvPr id="71" name="Shape 69"/>
          <p:cNvSpPr/>
          <p:nvPr/>
        </p:nvSpPr>
        <p:spPr>
          <a:xfrm>
            <a:off x="10360152" y="1115568"/>
            <a:ext cx="22860" cy="22860"/>
          </a:xfrm>
          <a:prstGeom prst="ellipse">
            <a:avLst/>
          </a:prstGeom>
          <a:solidFill>
            <a:srgbClr val="CFE0F8">
              <a:alpha val="92000"/>
            </a:srgbClr>
          </a:solidFill>
          <a:ln w="12700">
            <a:solidFill>
              <a:srgbClr val="CFE0F8">
                <a:alpha val="0"/>
              </a:srgbClr>
            </a:solidFill>
            <a:prstDash val="solid"/>
          </a:ln>
        </p:spPr>
      </p:sp>
      <p:sp>
        <p:nvSpPr>
          <p:cNvPr id="72" name="Shape 70"/>
          <p:cNvSpPr/>
          <p:nvPr/>
        </p:nvSpPr>
        <p:spPr>
          <a:xfrm>
            <a:off x="10561320" y="1115568"/>
            <a:ext cx="22860" cy="22860"/>
          </a:xfrm>
          <a:prstGeom prst="ellipse">
            <a:avLst/>
          </a:prstGeom>
          <a:solidFill>
            <a:srgbClr val="CFE0F8">
              <a:alpha val="92000"/>
            </a:srgbClr>
          </a:solidFill>
          <a:ln w="12700">
            <a:solidFill>
              <a:srgbClr val="CFE0F8">
                <a:alpha val="0"/>
              </a:srgbClr>
            </a:solidFill>
            <a:prstDash val="solid"/>
          </a:ln>
        </p:spPr>
      </p:sp>
      <p:sp>
        <p:nvSpPr>
          <p:cNvPr id="73" name="Shape 71"/>
          <p:cNvSpPr/>
          <p:nvPr/>
        </p:nvSpPr>
        <p:spPr>
          <a:xfrm>
            <a:off x="10762488" y="1115568"/>
            <a:ext cx="22860" cy="22860"/>
          </a:xfrm>
          <a:prstGeom prst="ellipse">
            <a:avLst/>
          </a:prstGeom>
          <a:solidFill>
            <a:srgbClr val="CFE0F8">
              <a:alpha val="92000"/>
            </a:srgbClr>
          </a:solidFill>
          <a:ln w="12700">
            <a:solidFill>
              <a:srgbClr val="CFE0F8">
                <a:alpha val="0"/>
              </a:srgbClr>
            </a:solidFill>
            <a:prstDash val="solid"/>
          </a:ln>
        </p:spPr>
      </p:sp>
      <p:sp>
        <p:nvSpPr>
          <p:cNvPr id="74" name="Shape 72"/>
          <p:cNvSpPr/>
          <p:nvPr/>
        </p:nvSpPr>
        <p:spPr>
          <a:xfrm>
            <a:off x="10963656" y="1115568"/>
            <a:ext cx="22860" cy="22860"/>
          </a:xfrm>
          <a:prstGeom prst="ellipse">
            <a:avLst/>
          </a:prstGeom>
          <a:solidFill>
            <a:srgbClr val="CFE0F8">
              <a:alpha val="92000"/>
            </a:srgbClr>
          </a:solidFill>
          <a:ln w="12700">
            <a:solidFill>
              <a:srgbClr val="CFE0F8">
                <a:alpha val="0"/>
              </a:srgbClr>
            </a:solidFill>
            <a:prstDash val="solid"/>
          </a:ln>
        </p:spPr>
      </p:sp>
      <p:sp>
        <p:nvSpPr>
          <p:cNvPr id="75" name="Shape 73"/>
          <p:cNvSpPr/>
          <p:nvPr/>
        </p:nvSpPr>
        <p:spPr>
          <a:xfrm>
            <a:off x="11164824" y="1115568"/>
            <a:ext cx="22860" cy="22860"/>
          </a:xfrm>
          <a:prstGeom prst="ellipse">
            <a:avLst/>
          </a:prstGeom>
          <a:solidFill>
            <a:srgbClr val="CFE0F8">
              <a:alpha val="92000"/>
            </a:srgbClr>
          </a:solidFill>
          <a:ln w="12700">
            <a:solidFill>
              <a:srgbClr val="CFE0F8">
                <a:alpha val="0"/>
              </a:srgbClr>
            </a:solidFill>
            <a:prstDash val="solid"/>
          </a:ln>
        </p:spPr>
      </p:sp>
      <p:sp>
        <p:nvSpPr>
          <p:cNvPr id="76" name="Shape 74"/>
          <p:cNvSpPr/>
          <p:nvPr/>
        </p:nvSpPr>
        <p:spPr>
          <a:xfrm>
            <a:off x="11365992" y="1115568"/>
            <a:ext cx="22860" cy="22860"/>
          </a:xfrm>
          <a:prstGeom prst="ellipse">
            <a:avLst/>
          </a:prstGeom>
          <a:solidFill>
            <a:srgbClr val="CFE0F8">
              <a:alpha val="92000"/>
            </a:srgbClr>
          </a:solidFill>
          <a:ln w="12700">
            <a:solidFill>
              <a:srgbClr val="CFE0F8">
                <a:alpha val="0"/>
              </a:srgbClr>
            </a:solidFill>
            <a:prstDash val="solid"/>
          </a:ln>
        </p:spPr>
      </p:sp>
      <p:sp>
        <p:nvSpPr>
          <p:cNvPr id="77" name="Shape 75"/>
          <p:cNvSpPr/>
          <p:nvPr/>
        </p:nvSpPr>
        <p:spPr>
          <a:xfrm>
            <a:off x="11567160" y="1115568"/>
            <a:ext cx="22860" cy="22860"/>
          </a:xfrm>
          <a:prstGeom prst="ellipse">
            <a:avLst/>
          </a:prstGeom>
          <a:solidFill>
            <a:srgbClr val="CFE0F8">
              <a:alpha val="92000"/>
            </a:srgbClr>
          </a:solidFill>
          <a:ln w="12700">
            <a:solidFill>
              <a:srgbClr val="CFE0F8">
                <a:alpha val="0"/>
              </a:srgbClr>
            </a:solidFill>
            <a:prstDash val="solid"/>
          </a:ln>
        </p:spPr>
      </p:sp>
      <p:sp>
        <p:nvSpPr>
          <p:cNvPr id="78" name="Shape 76"/>
          <p:cNvSpPr/>
          <p:nvPr/>
        </p:nvSpPr>
        <p:spPr>
          <a:xfrm>
            <a:off x="11768328" y="1115568"/>
            <a:ext cx="22860" cy="22860"/>
          </a:xfrm>
          <a:prstGeom prst="ellipse">
            <a:avLst/>
          </a:prstGeom>
          <a:solidFill>
            <a:srgbClr val="CFE0F8">
              <a:alpha val="92000"/>
            </a:srgbClr>
          </a:solidFill>
          <a:ln w="12700">
            <a:solidFill>
              <a:srgbClr val="CFE0F8">
                <a:alpha val="0"/>
              </a:srgbClr>
            </a:solidFill>
            <a:prstDash val="solid"/>
          </a:ln>
        </p:spPr>
      </p:sp>
      <p:sp>
        <p:nvSpPr>
          <p:cNvPr id="79" name="Shape 77"/>
          <p:cNvSpPr/>
          <p:nvPr/>
        </p:nvSpPr>
        <p:spPr>
          <a:xfrm>
            <a:off x="11969496" y="1115568"/>
            <a:ext cx="22860" cy="22860"/>
          </a:xfrm>
          <a:prstGeom prst="ellipse">
            <a:avLst/>
          </a:prstGeom>
          <a:solidFill>
            <a:srgbClr val="CFE0F8">
              <a:alpha val="92000"/>
            </a:srgbClr>
          </a:solidFill>
          <a:ln w="12700">
            <a:solidFill>
              <a:srgbClr val="CFE0F8">
                <a:alpha val="0"/>
              </a:srgbClr>
            </a:solidFill>
            <a:prstDash val="solid"/>
          </a:ln>
        </p:spPr>
      </p:sp>
      <p:sp>
        <p:nvSpPr>
          <p:cNvPr id="80" name="Shape 78"/>
          <p:cNvSpPr/>
          <p:nvPr/>
        </p:nvSpPr>
        <p:spPr>
          <a:xfrm>
            <a:off x="9555480" y="1298448"/>
            <a:ext cx="22860" cy="22860"/>
          </a:xfrm>
          <a:prstGeom prst="ellipse">
            <a:avLst/>
          </a:prstGeom>
          <a:solidFill>
            <a:srgbClr val="CFE0F8">
              <a:alpha val="92000"/>
            </a:srgbClr>
          </a:solidFill>
          <a:ln w="12700">
            <a:solidFill>
              <a:srgbClr val="CFE0F8">
                <a:alpha val="0"/>
              </a:srgbClr>
            </a:solidFill>
            <a:prstDash val="solid"/>
          </a:ln>
        </p:spPr>
      </p:sp>
      <p:sp>
        <p:nvSpPr>
          <p:cNvPr id="81" name="Shape 79"/>
          <p:cNvSpPr/>
          <p:nvPr/>
        </p:nvSpPr>
        <p:spPr>
          <a:xfrm>
            <a:off x="9756648" y="1298448"/>
            <a:ext cx="22860" cy="22860"/>
          </a:xfrm>
          <a:prstGeom prst="ellipse">
            <a:avLst/>
          </a:prstGeom>
          <a:solidFill>
            <a:srgbClr val="CFE0F8">
              <a:alpha val="92000"/>
            </a:srgbClr>
          </a:solidFill>
          <a:ln w="12700">
            <a:solidFill>
              <a:srgbClr val="CFE0F8">
                <a:alpha val="0"/>
              </a:srgbClr>
            </a:solidFill>
            <a:prstDash val="solid"/>
          </a:ln>
        </p:spPr>
      </p:sp>
      <p:sp>
        <p:nvSpPr>
          <p:cNvPr id="82" name="Shape 80"/>
          <p:cNvSpPr/>
          <p:nvPr/>
        </p:nvSpPr>
        <p:spPr>
          <a:xfrm>
            <a:off x="9957816" y="1298448"/>
            <a:ext cx="22860" cy="22860"/>
          </a:xfrm>
          <a:prstGeom prst="ellipse">
            <a:avLst/>
          </a:prstGeom>
          <a:solidFill>
            <a:srgbClr val="CFE0F8">
              <a:alpha val="92000"/>
            </a:srgbClr>
          </a:solidFill>
          <a:ln w="12700">
            <a:solidFill>
              <a:srgbClr val="CFE0F8">
                <a:alpha val="0"/>
              </a:srgbClr>
            </a:solidFill>
            <a:prstDash val="solid"/>
          </a:ln>
        </p:spPr>
      </p:sp>
      <p:sp>
        <p:nvSpPr>
          <p:cNvPr id="83" name="Shape 81"/>
          <p:cNvSpPr/>
          <p:nvPr/>
        </p:nvSpPr>
        <p:spPr>
          <a:xfrm>
            <a:off x="10158984" y="1298448"/>
            <a:ext cx="22860" cy="22860"/>
          </a:xfrm>
          <a:prstGeom prst="ellipse">
            <a:avLst/>
          </a:prstGeom>
          <a:solidFill>
            <a:srgbClr val="CFE0F8">
              <a:alpha val="92000"/>
            </a:srgbClr>
          </a:solidFill>
          <a:ln w="12700">
            <a:solidFill>
              <a:srgbClr val="CFE0F8">
                <a:alpha val="0"/>
              </a:srgbClr>
            </a:solidFill>
            <a:prstDash val="solid"/>
          </a:ln>
        </p:spPr>
      </p:sp>
      <p:sp>
        <p:nvSpPr>
          <p:cNvPr id="84" name="Shape 82"/>
          <p:cNvSpPr/>
          <p:nvPr/>
        </p:nvSpPr>
        <p:spPr>
          <a:xfrm>
            <a:off x="10360152" y="1298448"/>
            <a:ext cx="22860" cy="22860"/>
          </a:xfrm>
          <a:prstGeom prst="ellipse">
            <a:avLst/>
          </a:prstGeom>
          <a:solidFill>
            <a:srgbClr val="CFE0F8">
              <a:alpha val="92000"/>
            </a:srgbClr>
          </a:solidFill>
          <a:ln w="12700">
            <a:solidFill>
              <a:srgbClr val="CFE0F8">
                <a:alpha val="0"/>
              </a:srgbClr>
            </a:solidFill>
            <a:prstDash val="solid"/>
          </a:ln>
        </p:spPr>
      </p:sp>
      <p:sp>
        <p:nvSpPr>
          <p:cNvPr id="85" name="Shape 83"/>
          <p:cNvSpPr/>
          <p:nvPr/>
        </p:nvSpPr>
        <p:spPr>
          <a:xfrm>
            <a:off x="10561320" y="1298448"/>
            <a:ext cx="22860" cy="22860"/>
          </a:xfrm>
          <a:prstGeom prst="ellipse">
            <a:avLst/>
          </a:prstGeom>
          <a:solidFill>
            <a:srgbClr val="CFE0F8">
              <a:alpha val="92000"/>
            </a:srgbClr>
          </a:solidFill>
          <a:ln w="12700">
            <a:solidFill>
              <a:srgbClr val="CFE0F8">
                <a:alpha val="0"/>
              </a:srgbClr>
            </a:solidFill>
            <a:prstDash val="solid"/>
          </a:ln>
        </p:spPr>
      </p:sp>
      <p:sp>
        <p:nvSpPr>
          <p:cNvPr id="86" name="Shape 84"/>
          <p:cNvSpPr/>
          <p:nvPr/>
        </p:nvSpPr>
        <p:spPr>
          <a:xfrm>
            <a:off x="10762488" y="1298448"/>
            <a:ext cx="22860" cy="22860"/>
          </a:xfrm>
          <a:prstGeom prst="ellipse">
            <a:avLst/>
          </a:prstGeom>
          <a:solidFill>
            <a:srgbClr val="CFE0F8">
              <a:alpha val="92000"/>
            </a:srgbClr>
          </a:solidFill>
          <a:ln w="12700">
            <a:solidFill>
              <a:srgbClr val="CFE0F8">
                <a:alpha val="0"/>
              </a:srgbClr>
            </a:solidFill>
            <a:prstDash val="solid"/>
          </a:ln>
        </p:spPr>
      </p:sp>
      <p:sp>
        <p:nvSpPr>
          <p:cNvPr id="87" name="Shape 85"/>
          <p:cNvSpPr/>
          <p:nvPr/>
        </p:nvSpPr>
        <p:spPr>
          <a:xfrm>
            <a:off x="10963656" y="1298448"/>
            <a:ext cx="22860" cy="22860"/>
          </a:xfrm>
          <a:prstGeom prst="ellipse">
            <a:avLst/>
          </a:prstGeom>
          <a:solidFill>
            <a:srgbClr val="CFE0F8">
              <a:alpha val="92000"/>
            </a:srgbClr>
          </a:solidFill>
          <a:ln w="12700">
            <a:solidFill>
              <a:srgbClr val="CFE0F8">
                <a:alpha val="0"/>
              </a:srgbClr>
            </a:solidFill>
            <a:prstDash val="solid"/>
          </a:ln>
        </p:spPr>
      </p:sp>
      <p:sp>
        <p:nvSpPr>
          <p:cNvPr id="88" name="Shape 86"/>
          <p:cNvSpPr/>
          <p:nvPr/>
        </p:nvSpPr>
        <p:spPr>
          <a:xfrm>
            <a:off x="11164824" y="1298448"/>
            <a:ext cx="22860" cy="22860"/>
          </a:xfrm>
          <a:prstGeom prst="ellipse">
            <a:avLst/>
          </a:prstGeom>
          <a:solidFill>
            <a:srgbClr val="CFE0F8">
              <a:alpha val="92000"/>
            </a:srgbClr>
          </a:solidFill>
          <a:ln w="12700">
            <a:solidFill>
              <a:srgbClr val="CFE0F8">
                <a:alpha val="0"/>
              </a:srgbClr>
            </a:solidFill>
            <a:prstDash val="solid"/>
          </a:ln>
        </p:spPr>
      </p:sp>
      <p:sp>
        <p:nvSpPr>
          <p:cNvPr id="89" name="Shape 87"/>
          <p:cNvSpPr/>
          <p:nvPr/>
        </p:nvSpPr>
        <p:spPr>
          <a:xfrm>
            <a:off x="11365992" y="1298448"/>
            <a:ext cx="22860" cy="22860"/>
          </a:xfrm>
          <a:prstGeom prst="ellipse">
            <a:avLst/>
          </a:prstGeom>
          <a:solidFill>
            <a:srgbClr val="CFE0F8">
              <a:alpha val="92000"/>
            </a:srgbClr>
          </a:solidFill>
          <a:ln w="12700">
            <a:solidFill>
              <a:srgbClr val="CFE0F8">
                <a:alpha val="0"/>
              </a:srgbClr>
            </a:solidFill>
            <a:prstDash val="solid"/>
          </a:ln>
        </p:spPr>
      </p:sp>
      <p:sp>
        <p:nvSpPr>
          <p:cNvPr id="90" name="Shape 88"/>
          <p:cNvSpPr/>
          <p:nvPr/>
        </p:nvSpPr>
        <p:spPr>
          <a:xfrm>
            <a:off x="11567160" y="1298448"/>
            <a:ext cx="22860" cy="22860"/>
          </a:xfrm>
          <a:prstGeom prst="ellipse">
            <a:avLst/>
          </a:prstGeom>
          <a:solidFill>
            <a:srgbClr val="CFE0F8">
              <a:alpha val="92000"/>
            </a:srgbClr>
          </a:solidFill>
          <a:ln w="12700">
            <a:solidFill>
              <a:srgbClr val="CFE0F8">
                <a:alpha val="0"/>
              </a:srgbClr>
            </a:solidFill>
            <a:prstDash val="solid"/>
          </a:ln>
        </p:spPr>
      </p:sp>
      <p:sp>
        <p:nvSpPr>
          <p:cNvPr id="91" name="Shape 89"/>
          <p:cNvSpPr/>
          <p:nvPr/>
        </p:nvSpPr>
        <p:spPr>
          <a:xfrm>
            <a:off x="11768328" y="1298448"/>
            <a:ext cx="22860" cy="22860"/>
          </a:xfrm>
          <a:prstGeom prst="ellipse">
            <a:avLst/>
          </a:prstGeom>
          <a:solidFill>
            <a:srgbClr val="CFE0F8">
              <a:alpha val="92000"/>
            </a:srgbClr>
          </a:solidFill>
          <a:ln w="12700">
            <a:solidFill>
              <a:srgbClr val="CFE0F8">
                <a:alpha val="0"/>
              </a:srgbClr>
            </a:solidFill>
            <a:prstDash val="solid"/>
          </a:ln>
        </p:spPr>
      </p:sp>
      <p:sp>
        <p:nvSpPr>
          <p:cNvPr id="92" name="Shape 90"/>
          <p:cNvSpPr/>
          <p:nvPr/>
        </p:nvSpPr>
        <p:spPr>
          <a:xfrm>
            <a:off x="11969496" y="1298448"/>
            <a:ext cx="22860" cy="22860"/>
          </a:xfrm>
          <a:prstGeom prst="ellipse">
            <a:avLst/>
          </a:prstGeom>
          <a:solidFill>
            <a:srgbClr val="CFE0F8">
              <a:alpha val="92000"/>
            </a:srgbClr>
          </a:solidFill>
          <a:ln w="12700">
            <a:solidFill>
              <a:srgbClr val="CFE0F8">
                <a:alpha val="0"/>
              </a:srgbClr>
            </a:solidFill>
            <a:prstDash val="solid"/>
          </a:ln>
        </p:spPr>
      </p:sp>
      <p:sp>
        <p:nvSpPr>
          <p:cNvPr id="93" name="Shape 91"/>
          <p:cNvSpPr/>
          <p:nvPr/>
        </p:nvSpPr>
        <p:spPr>
          <a:xfrm>
            <a:off x="9555480" y="1481328"/>
            <a:ext cx="22860" cy="22860"/>
          </a:xfrm>
          <a:prstGeom prst="ellipse">
            <a:avLst/>
          </a:prstGeom>
          <a:solidFill>
            <a:srgbClr val="CFE0F8">
              <a:alpha val="92000"/>
            </a:srgbClr>
          </a:solidFill>
          <a:ln w="12700">
            <a:solidFill>
              <a:srgbClr val="CFE0F8">
                <a:alpha val="0"/>
              </a:srgbClr>
            </a:solidFill>
            <a:prstDash val="solid"/>
          </a:ln>
        </p:spPr>
      </p:sp>
      <p:sp>
        <p:nvSpPr>
          <p:cNvPr id="94" name="Shape 92"/>
          <p:cNvSpPr/>
          <p:nvPr/>
        </p:nvSpPr>
        <p:spPr>
          <a:xfrm>
            <a:off x="9756648" y="1481328"/>
            <a:ext cx="22860" cy="22860"/>
          </a:xfrm>
          <a:prstGeom prst="ellipse">
            <a:avLst/>
          </a:prstGeom>
          <a:solidFill>
            <a:srgbClr val="CFE0F8">
              <a:alpha val="92000"/>
            </a:srgbClr>
          </a:solidFill>
          <a:ln w="12700">
            <a:solidFill>
              <a:srgbClr val="CFE0F8">
                <a:alpha val="0"/>
              </a:srgbClr>
            </a:solidFill>
            <a:prstDash val="solid"/>
          </a:ln>
        </p:spPr>
      </p:sp>
      <p:sp>
        <p:nvSpPr>
          <p:cNvPr id="95" name="Shape 93"/>
          <p:cNvSpPr/>
          <p:nvPr/>
        </p:nvSpPr>
        <p:spPr>
          <a:xfrm>
            <a:off x="9957816" y="1481328"/>
            <a:ext cx="22860" cy="22860"/>
          </a:xfrm>
          <a:prstGeom prst="ellipse">
            <a:avLst/>
          </a:prstGeom>
          <a:solidFill>
            <a:srgbClr val="CFE0F8">
              <a:alpha val="92000"/>
            </a:srgbClr>
          </a:solidFill>
          <a:ln w="12700">
            <a:solidFill>
              <a:srgbClr val="CFE0F8">
                <a:alpha val="0"/>
              </a:srgbClr>
            </a:solidFill>
            <a:prstDash val="solid"/>
          </a:ln>
        </p:spPr>
      </p:sp>
      <p:sp>
        <p:nvSpPr>
          <p:cNvPr id="96" name="Shape 94"/>
          <p:cNvSpPr/>
          <p:nvPr/>
        </p:nvSpPr>
        <p:spPr>
          <a:xfrm>
            <a:off x="10158984" y="1481328"/>
            <a:ext cx="22860" cy="22860"/>
          </a:xfrm>
          <a:prstGeom prst="ellipse">
            <a:avLst/>
          </a:prstGeom>
          <a:solidFill>
            <a:srgbClr val="CFE0F8">
              <a:alpha val="92000"/>
            </a:srgbClr>
          </a:solidFill>
          <a:ln w="12700">
            <a:solidFill>
              <a:srgbClr val="CFE0F8">
                <a:alpha val="0"/>
              </a:srgbClr>
            </a:solidFill>
            <a:prstDash val="solid"/>
          </a:ln>
        </p:spPr>
      </p:sp>
      <p:sp>
        <p:nvSpPr>
          <p:cNvPr id="97" name="Shape 95"/>
          <p:cNvSpPr/>
          <p:nvPr/>
        </p:nvSpPr>
        <p:spPr>
          <a:xfrm>
            <a:off x="10360152" y="1481328"/>
            <a:ext cx="22860" cy="22860"/>
          </a:xfrm>
          <a:prstGeom prst="ellipse">
            <a:avLst/>
          </a:prstGeom>
          <a:solidFill>
            <a:srgbClr val="CFE0F8">
              <a:alpha val="92000"/>
            </a:srgbClr>
          </a:solidFill>
          <a:ln w="12700">
            <a:solidFill>
              <a:srgbClr val="CFE0F8">
                <a:alpha val="0"/>
              </a:srgbClr>
            </a:solidFill>
            <a:prstDash val="solid"/>
          </a:ln>
        </p:spPr>
      </p:sp>
      <p:sp>
        <p:nvSpPr>
          <p:cNvPr id="98" name="Shape 96"/>
          <p:cNvSpPr/>
          <p:nvPr/>
        </p:nvSpPr>
        <p:spPr>
          <a:xfrm>
            <a:off x="10561320" y="1481328"/>
            <a:ext cx="22860" cy="22860"/>
          </a:xfrm>
          <a:prstGeom prst="ellipse">
            <a:avLst/>
          </a:prstGeom>
          <a:solidFill>
            <a:srgbClr val="CFE0F8">
              <a:alpha val="92000"/>
            </a:srgbClr>
          </a:solidFill>
          <a:ln w="12700">
            <a:solidFill>
              <a:srgbClr val="CFE0F8">
                <a:alpha val="0"/>
              </a:srgbClr>
            </a:solidFill>
            <a:prstDash val="solid"/>
          </a:ln>
        </p:spPr>
      </p:sp>
      <p:sp>
        <p:nvSpPr>
          <p:cNvPr id="99" name="Shape 97"/>
          <p:cNvSpPr/>
          <p:nvPr/>
        </p:nvSpPr>
        <p:spPr>
          <a:xfrm>
            <a:off x="10762488" y="1481328"/>
            <a:ext cx="22860" cy="22860"/>
          </a:xfrm>
          <a:prstGeom prst="ellipse">
            <a:avLst/>
          </a:prstGeom>
          <a:solidFill>
            <a:srgbClr val="CFE0F8">
              <a:alpha val="92000"/>
            </a:srgbClr>
          </a:solidFill>
          <a:ln w="12700">
            <a:solidFill>
              <a:srgbClr val="CFE0F8">
                <a:alpha val="0"/>
              </a:srgbClr>
            </a:solidFill>
            <a:prstDash val="solid"/>
          </a:ln>
        </p:spPr>
      </p:sp>
      <p:sp>
        <p:nvSpPr>
          <p:cNvPr id="100" name="Shape 98"/>
          <p:cNvSpPr/>
          <p:nvPr/>
        </p:nvSpPr>
        <p:spPr>
          <a:xfrm>
            <a:off x="10963656" y="1481328"/>
            <a:ext cx="22860" cy="22860"/>
          </a:xfrm>
          <a:prstGeom prst="ellipse">
            <a:avLst/>
          </a:prstGeom>
          <a:solidFill>
            <a:srgbClr val="CFE0F8">
              <a:alpha val="92000"/>
            </a:srgbClr>
          </a:solidFill>
          <a:ln w="12700">
            <a:solidFill>
              <a:srgbClr val="CFE0F8">
                <a:alpha val="0"/>
              </a:srgbClr>
            </a:solidFill>
            <a:prstDash val="solid"/>
          </a:ln>
        </p:spPr>
      </p:sp>
      <p:sp>
        <p:nvSpPr>
          <p:cNvPr id="101" name="Shape 99"/>
          <p:cNvSpPr/>
          <p:nvPr/>
        </p:nvSpPr>
        <p:spPr>
          <a:xfrm>
            <a:off x="11164824" y="1481328"/>
            <a:ext cx="22860" cy="22860"/>
          </a:xfrm>
          <a:prstGeom prst="ellipse">
            <a:avLst/>
          </a:prstGeom>
          <a:solidFill>
            <a:srgbClr val="CFE0F8">
              <a:alpha val="92000"/>
            </a:srgbClr>
          </a:solidFill>
          <a:ln w="12700">
            <a:solidFill>
              <a:srgbClr val="CFE0F8">
                <a:alpha val="0"/>
              </a:srgbClr>
            </a:solidFill>
            <a:prstDash val="solid"/>
          </a:ln>
        </p:spPr>
      </p:sp>
      <p:sp>
        <p:nvSpPr>
          <p:cNvPr id="102" name="Shape 100"/>
          <p:cNvSpPr/>
          <p:nvPr/>
        </p:nvSpPr>
        <p:spPr>
          <a:xfrm>
            <a:off x="11365992" y="1481328"/>
            <a:ext cx="22860" cy="22860"/>
          </a:xfrm>
          <a:prstGeom prst="ellipse">
            <a:avLst/>
          </a:prstGeom>
          <a:solidFill>
            <a:srgbClr val="CFE0F8">
              <a:alpha val="92000"/>
            </a:srgbClr>
          </a:solidFill>
          <a:ln w="12700">
            <a:solidFill>
              <a:srgbClr val="CFE0F8">
                <a:alpha val="0"/>
              </a:srgbClr>
            </a:solidFill>
            <a:prstDash val="solid"/>
          </a:ln>
        </p:spPr>
      </p:sp>
      <p:sp>
        <p:nvSpPr>
          <p:cNvPr id="103" name="Shape 101"/>
          <p:cNvSpPr/>
          <p:nvPr/>
        </p:nvSpPr>
        <p:spPr>
          <a:xfrm>
            <a:off x="11567160" y="1481328"/>
            <a:ext cx="22860" cy="22860"/>
          </a:xfrm>
          <a:prstGeom prst="ellipse">
            <a:avLst/>
          </a:prstGeom>
          <a:solidFill>
            <a:srgbClr val="CFE0F8">
              <a:alpha val="92000"/>
            </a:srgbClr>
          </a:solidFill>
          <a:ln w="12700">
            <a:solidFill>
              <a:srgbClr val="CFE0F8">
                <a:alpha val="0"/>
              </a:srgbClr>
            </a:solidFill>
            <a:prstDash val="solid"/>
          </a:ln>
        </p:spPr>
      </p:sp>
      <p:sp>
        <p:nvSpPr>
          <p:cNvPr id="104" name="Shape 102"/>
          <p:cNvSpPr/>
          <p:nvPr/>
        </p:nvSpPr>
        <p:spPr>
          <a:xfrm>
            <a:off x="11768328" y="1481328"/>
            <a:ext cx="22860" cy="22860"/>
          </a:xfrm>
          <a:prstGeom prst="ellipse">
            <a:avLst/>
          </a:prstGeom>
          <a:solidFill>
            <a:srgbClr val="CFE0F8">
              <a:alpha val="92000"/>
            </a:srgbClr>
          </a:solidFill>
          <a:ln w="12700">
            <a:solidFill>
              <a:srgbClr val="CFE0F8">
                <a:alpha val="0"/>
              </a:srgbClr>
            </a:solidFill>
            <a:prstDash val="solid"/>
          </a:ln>
        </p:spPr>
      </p:sp>
      <p:sp>
        <p:nvSpPr>
          <p:cNvPr id="105" name="Shape 103"/>
          <p:cNvSpPr/>
          <p:nvPr/>
        </p:nvSpPr>
        <p:spPr>
          <a:xfrm>
            <a:off x="11969496" y="1481328"/>
            <a:ext cx="22860" cy="22860"/>
          </a:xfrm>
          <a:prstGeom prst="ellipse">
            <a:avLst/>
          </a:prstGeom>
          <a:solidFill>
            <a:srgbClr val="CFE0F8">
              <a:alpha val="92000"/>
            </a:srgbClr>
          </a:solidFill>
          <a:ln w="12700">
            <a:solidFill>
              <a:srgbClr val="CFE0F8">
                <a:alpha val="0"/>
              </a:srgbClr>
            </a:solidFill>
            <a:prstDash val="solid"/>
          </a:ln>
        </p:spPr>
      </p:sp>
      <p:sp>
        <p:nvSpPr>
          <p:cNvPr id="106" name="Text 104"/>
          <p:cNvSpPr/>
          <p:nvPr/>
        </p:nvSpPr>
        <p:spPr>
          <a:xfrm>
            <a:off x="457200" y="365760"/>
            <a:ext cx="11274552" cy="201168"/>
          </a:xfrm>
          <a:prstGeom prst="rect">
            <a:avLst/>
          </a:prstGeom>
          <a:noFill/>
          <a:ln/>
        </p:spPr>
        <p:txBody>
          <a:bodyPr wrap="square" lIns="0" tIns="0" rIns="0" bIns="0" rtlCol="0" anchor="ctr"/>
          <a:lstStyle/>
          <a:p>
            <a:pPr indent="0" marL="0">
              <a:buNone/>
            </a:pPr>
            <a:r>
              <a:rPr lang="en-US" sz="950" b="1" spc="150" kern="0" dirty="0">
                <a:solidFill>
                  <a:srgbClr val="0052CC"/>
                </a:solidFill>
                <a:latin typeface="Arial" pitchFamily="34" charset="0"/>
                <a:ea typeface="Arial" pitchFamily="34" charset="-122"/>
                <a:cs typeface="Arial" pitchFamily="34" charset="-120"/>
              </a:rPr>
              <a:t>PROCESS ADVISOR  ·  PROCESS ASSESSMENT REPORT</a:t>
            </a:r>
            <a:endParaRPr lang="en-US" sz="950" dirty="0"/>
          </a:p>
        </p:txBody>
      </p:sp>
      <p:sp>
        <p:nvSpPr>
          <p:cNvPr id="107" name="Text 105"/>
          <p:cNvSpPr/>
          <p:nvPr/>
        </p:nvSpPr>
        <p:spPr>
          <a:xfrm>
            <a:off x="457200" y="621792"/>
            <a:ext cx="11274552" cy="411480"/>
          </a:xfrm>
          <a:prstGeom prst="rect">
            <a:avLst/>
          </a:prstGeom>
          <a:noFill/>
          <a:ln/>
        </p:spPr>
        <p:txBody>
          <a:bodyPr wrap="square" lIns="0" tIns="0" rIns="0" bIns="0" rtlCol="0" anchor="t"/>
          <a:lstStyle/>
          <a:p>
            <a:pPr indent="0" marL="0">
              <a:buNone/>
            </a:pPr>
            <a:r>
              <a:rPr lang="en-US" sz="1850" b="1" dirty="0">
                <a:solidFill>
                  <a:srgbClr val="172B4D"/>
                </a:solidFill>
                <a:latin typeface="Arial" pitchFamily="34" charset="0"/>
                <a:ea typeface="Arial" pitchFamily="34" charset="-122"/>
                <a:cs typeface="Arial" pitchFamily="34" charset="-120"/>
              </a:rPr>
              <a:t>Contents</a:t>
            </a:r>
            <a:endParaRPr lang="en-US" sz="1850" dirty="0"/>
          </a:p>
        </p:txBody>
      </p:sp>
      <p:sp>
        <p:nvSpPr>
          <p:cNvPr id="108" name="Shape 106"/>
          <p:cNvSpPr/>
          <p:nvPr/>
        </p:nvSpPr>
        <p:spPr>
          <a:xfrm>
            <a:off x="457200" y="1115568"/>
            <a:ext cx="960120" cy="41148"/>
          </a:xfrm>
          <a:prstGeom prst="rect">
            <a:avLst/>
          </a:prstGeom>
          <a:solidFill>
            <a:srgbClr val="1D7AFC"/>
          </a:solidFill>
          <a:ln w="12700">
            <a:solidFill>
              <a:srgbClr val="1D7AFC"/>
            </a:solidFill>
            <a:prstDash val="solid"/>
          </a:ln>
        </p:spPr>
      </p:sp>
      <p:sp>
        <p:nvSpPr>
          <p:cNvPr id="109" name="Shape 107"/>
          <p:cNvSpPr/>
          <p:nvPr/>
        </p:nvSpPr>
        <p:spPr>
          <a:xfrm>
            <a:off x="457200" y="1417320"/>
            <a:ext cx="11274552" cy="4251960"/>
          </a:xfrm>
          <a:prstGeom prst="roundRect">
            <a:avLst>
              <a:gd name="adj" fmla="val 1075"/>
            </a:avLst>
          </a:prstGeom>
          <a:solidFill>
            <a:srgbClr val="FFFFFF"/>
          </a:solidFill>
          <a:ln w="10160">
            <a:solidFill>
              <a:srgbClr val="E1E5EA"/>
            </a:solidFill>
            <a:prstDash val="solid"/>
          </a:ln>
          <a:effectLst>
            <a:outerShdw sx="100000" sy="100000" kx="0" ky="0" algn="bl" rotWithShape="0" blurRad="76200" dist="19050" dir="5400000">
              <a:srgbClr val="122A35">
                <a:alpha val="6000"/>
              </a:srgbClr>
            </a:outerShdw>
          </a:effectLst>
        </p:spPr>
      </p:sp>
      <p:sp>
        <p:nvSpPr>
          <p:cNvPr id="110" name="Text 108"/>
          <p:cNvSpPr/>
          <p:nvPr/>
        </p:nvSpPr>
        <p:spPr>
          <a:xfrm>
            <a:off x="640080" y="1618488"/>
            <a:ext cx="10908792" cy="182880"/>
          </a:xfrm>
          <a:prstGeom prst="rect">
            <a:avLst/>
          </a:prstGeom>
          <a:noFill/>
          <a:ln/>
        </p:spPr>
        <p:txBody>
          <a:bodyPr wrap="square" lIns="0" tIns="0" rIns="0" bIns="0" rtlCol="0" anchor="ctr"/>
          <a:lstStyle/>
          <a:p>
            <a:pPr indent="0" marL="0">
              <a:buNone/>
            </a:pPr>
            <a:r>
              <a:rPr lang="en-US" sz="900" b="1" spc="120" kern="0" dirty="0">
                <a:solidFill>
                  <a:srgbClr val="626F86"/>
                </a:solidFill>
                <a:latin typeface="Arial" pitchFamily="34" charset="0"/>
                <a:ea typeface="Arial" pitchFamily="34" charset="-122"/>
                <a:cs typeface="Arial" pitchFamily="34" charset="-120"/>
              </a:rPr>
              <a:t>CONTENTS</a:t>
            </a:r>
            <a:endParaRPr lang="en-US" sz="900" dirty="0"/>
          </a:p>
        </p:txBody>
      </p:sp>
      <p:sp>
        <p:nvSpPr>
          <p:cNvPr id="111" name="Text 109"/>
          <p:cNvSpPr/>
          <p:nvPr/>
        </p:nvSpPr>
        <p:spPr>
          <a:xfrm>
            <a:off x="685800" y="2039112"/>
            <a:ext cx="320040" cy="219456"/>
          </a:xfrm>
          <a:prstGeom prst="rect">
            <a:avLst/>
          </a:prstGeom>
          <a:noFill/>
          <a:ln/>
        </p:spPr>
        <p:txBody>
          <a:bodyPr wrap="square" lIns="0" tIns="0" rIns="0" bIns="0" rtlCol="0" anchor="ctr"/>
          <a:lstStyle/>
          <a:p>
            <a:pPr indent="0" marL="0">
              <a:buNone/>
            </a:pPr>
            <a:r>
              <a:rPr lang="en-US" sz="940" b="1" dirty="0">
                <a:solidFill>
                  <a:srgbClr val="0052CC"/>
                </a:solidFill>
                <a:latin typeface="Arial" pitchFamily="34" charset="0"/>
                <a:ea typeface="Arial" pitchFamily="34" charset="-122"/>
                <a:cs typeface="Arial" pitchFamily="34" charset="-120"/>
              </a:rPr>
              <a:t>1.</a:t>
            </a:r>
            <a:endParaRPr lang="en-US" sz="940" dirty="0"/>
          </a:p>
        </p:txBody>
      </p:sp>
      <p:sp>
        <p:nvSpPr>
          <p:cNvPr id="112" name="Text 110"/>
          <p:cNvSpPr/>
          <p:nvPr/>
        </p:nvSpPr>
        <p:spPr>
          <a:xfrm>
            <a:off x="1069848" y="2039112"/>
            <a:ext cx="3130296" cy="219456"/>
          </a:xfrm>
          <a:prstGeom prst="rect">
            <a:avLst/>
          </a:prstGeom>
          <a:noFill/>
          <a:ln/>
        </p:spPr>
        <p:txBody>
          <a:bodyPr wrap="square" lIns="0" tIns="0" rIns="0" bIns="0" rtlCol="0" anchor="ctr"/>
          <a:lstStyle/>
          <a:p>
            <a:pPr indent="0" marL="0">
              <a:buNone/>
            </a:pPr>
            <a:r>
              <a:rPr lang="en-US" sz="940" b="1" dirty="0">
                <a:solidFill>
                  <a:srgbClr val="09326C"/>
                </a:solidFill>
                <a:latin typeface="Arial" pitchFamily="34" charset="0"/>
                <a:ea typeface="Arial" pitchFamily="34" charset="-122"/>
                <a:cs typeface="Arial" pitchFamily="34" charset="-120"/>
              </a:rPr>
              <a:t>Process Health Summary</a:t>
            </a:r>
            <a:endParaRPr lang="en-US" sz="940" dirty="0"/>
          </a:p>
        </p:txBody>
      </p:sp>
      <p:sp>
        <p:nvSpPr>
          <p:cNvPr id="113" name="Text 111"/>
          <p:cNvSpPr/>
          <p:nvPr/>
        </p:nvSpPr>
        <p:spPr>
          <a:xfrm>
            <a:off x="4428744" y="2039112"/>
            <a:ext cx="320040" cy="219456"/>
          </a:xfrm>
          <a:prstGeom prst="rect">
            <a:avLst/>
          </a:prstGeom>
          <a:noFill/>
          <a:ln/>
        </p:spPr>
        <p:txBody>
          <a:bodyPr wrap="square" lIns="0" tIns="0" rIns="0" bIns="0" rtlCol="0" anchor="ctr"/>
          <a:lstStyle/>
          <a:p>
            <a:pPr indent="0" marL="0">
              <a:buNone/>
            </a:pPr>
            <a:r>
              <a:rPr lang="en-US" sz="940" b="1" dirty="0">
                <a:solidFill>
                  <a:srgbClr val="0052CC"/>
                </a:solidFill>
                <a:latin typeface="Arial" pitchFamily="34" charset="0"/>
                <a:ea typeface="Arial" pitchFamily="34" charset="-122"/>
                <a:cs typeface="Arial" pitchFamily="34" charset="-120"/>
              </a:rPr>
              <a:t>2.</a:t>
            </a:r>
            <a:endParaRPr lang="en-US" sz="940" dirty="0"/>
          </a:p>
        </p:txBody>
      </p:sp>
      <p:sp>
        <p:nvSpPr>
          <p:cNvPr id="114" name="Text 112"/>
          <p:cNvSpPr/>
          <p:nvPr/>
        </p:nvSpPr>
        <p:spPr>
          <a:xfrm>
            <a:off x="4812792" y="2039112"/>
            <a:ext cx="3130296" cy="219456"/>
          </a:xfrm>
          <a:prstGeom prst="rect">
            <a:avLst/>
          </a:prstGeom>
          <a:noFill/>
          <a:ln/>
        </p:spPr>
        <p:txBody>
          <a:bodyPr wrap="square" lIns="0" tIns="0" rIns="0" bIns="0" rtlCol="0" anchor="ctr"/>
          <a:lstStyle/>
          <a:p>
            <a:pPr indent="0" marL="0">
              <a:buNone/>
            </a:pPr>
            <a:r>
              <a:rPr lang="en-US" sz="940" b="1" dirty="0">
                <a:solidFill>
                  <a:srgbClr val="09326C"/>
                </a:solidFill>
                <a:latin typeface="Arial" pitchFamily="34" charset="0"/>
                <a:ea typeface="Arial" pitchFamily="34" charset="-122"/>
                <a:cs typeface="Arial" pitchFamily="34" charset="-120"/>
              </a:rPr>
              <a:t>Headline Signals</a:t>
            </a:r>
            <a:endParaRPr lang="en-US" sz="940" dirty="0"/>
          </a:p>
        </p:txBody>
      </p:sp>
      <p:sp>
        <p:nvSpPr>
          <p:cNvPr id="115" name="Text 113"/>
          <p:cNvSpPr/>
          <p:nvPr/>
        </p:nvSpPr>
        <p:spPr>
          <a:xfrm>
            <a:off x="8171688" y="2039112"/>
            <a:ext cx="320040" cy="219456"/>
          </a:xfrm>
          <a:prstGeom prst="rect">
            <a:avLst/>
          </a:prstGeom>
          <a:noFill/>
          <a:ln/>
        </p:spPr>
        <p:txBody>
          <a:bodyPr wrap="square" lIns="0" tIns="0" rIns="0" bIns="0" rtlCol="0" anchor="ctr"/>
          <a:lstStyle/>
          <a:p>
            <a:pPr indent="0" marL="0">
              <a:buNone/>
            </a:pPr>
            <a:r>
              <a:rPr lang="en-US" sz="940" b="1" dirty="0">
                <a:solidFill>
                  <a:srgbClr val="0052CC"/>
                </a:solidFill>
                <a:latin typeface="Arial" pitchFamily="34" charset="0"/>
                <a:ea typeface="Arial" pitchFamily="34" charset="-122"/>
                <a:cs typeface="Arial" pitchFamily="34" charset="-120"/>
              </a:rPr>
              <a:t>3.</a:t>
            </a:r>
            <a:endParaRPr lang="en-US" sz="940" dirty="0"/>
          </a:p>
        </p:txBody>
      </p:sp>
      <p:sp>
        <p:nvSpPr>
          <p:cNvPr id="116" name="Text 114"/>
          <p:cNvSpPr/>
          <p:nvPr/>
        </p:nvSpPr>
        <p:spPr>
          <a:xfrm>
            <a:off x="8555736" y="2039112"/>
            <a:ext cx="3130296" cy="219456"/>
          </a:xfrm>
          <a:prstGeom prst="rect">
            <a:avLst/>
          </a:prstGeom>
          <a:noFill/>
          <a:ln/>
        </p:spPr>
        <p:txBody>
          <a:bodyPr wrap="square" lIns="0" tIns="0" rIns="0" bIns="0" rtlCol="0" anchor="ctr"/>
          <a:lstStyle/>
          <a:p>
            <a:pPr indent="0" marL="0">
              <a:buNone/>
            </a:pPr>
            <a:r>
              <a:rPr lang="en-US" sz="940" b="1" dirty="0">
                <a:solidFill>
                  <a:srgbClr val="09326C"/>
                </a:solidFill>
                <a:latin typeface="Arial" pitchFamily="34" charset="0"/>
                <a:ea typeface="Arial" pitchFamily="34" charset="-122"/>
                <a:cs typeface="Arial" pitchFamily="34" charset="-120"/>
              </a:rPr>
              <a:t>Curated Findings</a:t>
            </a:r>
            <a:endParaRPr lang="en-US" sz="940" dirty="0"/>
          </a:p>
        </p:txBody>
      </p:sp>
      <p:sp>
        <p:nvSpPr>
          <p:cNvPr id="117" name="Text 115"/>
          <p:cNvSpPr/>
          <p:nvPr/>
        </p:nvSpPr>
        <p:spPr>
          <a:xfrm>
            <a:off x="685800" y="2542032"/>
            <a:ext cx="320040" cy="219456"/>
          </a:xfrm>
          <a:prstGeom prst="rect">
            <a:avLst/>
          </a:prstGeom>
          <a:noFill/>
          <a:ln/>
        </p:spPr>
        <p:txBody>
          <a:bodyPr wrap="square" lIns="0" tIns="0" rIns="0" bIns="0" rtlCol="0" anchor="ctr"/>
          <a:lstStyle/>
          <a:p>
            <a:pPr indent="0" marL="0">
              <a:buNone/>
            </a:pPr>
            <a:r>
              <a:rPr lang="en-US" sz="940" b="1" dirty="0">
                <a:solidFill>
                  <a:srgbClr val="0052CC"/>
                </a:solidFill>
                <a:latin typeface="Arial" pitchFamily="34" charset="0"/>
                <a:ea typeface="Arial" pitchFamily="34" charset="-122"/>
                <a:cs typeface="Arial" pitchFamily="34" charset="-120"/>
              </a:rPr>
              <a:t>4.</a:t>
            </a:r>
            <a:endParaRPr lang="en-US" sz="940" dirty="0"/>
          </a:p>
        </p:txBody>
      </p:sp>
      <p:sp>
        <p:nvSpPr>
          <p:cNvPr id="118" name="Text 116"/>
          <p:cNvSpPr/>
          <p:nvPr/>
        </p:nvSpPr>
        <p:spPr>
          <a:xfrm>
            <a:off x="1069848" y="2542032"/>
            <a:ext cx="3130296" cy="219456"/>
          </a:xfrm>
          <a:prstGeom prst="rect">
            <a:avLst/>
          </a:prstGeom>
          <a:noFill/>
          <a:ln/>
        </p:spPr>
        <p:txBody>
          <a:bodyPr wrap="square" lIns="0" tIns="0" rIns="0" bIns="0" rtlCol="0" anchor="ctr"/>
          <a:lstStyle/>
          <a:p>
            <a:pPr indent="0" marL="0">
              <a:buNone/>
            </a:pPr>
            <a:r>
              <a:rPr lang="en-US" sz="940" b="1" dirty="0">
                <a:solidFill>
                  <a:srgbClr val="09326C"/>
                </a:solidFill>
                <a:latin typeface="Arial" pitchFamily="34" charset="0"/>
                <a:ea typeface="Arial" pitchFamily="34" charset="-122"/>
                <a:cs typeface="Arial" pitchFamily="34" charset="-120"/>
              </a:rPr>
              <a:t>Curated Improvement Actions</a:t>
            </a:r>
            <a:endParaRPr lang="en-US" sz="940" dirty="0"/>
          </a:p>
        </p:txBody>
      </p:sp>
      <p:sp>
        <p:nvSpPr>
          <p:cNvPr id="119" name="Text 117"/>
          <p:cNvSpPr/>
          <p:nvPr/>
        </p:nvSpPr>
        <p:spPr>
          <a:xfrm>
            <a:off x="4428744" y="2542032"/>
            <a:ext cx="320040" cy="219456"/>
          </a:xfrm>
          <a:prstGeom prst="rect">
            <a:avLst/>
          </a:prstGeom>
          <a:noFill/>
          <a:ln/>
        </p:spPr>
        <p:txBody>
          <a:bodyPr wrap="square" lIns="0" tIns="0" rIns="0" bIns="0" rtlCol="0" anchor="ctr"/>
          <a:lstStyle/>
          <a:p>
            <a:pPr indent="0" marL="0">
              <a:buNone/>
            </a:pPr>
            <a:r>
              <a:rPr lang="en-US" sz="940" b="1" dirty="0">
                <a:solidFill>
                  <a:srgbClr val="0052CC"/>
                </a:solidFill>
                <a:latin typeface="Arial" pitchFamily="34" charset="0"/>
                <a:ea typeface="Arial" pitchFamily="34" charset="-122"/>
                <a:cs typeface="Arial" pitchFamily="34" charset="-120"/>
              </a:rPr>
              <a:t>5.</a:t>
            </a:r>
            <a:endParaRPr lang="en-US" sz="940" dirty="0"/>
          </a:p>
        </p:txBody>
      </p:sp>
      <p:sp>
        <p:nvSpPr>
          <p:cNvPr id="120" name="Text 118"/>
          <p:cNvSpPr/>
          <p:nvPr/>
        </p:nvSpPr>
        <p:spPr>
          <a:xfrm>
            <a:off x="4812792" y="2542032"/>
            <a:ext cx="3130296" cy="219456"/>
          </a:xfrm>
          <a:prstGeom prst="rect">
            <a:avLst/>
          </a:prstGeom>
          <a:noFill/>
          <a:ln/>
        </p:spPr>
        <p:txBody>
          <a:bodyPr wrap="square" lIns="0" tIns="0" rIns="0" bIns="0" rtlCol="0" anchor="ctr"/>
          <a:lstStyle/>
          <a:p>
            <a:pPr indent="0" marL="0">
              <a:buNone/>
            </a:pPr>
            <a:r>
              <a:rPr lang="en-US" sz="940" b="1" dirty="0">
                <a:solidFill>
                  <a:srgbClr val="09326C"/>
                </a:solidFill>
                <a:latin typeface="Arial" pitchFamily="34" charset="0"/>
                <a:ea typeface="Arial" pitchFamily="34" charset="-122"/>
                <a:cs typeface="Arial" pitchFamily="34" charset="-120"/>
              </a:rPr>
              <a:t>Diagnostic Themes</a:t>
            </a:r>
            <a:endParaRPr lang="en-US" sz="940" dirty="0"/>
          </a:p>
        </p:txBody>
      </p:sp>
      <p:sp>
        <p:nvSpPr>
          <p:cNvPr id="121" name="Text 119"/>
          <p:cNvSpPr/>
          <p:nvPr/>
        </p:nvSpPr>
        <p:spPr>
          <a:xfrm>
            <a:off x="8171688" y="2542032"/>
            <a:ext cx="320040" cy="219456"/>
          </a:xfrm>
          <a:prstGeom prst="rect">
            <a:avLst/>
          </a:prstGeom>
          <a:noFill/>
          <a:ln/>
        </p:spPr>
        <p:txBody>
          <a:bodyPr wrap="square" lIns="0" tIns="0" rIns="0" bIns="0" rtlCol="0" anchor="ctr"/>
          <a:lstStyle/>
          <a:p>
            <a:pPr indent="0" marL="0">
              <a:buNone/>
            </a:pPr>
            <a:r>
              <a:rPr lang="en-US" sz="940" b="1" dirty="0">
                <a:solidFill>
                  <a:srgbClr val="0052CC"/>
                </a:solidFill>
                <a:latin typeface="Arial" pitchFamily="34" charset="0"/>
                <a:ea typeface="Arial" pitchFamily="34" charset="-122"/>
                <a:cs typeface="Arial" pitchFamily="34" charset="-120"/>
              </a:rPr>
              <a:t>6.</a:t>
            </a:r>
            <a:endParaRPr lang="en-US" sz="940" dirty="0"/>
          </a:p>
        </p:txBody>
      </p:sp>
      <p:sp>
        <p:nvSpPr>
          <p:cNvPr id="122" name="Text 120"/>
          <p:cNvSpPr/>
          <p:nvPr/>
        </p:nvSpPr>
        <p:spPr>
          <a:xfrm>
            <a:off x="8555736" y="2542032"/>
            <a:ext cx="3130296" cy="219456"/>
          </a:xfrm>
          <a:prstGeom prst="rect">
            <a:avLst/>
          </a:prstGeom>
          <a:noFill/>
          <a:ln/>
        </p:spPr>
        <p:txBody>
          <a:bodyPr wrap="square" lIns="0" tIns="0" rIns="0" bIns="0" rtlCol="0" anchor="ctr"/>
          <a:lstStyle/>
          <a:p>
            <a:pPr indent="0" marL="0">
              <a:buNone/>
            </a:pPr>
            <a:r>
              <a:rPr lang="en-US" sz="940" b="1" dirty="0">
                <a:solidFill>
                  <a:srgbClr val="09326C"/>
                </a:solidFill>
                <a:latin typeface="Arial" pitchFamily="34" charset="0"/>
                <a:ea typeface="Arial" pitchFamily="34" charset="-122"/>
                <a:cs typeface="Arial" pitchFamily="34" charset="-120"/>
              </a:rPr>
              <a:t>Priority Recommendations</a:t>
            </a:r>
            <a:endParaRPr lang="en-US" sz="940" dirty="0"/>
          </a:p>
        </p:txBody>
      </p:sp>
      <p:sp>
        <p:nvSpPr>
          <p:cNvPr id="123" name="Text 121"/>
          <p:cNvSpPr/>
          <p:nvPr/>
        </p:nvSpPr>
        <p:spPr>
          <a:xfrm>
            <a:off x="685800" y="3044952"/>
            <a:ext cx="320040" cy="219456"/>
          </a:xfrm>
          <a:prstGeom prst="rect">
            <a:avLst/>
          </a:prstGeom>
          <a:noFill/>
          <a:ln/>
        </p:spPr>
        <p:txBody>
          <a:bodyPr wrap="square" lIns="0" tIns="0" rIns="0" bIns="0" rtlCol="0" anchor="ctr"/>
          <a:lstStyle/>
          <a:p>
            <a:pPr indent="0" marL="0">
              <a:buNone/>
            </a:pPr>
            <a:r>
              <a:rPr lang="en-US" sz="940" b="1" dirty="0">
                <a:solidFill>
                  <a:srgbClr val="0052CC"/>
                </a:solidFill>
                <a:latin typeface="Arial" pitchFamily="34" charset="0"/>
                <a:ea typeface="Arial" pitchFamily="34" charset="-122"/>
                <a:cs typeface="Arial" pitchFamily="34" charset="-120"/>
              </a:rPr>
              <a:t>7.</a:t>
            </a:r>
            <a:endParaRPr lang="en-US" sz="940" dirty="0"/>
          </a:p>
        </p:txBody>
      </p:sp>
      <p:sp>
        <p:nvSpPr>
          <p:cNvPr id="124" name="Text 122"/>
          <p:cNvSpPr/>
          <p:nvPr/>
        </p:nvSpPr>
        <p:spPr>
          <a:xfrm>
            <a:off x="1069848" y="3044952"/>
            <a:ext cx="3130296" cy="219456"/>
          </a:xfrm>
          <a:prstGeom prst="rect">
            <a:avLst/>
          </a:prstGeom>
          <a:noFill/>
          <a:ln/>
        </p:spPr>
        <p:txBody>
          <a:bodyPr wrap="square" lIns="0" tIns="0" rIns="0" bIns="0" rtlCol="0" anchor="ctr"/>
          <a:lstStyle/>
          <a:p>
            <a:pPr indent="0" marL="0">
              <a:buNone/>
            </a:pPr>
            <a:r>
              <a:rPr lang="en-US" sz="940" b="1" dirty="0">
                <a:solidFill>
                  <a:srgbClr val="09326C"/>
                </a:solidFill>
                <a:latin typeface="Arial" pitchFamily="34" charset="0"/>
                <a:ea typeface="Arial" pitchFamily="34" charset="-122"/>
                <a:cs typeface="Arial" pitchFamily="34" charset="-120"/>
              </a:rPr>
              <a:t>AI &amp; Automation Opportunities</a:t>
            </a:r>
            <a:endParaRPr lang="en-US" sz="940" dirty="0"/>
          </a:p>
        </p:txBody>
      </p:sp>
      <p:sp>
        <p:nvSpPr>
          <p:cNvPr id="125" name="Text 123"/>
          <p:cNvSpPr/>
          <p:nvPr/>
        </p:nvSpPr>
        <p:spPr>
          <a:xfrm>
            <a:off x="4428744" y="3044952"/>
            <a:ext cx="320040" cy="219456"/>
          </a:xfrm>
          <a:prstGeom prst="rect">
            <a:avLst/>
          </a:prstGeom>
          <a:noFill/>
          <a:ln/>
        </p:spPr>
        <p:txBody>
          <a:bodyPr wrap="square" lIns="0" tIns="0" rIns="0" bIns="0" rtlCol="0" anchor="ctr"/>
          <a:lstStyle/>
          <a:p>
            <a:pPr indent="0" marL="0">
              <a:buNone/>
            </a:pPr>
            <a:r>
              <a:rPr lang="en-US" sz="940" b="1" dirty="0">
                <a:solidFill>
                  <a:srgbClr val="0052CC"/>
                </a:solidFill>
                <a:latin typeface="Arial" pitchFamily="34" charset="0"/>
                <a:ea typeface="Arial" pitchFamily="34" charset="-122"/>
                <a:cs typeface="Arial" pitchFamily="34" charset="-120"/>
              </a:rPr>
              <a:t>8.</a:t>
            </a:r>
            <a:endParaRPr lang="en-US" sz="940" dirty="0"/>
          </a:p>
        </p:txBody>
      </p:sp>
      <p:sp>
        <p:nvSpPr>
          <p:cNvPr id="126" name="Text 124"/>
          <p:cNvSpPr/>
          <p:nvPr/>
        </p:nvSpPr>
        <p:spPr>
          <a:xfrm>
            <a:off x="4812792" y="3044952"/>
            <a:ext cx="3130296" cy="219456"/>
          </a:xfrm>
          <a:prstGeom prst="rect">
            <a:avLst/>
          </a:prstGeom>
          <a:noFill/>
          <a:ln/>
        </p:spPr>
        <p:txBody>
          <a:bodyPr wrap="square" lIns="0" tIns="0" rIns="0" bIns="0" rtlCol="0" anchor="ctr"/>
          <a:lstStyle/>
          <a:p>
            <a:pPr indent="0" marL="0">
              <a:buNone/>
            </a:pPr>
            <a:r>
              <a:rPr lang="en-US" sz="940" b="1" dirty="0">
                <a:solidFill>
                  <a:srgbClr val="09326C"/>
                </a:solidFill>
                <a:latin typeface="Arial" pitchFamily="34" charset="0"/>
                <a:ea typeface="Arial" pitchFamily="34" charset="-122"/>
                <a:cs typeface="Arial" pitchFamily="34" charset="-120"/>
              </a:rPr>
              <a:t>Future State Summary</a:t>
            </a:r>
            <a:endParaRPr lang="en-US" sz="940" dirty="0"/>
          </a:p>
        </p:txBody>
      </p:sp>
      <p:sp>
        <p:nvSpPr>
          <p:cNvPr id="127" name="Text 125"/>
          <p:cNvSpPr/>
          <p:nvPr/>
        </p:nvSpPr>
        <p:spPr>
          <a:xfrm>
            <a:off x="8171688" y="3044952"/>
            <a:ext cx="320040" cy="219456"/>
          </a:xfrm>
          <a:prstGeom prst="rect">
            <a:avLst/>
          </a:prstGeom>
          <a:noFill/>
          <a:ln/>
        </p:spPr>
        <p:txBody>
          <a:bodyPr wrap="square" lIns="0" tIns="0" rIns="0" bIns="0" rtlCol="0" anchor="ctr"/>
          <a:lstStyle/>
          <a:p>
            <a:pPr indent="0" marL="0">
              <a:buNone/>
            </a:pPr>
            <a:r>
              <a:rPr lang="en-US" sz="940" b="1" dirty="0">
                <a:solidFill>
                  <a:srgbClr val="0052CC"/>
                </a:solidFill>
                <a:latin typeface="Arial" pitchFamily="34" charset="0"/>
                <a:ea typeface="Arial" pitchFamily="34" charset="-122"/>
                <a:cs typeface="Arial" pitchFamily="34" charset="-120"/>
              </a:rPr>
              <a:t>9.</a:t>
            </a:r>
            <a:endParaRPr lang="en-US" sz="940" dirty="0"/>
          </a:p>
        </p:txBody>
      </p:sp>
      <p:sp>
        <p:nvSpPr>
          <p:cNvPr id="128" name="Text 126"/>
          <p:cNvSpPr/>
          <p:nvPr/>
        </p:nvSpPr>
        <p:spPr>
          <a:xfrm>
            <a:off x="8555736" y="3044952"/>
            <a:ext cx="3130296" cy="219456"/>
          </a:xfrm>
          <a:prstGeom prst="rect">
            <a:avLst/>
          </a:prstGeom>
          <a:noFill/>
          <a:ln/>
        </p:spPr>
        <p:txBody>
          <a:bodyPr wrap="square" lIns="0" tIns="0" rIns="0" bIns="0" rtlCol="0" anchor="ctr"/>
          <a:lstStyle/>
          <a:p>
            <a:pPr indent="0" marL="0">
              <a:buNone/>
            </a:pPr>
            <a:r>
              <a:rPr lang="en-US" sz="940" b="1" dirty="0">
                <a:solidFill>
                  <a:srgbClr val="09326C"/>
                </a:solidFill>
                <a:latin typeface="Arial" pitchFamily="34" charset="0"/>
                <a:ea typeface="Arial" pitchFamily="34" charset="-122"/>
                <a:cs typeface="Arial" pitchFamily="34" charset="-120"/>
              </a:rPr>
              <a:t>Implementation Roadmap Summary</a:t>
            </a:r>
            <a:endParaRPr lang="en-US" sz="940" dirty="0"/>
          </a:p>
        </p:txBody>
      </p:sp>
      <p:sp>
        <p:nvSpPr>
          <p:cNvPr id="129" name="Text 127"/>
          <p:cNvSpPr/>
          <p:nvPr/>
        </p:nvSpPr>
        <p:spPr>
          <a:xfrm>
            <a:off x="685800" y="3547872"/>
            <a:ext cx="320040" cy="219456"/>
          </a:xfrm>
          <a:prstGeom prst="rect">
            <a:avLst/>
          </a:prstGeom>
          <a:noFill/>
          <a:ln/>
        </p:spPr>
        <p:txBody>
          <a:bodyPr wrap="square" lIns="0" tIns="0" rIns="0" bIns="0" rtlCol="0" anchor="ctr"/>
          <a:lstStyle/>
          <a:p>
            <a:pPr indent="0" marL="0">
              <a:buNone/>
            </a:pPr>
            <a:r>
              <a:rPr lang="en-US" sz="940" b="1" dirty="0">
                <a:solidFill>
                  <a:srgbClr val="0052CC"/>
                </a:solidFill>
                <a:latin typeface="Arial" pitchFamily="34" charset="0"/>
                <a:ea typeface="Arial" pitchFamily="34" charset="-122"/>
                <a:cs typeface="Arial" pitchFamily="34" charset="-120"/>
              </a:rPr>
              <a:t>10.</a:t>
            </a:r>
            <a:endParaRPr lang="en-US" sz="940" dirty="0"/>
          </a:p>
        </p:txBody>
      </p:sp>
      <p:sp>
        <p:nvSpPr>
          <p:cNvPr id="130" name="Text 128"/>
          <p:cNvSpPr/>
          <p:nvPr/>
        </p:nvSpPr>
        <p:spPr>
          <a:xfrm>
            <a:off x="1069848" y="3547872"/>
            <a:ext cx="3130296" cy="219456"/>
          </a:xfrm>
          <a:prstGeom prst="rect">
            <a:avLst/>
          </a:prstGeom>
          <a:noFill/>
          <a:ln/>
        </p:spPr>
        <p:txBody>
          <a:bodyPr wrap="square" lIns="0" tIns="0" rIns="0" bIns="0" rtlCol="0" anchor="ctr"/>
          <a:lstStyle/>
          <a:p>
            <a:pPr indent="0" marL="0">
              <a:buNone/>
            </a:pPr>
            <a:r>
              <a:rPr lang="en-US" sz="940" b="1" dirty="0">
                <a:solidFill>
                  <a:srgbClr val="09326C"/>
                </a:solidFill>
                <a:latin typeface="Arial" pitchFamily="34" charset="0"/>
                <a:ea typeface="Arial" pitchFamily="34" charset="-122"/>
                <a:cs typeface="Arial" pitchFamily="34" charset="-120"/>
              </a:rPr>
              <a:t>Expected Outcomes</a:t>
            </a:r>
            <a:endParaRPr lang="en-US" sz="940" dirty="0"/>
          </a:p>
        </p:txBody>
      </p:sp>
      <p:sp>
        <p:nvSpPr>
          <p:cNvPr id="131" name="Text 129"/>
          <p:cNvSpPr/>
          <p:nvPr/>
        </p:nvSpPr>
        <p:spPr>
          <a:xfrm>
            <a:off x="4428744" y="3547872"/>
            <a:ext cx="320040" cy="219456"/>
          </a:xfrm>
          <a:prstGeom prst="rect">
            <a:avLst/>
          </a:prstGeom>
          <a:noFill/>
          <a:ln/>
        </p:spPr>
        <p:txBody>
          <a:bodyPr wrap="square" lIns="0" tIns="0" rIns="0" bIns="0" rtlCol="0" anchor="ctr"/>
          <a:lstStyle/>
          <a:p>
            <a:pPr indent="0" marL="0">
              <a:buNone/>
            </a:pPr>
            <a:r>
              <a:rPr lang="en-US" sz="940" b="1" dirty="0">
                <a:solidFill>
                  <a:srgbClr val="0052CC"/>
                </a:solidFill>
                <a:latin typeface="Arial" pitchFamily="34" charset="0"/>
                <a:ea typeface="Arial" pitchFamily="34" charset="-122"/>
                <a:cs typeface="Arial" pitchFamily="34" charset="-120"/>
              </a:rPr>
              <a:t>11.</a:t>
            </a:r>
            <a:endParaRPr lang="en-US" sz="940" dirty="0"/>
          </a:p>
        </p:txBody>
      </p:sp>
      <p:sp>
        <p:nvSpPr>
          <p:cNvPr id="132" name="Text 130"/>
          <p:cNvSpPr/>
          <p:nvPr/>
        </p:nvSpPr>
        <p:spPr>
          <a:xfrm>
            <a:off x="4812792" y="3547872"/>
            <a:ext cx="3130296" cy="219456"/>
          </a:xfrm>
          <a:prstGeom prst="rect">
            <a:avLst/>
          </a:prstGeom>
          <a:noFill/>
          <a:ln/>
        </p:spPr>
        <p:txBody>
          <a:bodyPr wrap="square" lIns="0" tIns="0" rIns="0" bIns="0" rtlCol="0" anchor="ctr"/>
          <a:lstStyle/>
          <a:p>
            <a:pPr indent="0" marL="0">
              <a:buNone/>
            </a:pPr>
            <a:r>
              <a:rPr lang="en-US" sz="940" b="1" dirty="0">
                <a:solidFill>
                  <a:srgbClr val="09326C"/>
                </a:solidFill>
                <a:latin typeface="Arial" pitchFamily="34" charset="0"/>
                <a:ea typeface="Arial" pitchFamily="34" charset="-122"/>
                <a:cs typeface="Arial" pitchFamily="34" charset="-120"/>
              </a:rPr>
              <a:t>Governance Guardrails</a:t>
            </a:r>
            <a:endParaRPr lang="en-US" sz="940" dirty="0"/>
          </a:p>
        </p:txBody>
      </p:sp>
      <p:sp>
        <p:nvSpPr>
          <p:cNvPr id="133" name="Text 131"/>
          <p:cNvSpPr/>
          <p:nvPr/>
        </p:nvSpPr>
        <p:spPr>
          <a:xfrm>
            <a:off x="8171688" y="3547872"/>
            <a:ext cx="320040" cy="219456"/>
          </a:xfrm>
          <a:prstGeom prst="rect">
            <a:avLst/>
          </a:prstGeom>
          <a:noFill/>
          <a:ln/>
        </p:spPr>
        <p:txBody>
          <a:bodyPr wrap="square" lIns="0" tIns="0" rIns="0" bIns="0" rtlCol="0" anchor="ctr"/>
          <a:lstStyle/>
          <a:p>
            <a:pPr indent="0" marL="0">
              <a:buNone/>
            </a:pPr>
            <a:r>
              <a:rPr lang="en-US" sz="940" b="1" dirty="0">
                <a:solidFill>
                  <a:srgbClr val="0052CC"/>
                </a:solidFill>
                <a:latin typeface="Arial" pitchFamily="34" charset="0"/>
                <a:ea typeface="Arial" pitchFamily="34" charset="-122"/>
                <a:cs typeface="Arial" pitchFamily="34" charset="-120"/>
              </a:rPr>
              <a:t>12.</a:t>
            </a:r>
            <a:endParaRPr lang="en-US" sz="940" dirty="0"/>
          </a:p>
        </p:txBody>
      </p:sp>
      <p:sp>
        <p:nvSpPr>
          <p:cNvPr id="134" name="Text 132"/>
          <p:cNvSpPr/>
          <p:nvPr/>
        </p:nvSpPr>
        <p:spPr>
          <a:xfrm>
            <a:off x="8555736" y="3547872"/>
            <a:ext cx="3130296" cy="219456"/>
          </a:xfrm>
          <a:prstGeom prst="rect">
            <a:avLst/>
          </a:prstGeom>
          <a:noFill/>
          <a:ln/>
        </p:spPr>
        <p:txBody>
          <a:bodyPr wrap="square" lIns="0" tIns="0" rIns="0" bIns="0" rtlCol="0" anchor="ctr"/>
          <a:lstStyle/>
          <a:p>
            <a:pPr indent="0" marL="0">
              <a:buNone/>
            </a:pPr>
            <a:r>
              <a:rPr lang="en-US" sz="940" b="1" dirty="0">
                <a:solidFill>
                  <a:srgbClr val="09326C"/>
                </a:solidFill>
                <a:latin typeface="Arial" pitchFamily="34" charset="0"/>
                <a:ea typeface="Arial" pitchFamily="34" charset="-122"/>
                <a:cs typeface="Arial" pitchFamily="34" charset="-120"/>
              </a:rPr>
              <a:t>Workflow Evidence</a:t>
            </a:r>
            <a:endParaRPr lang="en-US" sz="940" dirty="0"/>
          </a:p>
        </p:txBody>
      </p:sp>
      <p:sp>
        <p:nvSpPr>
          <p:cNvPr id="135" name="Text 133"/>
          <p:cNvSpPr/>
          <p:nvPr/>
        </p:nvSpPr>
        <p:spPr>
          <a:xfrm>
            <a:off x="685800" y="4050792"/>
            <a:ext cx="320040" cy="219456"/>
          </a:xfrm>
          <a:prstGeom prst="rect">
            <a:avLst/>
          </a:prstGeom>
          <a:noFill/>
          <a:ln/>
        </p:spPr>
        <p:txBody>
          <a:bodyPr wrap="square" lIns="0" tIns="0" rIns="0" bIns="0" rtlCol="0" anchor="ctr"/>
          <a:lstStyle/>
          <a:p>
            <a:pPr indent="0" marL="0">
              <a:buNone/>
            </a:pPr>
            <a:r>
              <a:rPr lang="en-US" sz="940" b="1" dirty="0">
                <a:solidFill>
                  <a:srgbClr val="0052CC"/>
                </a:solidFill>
                <a:latin typeface="Arial" pitchFamily="34" charset="0"/>
                <a:ea typeface="Arial" pitchFamily="34" charset="-122"/>
                <a:cs typeface="Arial" pitchFamily="34" charset="-120"/>
              </a:rPr>
              <a:t>13.</a:t>
            </a:r>
            <a:endParaRPr lang="en-US" sz="940" dirty="0"/>
          </a:p>
        </p:txBody>
      </p:sp>
      <p:sp>
        <p:nvSpPr>
          <p:cNvPr id="136" name="Text 134"/>
          <p:cNvSpPr/>
          <p:nvPr/>
        </p:nvSpPr>
        <p:spPr>
          <a:xfrm>
            <a:off x="1069848" y="4050792"/>
            <a:ext cx="3130296" cy="219456"/>
          </a:xfrm>
          <a:prstGeom prst="rect">
            <a:avLst/>
          </a:prstGeom>
          <a:noFill/>
          <a:ln/>
        </p:spPr>
        <p:txBody>
          <a:bodyPr wrap="square" lIns="0" tIns="0" rIns="0" bIns="0" rtlCol="0" anchor="ctr"/>
          <a:lstStyle/>
          <a:p>
            <a:pPr indent="0" marL="0">
              <a:buNone/>
            </a:pPr>
            <a:r>
              <a:rPr lang="en-US" sz="940" b="1" dirty="0">
                <a:solidFill>
                  <a:srgbClr val="09326C"/>
                </a:solidFill>
                <a:latin typeface="Arial" pitchFamily="34" charset="0"/>
                <a:ea typeface="Arial" pitchFamily="34" charset="-122"/>
                <a:cs typeface="Arial" pitchFamily="34" charset="-120"/>
              </a:rPr>
              <a:t>Detailed Process Evidence</a:t>
            </a:r>
            <a:endParaRPr lang="en-US" sz="940" dirty="0"/>
          </a:p>
        </p:txBody>
      </p:sp>
      <p:sp>
        <p:nvSpPr>
          <p:cNvPr id="137" name="Text 135"/>
          <p:cNvSpPr/>
          <p:nvPr/>
        </p:nvSpPr>
        <p:spPr>
          <a:xfrm>
            <a:off x="4428744" y="4050792"/>
            <a:ext cx="320040" cy="219456"/>
          </a:xfrm>
          <a:prstGeom prst="rect">
            <a:avLst/>
          </a:prstGeom>
          <a:noFill/>
          <a:ln/>
        </p:spPr>
        <p:txBody>
          <a:bodyPr wrap="square" lIns="0" tIns="0" rIns="0" bIns="0" rtlCol="0" anchor="ctr"/>
          <a:lstStyle/>
          <a:p>
            <a:pPr indent="0" marL="0">
              <a:buNone/>
            </a:pPr>
            <a:r>
              <a:rPr lang="en-US" sz="940" b="1" dirty="0">
                <a:solidFill>
                  <a:srgbClr val="0052CC"/>
                </a:solidFill>
                <a:latin typeface="Arial" pitchFamily="34" charset="0"/>
                <a:ea typeface="Arial" pitchFamily="34" charset="-122"/>
                <a:cs typeface="Arial" pitchFamily="34" charset="-120"/>
              </a:rPr>
              <a:t>14.</a:t>
            </a:r>
            <a:endParaRPr lang="en-US" sz="940" dirty="0"/>
          </a:p>
        </p:txBody>
      </p:sp>
      <p:sp>
        <p:nvSpPr>
          <p:cNvPr id="138" name="Text 136"/>
          <p:cNvSpPr/>
          <p:nvPr/>
        </p:nvSpPr>
        <p:spPr>
          <a:xfrm>
            <a:off x="4812792" y="4050792"/>
            <a:ext cx="3130296" cy="219456"/>
          </a:xfrm>
          <a:prstGeom prst="rect">
            <a:avLst/>
          </a:prstGeom>
          <a:noFill/>
          <a:ln/>
        </p:spPr>
        <p:txBody>
          <a:bodyPr wrap="square" lIns="0" tIns="0" rIns="0" bIns="0" rtlCol="0" anchor="ctr"/>
          <a:lstStyle/>
          <a:p>
            <a:pPr indent="0" marL="0">
              <a:buNone/>
            </a:pPr>
            <a:r>
              <a:rPr lang="en-US" sz="940" b="1" dirty="0">
                <a:solidFill>
                  <a:srgbClr val="09326C"/>
                </a:solidFill>
                <a:latin typeface="Arial" pitchFamily="34" charset="0"/>
                <a:ea typeface="Arial" pitchFamily="34" charset="-122"/>
                <a:cs typeface="Arial" pitchFamily="34" charset="-120"/>
              </a:rPr>
              <a:t>Consultant Note</a:t>
            </a:r>
            <a:endParaRPr lang="en-US" sz="940" dirty="0"/>
          </a:p>
        </p:txBody>
      </p:sp>
      <p:sp>
        <p:nvSpPr>
          <p:cNvPr id="25" name="Slide Number Placeholder 0"/>
          <p:cNvSpPr>
            <a:spLocks noGrp="1"/>
          </p:cNvSpPr>
          <p:nvPr>
            <p:ph type="sldNum" sz="quarter" idx="4294967295"/>
          </p:nvPr>
        </p:nvSpPr>
        <p:spPr>
          <a:xfrm>
            <a:off x="11521440" y="6537960"/>
            <a:ext cx="800000" cy="300000"/>
          </a:xfrm>
          <a:prstGeom prst="rect">
            <a:avLst/>
          </a:prstGeom>
          <a:extLst>
            <a:ext uri="{C572A759-6A51-4108-AA02-DFA0A04FC94B}">
              <ma14:wrappingTextBoxFlag xmlns:ma14="http://schemas.microsoft.com/office/mac/drawingml/2011/main" val="0"/>
            </a:ext>
          </a:extLst>
        </p:spPr>
        <p:txBody>
          <a:bodyPr/>
          <a:lstStyle>
            <a:lvl1pPr>
              <a:defRPr sz="850">
                <a:solidFill>
                  <a:srgbClr val="626F86"/>
                </a:solidFill>
                <a:latin typeface="Arial"/>
                <a:ea typeface="Arial"/>
                <a:cs typeface="Arial"/>
              </a:defRPr>
            </a:lvl1pPr>
          </a:lstStyle>
          <a:p>
            <a:pPr algn="l"/>
            <a:fld id="{F7021451-1387-4CA6-816F-3879F97B5CBC}" type="slidenum">
              <a:rPr b="0" lang="en-US"/>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sp>
        <p:nvSpPr>
          <p:cNvPr id="2" name="Shape 0"/>
          <p:cNvSpPr/>
          <p:nvPr/>
        </p:nvSpPr>
        <p:spPr>
          <a:xfrm>
            <a:off x="9555480" y="201168"/>
            <a:ext cx="22860" cy="22860"/>
          </a:xfrm>
          <a:prstGeom prst="ellipse">
            <a:avLst/>
          </a:prstGeom>
          <a:solidFill>
            <a:srgbClr val="CFE0F8">
              <a:alpha val="92000"/>
            </a:srgbClr>
          </a:solidFill>
          <a:ln w="12700">
            <a:solidFill>
              <a:srgbClr val="CFE0F8">
                <a:alpha val="0"/>
              </a:srgbClr>
            </a:solidFill>
            <a:prstDash val="solid"/>
          </a:ln>
        </p:spPr>
      </p:sp>
      <p:sp>
        <p:nvSpPr>
          <p:cNvPr id="3" name="Shape 1"/>
          <p:cNvSpPr/>
          <p:nvPr/>
        </p:nvSpPr>
        <p:spPr>
          <a:xfrm>
            <a:off x="9756648" y="201168"/>
            <a:ext cx="22860" cy="22860"/>
          </a:xfrm>
          <a:prstGeom prst="ellipse">
            <a:avLst/>
          </a:prstGeom>
          <a:solidFill>
            <a:srgbClr val="CFE0F8">
              <a:alpha val="92000"/>
            </a:srgbClr>
          </a:solidFill>
          <a:ln w="12700">
            <a:solidFill>
              <a:srgbClr val="CFE0F8">
                <a:alpha val="0"/>
              </a:srgbClr>
            </a:solidFill>
            <a:prstDash val="solid"/>
          </a:ln>
        </p:spPr>
      </p:sp>
      <p:sp>
        <p:nvSpPr>
          <p:cNvPr id="4" name="Shape 2"/>
          <p:cNvSpPr/>
          <p:nvPr/>
        </p:nvSpPr>
        <p:spPr>
          <a:xfrm>
            <a:off x="9957816" y="201168"/>
            <a:ext cx="22860" cy="22860"/>
          </a:xfrm>
          <a:prstGeom prst="ellipse">
            <a:avLst/>
          </a:prstGeom>
          <a:solidFill>
            <a:srgbClr val="CFE0F8">
              <a:alpha val="92000"/>
            </a:srgbClr>
          </a:solidFill>
          <a:ln w="12700">
            <a:solidFill>
              <a:srgbClr val="CFE0F8">
                <a:alpha val="0"/>
              </a:srgbClr>
            </a:solidFill>
            <a:prstDash val="solid"/>
          </a:ln>
        </p:spPr>
      </p:sp>
      <p:sp>
        <p:nvSpPr>
          <p:cNvPr id="5" name="Shape 3"/>
          <p:cNvSpPr/>
          <p:nvPr/>
        </p:nvSpPr>
        <p:spPr>
          <a:xfrm>
            <a:off x="10158984" y="201168"/>
            <a:ext cx="22860" cy="22860"/>
          </a:xfrm>
          <a:prstGeom prst="ellipse">
            <a:avLst/>
          </a:prstGeom>
          <a:solidFill>
            <a:srgbClr val="CFE0F8">
              <a:alpha val="92000"/>
            </a:srgbClr>
          </a:solidFill>
          <a:ln w="12700">
            <a:solidFill>
              <a:srgbClr val="CFE0F8">
                <a:alpha val="0"/>
              </a:srgbClr>
            </a:solidFill>
            <a:prstDash val="solid"/>
          </a:ln>
        </p:spPr>
      </p:sp>
      <p:sp>
        <p:nvSpPr>
          <p:cNvPr id="6" name="Shape 4"/>
          <p:cNvSpPr/>
          <p:nvPr/>
        </p:nvSpPr>
        <p:spPr>
          <a:xfrm>
            <a:off x="10360152" y="201168"/>
            <a:ext cx="22860" cy="22860"/>
          </a:xfrm>
          <a:prstGeom prst="ellipse">
            <a:avLst/>
          </a:prstGeom>
          <a:solidFill>
            <a:srgbClr val="CFE0F8">
              <a:alpha val="92000"/>
            </a:srgbClr>
          </a:solidFill>
          <a:ln w="12700">
            <a:solidFill>
              <a:srgbClr val="CFE0F8">
                <a:alpha val="0"/>
              </a:srgbClr>
            </a:solidFill>
            <a:prstDash val="solid"/>
          </a:ln>
        </p:spPr>
      </p:sp>
      <p:sp>
        <p:nvSpPr>
          <p:cNvPr id="7" name="Shape 5"/>
          <p:cNvSpPr/>
          <p:nvPr/>
        </p:nvSpPr>
        <p:spPr>
          <a:xfrm>
            <a:off x="10561320" y="201168"/>
            <a:ext cx="22860" cy="22860"/>
          </a:xfrm>
          <a:prstGeom prst="ellipse">
            <a:avLst/>
          </a:prstGeom>
          <a:solidFill>
            <a:srgbClr val="CFE0F8">
              <a:alpha val="92000"/>
            </a:srgbClr>
          </a:solidFill>
          <a:ln w="12700">
            <a:solidFill>
              <a:srgbClr val="CFE0F8">
                <a:alpha val="0"/>
              </a:srgbClr>
            </a:solidFill>
            <a:prstDash val="solid"/>
          </a:ln>
        </p:spPr>
      </p:sp>
      <p:sp>
        <p:nvSpPr>
          <p:cNvPr id="8" name="Shape 6"/>
          <p:cNvSpPr/>
          <p:nvPr/>
        </p:nvSpPr>
        <p:spPr>
          <a:xfrm>
            <a:off x="10762488" y="201168"/>
            <a:ext cx="22860" cy="22860"/>
          </a:xfrm>
          <a:prstGeom prst="ellipse">
            <a:avLst/>
          </a:prstGeom>
          <a:solidFill>
            <a:srgbClr val="CFE0F8">
              <a:alpha val="92000"/>
            </a:srgbClr>
          </a:solidFill>
          <a:ln w="12700">
            <a:solidFill>
              <a:srgbClr val="CFE0F8">
                <a:alpha val="0"/>
              </a:srgbClr>
            </a:solidFill>
            <a:prstDash val="solid"/>
          </a:ln>
        </p:spPr>
      </p:sp>
      <p:sp>
        <p:nvSpPr>
          <p:cNvPr id="9" name="Shape 7"/>
          <p:cNvSpPr/>
          <p:nvPr/>
        </p:nvSpPr>
        <p:spPr>
          <a:xfrm>
            <a:off x="10963656" y="201168"/>
            <a:ext cx="22860" cy="22860"/>
          </a:xfrm>
          <a:prstGeom prst="ellipse">
            <a:avLst/>
          </a:prstGeom>
          <a:solidFill>
            <a:srgbClr val="CFE0F8">
              <a:alpha val="92000"/>
            </a:srgbClr>
          </a:solidFill>
          <a:ln w="12700">
            <a:solidFill>
              <a:srgbClr val="CFE0F8">
                <a:alpha val="0"/>
              </a:srgbClr>
            </a:solidFill>
            <a:prstDash val="solid"/>
          </a:ln>
        </p:spPr>
      </p:sp>
      <p:sp>
        <p:nvSpPr>
          <p:cNvPr id="10" name="Shape 8"/>
          <p:cNvSpPr/>
          <p:nvPr/>
        </p:nvSpPr>
        <p:spPr>
          <a:xfrm>
            <a:off x="11164824" y="201168"/>
            <a:ext cx="22860" cy="22860"/>
          </a:xfrm>
          <a:prstGeom prst="ellipse">
            <a:avLst/>
          </a:prstGeom>
          <a:solidFill>
            <a:srgbClr val="CFE0F8">
              <a:alpha val="92000"/>
            </a:srgbClr>
          </a:solidFill>
          <a:ln w="12700">
            <a:solidFill>
              <a:srgbClr val="CFE0F8">
                <a:alpha val="0"/>
              </a:srgbClr>
            </a:solidFill>
            <a:prstDash val="solid"/>
          </a:ln>
        </p:spPr>
      </p:sp>
      <p:sp>
        <p:nvSpPr>
          <p:cNvPr id="11" name="Shape 9"/>
          <p:cNvSpPr/>
          <p:nvPr/>
        </p:nvSpPr>
        <p:spPr>
          <a:xfrm>
            <a:off x="11365992" y="201168"/>
            <a:ext cx="22860" cy="22860"/>
          </a:xfrm>
          <a:prstGeom prst="ellipse">
            <a:avLst/>
          </a:prstGeom>
          <a:solidFill>
            <a:srgbClr val="CFE0F8">
              <a:alpha val="92000"/>
            </a:srgbClr>
          </a:solidFill>
          <a:ln w="12700">
            <a:solidFill>
              <a:srgbClr val="CFE0F8">
                <a:alpha val="0"/>
              </a:srgbClr>
            </a:solidFill>
            <a:prstDash val="solid"/>
          </a:ln>
        </p:spPr>
      </p:sp>
      <p:sp>
        <p:nvSpPr>
          <p:cNvPr id="12" name="Shape 10"/>
          <p:cNvSpPr/>
          <p:nvPr/>
        </p:nvSpPr>
        <p:spPr>
          <a:xfrm>
            <a:off x="11567160" y="201168"/>
            <a:ext cx="22860" cy="22860"/>
          </a:xfrm>
          <a:prstGeom prst="ellipse">
            <a:avLst/>
          </a:prstGeom>
          <a:solidFill>
            <a:srgbClr val="CFE0F8">
              <a:alpha val="92000"/>
            </a:srgbClr>
          </a:solidFill>
          <a:ln w="12700">
            <a:solidFill>
              <a:srgbClr val="CFE0F8">
                <a:alpha val="0"/>
              </a:srgbClr>
            </a:solidFill>
            <a:prstDash val="solid"/>
          </a:ln>
        </p:spPr>
      </p:sp>
      <p:sp>
        <p:nvSpPr>
          <p:cNvPr id="13" name="Shape 11"/>
          <p:cNvSpPr/>
          <p:nvPr/>
        </p:nvSpPr>
        <p:spPr>
          <a:xfrm>
            <a:off x="11768328" y="201168"/>
            <a:ext cx="22860" cy="22860"/>
          </a:xfrm>
          <a:prstGeom prst="ellipse">
            <a:avLst/>
          </a:prstGeom>
          <a:solidFill>
            <a:srgbClr val="CFE0F8">
              <a:alpha val="92000"/>
            </a:srgbClr>
          </a:solidFill>
          <a:ln w="12700">
            <a:solidFill>
              <a:srgbClr val="CFE0F8">
                <a:alpha val="0"/>
              </a:srgbClr>
            </a:solidFill>
            <a:prstDash val="solid"/>
          </a:ln>
        </p:spPr>
      </p:sp>
      <p:sp>
        <p:nvSpPr>
          <p:cNvPr id="14" name="Shape 12"/>
          <p:cNvSpPr/>
          <p:nvPr/>
        </p:nvSpPr>
        <p:spPr>
          <a:xfrm>
            <a:off x="11969496" y="201168"/>
            <a:ext cx="22860" cy="22860"/>
          </a:xfrm>
          <a:prstGeom prst="ellipse">
            <a:avLst/>
          </a:prstGeom>
          <a:solidFill>
            <a:srgbClr val="CFE0F8">
              <a:alpha val="92000"/>
            </a:srgbClr>
          </a:solidFill>
          <a:ln w="12700">
            <a:solidFill>
              <a:srgbClr val="CFE0F8">
                <a:alpha val="0"/>
              </a:srgbClr>
            </a:solidFill>
            <a:prstDash val="solid"/>
          </a:ln>
        </p:spPr>
      </p:sp>
      <p:sp>
        <p:nvSpPr>
          <p:cNvPr id="15" name="Shape 13"/>
          <p:cNvSpPr/>
          <p:nvPr/>
        </p:nvSpPr>
        <p:spPr>
          <a:xfrm>
            <a:off x="9555480" y="384048"/>
            <a:ext cx="22860" cy="22860"/>
          </a:xfrm>
          <a:prstGeom prst="ellipse">
            <a:avLst/>
          </a:prstGeom>
          <a:solidFill>
            <a:srgbClr val="CFE0F8">
              <a:alpha val="92000"/>
            </a:srgbClr>
          </a:solidFill>
          <a:ln w="12700">
            <a:solidFill>
              <a:srgbClr val="CFE0F8">
                <a:alpha val="0"/>
              </a:srgbClr>
            </a:solidFill>
            <a:prstDash val="solid"/>
          </a:ln>
        </p:spPr>
      </p:sp>
      <p:sp>
        <p:nvSpPr>
          <p:cNvPr id="16" name="Shape 14"/>
          <p:cNvSpPr/>
          <p:nvPr/>
        </p:nvSpPr>
        <p:spPr>
          <a:xfrm>
            <a:off x="9756648" y="384048"/>
            <a:ext cx="22860" cy="22860"/>
          </a:xfrm>
          <a:prstGeom prst="ellipse">
            <a:avLst/>
          </a:prstGeom>
          <a:solidFill>
            <a:srgbClr val="CFE0F8">
              <a:alpha val="92000"/>
            </a:srgbClr>
          </a:solidFill>
          <a:ln w="12700">
            <a:solidFill>
              <a:srgbClr val="CFE0F8">
                <a:alpha val="0"/>
              </a:srgbClr>
            </a:solidFill>
            <a:prstDash val="solid"/>
          </a:ln>
        </p:spPr>
      </p:sp>
      <p:sp>
        <p:nvSpPr>
          <p:cNvPr id="17" name="Shape 15"/>
          <p:cNvSpPr/>
          <p:nvPr/>
        </p:nvSpPr>
        <p:spPr>
          <a:xfrm>
            <a:off x="9957816" y="384048"/>
            <a:ext cx="22860" cy="22860"/>
          </a:xfrm>
          <a:prstGeom prst="ellipse">
            <a:avLst/>
          </a:prstGeom>
          <a:solidFill>
            <a:srgbClr val="CFE0F8">
              <a:alpha val="92000"/>
            </a:srgbClr>
          </a:solidFill>
          <a:ln w="12700">
            <a:solidFill>
              <a:srgbClr val="CFE0F8">
                <a:alpha val="0"/>
              </a:srgbClr>
            </a:solidFill>
            <a:prstDash val="solid"/>
          </a:ln>
        </p:spPr>
      </p:sp>
      <p:sp>
        <p:nvSpPr>
          <p:cNvPr id="18" name="Shape 16"/>
          <p:cNvSpPr/>
          <p:nvPr/>
        </p:nvSpPr>
        <p:spPr>
          <a:xfrm>
            <a:off x="10158984" y="384048"/>
            <a:ext cx="22860" cy="22860"/>
          </a:xfrm>
          <a:prstGeom prst="ellipse">
            <a:avLst/>
          </a:prstGeom>
          <a:solidFill>
            <a:srgbClr val="CFE0F8">
              <a:alpha val="92000"/>
            </a:srgbClr>
          </a:solidFill>
          <a:ln w="12700">
            <a:solidFill>
              <a:srgbClr val="CFE0F8">
                <a:alpha val="0"/>
              </a:srgbClr>
            </a:solidFill>
            <a:prstDash val="solid"/>
          </a:ln>
        </p:spPr>
      </p:sp>
      <p:sp>
        <p:nvSpPr>
          <p:cNvPr id="19" name="Shape 17"/>
          <p:cNvSpPr/>
          <p:nvPr/>
        </p:nvSpPr>
        <p:spPr>
          <a:xfrm>
            <a:off x="10360152" y="384048"/>
            <a:ext cx="22860" cy="22860"/>
          </a:xfrm>
          <a:prstGeom prst="ellipse">
            <a:avLst/>
          </a:prstGeom>
          <a:solidFill>
            <a:srgbClr val="CFE0F8">
              <a:alpha val="92000"/>
            </a:srgbClr>
          </a:solidFill>
          <a:ln w="12700">
            <a:solidFill>
              <a:srgbClr val="CFE0F8">
                <a:alpha val="0"/>
              </a:srgbClr>
            </a:solidFill>
            <a:prstDash val="solid"/>
          </a:ln>
        </p:spPr>
      </p:sp>
      <p:sp>
        <p:nvSpPr>
          <p:cNvPr id="20" name="Shape 18"/>
          <p:cNvSpPr/>
          <p:nvPr/>
        </p:nvSpPr>
        <p:spPr>
          <a:xfrm>
            <a:off x="10561320" y="384048"/>
            <a:ext cx="22860" cy="22860"/>
          </a:xfrm>
          <a:prstGeom prst="ellipse">
            <a:avLst/>
          </a:prstGeom>
          <a:solidFill>
            <a:srgbClr val="CFE0F8">
              <a:alpha val="92000"/>
            </a:srgbClr>
          </a:solidFill>
          <a:ln w="12700">
            <a:solidFill>
              <a:srgbClr val="CFE0F8">
                <a:alpha val="0"/>
              </a:srgbClr>
            </a:solidFill>
            <a:prstDash val="solid"/>
          </a:ln>
        </p:spPr>
      </p:sp>
      <p:sp>
        <p:nvSpPr>
          <p:cNvPr id="21" name="Shape 19"/>
          <p:cNvSpPr/>
          <p:nvPr/>
        </p:nvSpPr>
        <p:spPr>
          <a:xfrm>
            <a:off x="10762488" y="384048"/>
            <a:ext cx="22860" cy="22860"/>
          </a:xfrm>
          <a:prstGeom prst="ellipse">
            <a:avLst/>
          </a:prstGeom>
          <a:solidFill>
            <a:srgbClr val="CFE0F8">
              <a:alpha val="92000"/>
            </a:srgbClr>
          </a:solidFill>
          <a:ln w="12700">
            <a:solidFill>
              <a:srgbClr val="CFE0F8">
                <a:alpha val="0"/>
              </a:srgbClr>
            </a:solidFill>
            <a:prstDash val="solid"/>
          </a:ln>
        </p:spPr>
      </p:sp>
      <p:sp>
        <p:nvSpPr>
          <p:cNvPr id="22" name="Shape 20"/>
          <p:cNvSpPr/>
          <p:nvPr/>
        </p:nvSpPr>
        <p:spPr>
          <a:xfrm>
            <a:off x="10963656" y="384048"/>
            <a:ext cx="22860" cy="22860"/>
          </a:xfrm>
          <a:prstGeom prst="ellipse">
            <a:avLst/>
          </a:prstGeom>
          <a:solidFill>
            <a:srgbClr val="CFE0F8">
              <a:alpha val="92000"/>
            </a:srgbClr>
          </a:solidFill>
          <a:ln w="12700">
            <a:solidFill>
              <a:srgbClr val="CFE0F8">
                <a:alpha val="0"/>
              </a:srgbClr>
            </a:solidFill>
            <a:prstDash val="solid"/>
          </a:ln>
        </p:spPr>
      </p:sp>
      <p:sp>
        <p:nvSpPr>
          <p:cNvPr id="23" name="Shape 21"/>
          <p:cNvSpPr/>
          <p:nvPr/>
        </p:nvSpPr>
        <p:spPr>
          <a:xfrm>
            <a:off x="11164824" y="384048"/>
            <a:ext cx="22860" cy="22860"/>
          </a:xfrm>
          <a:prstGeom prst="ellipse">
            <a:avLst/>
          </a:prstGeom>
          <a:solidFill>
            <a:srgbClr val="CFE0F8">
              <a:alpha val="92000"/>
            </a:srgbClr>
          </a:solidFill>
          <a:ln w="12700">
            <a:solidFill>
              <a:srgbClr val="CFE0F8">
                <a:alpha val="0"/>
              </a:srgbClr>
            </a:solidFill>
            <a:prstDash val="solid"/>
          </a:ln>
        </p:spPr>
      </p:sp>
      <p:sp>
        <p:nvSpPr>
          <p:cNvPr id="24" name="Shape 22"/>
          <p:cNvSpPr/>
          <p:nvPr/>
        </p:nvSpPr>
        <p:spPr>
          <a:xfrm>
            <a:off x="11365992" y="384048"/>
            <a:ext cx="22860" cy="22860"/>
          </a:xfrm>
          <a:prstGeom prst="ellipse">
            <a:avLst/>
          </a:prstGeom>
          <a:solidFill>
            <a:srgbClr val="CFE0F8">
              <a:alpha val="92000"/>
            </a:srgbClr>
          </a:solidFill>
          <a:ln w="12700">
            <a:solidFill>
              <a:srgbClr val="CFE0F8">
                <a:alpha val="0"/>
              </a:srgbClr>
            </a:solidFill>
            <a:prstDash val="solid"/>
          </a:ln>
        </p:spPr>
      </p:sp>
      <p:sp>
        <p:nvSpPr>
          <p:cNvPr id="25" name="Shape 23"/>
          <p:cNvSpPr/>
          <p:nvPr/>
        </p:nvSpPr>
        <p:spPr>
          <a:xfrm>
            <a:off x="11567160" y="384048"/>
            <a:ext cx="22860" cy="22860"/>
          </a:xfrm>
          <a:prstGeom prst="ellipse">
            <a:avLst/>
          </a:prstGeom>
          <a:solidFill>
            <a:srgbClr val="CFE0F8">
              <a:alpha val="92000"/>
            </a:srgbClr>
          </a:solidFill>
          <a:ln w="12700">
            <a:solidFill>
              <a:srgbClr val="CFE0F8">
                <a:alpha val="0"/>
              </a:srgbClr>
            </a:solidFill>
            <a:prstDash val="solid"/>
          </a:ln>
        </p:spPr>
      </p:sp>
      <p:sp>
        <p:nvSpPr>
          <p:cNvPr id="26" name="Shape 24"/>
          <p:cNvSpPr/>
          <p:nvPr/>
        </p:nvSpPr>
        <p:spPr>
          <a:xfrm>
            <a:off x="11768328" y="384048"/>
            <a:ext cx="22860" cy="22860"/>
          </a:xfrm>
          <a:prstGeom prst="ellipse">
            <a:avLst/>
          </a:prstGeom>
          <a:solidFill>
            <a:srgbClr val="CFE0F8">
              <a:alpha val="92000"/>
            </a:srgbClr>
          </a:solidFill>
          <a:ln w="12700">
            <a:solidFill>
              <a:srgbClr val="CFE0F8">
                <a:alpha val="0"/>
              </a:srgbClr>
            </a:solidFill>
            <a:prstDash val="solid"/>
          </a:ln>
        </p:spPr>
      </p:sp>
      <p:sp>
        <p:nvSpPr>
          <p:cNvPr id="27" name="Shape 25"/>
          <p:cNvSpPr/>
          <p:nvPr/>
        </p:nvSpPr>
        <p:spPr>
          <a:xfrm>
            <a:off x="11969496" y="384048"/>
            <a:ext cx="22860" cy="22860"/>
          </a:xfrm>
          <a:prstGeom prst="ellipse">
            <a:avLst/>
          </a:prstGeom>
          <a:solidFill>
            <a:srgbClr val="CFE0F8">
              <a:alpha val="92000"/>
            </a:srgbClr>
          </a:solidFill>
          <a:ln w="12700">
            <a:solidFill>
              <a:srgbClr val="CFE0F8">
                <a:alpha val="0"/>
              </a:srgbClr>
            </a:solidFill>
            <a:prstDash val="solid"/>
          </a:ln>
        </p:spPr>
      </p:sp>
      <p:sp>
        <p:nvSpPr>
          <p:cNvPr id="28" name="Shape 26"/>
          <p:cNvSpPr/>
          <p:nvPr/>
        </p:nvSpPr>
        <p:spPr>
          <a:xfrm>
            <a:off x="9555480" y="566928"/>
            <a:ext cx="22860" cy="22860"/>
          </a:xfrm>
          <a:prstGeom prst="ellipse">
            <a:avLst/>
          </a:prstGeom>
          <a:solidFill>
            <a:srgbClr val="CFE0F8">
              <a:alpha val="92000"/>
            </a:srgbClr>
          </a:solidFill>
          <a:ln w="12700">
            <a:solidFill>
              <a:srgbClr val="CFE0F8">
                <a:alpha val="0"/>
              </a:srgbClr>
            </a:solidFill>
            <a:prstDash val="solid"/>
          </a:ln>
        </p:spPr>
      </p:sp>
      <p:sp>
        <p:nvSpPr>
          <p:cNvPr id="29" name="Shape 27"/>
          <p:cNvSpPr/>
          <p:nvPr/>
        </p:nvSpPr>
        <p:spPr>
          <a:xfrm>
            <a:off x="9756648" y="566928"/>
            <a:ext cx="22860" cy="22860"/>
          </a:xfrm>
          <a:prstGeom prst="ellipse">
            <a:avLst/>
          </a:prstGeom>
          <a:solidFill>
            <a:srgbClr val="CFE0F8">
              <a:alpha val="92000"/>
            </a:srgbClr>
          </a:solidFill>
          <a:ln w="12700">
            <a:solidFill>
              <a:srgbClr val="CFE0F8">
                <a:alpha val="0"/>
              </a:srgbClr>
            </a:solidFill>
            <a:prstDash val="solid"/>
          </a:ln>
        </p:spPr>
      </p:sp>
      <p:sp>
        <p:nvSpPr>
          <p:cNvPr id="30" name="Shape 28"/>
          <p:cNvSpPr/>
          <p:nvPr/>
        </p:nvSpPr>
        <p:spPr>
          <a:xfrm>
            <a:off x="9957816" y="566928"/>
            <a:ext cx="22860" cy="22860"/>
          </a:xfrm>
          <a:prstGeom prst="ellipse">
            <a:avLst/>
          </a:prstGeom>
          <a:solidFill>
            <a:srgbClr val="CFE0F8">
              <a:alpha val="92000"/>
            </a:srgbClr>
          </a:solidFill>
          <a:ln w="12700">
            <a:solidFill>
              <a:srgbClr val="CFE0F8">
                <a:alpha val="0"/>
              </a:srgbClr>
            </a:solidFill>
            <a:prstDash val="solid"/>
          </a:ln>
        </p:spPr>
      </p:sp>
      <p:sp>
        <p:nvSpPr>
          <p:cNvPr id="31" name="Shape 29"/>
          <p:cNvSpPr/>
          <p:nvPr/>
        </p:nvSpPr>
        <p:spPr>
          <a:xfrm>
            <a:off x="10158984" y="566928"/>
            <a:ext cx="22860" cy="22860"/>
          </a:xfrm>
          <a:prstGeom prst="ellipse">
            <a:avLst/>
          </a:prstGeom>
          <a:solidFill>
            <a:srgbClr val="CFE0F8">
              <a:alpha val="92000"/>
            </a:srgbClr>
          </a:solidFill>
          <a:ln w="12700">
            <a:solidFill>
              <a:srgbClr val="CFE0F8">
                <a:alpha val="0"/>
              </a:srgbClr>
            </a:solidFill>
            <a:prstDash val="solid"/>
          </a:ln>
        </p:spPr>
      </p:sp>
      <p:sp>
        <p:nvSpPr>
          <p:cNvPr id="32" name="Shape 30"/>
          <p:cNvSpPr/>
          <p:nvPr/>
        </p:nvSpPr>
        <p:spPr>
          <a:xfrm>
            <a:off x="10360152" y="566928"/>
            <a:ext cx="22860" cy="22860"/>
          </a:xfrm>
          <a:prstGeom prst="ellipse">
            <a:avLst/>
          </a:prstGeom>
          <a:solidFill>
            <a:srgbClr val="CFE0F8">
              <a:alpha val="92000"/>
            </a:srgbClr>
          </a:solidFill>
          <a:ln w="12700">
            <a:solidFill>
              <a:srgbClr val="CFE0F8">
                <a:alpha val="0"/>
              </a:srgbClr>
            </a:solidFill>
            <a:prstDash val="solid"/>
          </a:ln>
        </p:spPr>
      </p:sp>
      <p:sp>
        <p:nvSpPr>
          <p:cNvPr id="33" name="Shape 31"/>
          <p:cNvSpPr/>
          <p:nvPr/>
        </p:nvSpPr>
        <p:spPr>
          <a:xfrm>
            <a:off x="10561320" y="566928"/>
            <a:ext cx="22860" cy="22860"/>
          </a:xfrm>
          <a:prstGeom prst="ellipse">
            <a:avLst/>
          </a:prstGeom>
          <a:solidFill>
            <a:srgbClr val="CFE0F8">
              <a:alpha val="92000"/>
            </a:srgbClr>
          </a:solidFill>
          <a:ln w="12700">
            <a:solidFill>
              <a:srgbClr val="CFE0F8">
                <a:alpha val="0"/>
              </a:srgbClr>
            </a:solidFill>
            <a:prstDash val="solid"/>
          </a:ln>
        </p:spPr>
      </p:sp>
      <p:sp>
        <p:nvSpPr>
          <p:cNvPr id="34" name="Shape 32"/>
          <p:cNvSpPr/>
          <p:nvPr/>
        </p:nvSpPr>
        <p:spPr>
          <a:xfrm>
            <a:off x="10762488" y="566928"/>
            <a:ext cx="22860" cy="22860"/>
          </a:xfrm>
          <a:prstGeom prst="ellipse">
            <a:avLst/>
          </a:prstGeom>
          <a:solidFill>
            <a:srgbClr val="CFE0F8">
              <a:alpha val="92000"/>
            </a:srgbClr>
          </a:solidFill>
          <a:ln w="12700">
            <a:solidFill>
              <a:srgbClr val="CFE0F8">
                <a:alpha val="0"/>
              </a:srgbClr>
            </a:solidFill>
            <a:prstDash val="solid"/>
          </a:ln>
        </p:spPr>
      </p:sp>
      <p:sp>
        <p:nvSpPr>
          <p:cNvPr id="35" name="Shape 33"/>
          <p:cNvSpPr/>
          <p:nvPr/>
        </p:nvSpPr>
        <p:spPr>
          <a:xfrm>
            <a:off x="10963656" y="566928"/>
            <a:ext cx="22860" cy="22860"/>
          </a:xfrm>
          <a:prstGeom prst="ellipse">
            <a:avLst/>
          </a:prstGeom>
          <a:solidFill>
            <a:srgbClr val="CFE0F8">
              <a:alpha val="92000"/>
            </a:srgbClr>
          </a:solidFill>
          <a:ln w="12700">
            <a:solidFill>
              <a:srgbClr val="CFE0F8">
                <a:alpha val="0"/>
              </a:srgbClr>
            </a:solidFill>
            <a:prstDash val="solid"/>
          </a:ln>
        </p:spPr>
      </p:sp>
      <p:sp>
        <p:nvSpPr>
          <p:cNvPr id="36" name="Shape 34"/>
          <p:cNvSpPr/>
          <p:nvPr/>
        </p:nvSpPr>
        <p:spPr>
          <a:xfrm>
            <a:off x="11164824" y="566928"/>
            <a:ext cx="22860" cy="22860"/>
          </a:xfrm>
          <a:prstGeom prst="ellipse">
            <a:avLst/>
          </a:prstGeom>
          <a:solidFill>
            <a:srgbClr val="CFE0F8">
              <a:alpha val="92000"/>
            </a:srgbClr>
          </a:solidFill>
          <a:ln w="12700">
            <a:solidFill>
              <a:srgbClr val="CFE0F8">
                <a:alpha val="0"/>
              </a:srgbClr>
            </a:solidFill>
            <a:prstDash val="solid"/>
          </a:ln>
        </p:spPr>
      </p:sp>
      <p:sp>
        <p:nvSpPr>
          <p:cNvPr id="37" name="Shape 35"/>
          <p:cNvSpPr/>
          <p:nvPr/>
        </p:nvSpPr>
        <p:spPr>
          <a:xfrm>
            <a:off x="11365992" y="566928"/>
            <a:ext cx="22860" cy="22860"/>
          </a:xfrm>
          <a:prstGeom prst="ellipse">
            <a:avLst/>
          </a:prstGeom>
          <a:solidFill>
            <a:srgbClr val="CFE0F8">
              <a:alpha val="92000"/>
            </a:srgbClr>
          </a:solidFill>
          <a:ln w="12700">
            <a:solidFill>
              <a:srgbClr val="CFE0F8">
                <a:alpha val="0"/>
              </a:srgbClr>
            </a:solidFill>
            <a:prstDash val="solid"/>
          </a:ln>
        </p:spPr>
      </p:sp>
      <p:sp>
        <p:nvSpPr>
          <p:cNvPr id="38" name="Shape 36"/>
          <p:cNvSpPr/>
          <p:nvPr/>
        </p:nvSpPr>
        <p:spPr>
          <a:xfrm>
            <a:off x="11567160" y="566928"/>
            <a:ext cx="22860" cy="22860"/>
          </a:xfrm>
          <a:prstGeom prst="ellipse">
            <a:avLst/>
          </a:prstGeom>
          <a:solidFill>
            <a:srgbClr val="CFE0F8">
              <a:alpha val="92000"/>
            </a:srgbClr>
          </a:solidFill>
          <a:ln w="12700">
            <a:solidFill>
              <a:srgbClr val="CFE0F8">
                <a:alpha val="0"/>
              </a:srgbClr>
            </a:solidFill>
            <a:prstDash val="solid"/>
          </a:ln>
        </p:spPr>
      </p:sp>
      <p:sp>
        <p:nvSpPr>
          <p:cNvPr id="39" name="Shape 37"/>
          <p:cNvSpPr/>
          <p:nvPr/>
        </p:nvSpPr>
        <p:spPr>
          <a:xfrm>
            <a:off x="11768328" y="566928"/>
            <a:ext cx="22860" cy="22860"/>
          </a:xfrm>
          <a:prstGeom prst="ellipse">
            <a:avLst/>
          </a:prstGeom>
          <a:solidFill>
            <a:srgbClr val="CFE0F8">
              <a:alpha val="92000"/>
            </a:srgbClr>
          </a:solidFill>
          <a:ln w="12700">
            <a:solidFill>
              <a:srgbClr val="CFE0F8">
                <a:alpha val="0"/>
              </a:srgbClr>
            </a:solidFill>
            <a:prstDash val="solid"/>
          </a:ln>
        </p:spPr>
      </p:sp>
      <p:sp>
        <p:nvSpPr>
          <p:cNvPr id="40" name="Shape 38"/>
          <p:cNvSpPr/>
          <p:nvPr/>
        </p:nvSpPr>
        <p:spPr>
          <a:xfrm>
            <a:off x="11969496" y="566928"/>
            <a:ext cx="22860" cy="22860"/>
          </a:xfrm>
          <a:prstGeom prst="ellipse">
            <a:avLst/>
          </a:prstGeom>
          <a:solidFill>
            <a:srgbClr val="CFE0F8">
              <a:alpha val="92000"/>
            </a:srgbClr>
          </a:solidFill>
          <a:ln w="12700">
            <a:solidFill>
              <a:srgbClr val="CFE0F8">
                <a:alpha val="0"/>
              </a:srgbClr>
            </a:solidFill>
            <a:prstDash val="solid"/>
          </a:ln>
        </p:spPr>
      </p:sp>
      <p:sp>
        <p:nvSpPr>
          <p:cNvPr id="41" name="Shape 39"/>
          <p:cNvSpPr/>
          <p:nvPr/>
        </p:nvSpPr>
        <p:spPr>
          <a:xfrm>
            <a:off x="9555480" y="749808"/>
            <a:ext cx="22860" cy="22860"/>
          </a:xfrm>
          <a:prstGeom prst="ellipse">
            <a:avLst/>
          </a:prstGeom>
          <a:solidFill>
            <a:srgbClr val="CFE0F8">
              <a:alpha val="92000"/>
            </a:srgbClr>
          </a:solidFill>
          <a:ln w="12700">
            <a:solidFill>
              <a:srgbClr val="CFE0F8">
                <a:alpha val="0"/>
              </a:srgbClr>
            </a:solidFill>
            <a:prstDash val="solid"/>
          </a:ln>
        </p:spPr>
      </p:sp>
      <p:sp>
        <p:nvSpPr>
          <p:cNvPr id="42" name="Shape 40"/>
          <p:cNvSpPr/>
          <p:nvPr/>
        </p:nvSpPr>
        <p:spPr>
          <a:xfrm>
            <a:off x="9756648" y="749808"/>
            <a:ext cx="22860" cy="22860"/>
          </a:xfrm>
          <a:prstGeom prst="ellipse">
            <a:avLst/>
          </a:prstGeom>
          <a:solidFill>
            <a:srgbClr val="CFE0F8">
              <a:alpha val="92000"/>
            </a:srgbClr>
          </a:solidFill>
          <a:ln w="12700">
            <a:solidFill>
              <a:srgbClr val="CFE0F8">
                <a:alpha val="0"/>
              </a:srgbClr>
            </a:solidFill>
            <a:prstDash val="solid"/>
          </a:ln>
        </p:spPr>
      </p:sp>
      <p:sp>
        <p:nvSpPr>
          <p:cNvPr id="43" name="Shape 41"/>
          <p:cNvSpPr/>
          <p:nvPr/>
        </p:nvSpPr>
        <p:spPr>
          <a:xfrm>
            <a:off x="9957816" y="749808"/>
            <a:ext cx="22860" cy="22860"/>
          </a:xfrm>
          <a:prstGeom prst="ellipse">
            <a:avLst/>
          </a:prstGeom>
          <a:solidFill>
            <a:srgbClr val="CFE0F8">
              <a:alpha val="92000"/>
            </a:srgbClr>
          </a:solidFill>
          <a:ln w="12700">
            <a:solidFill>
              <a:srgbClr val="CFE0F8">
                <a:alpha val="0"/>
              </a:srgbClr>
            </a:solidFill>
            <a:prstDash val="solid"/>
          </a:ln>
        </p:spPr>
      </p:sp>
      <p:sp>
        <p:nvSpPr>
          <p:cNvPr id="44" name="Shape 42"/>
          <p:cNvSpPr/>
          <p:nvPr/>
        </p:nvSpPr>
        <p:spPr>
          <a:xfrm>
            <a:off x="10158984" y="749808"/>
            <a:ext cx="22860" cy="22860"/>
          </a:xfrm>
          <a:prstGeom prst="ellipse">
            <a:avLst/>
          </a:prstGeom>
          <a:solidFill>
            <a:srgbClr val="CFE0F8">
              <a:alpha val="92000"/>
            </a:srgbClr>
          </a:solidFill>
          <a:ln w="12700">
            <a:solidFill>
              <a:srgbClr val="CFE0F8">
                <a:alpha val="0"/>
              </a:srgbClr>
            </a:solidFill>
            <a:prstDash val="solid"/>
          </a:ln>
        </p:spPr>
      </p:sp>
      <p:sp>
        <p:nvSpPr>
          <p:cNvPr id="45" name="Shape 43"/>
          <p:cNvSpPr/>
          <p:nvPr/>
        </p:nvSpPr>
        <p:spPr>
          <a:xfrm>
            <a:off x="10360152" y="749808"/>
            <a:ext cx="22860" cy="22860"/>
          </a:xfrm>
          <a:prstGeom prst="ellipse">
            <a:avLst/>
          </a:prstGeom>
          <a:solidFill>
            <a:srgbClr val="CFE0F8">
              <a:alpha val="92000"/>
            </a:srgbClr>
          </a:solidFill>
          <a:ln w="12700">
            <a:solidFill>
              <a:srgbClr val="CFE0F8">
                <a:alpha val="0"/>
              </a:srgbClr>
            </a:solidFill>
            <a:prstDash val="solid"/>
          </a:ln>
        </p:spPr>
      </p:sp>
      <p:sp>
        <p:nvSpPr>
          <p:cNvPr id="46" name="Shape 44"/>
          <p:cNvSpPr/>
          <p:nvPr/>
        </p:nvSpPr>
        <p:spPr>
          <a:xfrm>
            <a:off x="10561320" y="749808"/>
            <a:ext cx="22860" cy="22860"/>
          </a:xfrm>
          <a:prstGeom prst="ellipse">
            <a:avLst/>
          </a:prstGeom>
          <a:solidFill>
            <a:srgbClr val="CFE0F8">
              <a:alpha val="92000"/>
            </a:srgbClr>
          </a:solidFill>
          <a:ln w="12700">
            <a:solidFill>
              <a:srgbClr val="CFE0F8">
                <a:alpha val="0"/>
              </a:srgbClr>
            </a:solidFill>
            <a:prstDash val="solid"/>
          </a:ln>
        </p:spPr>
      </p:sp>
      <p:sp>
        <p:nvSpPr>
          <p:cNvPr id="47" name="Shape 45"/>
          <p:cNvSpPr/>
          <p:nvPr/>
        </p:nvSpPr>
        <p:spPr>
          <a:xfrm>
            <a:off x="10762488" y="749808"/>
            <a:ext cx="22860" cy="22860"/>
          </a:xfrm>
          <a:prstGeom prst="ellipse">
            <a:avLst/>
          </a:prstGeom>
          <a:solidFill>
            <a:srgbClr val="CFE0F8">
              <a:alpha val="92000"/>
            </a:srgbClr>
          </a:solidFill>
          <a:ln w="12700">
            <a:solidFill>
              <a:srgbClr val="CFE0F8">
                <a:alpha val="0"/>
              </a:srgbClr>
            </a:solidFill>
            <a:prstDash val="solid"/>
          </a:ln>
        </p:spPr>
      </p:sp>
      <p:sp>
        <p:nvSpPr>
          <p:cNvPr id="48" name="Shape 46"/>
          <p:cNvSpPr/>
          <p:nvPr/>
        </p:nvSpPr>
        <p:spPr>
          <a:xfrm>
            <a:off x="10963656" y="749808"/>
            <a:ext cx="22860" cy="22860"/>
          </a:xfrm>
          <a:prstGeom prst="ellipse">
            <a:avLst/>
          </a:prstGeom>
          <a:solidFill>
            <a:srgbClr val="CFE0F8">
              <a:alpha val="92000"/>
            </a:srgbClr>
          </a:solidFill>
          <a:ln w="12700">
            <a:solidFill>
              <a:srgbClr val="CFE0F8">
                <a:alpha val="0"/>
              </a:srgbClr>
            </a:solidFill>
            <a:prstDash val="solid"/>
          </a:ln>
        </p:spPr>
      </p:sp>
      <p:sp>
        <p:nvSpPr>
          <p:cNvPr id="49" name="Shape 47"/>
          <p:cNvSpPr/>
          <p:nvPr/>
        </p:nvSpPr>
        <p:spPr>
          <a:xfrm>
            <a:off x="11164824" y="749808"/>
            <a:ext cx="22860" cy="22860"/>
          </a:xfrm>
          <a:prstGeom prst="ellipse">
            <a:avLst/>
          </a:prstGeom>
          <a:solidFill>
            <a:srgbClr val="CFE0F8">
              <a:alpha val="92000"/>
            </a:srgbClr>
          </a:solidFill>
          <a:ln w="12700">
            <a:solidFill>
              <a:srgbClr val="CFE0F8">
                <a:alpha val="0"/>
              </a:srgbClr>
            </a:solidFill>
            <a:prstDash val="solid"/>
          </a:ln>
        </p:spPr>
      </p:sp>
      <p:sp>
        <p:nvSpPr>
          <p:cNvPr id="50" name="Shape 48"/>
          <p:cNvSpPr/>
          <p:nvPr/>
        </p:nvSpPr>
        <p:spPr>
          <a:xfrm>
            <a:off x="11365992" y="749808"/>
            <a:ext cx="22860" cy="22860"/>
          </a:xfrm>
          <a:prstGeom prst="ellipse">
            <a:avLst/>
          </a:prstGeom>
          <a:solidFill>
            <a:srgbClr val="CFE0F8">
              <a:alpha val="92000"/>
            </a:srgbClr>
          </a:solidFill>
          <a:ln w="12700">
            <a:solidFill>
              <a:srgbClr val="CFE0F8">
                <a:alpha val="0"/>
              </a:srgbClr>
            </a:solidFill>
            <a:prstDash val="solid"/>
          </a:ln>
        </p:spPr>
      </p:sp>
      <p:sp>
        <p:nvSpPr>
          <p:cNvPr id="51" name="Shape 49"/>
          <p:cNvSpPr/>
          <p:nvPr/>
        </p:nvSpPr>
        <p:spPr>
          <a:xfrm>
            <a:off x="11567160" y="749808"/>
            <a:ext cx="22860" cy="22860"/>
          </a:xfrm>
          <a:prstGeom prst="ellipse">
            <a:avLst/>
          </a:prstGeom>
          <a:solidFill>
            <a:srgbClr val="CFE0F8">
              <a:alpha val="92000"/>
            </a:srgbClr>
          </a:solidFill>
          <a:ln w="12700">
            <a:solidFill>
              <a:srgbClr val="CFE0F8">
                <a:alpha val="0"/>
              </a:srgbClr>
            </a:solidFill>
            <a:prstDash val="solid"/>
          </a:ln>
        </p:spPr>
      </p:sp>
      <p:sp>
        <p:nvSpPr>
          <p:cNvPr id="52" name="Shape 50"/>
          <p:cNvSpPr/>
          <p:nvPr/>
        </p:nvSpPr>
        <p:spPr>
          <a:xfrm>
            <a:off x="11768328" y="749808"/>
            <a:ext cx="22860" cy="22860"/>
          </a:xfrm>
          <a:prstGeom prst="ellipse">
            <a:avLst/>
          </a:prstGeom>
          <a:solidFill>
            <a:srgbClr val="CFE0F8">
              <a:alpha val="92000"/>
            </a:srgbClr>
          </a:solidFill>
          <a:ln w="12700">
            <a:solidFill>
              <a:srgbClr val="CFE0F8">
                <a:alpha val="0"/>
              </a:srgbClr>
            </a:solidFill>
            <a:prstDash val="solid"/>
          </a:ln>
        </p:spPr>
      </p:sp>
      <p:sp>
        <p:nvSpPr>
          <p:cNvPr id="53" name="Shape 51"/>
          <p:cNvSpPr/>
          <p:nvPr/>
        </p:nvSpPr>
        <p:spPr>
          <a:xfrm>
            <a:off x="11969496" y="749808"/>
            <a:ext cx="22860" cy="22860"/>
          </a:xfrm>
          <a:prstGeom prst="ellipse">
            <a:avLst/>
          </a:prstGeom>
          <a:solidFill>
            <a:srgbClr val="CFE0F8">
              <a:alpha val="92000"/>
            </a:srgbClr>
          </a:solidFill>
          <a:ln w="12700">
            <a:solidFill>
              <a:srgbClr val="CFE0F8">
                <a:alpha val="0"/>
              </a:srgbClr>
            </a:solidFill>
            <a:prstDash val="solid"/>
          </a:ln>
        </p:spPr>
      </p:sp>
      <p:sp>
        <p:nvSpPr>
          <p:cNvPr id="54" name="Shape 52"/>
          <p:cNvSpPr/>
          <p:nvPr/>
        </p:nvSpPr>
        <p:spPr>
          <a:xfrm>
            <a:off x="9555480" y="932688"/>
            <a:ext cx="22860" cy="22860"/>
          </a:xfrm>
          <a:prstGeom prst="ellipse">
            <a:avLst/>
          </a:prstGeom>
          <a:solidFill>
            <a:srgbClr val="CFE0F8">
              <a:alpha val="92000"/>
            </a:srgbClr>
          </a:solidFill>
          <a:ln w="12700">
            <a:solidFill>
              <a:srgbClr val="CFE0F8">
                <a:alpha val="0"/>
              </a:srgbClr>
            </a:solidFill>
            <a:prstDash val="solid"/>
          </a:ln>
        </p:spPr>
      </p:sp>
      <p:sp>
        <p:nvSpPr>
          <p:cNvPr id="55" name="Shape 53"/>
          <p:cNvSpPr/>
          <p:nvPr/>
        </p:nvSpPr>
        <p:spPr>
          <a:xfrm>
            <a:off x="9756648" y="932688"/>
            <a:ext cx="22860" cy="22860"/>
          </a:xfrm>
          <a:prstGeom prst="ellipse">
            <a:avLst/>
          </a:prstGeom>
          <a:solidFill>
            <a:srgbClr val="CFE0F8">
              <a:alpha val="92000"/>
            </a:srgbClr>
          </a:solidFill>
          <a:ln w="12700">
            <a:solidFill>
              <a:srgbClr val="CFE0F8">
                <a:alpha val="0"/>
              </a:srgbClr>
            </a:solidFill>
            <a:prstDash val="solid"/>
          </a:ln>
        </p:spPr>
      </p:sp>
      <p:sp>
        <p:nvSpPr>
          <p:cNvPr id="56" name="Shape 54"/>
          <p:cNvSpPr/>
          <p:nvPr/>
        </p:nvSpPr>
        <p:spPr>
          <a:xfrm>
            <a:off x="9957816" y="932688"/>
            <a:ext cx="22860" cy="22860"/>
          </a:xfrm>
          <a:prstGeom prst="ellipse">
            <a:avLst/>
          </a:prstGeom>
          <a:solidFill>
            <a:srgbClr val="CFE0F8">
              <a:alpha val="92000"/>
            </a:srgbClr>
          </a:solidFill>
          <a:ln w="12700">
            <a:solidFill>
              <a:srgbClr val="CFE0F8">
                <a:alpha val="0"/>
              </a:srgbClr>
            </a:solidFill>
            <a:prstDash val="solid"/>
          </a:ln>
        </p:spPr>
      </p:sp>
      <p:sp>
        <p:nvSpPr>
          <p:cNvPr id="57" name="Shape 55"/>
          <p:cNvSpPr/>
          <p:nvPr/>
        </p:nvSpPr>
        <p:spPr>
          <a:xfrm>
            <a:off x="10158984" y="932688"/>
            <a:ext cx="22860" cy="22860"/>
          </a:xfrm>
          <a:prstGeom prst="ellipse">
            <a:avLst/>
          </a:prstGeom>
          <a:solidFill>
            <a:srgbClr val="CFE0F8">
              <a:alpha val="92000"/>
            </a:srgbClr>
          </a:solidFill>
          <a:ln w="12700">
            <a:solidFill>
              <a:srgbClr val="CFE0F8">
                <a:alpha val="0"/>
              </a:srgbClr>
            </a:solidFill>
            <a:prstDash val="solid"/>
          </a:ln>
        </p:spPr>
      </p:sp>
      <p:sp>
        <p:nvSpPr>
          <p:cNvPr id="58" name="Shape 56"/>
          <p:cNvSpPr/>
          <p:nvPr/>
        </p:nvSpPr>
        <p:spPr>
          <a:xfrm>
            <a:off x="10360152" y="932688"/>
            <a:ext cx="22860" cy="22860"/>
          </a:xfrm>
          <a:prstGeom prst="ellipse">
            <a:avLst/>
          </a:prstGeom>
          <a:solidFill>
            <a:srgbClr val="CFE0F8">
              <a:alpha val="92000"/>
            </a:srgbClr>
          </a:solidFill>
          <a:ln w="12700">
            <a:solidFill>
              <a:srgbClr val="CFE0F8">
                <a:alpha val="0"/>
              </a:srgbClr>
            </a:solidFill>
            <a:prstDash val="solid"/>
          </a:ln>
        </p:spPr>
      </p:sp>
      <p:sp>
        <p:nvSpPr>
          <p:cNvPr id="59" name="Shape 57"/>
          <p:cNvSpPr/>
          <p:nvPr/>
        </p:nvSpPr>
        <p:spPr>
          <a:xfrm>
            <a:off x="10561320" y="932688"/>
            <a:ext cx="22860" cy="22860"/>
          </a:xfrm>
          <a:prstGeom prst="ellipse">
            <a:avLst/>
          </a:prstGeom>
          <a:solidFill>
            <a:srgbClr val="CFE0F8">
              <a:alpha val="92000"/>
            </a:srgbClr>
          </a:solidFill>
          <a:ln w="12700">
            <a:solidFill>
              <a:srgbClr val="CFE0F8">
                <a:alpha val="0"/>
              </a:srgbClr>
            </a:solidFill>
            <a:prstDash val="solid"/>
          </a:ln>
        </p:spPr>
      </p:sp>
      <p:sp>
        <p:nvSpPr>
          <p:cNvPr id="60" name="Shape 58"/>
          <p:cNvSpPr/>
          <p:nvPr/>
        </p:nvSpPr>
        <p:spPr>
          <a:xfrm>
            <a:off x="10762488" y="932688"/>
            <a:ext cx="22860" cy="22860"/>
          </a:xfrm>
          <a:prstGeom prst="ellipse">
            <a:avLst/>
          </a:prstGeom>
          <a:solidFill>
            <a:srgbClr val="CFE0F8">
              <a:alpha val="92000"/>
            </a:srgbClr>
          </a:solidFill>
          <a:ln w="12700">
            <a:solidFill>
              <a:srgbClr val="CFE0F8">
                <a:alpha val="0"/>
              </a:srgbClr>
            </a:solidFill>
            <a:prstDash val="solid"/>
          </a:ln>
        </p:spPr>
      </p:sp>
      <p:sp>
        <p:nvSpPr>
          <p:cNvPr id="61" name="Shape 59"/>
          <p:cNvSpPr/>
          <p:nvPr/>
        </p:nvSpPr>
        <p:spPr>
          <a:xfrm>
            <a:off x="10963656" y="932688"/>
            <a:ext cx="22860" cy="22860"/>
          </a:xfrm>
          <a:prstGeom prst="ellipse">
            <a:avLst/>
          </a:prstGeom>
          <a:solidFill>
            <a:srgbClr val="CFE0F8">
              <a:alpha val="92000"/>
            </a:srgbClr>
          </a:solidFill>
          <a:ln w="12700">
            <a:solidFill>
              <a:srgbClr val="CFE0F8">
                <a:alpha val="0"/>
              </a:srgbClr>
            </a:solidFill>
            <a:prstDash val="solid"/>
          </a:ln>
        </p:spPr>
      </p:sp>
      <p:sp>
        <p:nvSpPr>
          <p:cNvPr id="62" name="Shape 60"/>
          <p:cNvSpPr/>
          <p:nvPr/>
        </p:nvSpPr>
        <p:spPr>
          <a:xfrm>
            <a:off x="11164824" y="932688"/>
            <a:ext cx="22860" cy="22860"/>
          </a:xfrm>
          <a:prstGeom prst="ellipse">
            <a:avLst/>
          </a:prstGeom>
          <a:solidFill>
            <a:srgbClr val="CFE0F8">
              <a:alpha val="92000"/>
            </a:srgbClr>
          </a:solidFill>
          <a:ln w="12700">
            <a:solidFill>
              <a:srgbClr val="CFE0F8">
                <a:alpha val="0"/>
              </a:srgbClr>
            </a:solidFill>
            <a:prstDash val="solid"/>
          </a:ln>
        </p:spPr>
      </p:sp>
      <p:sp>
        <p:nvSpPr>
          <p:cNvPr id="63" name="Shape 61"/>
          <p:cNvSpPr/>
          <p:nvPr/>
        </p:nvSpPr>
        <p:spPr>
          <a:xfrm>
            <a:off x="11365992" y="932688"/>
            <a:ext cx="22860" cy="22860"/>
          </a:xfrm>
          <a:prstGeom prst="ellipse">
            <a:avLst/>
          </a:prstGeom>
          <a:solidFill>
            <a:srgbClr val="CFE0F8">
              <a:alpha val="92000"/>
            </a:srgbClr>
          </a:solidFill>
          <a:ln w="12700">
            <a:solidFill>
              <a:srgbClr val="CFE0F8">
                <a:alpha val="0"/>
              </a:srgbClr>
            </a:solidFill>
            <a:prstDash val="solid"/>
          </a:ln>
        </p:spPr>
      </p:sp>
      <p:sp>
        <p:nvSpPr>
          <p:cNvPr id="64" name="Shape 62"/>
          <p:cNvSpPr/>
          <p:nvPr/>
        </p:nvSpPr>
        <p:spPr>
          <a:xfrm>
            <a:off x="11567160" y="932688"/>
            <a:ext cx="22860" cy="22860"/>
          </a:xfrm>
          <a:prstGeom prst="ellipse">
            <a:avLst/>
          </a:prstGeom>
          <a:solidFill>
            <a:srgbClr val="CFE0F8">
              <a:alpha val="92000"/>
            </a:srgbClr>
          </a:solidFill>
          <a:ln w="12700">
            <a:solidFill>
              <a:srgbClr val="CFE0F8">
                <a:alpha val="0"/>
              </a:srgbClr>
            </a:solidFill>
            <a:prstDash val="solid"/>
          </a:ln>
        </p:spPr>
      </p:sp>
      <p:sp>
        <p:nvSpPr>
          <p:cNvPr id="65" name="Shape 63"/>
          <p:cNvSpPr/>
          <p:nvPr/>
        </p:nvSpPr>
        <p:spPr>
          <a:xfrm>
            <a:off x="11768328" y="932688"/>
            <a:ext cx="22860" cy="22860"/>
          </a:xfrm>
          <a:prstGeom prst="ellipse">
            <a:avLst/>
          </a:prstGeom>
          <a:solidFill>
            <a:srgbClr val="CFE0F8">
              <a:alpha val="92000"/>
            </a:srgbClr>
          </a:solidFill>
          <a:ln w="12700">
            <a:solidFill>
              <a:srgbClr val="CFE0F8">
                <a:alpha val="0"/>
              </a:srgbClr>
            </a:solidFill>
            <a:prstDash val="solid"/>
          </a:ln>
        </p:spPr>
      </p:sp>
      <p:sp>
        <p:nvSpPr>
          <p:cNvPr id="66" name="Shape 64"/>
          <p:cNvSpPr/>
          <p:nvPr/>
        </p:nvSpPr>
        <p:spPr>
          <a:xfrm>
            <a:off x="11969496" y="932688"/>
            <a:ext cx="22860" cy="22860"/>
          </a:xfrm>
          <a:prstGeom prst="ellipse">
            <a:avLst/>
          </a:prstGeom>
          <a:solidFill>
            <a:srgbClr val="CFE0F8">
              <a:alpha val="92000"/>
            </a:srgbClr>
          </a:solidFill>
          <a:ln w="12700">
            <a:solidFill>
              <a:srgbClr val="CFE0F8">
                <a:alpha val="0"/>
              </a:srgbClr>
            </a:solidFill>
            <a:prstDash val="solid"/>
          </a:ln>
        </p:spPr>
      </p:sp>
      <p:sp>
        <p:nvSpPr>
          <p:cNvPr id="67" name="Shape 65"/>
          <p:cNvSpPr/>
          <p:nvPr/>
        </p:nvSpPr>
        <p:spPr>
          <a:xfrm>
            <a:off x="9555480" y="1115568"/>
            <a:ext cx="22860" cy="22860"/>
          </a:xfrm>
          <a:prstGeom prst="ellipse">
            <a:avLst/>
          </a:prstGeom>
          <a:solidFill>
            <a:srgbClr val="CFE0F8">
              <a:alpha val="92000"/>
            </a:srgbClr>
          </a:solidFill>
          <a:ln w="12700">
            <a:solidFill>
              <a:srgbClr val="CFE0F8">
                <a:alpha val="0"/>
              </a:srgbClr>
            </a:solidFill>
            <a:prstDash val="solid"/>
          </a:ln>
        </p:spPr>
      </p:sp>
      <p:sp>
        <p:nvSpPr>
          <p:cNvPr id="68" name="Shape 66"/>
          <p:cNvSpPr/>
          <p:nvPr/>
        </p:nvSpPr>
        <p:spPr>
          <a:xfrm>
            <a:off x="9756648" y="1115568"/>
            <a:ext cx="22860" cy="22860"/>
          </a:xfrm>
          <a:prstGeom prst="ellipse">
            <a:avLst/>
          </a:prstGeom>
          <a:solidFill>
            <a:srgbClr val="CFE0F8">
              <a:alpha val="92000"/>
            </a:srgbClr>
          </a:solidFill>
          <a:ln w="12700">
            <a:solidFill>
              <a:srgbClr val="CFE0F8">
                <a:alpha val="0"/>
              </a:srgbClr>
            </a:solidFill>
            <a:prstDash val="solid"/>
          </a:ln>
        </p:spPr>
      </p:sp>
      <p:sp>
        <p:nvSpPr>
          <p:cNvPr id="69" name="Shape 67"/>
          <p:cNvSpPr/>
          <p:nvPr/>
        </p:nvSpPr>
        <p:spPr>
          <a:xfrm>
            <a:off x="9957816" y="1115568"/>
            <a:ext cx="22860" cy="22860"/>
          </a:xfrm>
          <a:prstGeom prst="ellipse">
            <a:avLst/>
          </a:prstGeom>
          <a:solidFill>
            <a:srgbClr val="CFE0F8">
              <a:alpha val="92000"/>
            </a:srgbClr>
          </a:solidFill>
          <a:ln w="12700">
            <a:solidFill>
              <a:srgbClr val="CFE0F8">
                <a:alpha val="0"/>
              </a:srgbClr>
            </a:solidFill>
            <a:prstDash val="solid"/>
          </a:ln>
        </p:spPr>
      </p:sp>
      <p:sp>
        <p:nvSpPr>
          <p:cNvPr id="70" name="Shape 68"/>
          <p:cNvSpPr/>
          <p:nvPr/>
        </p:nvSpPr>
        <p:spPr>
          <a:xfrm>
            <a:off x="10158984" y="1115568"/>
            <a:ext cx="22860" cy="22860"/>
          </a:xfrm>
          <a:prstGeom prst="ellipse">
            <a:avLst/>
          </a:prstGeom>
          <a:solidFill>
            <a:srgbClr val="CFE0F8">
              <a:alpha val="92000"/>
            </a:srgbClr>
          </a:solidFill>
          <a:ln w="12700">
            <a:solidFill>
              <a:srgbClr val="CFE0F8">
                <a:alpha val="0"/>
              </a:srgbClr>
            </a:solidFill>
            <a:prstDash val="solid"/>
          </a:ln>
        </p:spPr>
      </p:sp>
      <p:sp>
        <p:nvSpPr>
          <p:cNvPr id="71" name="Shape 69"/>
          <p:cNvSpPr/>
          <p:nvPr/>
        </p:nvSpPr>
        <p:spPr>
          <a:xfrm>
            <a:off x="10360152" y="1115568"/>
            <a:ext cx="22860" cy="22860"/>
          </a:xfrm>
          <a:prstGeom prst="ellipse">
            <a:avLst/>
          </a:prstGeom>
          <a:solidFill>
            <a:srgbClr val="CFE0F8">
              <a:alpha val="92000"/>
            </a:srgbClr>
          </a:solidFill>
          <a:ln w="12700">
            <a:solidFill>
              <a:srgbClr val="CFE0F8">
                <a:alpha val="0"/>
              </a:srgbClr>
            </a:solidFill>
            <a:prstDash val="solid"/>
          </a:ln>
        </p:spPr>
      </p:sp>
      <p:sp>
        <p:nvSpPr>
          <p:cNvPr id="72" name="Shape 70"/>
          <p:cNvSpPr/>
          <p:nvPr/>
        </p:nvSpPr>
        <p:spPr>
          <a:xfrm>
            <a:off x="10561320" y="1115568"/>
            <a:ext cx="22860" cy="22860"/>
          </a:xfrm>
          <a:prstGeom prst="ellipse">
            <a:avLst/>
          </a:prstGeom>
          <a:solidFill>
            <a:srgbClr val="CFE0F8">
              <a:alpha val="92000"/>
            </a:srgbClr>
          </a:solidFill>
          <a:ln w="12700">
            <a:solidFill>
              <a:srgbClr val="CFE0F8">
                <a:alpha val="0"/>
              </a:srgbClr>
            </a:solidFill>
            <a:prstDash val="solid"/>
          </a:ln>
        </p:spPr>
      </p:sp>
      <p:sp>
        <p:nvSpPr>
          <p:cNvPr id="73" name="Shape 71"/>
          <p:cNvSpPr/>
          <p:nvPr/>
        </p:nvSpPr>
        <p:spPr>
          <a:xfrm>
            <a:off x="10762488" y="1115568"/>
            <a:ext cx="22860" cy="22860"/>
          </a:xfrm>
          <a:prstGeom prst="ellipse">
            <a:avLst/>
          </a:prstGeom>
          <a:solidFill>
            <a:srgbClr val="CFE0F8">
              <a:alpha val="92000"/>
            </a:srgbClr>
          </a:solidFill>
          <a:ln w="12700">
            <a:solidFill>
              <a:srgbClr val="CFE0F8">
                <a:alpha val="0"/>
              </a:srgbClr>
            </a:solidFill>
            <a:prstDash val="solid"/>
          </a:ln>
        </p:spPr>
      </p:sp>
      <p:sp>
        <p:nvSpPr>
          <p:cNvPr id="74" name="Shape 72"/>
          <p:cNvSpPr/>
          <p:nvPr/>
        </p:nvSpPr>
        <p:spPr>
          <a:xfrm>
            <a:off x="10963656" y="1115568"/>
            <a:ext cx="22860" cy="22860"/>
          </a:xfrm>
          <a:prstGeom prst="ellipse">
            <a:avLst/>
          </a:prstGeom>
          <a:solidFill>
            <a:srgbClr val="CFE0F8">
              <a:alpha val="92000"/>
            </a:srgbClr>
          </a:solidFill>
          <a:ln w="12700">
            <a:solidFill>
              <a:srgbClr val="CFE0F8">
                <a:alpha val="0"/>
              </a:srgbClr>
            </a:solidFill>
            <a:prstDash val="solid"/>
          </a:ln>
        </p:spPr>
      </p:sp>
      <p:sp>
        <p:nvSpPr>
          <p:cNvPr id="75" name="Shape 73"/>
          <p:cNvSpPr/>
          <p:nvPr/>
        </p:nvSpPr>
        <p:spPr>
          <a:xfrm>
            <a:off x="11164824" y="1115568"/>
            <a:ext cx="22860" cy="22860"/>
          </a:xfrm>
          <a:prstGeom prst="ellipse">
            <a:avLst/>
          </a:prstGeom>
          <a:solidFill>
            <a:srgbClr val="CFE0F8">
              <a:alpha val="92000"/>
            </a:srgbClr>
          </a:solidFill>
          <a:ln w="12700">
            <a:solidFill>
              <a:srgbClr val="CFE0F8">
                <a:alpha val="0"/>
              </a:srgbClr>
            </a:solidFill>
            <a:prstDash val="solid"/>
          </a:ln>
        </p:spPr>
      </p:sp>
      <p:sp>
        <p:nvSpPr>
          <p:cNvPr id="76" name="Shape 74"/>
          <p:cNvSpPr/>
          <p:nvPr/>
        </p:nvSpPr>
        <p:spPr>
          <a:xfrm>
            <a:off x="11365992" y="1115568"/>
            <a:ext cx="22860" cy="22860"/>
          </a:xfrm>
          <a:prstGeom prst="ellipse">
            <a:avLst/>
          </a:prstGeom>
          <a:solidFill>
            <a:srgbClr val="CFE0F8">
              <a:alpha val="92000"/>
            </a:srgbClr>
          </a:solidFill>
          <a:ln w="12700">
            <a:solidFill>
              <a:srgbClr val="CFE0F8">
                <a:alpha val="0"/>
              </a:srgbClr>
            </a:solidFill>
            <a:prstDash val="solid"/>
          </a:ln>
        </p:spPr>
      </p:sp>
      <p:sp>
        <p:nvSpPr>
          <p:cNvPr id="77" name="Shape 75"/>
          <p:cNvSpPr/>
          <p:nvPr/>
        </p:nvSpPr>
        <p:spPr>
          <a:xfrm>
            <a:off x="11567160" y="1115568"/>
            <a:ext cx="22860" cy="22860"/>
          </a:xfrm>
          <a:prstGeom prst="ellipse">
            <a:avLst/>
          </a:prstGeom>
          <a:solidFill>
            <a:srgbClr val="CFE0F8">
              <a:alpha val="92000"/>
            </a:srgbClr>
          </a:solidFill>
          <a:ln w="12700">
            <a:solidFill>
              <a:srgbClr val="CFE0F8">
                <a:alpha val="0"/>
              </a:srgbClr>
            </a:solidFill>
            <a:prstDash val="solid"/>
          </a:ln>
        </p:spPr>
      </p:sp>
      <p:sp>
        <p:nvSpPr>
          <p:cNvPr id="78" name="Shape 76"/>
          <p:cNvSpPr/>
          <p:nvPr/>
        </p:nvSpPr>
        <p:spPr>
          <a:xfrm>
            <a:off x="11768328" y="1115568"/>
            <a:ext cx="22860" cy="22860"/>
          </a:xfrm>
          <a:prstGeom prst="ellipse">
            <a:avLst/>
          </a:prstGeom>
          <a:solidFill>
            <a:srgbClr val="CFE0F8">
              <a:alpha val="92000"/>
            </a:srgbClr>
          </a:solidFill>
          <a:ln w="12700">
            <a:solidFill>
              <a:srgbClr val="CFE0F8">
                <a:alpha val="0"/>
              </a:srgbClr>
            </a:solidFill>
            <a:prstDash val="solid"/>
          </a:ln>
        </p:spPr>
      </p:sp>
      <p:sp>
        <p:nvSpPr>
          <p:cNvPr id="79" name="Shape 77"/>
          <p:cNvSpPr/>
          <p:nvPr/>
        </p:nvSpPr>
        <p:spPr>
          <a:xfrm>
            <a:off x="11969496" y="1115568"/>
            <a:ext cx="22860" cy="22860"/>
          </a:xfrm>
          <a:prstGeom prst="ellipse">
            <a:avLst/>
          </a:prstGeom>
          <a:solidFill>
            <a:srgbClr val="CFE0F8">
              <a:alpha val="92000"/>
            </a:srgbClr>
          </a:solidFill>
          <a:ln w="12700">
            <a:solidFill>
              <a:srgbClr val="CFE0F8">
                <a:alpha val="0"/>
              </a:srgbClr>
            </a:solidFill>
            <a:prstDash val="solid"/>
          </a:ln>
        </p:spPr>
      </p:sp>
      <p:sp>
        <p:nvSpPr>
          <p:cNvPr id="80" name="Shape 78"/>
          <p:cNvSpPr/>
          <p:nvPr/>
        </p:nvSpPr>
        <p:spPr>
          <a:xfrm>
            <a:off x="9555480" y="1298448"/>
            <a:ext cx="22860" cy="22860"/>
          </a:xfrm>
          <a:prstGeom prst="ellipse">
            <a:avLst/>
          </a:prstGeom>
          <a:solidFill>
            <a:srgbClr val="CFE0F8">
              <a:alpha val="92000"/>
            </a:srgbClr>
          </a:solidFill>
          <a:ln w="12700">
            <a:solidFill>
              <a:srgbClr val="CFE0F8">
                <a:alpha val="0"/>
              </a:srgbClr>
            </a:solidFill>
            <a:prstDash val="solid"/>
          </a:ln>
        </p:spPr>
      </p:sp>
      <p:sp>
        <p:nvSpPr>
          <p:cNvPr id="81" name="Shape 79"/>
          <p:cNvSpPr/>
          <p:nvPr/>
        </p:nvSpPr>
        <p:spPr>
          <a:xfrm>
            <a:off x="9756648" y="1298448"/>
            <a:ext cx="22860" cy="22860"/>
          </a:xfrm>
          <a:prstGeom prst="ellipse">
            <a:avLst/>
          </a:prstGeom>
          <a:solidFill>
            <a:srgbClr val="CFE0F8">
              <a:alpha val="92000"/>
            </a:srgbClr>
          </a:solidFill>
          <a:ln w="12700">
            <a:solidFill>
              <a:srgbClr val="CFE0F8">
                <a:alpha val="0"/>
              </a:srgbClr>
            </a:solidFill>
            <a:prstDash val="solid"/>
          </a:ln>
        </p:spPr>
      </p:sp>
      <p:sp>
        <p:nvSpPr>
          <p:cNvPr id="82" name="Shape 80"/>
          <p:cNvSpPr/>
          <p:nvPr/>
        </p:nvSpPr>
        <p:spPr>
          <a:xfrm>
            <a:off x="9957816" y="1298448"/>
            <a:ext cx="22860" cy="22860"/>
          </a:xfrm>
          <a:prstGeom prst="ellipse">
            <a:avLst/>
          </a:prstGeom>
          <a:solidFill>
            <a:srgbClr val="CFE0F8">
              <a:alpha val="92000"/>
            </a:srgbClr>
          </a:solidFill>
          <a:ln w="12700">
            <a:solidFill>
              <a:srgbClr val="CFE0F8">
                <a:alpha val="0"/>
              </a:srgbClr>
            </a:solidFill>
            <a:prstDash val="solid"/>
          </a:ln>
        </p:spPr>
      </p:sp>
      <p:sp>
        <p:nvSpPr>
          <p:cNvPr id="83" name="Shape 81"/>
          <p:cNvSpPr/>
          <p:nvPr/>
        </p:nvSpPr>
        <p:spPr>
          <a:xfrm>
            <a:off x="10158984" y="1298448"/>
            <a:ext cx="22860" cy="22860"/>
          </a:xfrm>
          <a:prstGeom prst="ellipse">
            <a:avLst/>
          </a:prstGeom>
          <a:solidFill>
            <a:srgbClr val="CFE0F8">
              <a:alpha val="92000"/>
            </a:srgbClr>
          </a:solidFill>
          <a:ln w="12700">
            <a:solidFill>
              <a:srgbClr val="CFE0F8">
                <a:alpha val="0"/>
              </a:srgbClr>
            </a:solidFill>
            <a:prstDash val="solid"/>
          </a:ln>
        </p:spPr>
      </p:sp>
      <p:sp>
        <p:nvSpPr>
          <p:cNvPr id="84" name="Shape 82"/>
          <p:cNvSpPr/>
          <p:nvPr/>
        </p:nvSpPr>
        <p:spPr>
          <a:xfrm>
            <a:off x="10360152" y="1298448"/>
            <a:ext cx="22860" cy="22860"/>
          </a:xfrm>
          <a:prstGeom prst="ellipse">
            <a:avLst/>
          </a:prstGeom>
          <a:solidFill>
            <a:srgbClr val="CFE0F8">
              <a:alpha val="92000"/>
            </a:srgbClr>
          </a:solidFill>
          <a:ln w="12700">
            <a:solidFill>
              <a:srgbClr val="CFE0F8">
                <a:alpha val="0"/>
              </a:srgbClr>
            </a:solidFill>
            <a:prstDash val="solid"/>
          </a:ln>
        </p:spPr>
      </p:sp>
      <p:sp>
        <p:nvSpPr>
          <p:cNvPr id="85" name="Shape 83"/>
          <p:cNvSpPr/>
          <p:nvPr/>
        </p:nvSpPr>
        <p:spPr>
          <a:xfrm>
            <a:off x="10561320" y="1298448"/>
            <a:ext cx="22860" cy="22860"/>
          </a:xfrm>
          <a:prstGeom prst="ellipse">
            <a:avLst/>
          </a:prstGeom>
          <a:solidFill>
            <a:srgbClr val="CFE0F8">
              <a:alpha val="92000"/>
            </a:srgbClr>
          </a:solidFill>
          <a:ln w="12700">
            <a:solidFill>
              <a:srgbClr val="CFE0F8">
                <a:alpha val="0"/>
              </a:srgbClr>
            </a:solidFill>
            <a:prstDash val="solid"/>
          </a:ln>
        </p:spPr>
      </p:sp>
      <p:sp>
        <p:nvSpPr>
          <p:cNvPr id="86" name="Shape 84"/>
          <p:cNvSpPr/>
          <p:nvPr/>
        </p:nvSpPr>
        <p:spPr>
          <a:xfrm>
            <a:off x="10762488" y="1298448"/>
            <a:ext cx="22860" cy="22860"/>
          </a:xfrm>
          <a:prstGeom prst="ellipse">
            <a:avLst/>
          </a:prstGeom>
          <a:solidFill>
            <a:srgbClr val="CFE0F8">
              <a:alpha val="92000"/>
            </a:srgbClr>
          </a:solidFill>
          <a:ln w="12700">
            <a:solidFill>
              <a:srgbClr val="CFE0F8">
                <a:alpha val="0"/>
              </a:srgbClr>
            </a:solidFill>
            <a:prstDash val="solid"/>
          </a:ln>
        </p:spPr>
      </p:sp>
      <p:sp>
        <p:nvSpPr>
          <p:cNvPr id="87" name="Shape 85"/>
          <p:cNvSpPr/>
          <p:nvPr/>
        </p:nvSpPr>
        <p:spPr>
          <a:xfrm>
            <a:off x="10963656" y="1298448"/>
            <a:ext cx="22860" cy="22860"/>
          </a:xfrm>
          <a:prstGeom prst="ellipse">
            <a:avLst/>
          </a:prstGeom>
          <a:solidFill>
            <a:srgbClr val="CFE0F8">
              <a:alpha val="92000"/>
            </a:srgbClr>
          </a:solidFill>
          <a:ln w="12700">
            <a:solidFill>
              <a:srgbClr val="CFE0F8">
                <a:alpha val="0"/>
              </a:srgbClr>
            </a:solidFill>
            <a:prstDash val="solid"/>
          </a:ln>
        </p:spPr>
      </p:sp>
      <p:sp>
        <p:nvSpPr>
          <p:cNvPr id="88" name="Shape 86"/>
          <p:cNvSpPr/>
          <p:nvPr/>
        </p:nvSpPr>
        <p:spPr>
          <a:xfrm>
            <a:off x="11164824" y="1298448"/>
            <a:ext cx="22860" cy="22860"/>
          </a:xfrm>
          <a:prstGeom prst="ellipse">
            <a:avLst/>
          </a:prstGeom>
          <a:solidFill>
            <a:srgbClr val="CFE0F8">
              <a:alpha val="92000"/>
            </a:srgbClr>
          </a:solidFill>
          <a:ln w="12700">
            <a:solidFill>
              <a:srgbClr val="CFE0F8">
                <a:alpha val="0"/>
              </a:srgbClr>
            </a:solidFill>
            <a:prstDash val="solid"/>
          </a:ln>
        </p:spPr>
      </p:sp>
      <p:sp>
        <p:nvSpPr>
          <p:cNvPr id="89" name="Shape 87"/>
          <p:cNvSpPr/>
          <p:nvPr/>
        </p:nvSpPr>
        <p:spPr>
          <a:xfrm>
            <a:off x="11365992" y="1298448"/>
            <a:ext cx="22860" cy="22860"/>
          </a:xfrm>
          <a:prstGeom prst="ellipse">
            <a:avLst/>
          </a:prstGeom>
          <a:solidFill>
            <a:srgbClr val="CFE0F8">
              <a:alpha val="92000"/>
            </a:srgbClr>
          </a:solidFill>
          <a:ln w="12700">
            <a:solidFill>
              <a:srgbClr val="CFE0F8">
                <a:alpha val="0"/>
              </a:srgbClr>
            </a:solidFill>
            <a:prstDash val="solid"/>
          </a:ln>
        </p:spPr>
      </p:sp>
      <p:sp>
        <p:nvSpPr>
          <p:cNvPr id="90" name="Shape 88"/>
          <p:cNvSpPr/>
          <p:nvPr/>
        </p:nvSpPr>
        <p:spPr>
          <a:xfrm>
            <a:off x="11567160" y="1298448"/>
            <a:ext cx="22860" cy="22860"/>
          </a:xfrm>
          <a:prstGeom prst="ellipse">
            <a:avLst/>
          </a:prstGeom>
          <a:solidFill>
            <a:srgbClr val="CFE0F8">
              <a:alpha val="92000"/>
            </a:srgbClr>
          </a:solidFill>
          <a:ln w="12700">
            <a:solidFill>
              <a:srgbClr val="CFE0F8">
                <a:alpha val="0"/>
              </a:srgbClr>
            </a:solidFill>
            <a:prstDash val="solid"/>
          </a:ln>
        </p:spPr>
      </p:sp>
      <p:sp>
        <p:nvSpPr>
          <p:cNvPr id="91" name="Shape 89"/>
          <p:cNvSpPr/>
          <p:nvPr/>
        </p:nvSpPr>
        <p:spPr>
          <a:xfrm>
            <a:off x="11768328" y="1298448"/>
            <a:ext cx="22860" cy="22860"/>
          </a:xfrm>
          <a:prstGeom prst="ellipse">
            <a:avLst/>
          </a:prstGeom>
          <a:solidFill>
            <a:srgbClr val="CFE0F8">
              <a:alpha val="92000"/>
            </a:srgbClr>
          </a:solidFill>
          <a:ln w="12700">
            <a:solidFill>
              <a:srgbClr val="CFE0F8">
                <a:alpha val="0"/>
              </a:srgbClr>
            </a:solidFill>
            <a:prstDash val="solid"/>
          </a:ln>
        </p:spPr>
      </p:sp>
      <p:sp>
        <p:nvSpPr>
          <p:cNvPr id="92" name="Shape 90"/>
          <p:cNvSpPr/>
          <p:nvPr/>
        </p:nvSpPr>
        <p:spPr>
          <a:xfrm>
            <a:off x="11969496" y="1298448"/>
            <a:ext cx="22860" cy="22860"/>
          </a:xfrm>
          <a:prstGeom prst="ellipse">
            <a:avLst/>
          </a:prstGeom>
          <a:solidFill>
            <a:srgbClr val="CFE0F8">
              <a:alpha val="92000"/>
            </a:srgbClr>
          </a:solidFill>
          <a:ln w="12700">
            <a:solidFill>
              <a:srgbClr val="CFE0F8">
                <a:alpha val="0"/>
              </a:srgbClr>
            </a:solidFill>
            <a:prstDash val="solid"/>
          </a:ln>
        </p:spPr>
      </p:sp>
      <p:sp>
        <p:nvSpPr>
          <p:cNvPr id="93" name="Shape 91"/>
          <p:cNvSpPr/>
          <p:nvPr/>
        </p:nvSpPr>
        <p:spPr>
          <a:xfrm>
            <a:off x="9555480" y="1481328"/>
            <a:ext cx="22860" cy="22860"/>
          </a:xfrm>
          <a:prstGeom prst="ellipse">
            <a:avLst/>
          </a:prstGeom>
          <a:solidFill>
            <a:srgbClr val="CFE0F8">
              <a:alpha val="92000"/>
            </a:srgbClr>
          </a:solidFill>
          <a:ln w="12700">
            <a:solidFill>
              <a:srgbClr val="CFE0F8">
                <a:alpha val="0"/>
              </a:srgbClr>
            </a:solidFill>
            <a:prstDash val="solid"/>
          </a:ln>
        </p:spPr>
      </p:sp>
      <p:sp>
        <p:nvSpPr>
          <p:cNvPr id="94" name="Shape 92"/>
          <p:cNvSpPr/>
          <p:nvPr/>
        </p:nvSpPr>
        <p:spPr>
          <a:xfrm>
            <a:off x="9756648" y="1481328"/>
            <a:ext cx="22860" cy="22860"/>
          </a:xfrm>
          <a:prstGeom prst="ellipse">
            <a:avLst/>
          </a:prstGeom>
          <a:solidFill>
            <a:srgbClr val="CFE0F8">
              <a:alpha val="92000"/>
            </a:srgbClr>
          </a:solidFill>
          <a:ln w="12700">
            <a:solidFill>
              <a:srgbClr val="CFE0F8">
                <a:alpha val="0"/>
              </a:srgbClr>
            </a:solidFill>
            <a:prstDash val="solid"/>
          </a:ln>
        </p:spPr>
      </p:sp>
      <p:sp>
        <p:nvSpPr>
          <p:cNvPr id="95" name="Shape 93"/>
          <p:cNvSpPr/>
          <p:nvPr/>
        </p:nvSpPr>
        <p:spPr>
          <a:xfrm>
            <a:off x="9957816" y="1481328"/>
            <a:ext cx="22860" cy="22860"/>
          </a:xfrm>
          <a:prstGeom prst="ellipse">
            <a:avLst/>
          </a:prstGeom>
          <a:solidFill>
            <a:srgbClr val="CFE0F8">
              <a:alpha val="92000"/>
            </a:srgbClr>
          </a:solidFill>
          <a:ln w="12700">
            <a:solidFill>
              <a:srgbClr val="CFE0F8">
                <a:alpha val="0"/>
              </a:srgbClr>
            </a:solidFill>
            <a:prstDash val="solid"/>
          </a:ln>
        </p:spPr>
      </p:sp>
      <p:sp>
        <p:nvSpPr>
          <p:cNvPr id="96" name="Shape 94"/>
          <p:cNvSpPr/>
          <p:nvPr/>
        </p:nvSpPr>
        <p:spPr>
          <a:xfrm>
            <a:off x="10158984" y="1481328"/>
            <a:ext cx="22860" cy="22860"/>
          </a:xfrm>
          <a:prstGeom prst="ellipse">
            <a:avLst/>
          </a:prstGeom>
          <a:solidFill>
            <a:srgbClr val="CFE0F8">
              <a:alpha val="92000"/>
            </a:srgbClr>
          </a:solidFill>
          <a:ln w="12700">
            <a:solidFill>
              <a:srgbClr val="CFE0F8">
                <a:alpha val="0"/>
              </a:srgbClr>
            </a:solidFill>
            <a:prstDash val="solid"/>
          </a:ln>
        </p:spPr>
      </p:sp>
      <p:sp>
        <p:nvSpPr>
          <p:cNvPr id="97" name="Shape 95"/>
          <p:cNvSpPr/>
          <p:nvPr/>
        </p:nvSpPr>
        <p:spPr>
          <a:xfrm>
            <a:off x="10360152" y="1481328"/>
            <a:ext cx="22860" cy="22860"/>
          </a:xfrm>
          <a:prstGeom prst="ellipse">
            <a:avLst/>
          </a:prstGeom>
          <a:solidFill>
            <a:srgbClr val="CFE0F8">
              <a:alpha val="92000"/>
            </a:srgbClr>
          </a:solidFill>
          <a:ln w="12700">
            <a:solidFill>
              <a:srgbClr val="CFE0F8">
                <a:alpha val="0"/>
              </a:srgbClr>
            </a:solidFill>
            <a:prstDash val="solid"/>
          </a:ln>
        </p:spPr>
      </p:sp>
      <p:sp>
        <p:nvSpPr>
          <p:cNvPr id="98" name="Shape 96"/>
          <p:cNvSpPr/>
          <p:nvPr/>
        </p:nvSpPr>
        <p:spPr>
          <a:xfrm>
            <a:off x="10561320" y="1481328"/>
            <a:ext cx="22860" cy="22860"/>
          </a:xfrm>
          <a:prstGeom prst="ellipse">
            <a:avLst/>
          </a:prstGeom>
          <a:solidFill>
            <a:srgbClr val="CFE0F8">
              <a:alpha val="92000"/>
            </a:srgbClr>
          </a:solidFill>
          <a:ln w="12700">
            <a:solidFill>
              <a:srgbClr val="CFE0F8">
                <a:alpha val="0"/>
              </a:srgbClr>
            </a:solidFill>
            <a:prstDash val="solid"/>
          </a:ln>
        </p:spPr>
      </p:sp>
      <p:sp>
        <p:nvSpPr>
          <p:cNvPr id="99" name="Shape 97"/>
          <p:cNvSpPr/>
          <p:nvPr/>
        </p:nvSpPr>
        <p:spPr>
          <a:xfrm>
            <a:off x="10762488" y="1481328"/>
            <a:ext cx="22860" cy="22860"/>
          </a:xfrm>
          <a:prstGeom prst="ellipse">
            <a:avLst/>
          </a:prstGeom>
          <a:solidFill>
            <a:srgbClr val="CFE0F8">
              <a:alpha val="92000"/>
            </a:srgbClr>
          </a:solidFill>
          <a:ln w="12700">
            <a:solidFill>
              <a:srgbClr val="CFE0F8">
                <a:alpha val="0"/>
              </a:srgbClr>
            </a:solidFill>
            <a:prstDash val="solid"/>
          </a:ln>
        </p:spPr>
      </p:sp>
      <p:sp>
        <p:nvSpPr>
          <p:cNvPr id="100" name="Shape 98"/>
          <p:cNvSpPr/>
          <p:nvPr/>
        </p:nvSpPr>
        <p:spPr>
          <a:xfrm>
            <a:off x="10963656" y="1481328"/>
            <a:ext cx="22860" cy="22860"/>
          </a:xfrm>
          <a:prstGeom prst="ellipse">
            <a:avLst/>
          </a:prstGeom>
          <a:solidFill>
            <a:srgbClr val="CFE0F8">
              <a:alpha val="92000"/>
            </a:srgbClr>
          </a:solidFill>
          <a:ln w="12700">
            <a:solidFill>
              <a:srgbClr val="CFE0F8">
                <a:alpha val="0"/>
              </a:srgbClr>
            </a:solidFill>
            <a:prstDash val="solid"/>
          </a:ln>
        </p:spPr>
      </p:sp>
      <p:sp>
        <p:nvSpPr>
          <p:cNvPr id="101" name="Shape 99"/>
          <p:cNvSpPr/>
          <p:nvPr/>
        </p:nvSpPr>
        <p:spPr>
          <a:xfrm>
            <a:off x="11164824" y="1481328"/>
            <a:ext cx="22860" cy="22860"/>
          </a:xfrm>
          <a:prstGeom prst="ellipse">
            <a:avLst/>
          </a:prstGeom>
          <a:solidFill>
            <a:srgbClr val="CFE0F8">
              <a:alpha val="92000"/>
            </a:srgbClr>
          </a:solidFill>
          <a:ln w="12700">
            <a:solidFill>
              <a:srgbClr val="CFE0F8">
                <a:alpha val="0"/>
              </a:srgbClr>
            </a:solidFill>
            <a:prstDash val="solid"/>
          </a:ln>
        </p:spPr>
      </p:sp>
      <p:sp>
        <p:nvSpPr>
          <p:cNvPr id="102" name="Shape 100"/>
          <p:cNvSpPr/>
          <p:nvPr/>
        </p:nvSpPr>
        <p:spPr>
          <a:xfrm>
            <a:off x="11365992" y="1481328"/>
            <a:ext cx="22860" cy="22860"/>
          </a:xfrm>
          <a:prstGeom prst="ellipse">
            <a:avLst/>
          </a:prstGeom>
          <a:solidFill>
            <a:srgbClr val="CFE0F8">
              <a:alpha val="92000"/>
            </a:srgbClr>
          </a:solidFill>
          <a:ln w="12700">
            <a:solidFill>
              <a:srgbClr val="CFE0F8">
                <a:alpha val="0"/>
              </a:srgbClr>
            </a:solidFill>
            <a:prstDash val="solid"/>
          </a:ln>
        </p:spPr>
      </p:sp>
      <p:sp>
        <p:nvSpPr>
          <p:cNvPr id="103" name="Shape 101"/>
          <p:cNvSpPr/>
          <p:nvPr/>
        </p:nvSpPr>
        <p:spPr>
          <a:xfrm>
            <a:off x="11567160" y="1481328"/>
            <a:ext cx="22860" cy="22860"/>
          </a:xfrm>
          <a:prstGeom prst="ellipse">
            <a:avLst/>
          </a:prstGeom>
          <a:solidFill>
            <a:srgbClr val="CFE0F8">
              <a:alpha val="92000"/>
            </a:srgbClr>
          </a:solidFill>
          <a:ln w="12700">
            <a:solidFill>
              <a:srgbClr val="CFE0F8">
                <a:alpha val="0"/>
              </a:srgbClr>
            </a:solidFill>
            <a:prstDash val="solid"/>
          </a:ln>
        </p:spPr>
      </p:sp>
      <p:sp>
        <p:nvSpPr>
          <p:cNvPr id="104" name="Shape 102"/>
          <p:cNvSpPr/>
          <p:nvPr/>
        </p:nvSpPr>
        <p:spPr>
          <a:xfrm>
            <a:off x="11768328" y="1481328"/>
            <a:ext cx="22860" cy="22860"/>
          </a:xfrm>
          <a:prstGeom prst="ellipse">
            <a:avLst/>
          </a:prstGeom>
          <a:solidFill>
            <a:srgbClr val="CFE0F8">
              <a:alpha val="92000"/>
            </a:srgbClr>
          </a:solidFill>
          <a:ln w="12700">
            <a:solidFill>
              <a:srgbClr val="CFE0F8">
                <a:alpha val="0"/>
              </a:srgbClr>
            </a:solidFill>
            <a:prstDash val="solid"/>
          </a:ln>
        </p:spPr>
      </p:sp>
      <p:sp>
        <p:nvSpPr>
          <p:cNvPr id="105" name="Shape 103"/>
          <p:cNvSpPr/>
          <p:nvPr/>
        </p:nvSpPr>
        <p:spPr>
          <a:xfrm>
            <a:off x="11969496" y="1481328"/>
            <a:ext cx="22860" cy="22860"/>
          </a:xfrm>
          <a:prstGeom prst="ellipse">
            <a:avLst/>
          </a:prstGeom>
          <a:solidFill>
            <a:srgbClr val="CFE0F8">
              <a:alpha val="92000"/>
            </a:srgbClr>
          </a:solidFill>
          <a:ln w="12700">
            <a:solidFill>
              <a:srgbClr val="CFE0F8">
                <a:alpha val="0"/>
              </a:srgbClr>
            </a:solidFill>
            <a:prstDash val="solid"/>
          </a:ln>
        </p:spPr>
      </p:sp>
      <p:sp>
        <p:nvSpPr>
          <p:cNvPr id="106" name="Text 104"/>
          <p:cNvSpPr/>
          <p:nvPr/>
        </p:nvSpPr>
        <p:spPr>
          <a:xfrm>
            <a:off x="457200" y="365760"/>
            <a:ext cx="11274552" cy="201168"/>
          </a:xfrm>
          <a:prstGeom prst="rect">
            <a:avLst/>
          </a:prstGeom>
          <a:noFill/>
          <a:ln/>
        </p:spPr>
        <p:txBody>
          <a:bodyPr wrap="square" lIns="0" tIns="0" rIns="0" bIns="0" rtlCol="0" anchor="ctr"/>
          <a:lstStyle/>
          <a:p>
            <a:pPr indent="0" marL="0">
              <a:buNone/>
            </a:pPr>
            <a:r>
              <a:rPr lang="en-US" sz="950" b="1" spc="150" kern="0" dirty="0">
                <a:solidFill>
                  <a:srgbClr val="0052CC"/>
                </a:solidFill>
                <a:latin typeface="Arial" pitchFamily="34" charset="0"/>
                <a:ea typeface="Arial" pitchFamily="34" charset="-122"/>
                <a:cs typeface="Arial" pitchFamily="34" charset="-120"/>
              </a:rPr>
              <a:t>PROCESS ADVISOR  ·  PROCESS ASSESSMENT REPORT</a:t>
            </a:r>
            <a:endParaRPr lang="en-US" sz="950" dirty="0"/>
          </a:p>
        </p:txBody>
      </p:sp>
      <p:sp>
        <p:nvSpPr>
          <p:cNvPr id="107" name="Text 105"/>
          <p:cNvSpPr/>
          <p:nvPr/>
        </p:nvSpPr>
        <p:spPr>
          <a:xfrm>
            <a:off x="457200" y="621792"/>
            <a:ext cx="11274552" cy="411480"/>
          </a:xfrm>
          <a:prstGeom prst="rect">
            <a:avLst/>
          </a:prstGeom>
          <a:noFill/>
          <a:ln/>
        </p:spPr>
        <p:txBody>
          <a:bodyPr wrap="square" lIns="0" tIns="0" rIns="0" bIns="0" rtlCol="0" anchor="t"/>
          <a:lstStyle/>
          <a:p>
            <a:pPr indent="0" marL="0">
              <a:buNone/>
            </a:pPr>
            <a:r>
              <a:rPr lang="en-US" sz="1850" b="1" dirty="0">
                <a:solidFill>
                  <a:srgbClr val="172B4D"/>
                </a:solidFill>
                <a:latin typeface="Arial" pitchFamily="34" charset="0"/>
                <a:ea typeface="Arial" pitchFamily="34" charset="-122"/>
                <a:cs typeface="Arial" pitchFamily="34" charset="-120"/>
              </a:rPr>
              <a:t>13.2. Detailed Process Evidence: Process Fragmentation Hierarchy (2/2)</a:t>
            </a:r>
            <a:endParaRPr lang="en-US" sz="1850" dirty="0"/>
          </a:p>
        </p:txBody>
      </p:sp>
      <p:sp>
        <p:nvSpPr>
          <p:cNvPr id="108" name="Shape 106"/>
          <p:cNvSpPr/>
          <p:nvPr/>
        </p:nvSpPr>
        <p:spPr>
          <a:xfrm>
            <a:off x="457200" y="1115568"/>
            <a:ext cx="960120" cy="41148"/>
          </a:xfrm>
          <a:prstGeom prst="rect">
            <a:avLst/>
          </a:prstGeom>
          <a:solidFill>
            <a:srgbClr val="1D7AFC"/>
          </a:solidFill>
          <a:ln w="12700">
            <a:solidFill>
              <a:srgbClr val="1D7AFC"/>
            </a:solidFill>
            <a:prstDash val="solid"/>
          </a:ln>
        </p:spPr>
      </p:sp>
      <p:sp>
        <p:nvSpPr>
          <p:cNvPr id="109" name="Shape 107"/>
          <p:cNvSpPr/>
          <p:nvPr/>
        </p:nvSpPr>
        <p:spPr>
          <a:xfrm>
            <a:off x="457200" y="1325880"/>
            <a:ext cx="11274552" cy="786384"/>
          </a:xfrm>
          <a:prstGeom prst="roundRect">
            <a:avLst>
              <a:gd name="adj" fmla="val 5814"/>
            </a:avLst>
          </a:prstGeom>
          <a:solidFill>
            <a:srgbClr val="FFFFFF"/>
          </a:solidFill>
          <a:ln w="10160">
            <a:solidFill>
              <a:srgbClr val="E1E5EA"/>
            </a:solidFill>
            <a:prstDash val="solid"/>
          </a:ln>
          <a:effectLst>
            <a:outerShdw sx="100000" sy="100000" kx="0" ky="0" algn="bl" rotWithShape="0" blurRad="76200" dist="19050" dir="5400000">
              <a:srgbClr val="122A35">
                <a:alpha val="6000"/>
              </a:srgbClr>
            </a:outerShdw>
          </a:effectLst>
        </p:spPr>
      </p:sp>
      <p:sp>
        <p:nvSpPr>
          <p:cNvPr id="110" name="Shape 108"/>
          <p:cNvSpPr/>
          <p:nvPr/>
        </p:nvSpPr>
        <p:spPr>
          <a:xfrm>
            <a:off x="457200" y="1399032"/>
            <a:ext cx="41148" cy="640080"/>
          </a:xfrm>
          <a:prstGeom prst="rect">
            <a:avLst/>
          </a:prstGeom>
          <a:solidFill>
            <a:srgbClr val="C9372C"/>
          </a:solidFill>
          <a:ln/>
        </p:spPr>
      </p:sp>
      <p:sp>
        <p:nvSpPr>
          <p:cNvPr id="111" name="Text 109"/>
          <p:cNvSpPr/>
          <p:nvPr/>
        </p:nvSpPr>
        <p:spPr>
          <a:xfrm>
            <a:off x="621792" y="1426464"/>
            <a:ext cx="7982712" cy="219456"/>
          </a:xfrm>
          <a:prstGeom prst="rect">
            <a:avLst/>
          </a:prstGeom>
          <a:noFill/>
          <a:ln/>
        </p:spPr>
        <p:txBody>
          <a:bodyPr wrap="square" lIns="0" tIns="0" rIns="0" bIns="0" rtlCol="0" anchor="ctr"/>
          <a:lstStyle/>
          <a:p>
            <a:pPr indent="0" marL="0">
              <a:buNone/>
            </a:pPr>
            <a:r>
              <a:rPr lang="en-US" sz="1010" b="1" dirty="0">
                <a:solidFill>
                  <a:srgbClr val="172B4D"/>
                </a:solidFill>
                <a:latin typeface="Arial" pitchFamily="34" charset="0"/>
                <a:ea typeface="Arial" pitchFamily="34" charset="-122"/>
                <a:cs typeface="Arial" pitchFamily="34" charset="-120"/>
              </a:rPr>
              <a:t>Pending → Work in Progress → Pending → Work in Progress → Completed → Closed</a:t>
            </a:r>
            <a:endParaRPr lang="en-US" sz="1010" dirty="0"/>
          </a:p>
        </p:txBody>
      </p:sp>
      <p:sp>
        <p:nvSpPr>
          <p:cNvPr id="112" name="Text 110"/>
          <p:cNvSpPr/>
          <p:nvPr/>
        </p:nvSpPr>
        <p:spPr>
          <a:xfrm>
            <a:off x="8622792" y="1417320"/>
            <a:ext cx="2926080" cy="237744"/>
          </a:xfrm>
          <a:prstGeom prst="rect">
            <a:avLst/>
          </a:prstGeom>
          <a:noFill/>
          <a:ln/>
        </p:spPr>
        <p:txBody>
          <a:bodyPr wrap="square" lIns="0" tIns="0" rIns="0" bIns="0" rtlCol="0" anchor="ctr"/>
          <a:lstStyle/>
          <a:p>
            <a:pPr algn="r" indent="0" marL="0">
              <a:buNone/>
            </a:pPr>
            <a:r>
              <a:rPr lang="en-US" sz="1300" b="1" dirty="0">
                <a:solidFill>
                  <a:srgbClr val="C9372C"/>
                </a:solidFill>
                <a:latin typeface="Arial" pitchFamily="34" charset="0"/>
                <a:ea typeface="Arial" pitchFamily="34" charset="-122"/>
                <a:cs typeface="Arial" pitchFamily="34" charset="-120"/>
              </a:rPr>
              <a:t>0.0%</a:t>
            </a:r>
            <a:pPr algn="r" indent="0" marL="0">
              <a:buNone/>
            </a:pPr>
            <a:r>
              <a:rPr lang="en-US" sz="1020" dirty="0">
                <a:solidFill>
                  <a:srgbClr val="44546F"/>
                </a:solidFill>
                <a:latin typeface="Arial" pitchFamily="34" charset="0"/>
                <a:ea typeface="Arial" pitchFamily="34" charset="-122"/>
                <a:cs typeface="Arial" pitchFamily="34" charset="-120"/>
              </a:rPr>
              <a:t>   (38 items  ·  229h average)</a:t>
            </a:r>
            <a:endParaRPr lang="en-US" sz="1300" dirty="0"/>
          </a:p>
        </p:txBody>
      </p:sp>
      <p:sp>
        <p:nvSpPr>
          <p:cNvPr id="113" name="Shape 111"/>
          <p:cNvSpPr/>
          <p:nvPr/>
        </p:nvSpPr>
        <p:spPr>
          <a:xfrm>
            <a:off x="621792" y="1828800"/>
            <a:ext cx="10945368" cy="82296"/>
          </a:xfrm>
          <a:prstGeom prst="roundRect">
            <a:avLst>
              <a:gd name="adj" fmla="val 44444"/>
            </a:avLst>
          </a:prstGeom>
          <a:solidFill>
            <a:srgbClr val="E8EEF6"/>
          </a:solidFill>
          <a:ln/>
        </p:spPr>
      </p:sp>
      <p:sp>
        <p:nvSpPr>
          <p:cNvPr id="114" name="Shape 112"/>
          <p:cNvSpPr/>
          <p:nvPr/>
        </p:nvSpPr>
        <p:spPr>
          <a:xfrm>
            <a:off x="621792" y="1828800"/>
            <a:ext cx="109728" cy="82296"/>
          </a:xfrm>
          <a:prstGeom prst="roundRect">
            <a:avLst>
              <a:gd name="adj" fmla="val 44444"/>
            </a:avLst>
          </a:prstGeom>
          <a:solidFill>
            <a:srgbClr val="C9372C"/>
          </a:solidFill>
          <a:ln/>
        </p:spPr>
      </p:sp>
      <p:sp>
        <p:nvSpPr>
          <p:cNvPr id="115" name="Shape 113"/>
          <p:cNvSpPr/>
          <p:nvPr/>
        </p:nvSpPr>
        <p:spPr>
          <a:xfrm>
            <a:off x="457200" y="2231136"/>
            <a:ext cx="11274552" cy="786384"/>
          </a:xfrm>
          <a:prstGeom prst="roundRect">
            <a:avLst>
              <a:gd name="adj" fmla="val 5814"/>
            </a:avLst>
          </a:prstGeom>
          <a:solidFill>
            <a:srgbClr val="FFFFFF"/>
          </a:solidFill>
          <a:ln w="10160">
            <a:solidFill>
              <a:srgbClr val="E1E5EA"/>
            </a:solidFill>
            <a:prstDash val="solid"/>
          </a:ln>
          <a:effectLst>
            <a:outerShdw sx="100000" sy="100000" kx="0" ky="0" algn="bl" rotWithShape="0" blurRad="76200" dist="19050" dir="5400000">
              <a:srgbClr val="122A35">
                <a:alpha val="6000"/>
              </a:srgbClr>
            </a:outerShdw>
          </a:effectLst>
        </p:spPr>
      </p:sp>
      <p:sp>
        <p:nvSpPr>
          <p:cNvPr id="116" name="Shape 114"/>
          <p:cNvSpPr/>
          <p:nvPr/>
        </p:nvSpPr>
        <p:spPr>
          <a:xfrm>
            <a:off x="457200" y="2304288"/>
            <a:ext cx="41148" cy="640080"/>
          </a:xfrm>
          <a:prstGeom prst="rect">
            <a:avLst/>
          </a:prstGeom>
          <a:solidFill>
            <a:srgbClr val="0052CC"/>
          </a:solidFill>
          <a:ln/>
        </p:spPr>
      </p:sp>
      <p:sp>
        <p:nvSpPr>
          <p:cNvPr id="117" name="Text 115"/>
          <p:cNvSpPr/>
          <p:nvPr/>
        </p:nvSpPr>
        <p:spPr>
          <a:xfrm>
            <a:off x="621792" y="2331720"/>
            <a:ext cx="7982712" cy="219456"/>
          </a:xfrm>
          <a:prstGeom prst="rect">
            <a:avLst/>
          </a:prstGeom>
          <a:noFill/>
          <a:ln/>
        </p:spPr>
        <p:txBody>
          <a:bodyPr wrap="square" lIns="0" tIns="0" rIns="0" bIns="0" rtlCol="0" anchor="ctr"/>
          <a:lstStyle/>
          <a:p>
            <a:pPr indent="0" marL="0">
              <a:buNone/>
            </a:pPr>
            <a:r>
              <a:rPr lang="en-US" sz="1010" b="1" dirty="0">
                <a:solidFill>
                  <a:srgbClr val="172B4D"/>
                </a:solidFill>
                <a:latin typeface="Arial" pitchFamily="34" charset="0"/>
                <a:ea typeface="Arial" pitchFamily="34" charset="-122"/>
                <a:cs typeface="Arial" pitchFamily="34" charset="-120"/>
              </a:rPr>
              <a:t>Closed</a:t>
            </a:r>
            <a:endParaRPr lang="en-US" sz="1010" dirty="0"/>
          </a:p>
        </p:txBody>
      </p:sp>
      <p:sp>
        <p:nvSpPr>
          <p:cNvPr id="118" name="Text 116"/>
          <p:cNvSpPr/>
          <p:nvPr/>
        </p:nvSpPr>
        <p:spPr>
          <a:xfrm>
            <a:off x="8622792" y="2322576"/>
            <a:ext cx="2926080" cy="237744"/>
          </a:xfrm>
          <a:prstGeom prst="rect">
            <a:avLst/>
          </a:prstGeom>
          <a:noFill/>
          <a:ln/>
        </p:spPr>
        <p:txBody>
          <a:bodyPr wrap="square" lIns="0" tIns="0" rIns="0" bIns="0" rtlCol="0" anchor="ctr"/>
          <a:lstStyle/>
          <a:p>
            <a:pPr algn="r" indent="0" marL="0">
              <a:buNone/>
            </a:pPr>
            <a:r>
              <a:rPr lang="en-US" sz="1300" b="1" dirty="0">
                <a:solidFill>
                  <a:srgbClr val="0052CC"/>
                </a:solidFill>
                <a:latin typeface="Arial" pitchFamily="34" charset="0"/>
                <a:ea typeface="Arial" pitchFamily="34" charset="-122"/>
                <a:cs typeface="Arial" pitchFamily="34" charset="-120"/>
              </a:rPr>
              <a:t>0.0%</a:t>
            </a:r>
            <a:pPr algn="r" indent="0" marL="0">
              <a:buNone/>
            </a:pPr>
            <a:r>
              <a:rPr lang="en-US" sz="1020" dirty="0">
                <a:solidFill>
                  <a:srgbClr val="44546F"/>
                </a:solidFill>
                <a:latin typeface="Arial" pitchFamily="34" charset="0"/>
                <a:ea typeface="Arial" pitchFamily="34" charset="-122"/>
                <a:cs typeface="Arial" pitchFamily="34" charset="-120"/>
              </a:rPr>
              <a:t>   (38 items  ·  0.0h average)</a:t>
            </a:r>
            <a:endParaRPr lang="en-US" sz="1300" dirty="0"/>
          </a:p>
        </p:txBody>
      </p:sp>
      <p:sp>
        <p:nvSpPr>
          <p:cNvPr id="119" name="Shape 117"/>
          <p:cNvSpPr/>
          <p:nvPr/>
        </p:nvSpPr>
        <p:spPr>
          <a:xfrm>
            <a:off x="621792" y="2734056"/>
            <a:ext cx="10945368" cy="82296"/>
          </a:xfrm>
          <a:prstGeom prst="roundRect">
            <a:avLst>
              <a:gd name="adj" fmla="val 44444"/>
            </a:avLst>
          </a:prstGeom>
          <a:solidFill>
            <a:srgbClr val="E8EEF6"/>
          </a:solidFill>
          <a:ln/>
        </p:spPr>
      </p:sp>
      <p:sp>
        <p:nvSpPr>
          <p:cNvPr id="120" name="Shape 118"/>
          <p:cNvSpPr/>
          <p:nvPr/>
        </p:nvSpPr>
        <p:spPr>
          <a:xfrm>
            <a:off x="621792" y="2734056"/>
            <a:ext cx="109728" cy="82296"/>
          </a:xfrm>
          <a:prstGeom prst="roundRect">
            <a:avLst>
              <a:gd name="adj" fmla="val 44444"/>
            </a:avLst>
          </a:prstGeom>
          <a:solidFill>
            <a:srgbClr val="0052CC"/>
          </a:solidFill>
          <a:ln/>
        </p:spPr>
      </p:sp>
      <p:sp>
        <p:nvSpPr>
          <p:cNvPr id="121" name="Shape 119"/>
          <p:cNvSpPr/>
          <p:nvPr/>
        </p:nvSpPr>
        <p:spPr>
          <a:xfrm>
            <a:off x="457200" y="3136392"/>
            <a:ext cx="11274552" cy="786384"/>
          </a:xfrm>
          <a:prstGeom prst="roundRect">
            <a:avLst>
              <a:gd name="adj" fmla="val 5814"/>
            </a:avLst>
          </a:prstGeom>
          <a:solidFill>
            <a:srgbClr val="FFFFFF"/>
          </a:solidFill>
          <a:ln w="10160">
            <a:solidFill>
              <a:srgbClr val="E1E5EA"/>
            </a:solidFill>
            <a:prstDash val="solid"/>
          </a:ln>
          <a:effectLst>
            <a:outerShdw sx="100000" sy="100000" kx="0" ky="0" algn="bl" rotWithShape="0" blurRad="76200" dist="19050" dir="5400000">
              <a:srgbClr val="122A35">
                <a:alpha val="6000"/>
              </a:srgbClr>
            </a:outerShdw>
          </a:effectLst>
        </p:spPr>
      </p:sp>
      <p:sp>
        <p:nvSpPr>
          <p:cNvPr id="122" name="Shape 120"/>
          <p:cNvSpPr/>
          <p:nvPr/>
        </p:nvSpPr>
        <p:spPr>
          <a:xfrm>
            <a:off x="457200" y="3209544"/>
            <a:ext cx="41148" cy="640080"/>
          </a:xfrm>
          <a:prstGeom prst="rect">
            <a:avLst/>
          </a:prstGeom>
          <a:solidFill>
            <a:srgbClr val="C9372C"/>
          </a:solidFill>
          <a:ln/>
        </p:spPr>
      </p:sp>
      <p:sp>
        <p:nvSpPr>
          <p:cNvPr id="123" name="Text 121"/>
          <p:cNvSpPr/>
          <p:nvPr/>
        </p:nvSpPr>
        <p:spPr>
          <a:xfrm>
            <a:off x="621792" y="3236976"/>
            <a:ext cx="7982712" cy="219456"/>
          </a:xfrm>
          <a:prstGeom prst="rect">
            <a:avLst/>
          </a:prstGeom>
          <a:noFill/>
          <a:ln/>
        </p:spPr>
        <p:txBody>
          <a:bodyPr wrap="square" lIns="0" tIns="0" rIns="0" bIns="0" rtlCol="0" anchor="ctr"/>
          <a:lstStyle/>
          <a:p>
            <a:pPr indent="0" marL="0">
              <a:buNone/>
            </a:pPr>
            <a:r>
              <a:rPr lang="en-US" sz="1010" b="1" dirty="0">
                <a:solidFill>
                  <a:srgbClr val="172B4D"/>
                </a:solidFill>
                <a:latin typeface="Arial" pitchFamily="34" charset="0"/>
                <a:ea typeface="Arial" pitchFamily="34" charset="-122"/>
                <a:cs typeface="Arial" pitchFamily="34" charset="-120"/>
              </a:rPr>
              <a:t>Work in Progress → Pending → Work in Progress → Pending → Work in Progress → Completed → Closed</a:t>
            </a:r>
            <a:endParaRPr lang="en-US" sz="1010" dirty="0"/>
          </a:p>
        </p:txBody>
      </p:sp>
      <p:sp>
        <p:nvSpPr>
          <p:cNvPr id="124" name="Text 122"/>
          <p:cNvSpPr/>
          <p:nvPr/>
        </p:nvSpPr>
        <p:spPr>
          <a:xfrm>
            <a:off x="8622792" y="3227832"/>
            <a:ext cx="2926080" cy="237744"/>
          </a:xfrm>
          <a:prstGeom prst="rect">
            <a:avLst/>
          </a:prstGeom>
          <a:noFill/>
          <a:ln/>
        </p:spPr>
        <p:txBody>
          <a:bodyPr wrap="square" lIns="0" tIns="0" rIns="0" bIns="0" rtlCol="0" anchor="ctr"/>
          <a:lstStyle/>
          <a:p>
            <a:pPr algn="r" indent="0" marL="0">
              <a:buNone/>
            </a:pPr>
            <a:r>
              <a:rPr lang="en-US" sz="1300" b="1" dirty="0">
                <a:solidFill>
                  <a:srgbClr val="C9372C"/>
                </a:solidFill>
                <a:latin typeface="Arial" pitchFamily="34" charset="0"/>
                <a:ea typeface="Arial" pitchFamily="34" charset="-122"/>
                <a:cs typeface="Arial" pitchFamily="34" charset="-120"/>
              </a:rPr>
              <a:t>0.0%</a:t>
            </a:r>
            <a:pPr algn="r" indent="0" marL="0">
              <a:buNone/>
            </a:pPr>
            <a:r>
              <a:rPr lang="en-US" sz="1020" dirty="0">
                <a:solidFill>
                  <a:srgbClr val="44546F"/>
                </a:solidFill>
                <a:latin typeface="Arial" pitchFamily="34" charset="0"/>
                <a:ea typeface="Arial" pitchFamily="34" charset="-122"/>
                <a:cs typeface="Arial" pitchFamily="34" charset="-120"/>
              </a:rPr>
              <a:t>   (20 items  ·  441h average)</a:t>
            </a:r>
            <a:endParaRPr lang="en-US" sz="1300" dirty="0"/>
          </a:p>
        </p:txBody>
      </p:sp>
      <p:sp>
        <p:nvSpPr>
          <p:cNvPr id="125" name="Shape 123"/>
          <p:cNvSpPr/>
          <p:nvPr/>
        </p:nvSpPr>
        <p:spPr>
          <a:xfrm>
            <a:off x="621792" y="3639312"/>
            <a:ext cx="10945368" cy="82296"/>
          </a:xfrm>
          <a:prstGeom prst="roundRect">
            <a:avLst>
              <a:gd name="adj" fmla="val 44444"/>
            </a:avLst>
          </a:prstGeom>
          <a:solidFill>
            <a:srgbClr val="E8EEF6"/>
          </a:solidFill>
          <a:ln/>
        </p:spPr>
      </p:sp>
      <p:sp>
        <p:nvSpPr>
          <p:cNvPr id="126" name="Shape 124"/>
          <p:cNvSpPr/>
          <p:nvPr/>
        </p:nvSpPr>
        <p:spPr>
          <a:xfrm>
            <a:off x="621792" y="3639312"/>
            <a:ext cx="109728" cy="82296"/>
          </a:xfrm>
          <a:prstGeom prst="roundRect">
            <a:avLst>
              <a:gd name="adj" fmla="val 44444"/>
            </a:avLst>
          </a:prstGeom>
          <a:solidFill>
            <a:srgbClr val="C9372C"/>
          </a:solidFill>
          <a:ln/>
        </p:spPr>
      </p:sp>
      <p:sp>
        <p:nvSpPr>
          <p:cNvPr id="127" name="Shape 125"/>
          <p:cNvSpPr/>
          <p:nvPr/>
        </p:nvSpPr>
        <p:spPr>
          <a:xfrm>
            <a:off x="457200" y="4041648"/>
            <a:ext cx="11274552" cy="786384"/>
          </a:xfrm>
          <a:prstGeom prst="roundRect">
            <a:avLst>
              <a:gd name="adj" fmla="val 5814"/>
            </a:avLst>
          </a:prstGeom>
          <a:solidFill>
            <a:srgbClr val="FFFFFF"/>
          </a:solidFill>
          <a:ln w="10160">
            <a:solidFill>
              <a:srgbClr val="E1E5EA"/>
            </a:solidFill>
            <a:prstDash val="solid"/>
          </a:ln>
          <a:effectLst>
            <a:outerShdw sx="100000" sy="100000" kx="0" ky="0" algn="bl" rotWithShape="0" blurRad="76200" dist="19050" dir="5400000">
              <a:srgbClr val="122A35">
                <a:alpha val="6000"/>
              </a:srgbClr>
            </a:outerShdw>
          </a:effectLst>
        </p:spPr>
      </p:sp>
      <p:sp>
        <p:nvSpPr>
          <p:cNvPr id="128" name="Shape 126"/>
          <p:cNvSpPr/>
          <p:nvPr/>
        </p:nvSpPr>
        <p:spPr>
          <a:xfrm>
            <a:off x="457200" y="4114800"/>
            <a:ext cx="41148" cy="640080"/>
          </a:xfrm>
          <a:prstGeom prst="rect">
            <a:avLst/>
          </a:prstGeom>
          <a:solidFill>
            <a:srgbClr val="C9372C"/>
          </a:solidFill>
          <a:ln/>
        </p:spPr>
      </p:sp>
      <p:sp>
        <p:nvSpPr>
          <p:cNvPr id="129" name="Text 127"/>
          <p:cNvSpPr/>
          <p:nvPr/>
        </p:nvSpPr>
        <p:spPr>
          <a:xfrm>
            <a:off x="621792" y="4142232"/>
            <a:ext cx="7982712" cy="219456"/>
          </a:xfrm>
          <a:prstGeom prst="rect">
            <a:avLst/>
          </a:prstGeom>
          <a:noFill/>
          <a:ln/>
        </p:spPr>
        <p:txBody>
          <a:bodyPr wrap="square" lIns="0" tIns="0" rIns="0" bIns="0" rtlCol="0" anchor="ctr"/>
          <a:lstStyle/>
          <a:p>
            <a:pPr indent="0" marL="0">
              <a:buNone/>
            </a:pPr>
            <a:r>
              <a:rPr lang="en-US" sz="1010" b="1" dirty="0">
                <a:solidFill>
                  <a:srgbClr val="172B4D"/>
                </a:solidFill>
                <a:latin typeface="Arial" pitchFamily="34" charset="0"/>
                <a:ea typeface="Arial" pitchFamily="34" charset="-122"/>
                <a:cs typeface="Arial" pitchFamily="34" charset="-120"/>
              </a:rPr>
              <a:t>Pending → Work in Progress → Pending → Work in Progress → Pending → Work in Progress → Completed → Closed</a:t>
            </a:r>
            <a:endParaRPr lang="en-US" sz="1010" dirty="0"/>
          </a:p>
        </p:txBody>
      </p:sp>
      <p:sp>
        <p:nvSpPr>
          <p:cNvPr id="130" name="Text 128"/>
          <p:cNvSpPr/>
          <p:nvPr/>
        </p:nvSpPr>
        <p:spPr>
          <a:xfrm>
            <a:off x="8622792" y="4133088"/>
            <a:ext cx="2926080" cy="237744"/>
          </a:xfrm>
          <a:prstGeom prst="rect">
            <a:avLst/>
          </a:prstGeom>
          <a:noFill/>
          <a:ln/>
        </p:spPr>
        <p:txBody>
          <a:bodyPr wrap="square" lIns="0" tIns="0" rIns="0" bIns="0" rtlCol="0" anchor="ctr"/>
          <a:lstStyle/>
          <a:p>
            <a:pPr algn="r" indent="0" marL="0">
              <a:buNone/>
            </a:pPr>
            <a:r>
              <a:rPr lang="en-US" sz="1300" b="1" dirty="0">
                <a:solidFill>
                  <a:srgbClr val="C9372C"/>
                </a:solidFill>
                <a:latin typeface="Arial" pitchFamily="34" charset="0"/>
                <a:ea typeface="Arial" pitchFamily="34" charset="-122"/>
                <a:cs typeface="Arial" pitchFamily="34" charset="-120"/>
              </a:rPr>
              <a:t>0.0%</a:t>
            </a:r>
            <a:pPr algn="r" indent="0" marL="0">
              <a:buNone/>
            </a:pPr>
            <a:r>
              <a:rPr lang="en-US" sz="1020" dirty="0">
                <a:solidFill>
                  <a:srgbClr val="44546F"/>
                </a:solidFill>
                <a:latin typeface="Arial" pitchFamily="34" charset="0"/>
                <a:ea typeface="Arial" pitchFamily="34" charset="-122"/>
                <a:cs typeface="Arial" pitchFamily="34" charset="-120"/>
              </a:rPr>
              <a:t>   (14 items  ·  363h average)</a:t>
            </a:r>
            <a:endParaRPr lang="en-US" sz="1300" dirty="0"/>
          </a:p>
        </p:txBody>
      </p:sp>
      <p:sp>
        <p:nvSpPr>
          <p:cNvPr id="131" name="Shape 129"/>
          <p:cNvSpPr/>
          <p:nvPr/>
        </p:nvSpPr>
        <p:spPr>
          <a:xfrm>
            <a:off x="621792" y="4544568"/>
            <a:ext cx="10945368" cy="82296"/>
          </a:xfrm>
          <a:prstGeom prst="roundRect">
            <a:avLst>
              <a:gd name="adj" fmla="val 44444"/>
            </a:avLst>
          </a:prstGeom>
          <a:solidFill>
            <a:srgbClr val="E8EEF6"/>
          </a:solidFill>
          <a:ln/>
        </p:spPr>
      </p:sp>
      <p:sp>
        <p:nvSpPr>
          <p:cNvPr id="132" name="Shape 130"/>
          <p:cNvSpPr/>
          <p:nvPr/>
        </p:nvSpPr>
        <p:spPr>
          <a:xfrm>
            <a:off x="621792" y="4544568"/>
            <a:ext cx="109728" cy="82296"/>
          </a:xfrm>
          <a:prstGeom prst="roundRect">
            <a:avLst>
              <a:gd name="adj" fmla="val 44444"/>
            </a:avLst>
          </a:prstGeom>
          <a:solidFill>
            <a:srgbClr val="C9372C"/>
          </a:solidFill>
          <a:ln/>
        </p:spPr>
      </p:sp>
      <p:sp>
        <p:nvSpPr>
          <p:cNvPr id="133" name="Shape 131"/>
          <p:cNvSpPr/>
          <p:nvPr/>
        </p:nvSpPr>
        <p:spPr>
          <a:xfrm>
            <a:off x="457200" y="4946904"/>
            <a:ext cx="11274552" cy="786384"/>
          </a:xfrm>
          <a:prstGeom prst="roundRect">
            <a:avLst>
              <a:gd name="adj" fmla="val 5814"/>
            </a:avLst>
          </a:prstGeom>
          <a:solidFill>
            <a:srgbClr val="FFFFFF"/>
          </a:solidFill>
          <a:ln w="10160">
            <a:solidFill>
              <a:srgbClr val="E1E5EA"/>
            </a:solidFill>
            <a:prstDash val="solid"/>
          </a:ln>
          <a:effectLst>
            <a:outerShdw sx="100000" sy="100000" kx="0" ky="0" algn="bl" rotWithShape="0" blurRad="76200" dist="19050" dir="5400000">
              <a:srgbClr val="122A35">
                <a:alpha val="6000"/>
              </a:srgbClr>
            </a:outerShdw>
          </a:effectLst>
        </p:spPr>
      </p:sp>
      <p:sp>
        <p:nvSpPr>
          <p:cNvPr id="134" name="Shape 132"/>
          <p:cNvSpPr/>
          <p:nvPr/>
        </p:nvSpPr>
        <p:spPr>
          <a:xfrm>
            <a:off x="457200" y="5020056"/>
            <a:ext cx="41148" cy="640080"/>
          </a:xfrm>
          <a:prstGeom prst="rect">
            <a:avLst/>
          </a:prstGeom>
          <a:solidFill>
            <a:srgbClr val="0052CC"/>
          </a:solidFill>
          <a:ln/>
        </p:spPr>
      </p:sp>
      <p:sp>
        <p:nvSpPr>
          <p:cNvPr id="135" name="Text 133"/>
          <p:cNvSpPr/>
          <p:nvPr/>
        </p:nvSpPr>
        <p:spPr>
          <a:xfrm>
            <a:off x="621792" y="5047488"/>
            <a:ext cx="7982712" cy="219456"/>
          </a:xfrm>
          <a:prstGeom prst="rect">
            <a:avLst/>
          </a:prstGeom>
          <a:noFill/>
          <a:ln/>
        </p:spPr>
        <p:txBody>
          <a:bodyPr wrap="square" lIns="0" tIns="0" rIns="0" bIns="0" rtlCol="0" anchor="ctr"/>
          <a:lstStyle/>
          <a:p>
            <a:pPr indent="0" marL="0">
              <a:buNone/>
            </a:pPr>
            <a:r>
              <a:rPr lang="en-US" sz="1010" b="1" dirty="0">
                <a:solidFill>
                  <a:srgbClr val="172B4D"/>
                </a:solidFill>
                <a:latin typeface="Arial" pitchFamily="34" charset="0"/>
                <a:ea typeface="Arial" pitchFamily="34" charset="-122"/>
                <a:cs typeface="Arial" pitchFamily="34" charset="-120"/>
              </a:rPr>
              <a:t>Completed</a:t>
            </a:r>
            <a:endParaRPr lang="en-US" sz="1010" dirty="0"/>
          </a:p>
        </p:txBody>
      </p:sp>
      <p:sp>
        <p:nvSpPr>
          <p:cNvPr id="136" name="Text 134"/>
          <p:cNvSpPr/>
          <p:nvPr/>
        </p:nvSpPr>
        <p:spPr>
          <a:xfrm>
            <a:off x="8622792" y="5038344"/>
            <a:ext cx="2926080" cy="237744"/>
          </a:xfrm>
          <a:prstGeom prst="rect">
            <a:avLst/>
          </a:prstGeom>
          <a:noFill/>
          <a:ln/>
        </p:spPr>
        <p:txBody>
          <a:bodyPr wrap="square" lIns="0" tIns="0" rIns="0" bIns="0" rtlCol="0" anchor="ctr"/>
          <a:lstStyle/>
          <a:p>
            <a:pPr algn="r" indent="0" marL="0">
              <a:buNone/>
            </a:pPr>
            <a:r>
              <a:rPr lang="en-US" sz="1300" b="1" dirty="0">
                <a:solidFill>
                  <a:srgbClr val="0052CC"/>
                </a:solidFill>
                <a:latin typeface="Arial" pitchFamily="34" charset="0"/>
                <a:ea typeface="Arial" pitchFamily="34" charset="-122"/>
                <a:cs typeface="Arial" pitchFamily="34" charset="-120"/>
              </a:rPr>
              <a:t>0.0%</a:t>
            </a:r>
            <a:pPr algn="r" indent="0" marL="0">
              <a:buNone/>
            </a:pPr>
            <a:r>
              <a:rPr lang="en-US" sz="1020" dirty="0">
                <a:solidFill>
                  <a:srgbClr val="44546F"/>
                </a:solidFill>
                <a:latin typeface="Arial" pitchFamily="34" charset="0"/>
                <a:ea typeface="Arial" pitchFamily="34" charset="-122"/>
                <a:cs typeface="Arial" pitchFamily="34" charset="-120"/>
              </a:rPr>
              <a:t>   (14 items  ·  0.0h average)</a:t>
            </a:r>
            <a:endParaRPr lang="en-US" sz="1300" dirty="0"/>
          </a:p>
        </p:txBody>
      </p:sp>
      <p:sp>
        <p:nvSpPr>
          <p:cNvPr id="137" name="Shape 135"/>
          <p:cNvSpPr/>
          <p:nvPr/>
        </p:nvSpPr>
        <p:spPr>
          <a:xfrm>
            <a:off x="621792" y="5449824"/>
            <a:ext cx="10945368" cy="82296"/>
          </a:xfrm>
          <a:prstGeom prst="roundRect">
            <a:avLst>
              <a:gd name="adj" fmla="val 44444"/>
            </a:avLst>
          </a:prstGeom>
          <a:solidFill>
            <a:srgbClr val="E8EEF6"/>
          </a:solidFill>
          <a:ln/>
        </p:spPr>
      </p:sp>
      <p:sp>
        <p:nvSpPr>
          <p:cNvPr id="138" name="Shape 136"/>
          <p:cNvSpPr/>
          <p:nvPr/>
        </p:nvSpPr>
        <p:spPr>
          <a:xfrm>
            <a:off x="621792" y="5449824"/>
            <a:ext cx="109728" cy="82296"/>
          </a:xfrm>
          <a:prstGeom prst="roundRect">
            <a:avLst>
              <a:gd name="adj" fmla="val 44444"/>
            </a:avLst>
          </a:prstGeom>
          <a:solidFill>
            <a:srgbClr val="0052CC"/>
          </a:solidFill>
          <a:ln/>
        </p:spPr>
      </p:sp>
      <p:sp>
        <p:nvSpPr>
          <p:cNvPr id="25" name="Slide Number Placeholder 0"/>
          <p:cNvSpPr>
            <a:spLocks noGrp="1"/>
          </p:cNvSpPr>
          <p:nvPr>
            <p:ph type="sldNum" sz="quarter" idx="4294967295"/>
          </p:nvPr>
        </p:nvSpPr>
        <p:spPr>
          <a:xfrm>
            <a:off x="11521440" y="6537960"/>
            <a:ext cx="800000" cy="300000"/>
          </a:xfrm>
          <a:prstGeom prst="rect">
            <a:avLst/>
          </a:prstGeom>
          <a:extLst>
            <a:ext uri="{C572A759-6A51-4108-AA02-DFA0A04FC94B}">
              <ma14:wrappingTextBoxFlag xmlns:ma14="http://schemas.microsoft.com/office/mac/drawingml/2011/main" val="0"/>
            </a:ext>
          </a:extLst>
        </p:spPr>
        <p:txBody>
          <a:bodyPr/>
          <a:lstStyle>
            <a:lvl1pPr>
              <a:defRPr sz="850">
                <a:solidFill>
                  <a:srgbClr val="626F86"/>
                </a:solidFill>
                <a:latin typeface="Arial"/>
                <a:ea typeface="Arial"/>
                <a:cs typeface="Arial"/>
              </a:defRPr>
            </a:lvl1pPr>
          </a:lstStyle>
          <a:p>
            <a:pPr algn="l"/>
            <a:fld id="{F7021451-1387-4CA6-816F-3879F97B5CBC}" type="slidenum">
              <a:rPr b="0" lang="en-US"/>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21">
    <p:spTree>
      <p:nvGrpSpPr>
        <p:cNvPr id="1" name=""/>
        <p:cNvGrpSpPr/>
        <p:nvPr/>
      </p:nvGrpSpPr>
      <p:grpSpPr>
        <a:xfrm>
          <a:off x="0" y="0"/>
          <a:ext cx="0" cy="0"/>
          <a:chOff x="0" y="0"/>
          <a:chExt cx="0" cy="0"/>
        </a:xfrm>
      </p:grpSpPr>
      <p:sp>
        <p:nvSpPr>
          <p:cNvPr id="2" name="Shape 0"/>
          <p:cNvSpPr/>
          <p:nvPr/>
        </p:nvSpPr>
        <p:spPr>
          <a:xfrm>
            <a:off x="9555480" y="201168"/>
            <a:ext cx="22860" cy="22860"/>
          </a:xfrm>
          <a:prstGeom prst="ellipse">
            <a:avLst/>
          </a:prstGeom>
          <a:solidFill>
            <a:srgbClr val="CFE0F8">
              <a:alpha val="92000"/>
            </a:srgbClr>
          </a:solidFill>
          <a:ln w="12700">
            <a:solidFill>
              <a:srgbClr val="CFE0F8">
                <a:alpha val="0"/>
              </a:srgbClr>
            </a:solidFill>
            <a:prstDash val="solid"/>
          </a:ln>
        </p:spPr>
      </p:sp>
      <p:sp>
        <p:nvSpPr>
          <p:cNvPr id="3" name="Shape 1"/>
          <p:cNvSpPr/>
          <p:nvPr/>
        </p:nvSpPr>
        <p:spPr>
          <a:xfrm>
            <a:off x="9756648" y="201168"/>
            <a:ext cx="22860" cy="22860"/>
          </a:xfrm>
          <a:prstGeom prst="ellipse">
            <a:avLst/>
          </a:prstGeom>
          <a:solidFill>
            <a:srgbClr val="CFE0F8">
              <a:alpha val="92000"/>
            </a:srgbClr>
          </a:solidFill>
          <a:ln w="12700">
            <a:solidFill>
              <a:srgbClr val="CFE0F8">
                <a:alpha val="0"/>
              </a:srgbClr>
            </a:solidFill>
            <a:prstDash val="solid"/>
          </a:ln>
        </p:spPr>
      </p:sp>
      <p:sp>
        <p:nvSpPr>
          <p:cNvPr id="4" name="Shape 2"/>
          <p:cNvSpPr/>
          <p:nvPr/>
        </p:nvSpPr>
        <p:spPr>
          <a:xfrm>
            <a:off x="9957816" y="201168"/>
            <a:ext cx="22860" cy="22860"/>
          </a:xfrm>
          <a:prstGeom prst="ellipse">
            <a:avLst/>
          </a:prstGeom>
          <a:solidFill>
            <a:srgbClr val="CFE0F8">
              <a:alpha val="92000"/>
            </a:srgbClr>
          </a:solidFill>
          <a:ln w="12700">
            <a:solidFill>
              <a:srgbClr val="CFE0F8">
                <a:alpha val="0"/>
              </a:srgbClr>
            </a:solidFill>
            <a:prstDash val="solid"/>
          </a:ln>
        </p:spPr>
      </p:sp>
      <p:sp>
        <p:nvSpPr>
          <p:cNvPr id="5" name="Shape 3"/>
          <p:cNvSpPr/>
          <p:nvPr/>
        </p:nvSpPr>
        <p:spPr>
          <a:xfrm>
            <a:off x="10158984" y="201168"/>
            <a:ext cx="22860" cy="22860"/>
          </a:xfrm>
          <a:prstGeom prst="ellipse">
            <a:avLst/>
          </a:prstGeom>
          <a:solidFill>
            <a:srgbClr val="CFE0F8">
              <a:alpha val="92000"/>
            </a:srgbClr>
          </a:solidFill>
          <a:ln w="12700">
            <a:solidFill>
              <a:srgbClr val="CFE0F8">
                <a:alpha val="0"/>
              </a:srgbClr>
            </a:solidFill>
            <a:prstDash val="solid"/>
          </a:ln>
        </p:spPr>
      </p:sp>
      <p:sp>
        <p:nvSpPr>
          <p:cNvPr id="6" name="Shape 4"/>
          <p:cNvSpPr/>
          <p:nvPr/>
        </p:nvSpPr>
        <p:spPr>
          <a:xfrm>
            <a:off x="10360152" y="201168"/>
            <a:ext cx="22860" cy="22860"/>
          </a:xfrm>
          <a:prstGeom prst="ellipse">
            <a:avLst/>
          </a:prstGeom>
          <a:solidFill>
            <a:srgbClr val="CFE0F8">
              <a:alpha val="92000"/>
            </a:srgbClr>
          </a:solidFill>
          <a:ln w="12700">
            <a:solidFill>
              <a:srgbClr val="CFE0F8">
                <a:alpha val="0"/>
              </a:srgbClr>
            </a:solidFill>
            <a:prstDash val="solid"/>
          </a:ln>
        </p:spPr>
      </p:sp>
      <p:sp>
        <p:nvSpPr>
          <p:cNvPr id="7" name="Shape 5"/>
          <p:cNvSpPr/>
          <p:nvPr/>
        </p:nvSpPr>
        <p:spPr>
          <a:xfrm>
            <a:off x="10561320" y="201168"/>
            <a:ext cx="22860" cy="22860"/>
          </a:xfrm>
          <a:prstGeom prst="ellipse">
            <a:avLst/>
          </a:prstGeom>
          <a:solidFill>
            <a:srgbClr val="CFE0F8">
              <a:alpha val="92000"/>
            </a:srgbClr>
          </a:solidFill>
          <a:ln w="12700">
            <a:solidFill>
              <a:srgbClr val="CFE0F8">
                <a:alpha val="0"/>
              </a:srgbClr>
            </a:solidFill>
            <a:prstDash val="solid"/>
          </a:ln>
        </p:spPr>
      </p:sp>
      <p:sp>
        <p:nvSpPr>
          <p:cNvPr id="8" name="Shape 6"/>
          <p:cNvSpPr/>
          <p:nvPr/>
        </p:nvSpPr>
        <p:spPr>
          <a:xfrm>
            <a:off x="10762488" y="201168"/>
            <a:ext cx="22860" cy="22860"/>
          </a:xfrm>
          <a:prstGeom prst="ellipse">
            <a:avLst/>
          </a:prstGeom>
          <a:solidFill>
            <a:srgbClr val="CFE0F8">
              <a:alpha val="92000"/>
            </a:srgbClr>
          </a:solidFill>
          <a:ln w="12700">
            <a:solidFill>
              <a:srgbClr val="CFE0F8">
                <a:alpha val="0"/>
              </a:srgbClr>
            </a:solidFill>
            <a:prstDash val="solid"/>
          </a:ln>
        </p:spPr>
      </p:sp>
      <p:sp>
        <p:nvSpPr>
          <p:cNvPr id="9" name="Shape 7"/>
          <p:cNvSpPr/>
          <p:nvPr/>
        </p:nvSpPr>
        <p:spPr>
          <a:xfrm>
            <a:off x="10963656" y="201168"/>
            <a:ext cx="22860" cy="22860"/>
          </a:xfrm>
          <a:prstGeom prst="ellipse">
            <a:avLst/>
          </a:prstGeom>
          <a:solidFill>
            <a:srgbClr val="CFE0F8">
              <a:alpha val="92000"/>
            </a:srgbClr>
          </a:solidFill>
          <a:ln w="12700">
            <a:solidFill>
              <a:srgbClr val="CFE0F8">
                <a:alpha val="0"/>
              </a:srgbClr>
            </a:solidFill>
            <a:prstDash val="solid"/>
          </a:ln>
        </p:spPr>
      </p:sp>
      <p:sp>
        <p:nvSpPr>
          <p:cNvPr id="10" name="Shape 8"/>
          <p:cNvSpPr/>
          <p:nvPr/>
        </p:nvSpPr>
        <p:spPr>
          <a:xfrm>
            <a:off x="11164824" y="201168"/>
            <a:ext cx="22860" cy="22860"/>
          </a:xfrm>
          <a:prstGeom prst="ellipse">
            <a:avLst/>
          </a:prstGeom>
          <a:solidFill>
            <a:srgbClr val="CFE0F8">
              <a:alpha val="92000"/>
            </a:srgbClr>
          </a:solidFill>
          <a:ln w="12700">
            <a:solidFill>
              <a:srgbClr val="CFE0F8">
                <a:alpha val="0"/>
              </a:srgbClr>
            </a:solidFill>
            <a:prstDash val="solid"/>
          </a:ln>
        </p:spPr>
      </p:sp>
      <p:sp>
        <p:nvSpPr>
          <p:cNvPr id="11" name="Shape 9"/>
          <p:cNvSpPr/>
          <p:nvPr/>
        </p:nvSpPr>
        <p:spPr>
          <a:xfrm>
            <a:off x="11365992" y="201168"/>
            <a:ext cx="22860" cy="22860"/>
          </a:xfrm>
          <a:prstGeom prst="ellipse">
            <a:avLst/>
          </a:prstGeom>
          <a:solidFill>
            <a:srgbClr val="CFE0F8">
              <a:alpha val="92000"/>
            </a:srgbClr>
          </a:solidFill>
          <a:ln w="12700">
            <a:solidFill>
              <a:srgbClr val="CFE0F8">
                <a:alpha val="0"/>
              </a:srgbClr>
            </a:solidFill>
            <a:prstDash val="solid"/>
          </a:ln>
        </p:spPr>
      </p:sp>
      <p:sp>
        <p:nvSpPr>
          <p:cNvPr id="12" name="Shape 10"/>
          <p:cNvSpPr/>
          <p:nvPr/>
        </p:nvSpPr>
        <p:spPr>
          <a:xfrm>
            <a:off x="11567160" y="201168"/>
            <a:ext cx="22860" cy="22860"/>
          </a:xfrm>
          <a:prstGeom prst="ellipse">
            <a:avLst/>
          </a:prstGeom>
          <a:solidFill>
            <a:srgbClr val="CFE0F8">
              <a:alpha val="92000"/>
            </a:srgbClr>
          </a:solidFill>
          <a:ln w="12700">
            <a:solidFill>
              <a:srgbClr val="CFE0F8">
                <a:alpha val="0"/>
              </a:srgbClr>
            </a:solidFill>
            <a:prstDash val="solid"/>
          </a:ln>
        </p:spPr>
      </p:sp>
      <p:sp>
        <p:nvSpPr>
          <p:cNvPr id="13" name="Shape 11"/>
          <p:cNvSpPr/>
          <p:nvPr/>
        </p:nvSpPr>
        <p:spPr>
          <a:xfrm>
            <a:off x="11768328" y="201168"/>
            <a:ext cx="22860" cy="22860"/>
          </a:xfrm>
          <a:prstGeom prst="ellipse">
            <a:avLst/>
          </a:prstGeom>
          <a:solidFill>
            <a:srgbClr val="CFE0F8">
              <a:alpha val="92000"/>
            </a:srgbClr>
          </a:solidFill>
          <a:ln w="12700">
            <a:solidFill>
              <a:srgbClr val="CFE0F8">
                <a:alpha val="0"/>
              </a:srgbClr>
            </a:solidFill>
            <a:prstDash val="solid"/>
          </a:ln>
        </p:spPr>
      </p:sp>
      <p:sp>
        <p:nvSpPr>
          <p:cNvPr id="14" name="Shape 12"/>
          <p:cNvSpPr/>
          <p:nvPr/>
        </p:nvSpPr>
        <p:spPr>
          <a:xfrm>
            <a:off x="11969496" y="201168"/>
            <a:ext cx="22860" cy="22860"/>
          </a:xfrm>
          <a:prstGeom prst="ellipse">
            <a:avLst/>
          </a:prstGeom>
          <a:solidFill>
            <a:srgbClr val="CFE0F8">
              <a:alpha val="92000"/>
            </a:srgbClr>
          </a:solidFill>
          <a:ln w="12700">
            <a:solidFill>
              <a:srgbClr val="CFE0F8">
                <a:alpha val="0"/>
              </a:srgbClr>
            </a:solidFill>
            <a:prstDash val="solid"/>
          </a:ln>
        </p:spPr>
      </p:sp>
      <p:sp>
        <p:nvSpPr>
          <p:cNvPr id="15" name="Shape 13"/>
          <p:cNvSpPr/>
          <p:nvPr/>
        </p:nvSpPr>
        <p:spPr>
          <a:xfrm>
            <a:off x="9555480" y="384048"/>
            <a:ext cx="22860" cy="22860"/>
          </a:xfrm>
          <a:prstGeom prst="ellipse">
            <a:avLst/>
          </a:prstGeom>
          <a:solidFill>
            <a:srgbClr val="CFE0F8">
              <a:alpha val="92000"/>
            </a:srgbClr>
          </a:solidFill>
          <a:ln w="12700">
            <a:solidFill>
              <a:srgbClr val="CFE0F8">
                <a:alpha val="0"/>
              </a:srgbClr>
            </a:solidFill>
            <a:prstDash val="solid"/>
          </a:ln>
        </p:spPr>
      </p:sp>
      <p:sp>
        <p:nvSpPr>
          <p:cNvPr id="16" name="Shape 14"/>
          <p:cNvSpPr/>
          <p:nvPr/>
        </p:nvSpPr>
        <p:spPr>
          <a:xfrm>
            <a:off x="9756648" y="384048"/>
            <a:ext cx="22860" cy="22860"/>
          </a:xfrm>
          <a:prstGeom prst="ellipse">
            <a:avLst/>
          </a:prstGeom>
          <a:solidFill>
            <a:srgbClr val="CFE0F8">
              <a:alpha val="92000"/>
            </a:srgbClr>
          </a:solidFill>
          <a:ln w="12700">
            <a:solidFill>
              <a:srgbClr val="CFE0F8">
                <a:alpha val="0"/>
              </a:srgbClr>
            </a:solidFill>
            <a:prstDash val="solid"/>
          </a:ln>
        </p:spPr>
      </p:sp>
      <p:sp>
        <p:nvSpPr>
          <p:cNvPr id="17" name="Shape 15"/>
          <p:cNvSpPr/>
          <p:nvPr/>
        </p:nvSpPr>
        <p:spPr>
          <a:xfrm>
            <a:off x="9957816" y="384048"/>
            <a:ext cx="22860" cy="22860"/>
          </a:xfrm>
          <a:prstGeom prst="ellipse">
            <a:avLst/>
          </a:prstGeom>
          <a:solidFill>
            <a:srgbClr val="CFE0F8">
              <a:alpha val="92000"/>
            </a:srgbClr>
          </a:solidFill>
          <a:ln w="12700">
            <a:solidFill>
              <a:srgbClr val="CFE0F8">
                <a:alpha val="0"/>
              </a:srgbClr>
            </a:solidFill>
            <a:prstDash val="solid"/>
          </a:ln>
        </p:spPr>
      </p:sp>
      <p:sp>
        <p:nvSpPr>
          <p:cNvPr id="18" name="Shape 16"/>
          <p:cNvSpPr/>
          <p:nvPr/>
        </p:nvSpPr>
        <p:spPr>
          <a:xfrm>
            <a:off x="10158984" y="384048"/>
            <a:ext cx="22860" cy="22860"/>
          </a:xfrm>
          <a:prstGeom prst="ellipse">
            <a:avLst/>
          </a:prstGeom>
          <a:solidFill>
            <a:srgbClr val="CFE0F8">
              <a:alpha val="92000"/>
            </a:srgbClr>
          </a:solidFill>
          <a:ln w="12700">
            <a:solidFill>
              <a:srgbClr val="CFE0F8">
                <a:alpha val="0"/>
              </a:srgbClr>
            </a:solidFill>
            <a:prstDash val="solid"/>
          </a:ln>
        </p:spPr>
      </p:sp>
      <p:sp>
        <p:nvSpPr>
          <p:cNvPr id="19" name="Shape 17"/>
          <p:cNvSpPr/>
          <p:nvPr/>
        </p:nvSpPr>
        <p:spPr>
          <a:xfrm>
            <a:off x="10360152" y="384048"/>
            <a:ext cx="22860" cy="22860"/>
          </a:xfrm>
          <a:prstGeom prst="ellipse">
            <a:avLst/>
          </a:prstGeom>
          <a:solidFill>
            <a:srgbClr val="CFE0F8">
              <a:alpha val="92000"/>
            </a:srgbClr>
          </a:solidFill>
          <a:ln w="12700">
            <a:solidFill>
              <a:srgbClr val="CFE0F8">
                <a:alpha val="0"/>
              </a:srgbClr>
            </a:solidFill>
            <a:prstDash val="solid"/>
          </a:ln>
        </p:spPr>
      </p:sp>
      <p:sp>
        <p:nvSpPr>
          <p:cNvPr id="20" name="Shape 18"/>
          <p:cNvSpPr/>
          <p:nvPr/>
        </p:nvSpPr>
        <p:spPr>
          <a:xfrm>
            <a:off x="10561320" y="384048"/>
            <a:ext cx="22860" cy="22860"/>
          </a:xfrm>
          <a:prstGeom prst="ellipse">
            <a:avLst/>
          </a:prstGeom>
          <a:solidFill>
            <a:srgbClr val="CFE0F8">
              <a:alpha val="92000"/>
            </a:srgbClr>
          </a:solidFill>
          <a:ln w="12700">
            <a:solidFill>
              <a:srgbClr val="CFE0F8">
                <a:alpha val="0"/>
              </a:srgbClr>
            </a:solidFill>
            <a:prstDash val="solid"/>
          </a:ln>
        </p:spPr>
      </p:sp>
      <p:sp>
        <p:nvSpPr>
          <p:cNvPr id="21" name="Shape 19"/>
          <p:cNvSpPr/>
          <p:nvPr/>
        </p:nvSpPr>
        <p:spPr>
          <a:xfrm>
            <a:off x="10762488" y="384048"/>
            <a:ext cx="22860" cy="22860"/>
          </a:xfrm>
          <a:prstGeom prst="ellipse">
            <a:avLst/>
          </a:prstGeom>
          <a:solidFill>
            <a:srgbClr val="CFE0F8">
              <a:alpha val="92000"/>
            </a:srgbClr>
          </a:solidFill>
          <a:ln w="12700">
            <a:solidFill>
              <a:srgbClr val="CFE0F8">
                <a:alpha val="0"/>
              </a:srgbClr>
            </a:solidFill>
            <a:prstDash val="solid"/>
          </a:ln>
        </p:spPr>
      </p:sp>
      <p:sp>
        <p:nvSpPr>
          <p:cNvPr id="22" name="Shape 20"/>
          <p:cNvSpPr/>
          <p:nvPr/>
        </p:nvSpPr>
        <p:spPr>
          <a:xfrm>
            <a:off x="10963656" y="384048"/>
            <a:ext cx="22860" cy="22860"/>
          </a:xfrm>
          <a:prstGeom prst="ellipse">
            <a:avLst/>
          </a:prstGeom>
          <a:solidFill>
            <a:srgbClr val="CFE0F8">
              <a:alpha val="92000"/>
            </a:srgbClr>
          </a:solidFill>
          <a:ln w="12700">
            <a:solidFill>
              <a:srgbClr val="CFE0F8">
                <a:alpha val="0"/>
              </a:srgbClr>
            </a:solidFill>
            <a:prstDash val="solid"/>
          </a:ln>
        </p:spPr>
      </p:sp>
      <p:sp>
        <p:nvSpPr>
          <p:cNvPr id="23" name="Shape 21"/>
          <p:cNvSpPr/>
          <p:nvPr/>
        </p:nvSpPr>
        <p:spPr>
          <a:xfrm>
            <a:off x="11164824" y="384048"/>
            <a:ext cx="22860" cy="22860"/>
          </a:xfrm>
          <a:prstGeom prst="ellipse">
            <a:avLst/>
          </a:prstGeom>
          <a:solidFill>
            <a:srgbClr val="CFE0F8">
              <a:alpha val="92000"/>
            </a:srgbClr>
          </a:solidFill>
          <a:ln w="12700">
            <a:solidFill>
              <a:srgbClr val="CFE0F8">
                <a:alpha val="0"/>
              </a:srgbClr>
            </a:solidFill>
            <a:prstDash val="solid"/>
          </a:ln>
        </p:spPr>
      </p:sp>
      <p:sp>
        <p:nvSpPr>
          <p:cNvPr id="24" name="Shape 22"/>
          <p:cNvSpPr/>
          <p:nvPr/>
        </p:nvSpPr>
        <p:spPr>
          <a:xfrm>
            <a:off x="11365992" y="384048"/>
            <a:ext cx="22860" cy="22860"/>
          </a:xfrm>
          <a:prstGeom prst="ellipse">
            <a:avLst/>
          </a:prstGeom>
          <a:solidFill>
            <a:srgbClr val="CFE0F8">
              <a:alpha val="92000"/>
            </a:srgbClr>
          </a:solidFill>
          <a:ln w="12700">
            <a:solidFill>
              <a:srgbClr val="CFE0F8">
                <a:alpha val="0"/>
              </a:srgbClr>
            </a:solidFill>
            <a:prstDash val="solid"/>
          </a:ln>
        </p:spPr>
      </p:sp>
      <p:sp>
        <p:nvSpPr>
          <p:cNvPr id="25" name="Shape 23"/>
          <p:cNvSpPr/>
          <p:nvPr/>
        </p:nvSpPr>
        <p:spPr>
          <a:xfrm>
            <a:off x="11567160" y="384048"/>
            <a:ext cx="22860" cy="22860"/>
          </a:xfrm>
          <a:prstGeom prst="ellipse">
            <a:avLst/>
          </a:prstGeom>
          <a:solidFill>
            <a:srgbClr val="CFE0F8">
              <a:alpha val="92000"/>
            </a:srgbClr>
          </a:solidFill>
          <a:ln w="12700">
            <a:solidFill>
              <a:srgbClr val="CFE0F8">
                <a:alpha val="0"/>
              </a:srgbClr>
            </a:solidFill>
            <a:prstDash val="solid"/>
          </a:ln>
        </p:spPr>
      </p:sp>
      <p:sp>
        <p:nvSpPr>
          <p:cNvPr id="26" name="Shape 24"/>
          <p:cNvSpPr/>
          <p:nvPr/>
        </p:nvSpPr>
        <p:spPr>
          <a:xfrm>
            <a:off x="11768328" y="384048"/>
            <a:ext cx="22860" cy="22860"/>
          </a:xfrm>
          <a:prstGeom prst="ellipse">
            <a:avLst/>
          </a:prstGeom>
          <a:solidFill>
            <a:srgbClr val="CFE0F8">
              <a:alpha val="92000"/>
            </a:srgbClr>
          </a:solidFill>
          <a:ln w="12700">
            <a:solidFill>
              <a:srgbClr val="CFE0F8">
                <a:alpha val="0"/>
              </a:srgbClr>
            </a:solidFill>
            <a:prstDash val="solid"/>
          </a:ln>
        </p:spPr>
      </p:sp>
      <p:sp>
        <p:nvSpPr>
          <p:cNvPr id="27" name="Shape 25"/>
          <p:cNvSpPr/>
          <p:nvPr/>
        </p:nvSpPr>
        <p:spPr>
          <a:xfrm>
            <a:off x="11969496" y="384048"/>
            <a:ext cx="22860" cy="22860"/>
          </a:xfrm>
          <a:prstGeom prst="ellipse">
            <a:avLst/>
          </a:prstGeom>
          <a:solidFill>
            <a:srgbClr val="CFE0F8">
              <a:alpha val="92000"/>
            </a:srgbClr>
          </a:solidFill>
          <a:ln w="12700">
            <a:solidFill>
              <a:srgbClr val="CFE0F8">
                <a:alpha val="0"/>
              </a:srgbClr>
            </a:solidFill>
            <a:prstDash val="solid"/>
          </a:ln>
        </p:spPr>
      </p:sp>
      <p:sp>
        <p:nvSpPr>
          <p:cNvPr id="28" name="Shape 26"/>
          <p:cNvSpPr/>
          <p:nvPr/>
        </p:nvSpPr>
        <p:spPr>
          <a:xfrm>
            <a:off x="9555480" y="566928"/>
            <a:ext cx="22860" cy="22860"/>
          </a:xfrm>
          <a:prstGeom prst="ellipse">
            <a:avLst/>
          </a:prstGeom>
          <a:solidFill>
            <a:srgbClr val="CFE0F8">
              <a:alpha val="92000"/>
            </a:srgbClr>
          </a:solidFill>
          <a:ln w="12700">
            <a:solidFill>
              <a:srgbClr val="CFE0F8">
                <a:alpha val="0"/>
              </a:srgbClr>
            </a:solidFill>
            <a:prstDash val="solid"/>
          </a:ln>
        </p:spPr>
      </p:sp>
      <p:sp>
        <p:nvSpPr>
          <p:cNvPr id="29" name="Shape 27"/>
          <p:cNvSpPr/>
          <p:nvPr/>
        </p:nvSpPr>
        <p:spPr>
          <a:xfrm>
            <a:off x="9756648" y="566928"/>
            <a:ext cx="22860" cy="22860"/>
          </a:xfrm>
          <a:prstGeom prst="ellipse">
            <a:avLst/>
          </a:prstGeom>
          <a:solidFill>
            <a:srgbClr val="CFE0F8">
              <a:alpha val="92000"/>
            </a:srgbClr>
          </a:solidFill>
          <a:ln w="12700">
            <a:solidFill>
              <a:srgbClr val="CFE0F8">
                <a:alpha val="0"/>
              </a:srgbClr>
            </a:solidFill>
            <a:prstDash val="solid"/>
          </a:ln>
        </p:spPr>
      </p:sp>
      <p:sp>
        <p:nvSpPr>
          <p:cNvPr id="30" name="Shape 28"/>
          <p:cNvSpPr/>
          <p:nvPr/>
        </p:nvSpPr>
        <p:spPr>
          <a:xfrm>
            <a:off x="9957816" y="566928"/>
            <a:ext cx="22860" cy="22860"/>
          </a:xfrm>
          <a:prstGeom prst="ellipse">
            <a:avLst/>
          </a:prstGeom>
          <a:solidFill>
            <a:srgbClr val="CFE0F8">
              <a:alpha val="92000"/>
            </a:srgbClr>
          </a:solidFill>
          <a:ln w="12700">
            <a:solidFill>
              <a:srgbClr val="CFE0F8">
                <a:alpha val="0"/>
              </a:srgbClr>
            </a:solidFill>
            <a:prstDash val="solid"/>
          </a:ln>
        </p:spPr>
      </p:sp>
      <p:sp>
        <p:nvSpPr>
          <p:cNvPr id="31" name="Shape 29"/>
          <p:cNvSpPr/>
          <p:nvPr/>
        </p:nvSpPr>
        <p:spPr>
          <a:xfrm>
            <a:off x="10158984" y="566928"/>
            <a:ext cx="22860" cy="22860"/>
          </a:xfrm>
          <a:prstGeom prst="ellipse">
            <a:avLst/>
          </a:prstGeom>
          <a:solidFill>
            <a:srgbClr val="CFE0F8">
              <a:alpha val="92000"/>
            </a:srgbClr>
          </a:solidFill>
          <a:ln w="12700">
            <a:solidFill>
              <a:srgbClr val="CFE0F8">
                <a:alpha val="0"/>
              </a:srgbClr>
            </a:solidFill>
            <a:prstDash val="solid"/>
          </a:ln>
        </p:spPr>
      </p:sp>
      <p:sp>
        <p:nvSpPr>
          <p:cNvPr id="32" name="Shape 30"/>
          <p:cNvSpPr/>
          <p:nvPr/>
        </p:nvSpPr>
        <p:spPr>
          <a:xfrm>
            <a:off x="10360152" y="566928"/>
            <a:ext cx="22860" cy="22860"/>
          </a:xfrm>
          <a:prstGeom prst="ellipse">
            <a:avLst/>
          </a:prstGeom>
          <a:solidFill>
            <a:srgbClr val="CFE0F8">
              <a:alpha val="92000"/>
            </a:srgbClr>
          </a:solidFill>
          <a:ln w="12700">
            <a:solidFill>
              <a:srgbClr val="CFE0F8">
                <a:alpha val="0"/>
              </a:srgbClr>
            </a:solidFill>
            <a:prstDash val="solid"/>
          </a:ln>
        </p:spPr>
      </p:sp>
      <p:sp>
        <p:nvSpPr>
          <p:cNvPr id="33" name="Shape 31"/>
          <p:cNvSpPr/>
          <p:nvPr/>
        </p:nvSpPr>
        <p:spPr>
          <a:xfrm>
            <a:off x="10561320" y="566928"/>
            <a:ext cx="22860" cy="22860"/>
          </a:xfrm>
          <a:prstGeom prst="ellipse">
            <a:avLst/>
          </a:prstGeom>
          <a:solidFill>
            <a:srgbClr val="CFE0F8">
              <a:alpha val="92000"/>
            </a:srgbClr>
          </a:solidFill>
          <a:ln w="12700">
            <a:solidFill>
              <a:srgbClr val="CFE0F8">
                <a:alpha val="0"/>
              </a:srgbClr>
            </a:solidFill>
            <a:prstDash val="solid"/>
          </a:ln>
        </p:spPr>
      </p:sp>
      <p:sp>
        <p:nvSpPr>
          <p:cNvPr id="34" name="Shape 32"/>
          <p:cNvSpPr/>
          <p:nvPr/>
        </p:nvSpPr>
        <p:spPr>
          <a:xfrm>
            <a:off x="10762488" y="566928"/>
            <a:ext cx="22860" cy="22860"/>
          </a:xfrm>
          <a:prstGeom prst="ellipse">
            <a:avLst/>
          </a:prstGeom>
          <a:solidFill>
            <a:srgbClr val="CFE0F8">
              <a:alpha val="92000"/>
            </a:srgbClr>
          </a:solidFill>
          <a:ln w="12700">
            <a:solidFill>
              <a:srgbClr val="CFE0F8">
                <a:alpha val="0"/>
              </a:srgbClr>
            </a:solidFill>
            <a:prstDash val="solid"/>
          </a:ln>
        </p:spPr>
      </p:sp>
      <p:sp>
        <p:nvSpPr>
          <p:cNvPr id="35" name="Shape 33"/>
          <p:cNvSpPr/>
          <p:nvPr/>
        </p:nvSpPr>
        <p:spPr>
          <a:xfrm>
            <a:off x="10963656" y="566928"/>
            <a:ext cx="22860" cy="22860"/>
          </a:xfrm>
          <a:prstGeom prst="ellipse">
            <a:avLst/>
          </a:prstGeom>
          <a:solidFill>
            <a:srgbClr val="CFE0F8">
              <a:alpha val="92000"/>
            </a:srgbClr>
          </a:solidFill>
          <a:ln w="12700">
            <a:solidFill>
              <a:srgbClr val="CFE0F8">
                <a:alpha val="0"/>
              </a:srgbClr>
            </a:solidFill>
            <a:prstDash val="solid"/>
          </a:ln>
        </p:spPr>
      </p:sp>
      <p:sp>
        <p:nvSpPr>
          <p:cNvPr id="36" name="Shape 34"/>
          <p:cNvSpPr/>
          <p:nvPr/>
        </p:nvSpPr>
        <p:spPr>
          <a:xfrm>
            <a:off x="11164824" y="566928"/>
            <a:ext cx="22860" cy="22860"/>
          </a:xfrm>
          <a:prstGeom prst="ellipse">
            <a:avLst/>
          </a:prstGeom>
          <a:solidFill>
            <a:srgbClr val="CFE0F8">
              <a:alpha val="92000"/>
            </a:srgbClr>
          </a:solidFill>
          <a:ln w="12700">
            <a:solidFill>
              <a:srgbClr val="CFE0F8">
                <a:alpha val="0"/>
              </a:srgbClr>
            </a:solidFill>
            <a:prstDash val="solid"/>
          </a:ln>
        </p:spPr>
      </p:sp>
      <p:sp>
        <p:nvSpPr>
          <p:cNvPr id="37" name="Shape 35"/>
          <p:cNvSpPr/>
          <p:nvPr/>
        </p:nvSpPr>
        <p:spPr>
          <a:xfrm>
            <a:off x="11365992" y="566928"/>
            <a:ext cx="22860" cy="22860"/>
          </a:xfrm>
          <a:prstGeom prst="ellipse">
            <a:avLst/>
          </a:prstGeom>
          <a:solidFill>
            <a:srgbClr val="CFE0F8">
              <a:alpha val="92000"/>
            </a:srgbClr>
          </a:solidFill>
          <a:ln w="12700">
            <a:solidFill>
              <a:srgbClr val="CFE0F8">
                <a:alpha val="0"/>
              </a:srgbClr>
            </a:solidFill>
            <a:prstDash val="solid"/>
          </a:ln>
        </p:spPr>
      </p:sp>
      <p:sp>
        <p:nvSpPr>
          <p:cNvPr id="38" name="Shape 36"/>
          <p:cNvSpPr/>
          <p:nvPr/>
        </p:nvSpPr>
        <p:spPr>
          <a:xfrm>
            <a:off x="11567160" y="566928"/>
            <a:ext cx="22860" cy="22860"/>
          </a:xfrm>
          <a:prstGeom prst="ellipse">
            <a:avLst/>
          </a:prstGeom>
          <a:solidFill>
            <a:srgbClr val="CFE0F8">
              <a:alpha val="92000"/>
            </a:srgbClr>
          </a:solidFill>
          <a:ln w="12700">
            <a:solidFill>
              <a:srgbClr val="CFE0F8">
                <a:alpha val="0"/>
              </a:srgbClr>
            </a:solidFill>
            <a:prstDash val="solid"/>
          </a:ln>
        </p:spPr>
      </p:sp>
      <p:sp>
        <p:nvSpPr>
          <p:cNvPr id="39" name="Shape 37"/>
          <p:cNvSpPr/>
          <p:nvPr/>
        </p:nvSpPr>
        <p:spPr>
          <a:xfrm>
            <a:off x="11768328" y="566928"/>
            <a:ext cx="22860" cy="22860"/>
          </a:xfrm>
          <a:prstGeom prst="ellipse">
            <a:avLst/>
          </a:prstGeom>
          <a:solidFill>
            <a:srgbClr val="CFE0F8">
              <a:alpha val="92000"/>
            </a:srgbClr>
          </a:solidFill>
          <a:ln w="12700">
            <a:solidFill>
              <a:srgbClr val="CFE0F8">
                <a:alpha val="0"/>
              </a:srgbClr>
            </a:solidFill>
            <a:prstDash val="solid"/>
          </a:ln>
        </p:spPr>
      </p:sp>
      <p:sp>
        <p:nvSpPr>
          <p:cNvPr id="40" name="Shape 38"/>
          <p:cNvSpPr/>
          <p:nvPr/>
        </p:nvSpPr>
        <p:spPr>
          <a:xfrm>
            <a:off x="11969496" y="566928"/>
            <a:ext cx="22860" cy="22860"/>
          </a:xfrm>
          <a:prstGeom prst="ellipse">
            <a:avLst/>
          </a:prstGeom>
          <a:solidFill>
            <a:srgbClr val="CFE0F8">
              <a:alpha val="92000"/>
            </a:srgbClr>
          </a:solidFill>
          <a:ln w="12700">
            <a:solidFill>
              <a:srgbClr val="CFE0F8">
                <a:alpha val="0"/>
              </a:srgbClr>
            </a:solidFill>
            <a:prstDash val="solid"/>
          </a:ln>
        </p:spPr>
      </p:sp>
      <p:sp>
        <p:nvSpPr>
          <p:cNvPr id="41" name="Shape 39"/>
          <p:cNvSpPr/>
          <p:nvPr/>
        </p:nvSpPr>
        <p:spPr>
          <a:xfrm>
            <a:off x="9555480" y="749808"/>
            <a:ext cx="22860" cy="22860"/>
          </a:xfrm>
          <a:prstGeom prst="ellipse">
            <a:avLst/>
          </a:prstGeom>
          <a:solidFill>
            <a:srgbClr val="CFE0F8">
              <a:alpha val="92000"/>
            </a:srgbClr>
          </a:solidFill>
          <a:ln w="12700">
            <a:solidFill>
              <a:srgbClr val="CFE0F8">
                <a:alpha val="0"/>
              </a:srgbClr>
            </a:solidFill>
            <a:prstDash val="solid"/>
          </a:ln>
        </p:spPr>
      </p:sp>
      <p:sp>
        <p:nvSpPr>
          <p:cNvPr id="42" name="Shape 40"/>
          <p:cNvSpPr/>
          <p:nvPr/>
        </p:nvSpPr>
        <p:spPr>
          <a:xfrm>
            <a:off x="9756648" y="749808"/>
            <a:ext cx="22860" cy="22860"/>
          </a:xfrm>
          <a:prstGeom prst="ellipse">
            <a:avLst/>
          </a:prstGeom>
          <a:solidFill>
            <a:srgbClr val="CFE0F8">
              <a:alpha val="92000"/>
            </a:srgbClr>
          </a:solidFill>
          <a:ln w="12700">
            <a:solidFill>
              <a:srgbClr val="CFE0F8">
                <a:alpha val="0"/>
              </a:srgbClr>
            </a:solidFill>
            <a:prstDash val="solid"/>
          </a:ln>
        </p:spPr>
      </p:sp>
      <p:sp>
        <p:nvSpPr>
          <p:cNvPr id="43" name="Shape 41"/>
          <p:cNvSpPr/>
          <p:nvPr/>
        </p:nvSpPr>
        <p:spPr>
          <a:xfrm>
            <a:off x="9957816" y="749808"/>
            <a:ext cx="22860" cy="22860"/>
          </a:xfrm>
          <a:prstGeom prst="ellipse">
            <a:avLst/>
          </a:prstGeom>
          <a:solidFill>
            <a:srgbClr val="CFE0F8">
              <a:alpha val="92000"/>
            </a:srgbClr>
          </a:solidFill>
          <a:ln w="12700">
            <a:solidFill>
              <a:srgbClr val="CFE0F8">
                <a:alpha val="0"/>
              </a:srgbClr>
            </a:solidFill>
            <a:prstDash val="solid"/>
          </a:ln>
        </p:spPr>
      </p:sp>
      <p:sp>
        <p:nvSpPr>
          <p:cNvPr id="44" name="Shape 42"/>
          <p:cNvSpPr/>
          <p:nvPr/>
        </p:nvSpPr>
        <p:spPr>
          <a:xfrm>
            <a:off x="10158984" y="749808"/>
            <a:ext cx="22860" cy="22860"/>
          </a:xfrm>
          <a:prstGeom prst="ellipse">
            <a:avLst/>
          </a:prstGeom>
          <a:solidFill>
            <a:srgbClr val="CFE0F8">
              <a:alpha val="92000"/>
            </a:srgbClr>
          </a:solidFill>
          <a:ln w="12700">
            <a:solidFill>
              <a:srgbClr val="CFE0F8">
                <a:alpha val="0"/>
              </a:srgbClr>
            </a:solidFill>
            <a:prstDash val="solid"/>
          </a:ln>
        </p:spPr>
      </p:sp>
      <p:sp>
        <p:nvSpPr>
          <p:cNvPr id="45" name="Shape 43"/>
          <p:cNvSpPr/>
          <p:nvPr/>
        </p:nvSpPr>
        <p:spPr>
          <a:xfrm>
            <a:off x="10360152" y="749808"/>
            <a:ext cx="22860" cy="22860"/>
          </a:xfrm>
          <a:prstGeom prst="ellipse">
            <a:avLst/>
          </a:prstGeom>
          <a:solidFill>
            <a:srgbClr val="CFE0F8">
              <a:alpha val="92000"/>
            </a:srgbClr>
          </a:solidFill>
          <a:ln w="12700">
            <a:solidFill>
              <a:srgbClr val="CFE0F8">
                <a:alpha val="0"/>
              </a:srgbClr>
            </a:solidFill>
            <a:prstDash val="solid"/>
          </a:ln>
        </p:spPr>
      </p:sp>
      <p:sp>
        <p:nvSpPr>
          <p:cNvPr id="46" name="Shape 44"/>
          <p:cNvSpPr/>
          <p:nvPr/>
        </p:nvSpPr>
        <p:spPr>
          <a:xfrm>
            <a:off x="10561320" y="749808"/>
            <a:ext cx="22860" cy="22860"/>
          </a:xfrm>
          <a:prstGeom prst="ellipse">
            <a:avLst/>
          </a:prstGeom>
          <a:solidFill>
            <a:srgbClr val="CFE0F8">
              <a:alpha val="92000"/>
            </a:srgbClr>
          </a:solidFill>
          <a:ln w="12700">
            <a:solidFill>
              <a:srgbClr val="CFE0F8">
                <a:alpha val="0"/>
              </a:srgbClr>
            </a:solidFill>
            <a:prstDash val="solid"/>
          </a:ln>
        </p:spPr>
      </p:sp>
      <p:sp>
        <p:nvSpPr>
          <p:cNvPr id="47" name="Shape 45"/>
          <p:cNvSpPr/>
          <p:nvPr/>
        </p:nvSpPr>
        <p:spPr>
          <a:xfrm>
            <a:off x="10762488" y="749808"/>
            <a:ext cx="22860" cy="22860"/>
          </a:xfrm>
          <a:prstGeom prst="ellipse">
            <a:avLst/>
          </a:prstGeom>
          <a:solidFill>
            <a:srgbClr val="CFE0F8">
              <a:alpha val="92000"/>
            </a:srgbClr>
          </a:solidFill>
          <a:ln w="12700">
            <a:solidFill>
              <a:srgbClr val="CFE0F8">
                <a:alpha val="0"/>
              </a:srgbClr>
            </a:solidFill>
            <a:prstDash val="solid"/>
          </a:ln>
        </p:spPr>
      </p:sp>
      <p:sp>
        <p:nvSpPr>
          <p:cNvPr id="48" name="Shape 46"/>
          <p:cNvSpPr/>
          <p:nvPr/>
        </p:nvSpPr>
        <p:spPr>
          <a:xfrm>
            <a:off x="10963656" y="749808"/>
            <a:ext cx="22860" cy="22860"/>
          </a:xfrm>
          <a:prstGeom prst="ellipse">
            <a:avLst/>
          </a:prstGeom>
          <a:solidFill>
            <a:srgbClr val="CFE0F8">
              <a:alpha val="92000"/>
            </a:srgbClr>
          </a:solidFill>
          <a:ln w="12700">
            <a:solidFill>
              <a:srgbClr val="CFE0F8">
                <a:alpha val="0"/>
              </a:srgbClr>
            </a:solidFill>
            <a:prstDash val="solid"/>
          </a:ln>
        </p:spPr>
      </p:sp>
      <p:sp>
        <p:nvSpPr>
          <p:cNvPr id="49" name="Shape 47"/>
          <p:cNvSpPr/>
          <p:nvPr/>
        </p:nvSpPr>
        <p:spPr>
          <a:xfrm>
            <a:off x="11164824" y="749808"/>
            <a:ext cx="22860" cy="22860"/>
          </a:xfrm>
          <a:prstGeom prst="ellipse">
            <a:avLst/>
          </a:prstGeom>
          <a:solidFill>
            <a:srgbClr val="CFE0F8">
              <a:alpha val="92000"/>
            </a:srgbClr>
          </a:solidFill>
          <a:ln w="12700">
            <a:solidFill>
              <a:srgbClr val="CFE0F8">
                <a:alpha val="0"/>
              </a:srgbClr>
            </a:solidFill>
            <a:prstDash val="solid"/>
          </a:ln>
        </p:spPr>
      </p:sp>
      <p:sp>
        <p:nvSpPr>
          <p:cNvPr id="50" name="Shape 48"/>
          <p:cNvSpPr/>
          <p:nvPr/>
        </p:nvSpPr>
        <p:spPr>
          <a:xfrm>
            <a:off x="11365992" y="749808"/>
            <a:ext cx="22860" cy="22860"/>
          </a:xfrm>
          <a:prstGeom prst="ellipse">
            <a:avLst/>
          </a:prstGeom>
          <a:solidFill>
            <a:srgbClr val="CFE0F8">
              <a:alpha val="92000"/>
            </a:srgbClr>
          </a:solidFill>
          <a:ln w="12700">
            <a:solidFill>
              <a:srgbClr val="CFE0F8">
                <a:alpha val="0"/>
              </a:srgbClr>
            </a:solidFill>
            <a:prstDash val="solid"/>
          </a:ln>
        </p:spPr>
      </p:sp>
      <p:sp>
        <p:nvSpPr>
          <p:cNvPr id="51" name="Shape 49"/>
          <p:cNvSpPr/>
          <p:nvPr/>
        </p:nvSpPr>
        <p:spPr>
          <a:xfrm>
            <a:off x="11567160" y="749808"/>
            <a:ext cx="22860" cy="22860"/>
          </a:xfrm>
          <a:prstGeom prst="ellipse">
            <a:avLst/>
          </a:prstGeom>
          <a:solidFill>
            <a:srgbClr val="CFE0F8">
              <a:alpha val="92000"/>
            </a:srgbClr>
          </a:solidFill>
          <a:ln w="12700">
            <a:solidFill>
              <a:srgbClr val="CFE0F8">
                <a:alpha val="0"/>
              </a:srgbClr>
            </a:solidFill>
            <a:prstDash val="solid"/>
          </a:ln>
        </p:spPr>
      </p:sp>
      <p:sp>
        <p:nvSpPr>
          <p:cNvPr id="52" name="Shape 50"/>
          <p:cNvSpPr/>
          <p:nvPr/>
        </p:nvSpPr>
        <p:spPr>
          <a:xfrm>
            <a:off x="11768328" y="749808"/>
            <a:ext cx="22860" cy="22860"/>
          </a:xfrm>
          <a:prstGeom prst="ellipse">
            <a:avLst/>
          </a:prstGeom>
          <a:solidFill>
            <a:srgbClr val="CFE0F8">
              <a:alpha val="92000"/>
            </a:srgbClr>
          </a:solidFill>
          <a:ln w="12700">
            <a:solidFill>
              <a:srgbClr val="CFE0F8">
                <a:alpha val="0"/>
              </a:srgbClr>
            </a:solidFill>
            <a:prstDash val="solid"/>
          </a:ln>
        </p:spPr>
      </p:sp>
      <p:sp>
        <p:nvSpPr>
          <p:cNvPr id="53" name="Shape 51"/>
          <p:cNvSpPr/>
          <p:nvPr/>
        </p:nvSpPr>
        <p:spPr>
          <a:xfrm>
            <a:off x="11969496" y="749808"/>
            <a:ext cx="22860" cy="22860"/>
          </a:xfrm>
          <a:prstGeom prst="ellipse">
            <a:avLst/>
          </a:prstGeom>
          <a:solidFill>
            <a:srgbClr val="CFE0F8">
              <a:alpha val="92000"/>
            </a:srgbClr>
          </a:solidFill>
          <a:ln w="12700">
            <a:solidFill>
              <a:srgbClr val="CFE0F8">
                <a:alpha val="0"/>
              </a:srgbClr>
            </a:solidFill>
            <a:prstDash val="solid"/>
          </a:ln>
        </p:spPr>
      </p:sp>
      <p:sp>
        <p:nvSpPr>
          <p:cNvPr id="54" name="Shape 52"/>
          <p:cNvSpPr/>
          <p:nvPr/>
        </p:nvSpPr>
        <p:spPr>
          <a:xfrm>
            <a:off x="9555480" y="932688"/>
            <a:ext cx="22860" cy="22860"/>
          </a:xfrm>
          <a:prstGeom prst="ellipse">
            <a:avLst/>
          </a:prstGeom>
          <a:solidFill>
            <a:srgbClr val="CFE0F8">
              <a:alpha val="92000"/>
            </a:srgbClr>
          </a:solidFill>
          <a:ln w="12700">
            <a:solidFill>
              <a:srgbClr val="CFE0F8">
                <a:alpha val="0"/>
              </a:srgbClr>
            </a:solidFill>
            <a:prstDash val="solid"/>
          </a:ln>
        </p:spPr>
      </p:sp>
      <p:sp>
        <p:nvSpPr>
          <p:cNvPr id="55" name="Shape 53"/>
          <p:cNvSpPr/>
          <p:nvPr/>
        </p:nvSpPr>
        <p:spPr>
          <a:xfrm>
            <a:off x="9756648" y="932688"/>
            <a:ext cx="22860" cy="22860"/>
          </a:xfrm>
          <a:prstGeom prst="ellipse">
            <a:avLst/>
          </a:prstGeom>
          <a:solidFill>
            <a:srgbClr val="CFE0F8">
              <a:alpha val="92000"/>
            </a:srgbClr>
          </a:solidFill>
          <a:ln w="12700">
            <a:solidFill>
              <a:srgbClr val="CFE0F8">
                <a:alpha val="0"/>
              </a:srgbClr>
            </a:solidFill>
            <a:prstDash val="solid"/>
          </a:ln>
        </p:spPr>
      </p:sp>
      <p:sp>
        <p:nvSpPr>
          <p:cNvPr id="56" name="Shape 54"/>
          <p:cNvSpPr/>
          <p:nvPr/>
        </p:nvSpPr>
        <p:spPr>
          <a:xfrm>
            <a:off x="9957816" y="932688"/>
            <a:ext cx="22860" cy="22860"/>
          </a:xfrm>
          <a:prstGeom prst="ellipse">
            <a:avLst/>
          </a:prstGeom>
          <a:solidFill>
            <a:srgbClr val="CFE0F8">
              <a:alpha val="92000"/>
            </a:srgbClr>
          </a:solidFill>
          <a:ln w="12700">
            <a:solidFill>
              <a:srgbClr val="CFE0F8">
                <a:alpha val="0"/>
              </a:srgbClr>
            </a:solidFill>
            <a:prstDash val="solid"/>
          </a:ln>
        </p:spPr>
      </p:sp>
      <p:sp>
        <p:nvSpPr>
          <p:cNvPr id="57" name="Shape 55"/>
          <p:cNvSpPr/>
          <p:nvPr/>
        </p:nvSpPr>
        <p:spPr>
          <a:xfrm>
            <a:off x="10158984" y="932688"/>
            <a:ext cx="22860" cy="22860"/>
          </a:xfrm>
          <a:prstGeom prst="ellipse">
            <a:avLst/>
          </a:prstGeom>
          <a:solidFill>
            <a:srgbClr val="CFE0F8">
              <a:alpha val="92000"/>
            </a:srgbClr>
          </a:solidFill>
          <a:ln w="12700">
            <a:solidFill>
              <a:srgbClr val="CFE0F8">
                <a:alpha val="0"/>
              </a:srgbClr>
            </a:solidFill>
            <a:prstDash val="solid"/>
          </a:ln>
        </p:spPr>
      </p:sp>
      <p:sp>
        <p:nvSpPr>
          <p:cNvPr id="58" name="Shape 56"/>
          <p:cNvSpPr/>
          <p:nvPr/>
        </p:nvSpPr>
        <p:spPr>
          <a:xfrm>
            <a:off x="10360152" y="932688"/>
            <a:ext cx="22860" cy="22860"/>
          </a:xfrm>
          <a:prstGeom prst="ellipse">
            <a:avLst/>
          </a:prstGeom>
          <a:solidFill>
            <a:srgbClr val="CFE0F8">
              <a:alpha val="92000"/>
            </a:srgbClr>
          </a:solidFill>
          <a:ln w="12700">
            <a:solidFill>
              <a:srgbClr val="CFE0F8">
                <a:alpha val="0"/>
              </a:srgbClr>
            </a:solidFill>
            <a:prstDash val="solid"/>
          </a:ln>
        </p:spPr>
      </p:sp>
      <p:sp>
        <p:nvSpPr>
          <p:cNvPr id="59" name="Shape 57"/>
          <p:cNvSpPr/>
          <p:nvPr/>
        </p:nvSpPr>
        <p:spPr>
          <a:xfrm>
            <a:off x="10561320" y="932688"/>
            <a:ext cx="22860" cy="22860"/>
          </a:xfrm>
          <a:prstGeom prst="ellipse">
            <a:avLst/>
          </a:prstGeom>
          <a:solidFill>
            <a:srgbClr val="CFE0F8">
              <a:alpha val="92000"/>
            </a:srgbClr>
          </a:solidFill>
          <a:ln w="12700">
            <a:solidFill>
              <a:srgbClr val="CFE0F8">
                <a:alpha val="0"/>
              </a:srgbClr>
            </a:solidFill>
            <a:prstDash val="solid"/>
          </a:ln>
        </p:spPr>
      </p:sp>
      <p:sp>
        <p:nvSpPr>
          <p:cNvPr id="60" name="Shape 58"/>
          <p:cNvSpPr/>
          <p:nvPr/>
        </p:nvSpPr>
        <p:spPr>
          <a:xfrm>
            <a:off x="10762488" y="932688"/>
            <a:ext cx="22860" cy="22860"/>
          </a:xfrm>
          <a:prstGeom prst="ellipse">
            <a:avLst/>
          </a:prstGeom>
          <a:solidFill>
            <a:srgbClr val="CFE0F8">
              <a:alpha val="92000"/>
            </a:srgbClr>
          </a:solidFill>
          <a:ln w="12700">
            <a:solidFill>
              <a:srgbClr val="CFE0F8">
                <a:alpha val="0"/>
              </a:srgbClr>
            </a:solidFill>
            <a:prstDash val="solid"/>
          </a:ln>
        </p:spPr>
      </p:sp>
      <p:sp>
        <p:nvSpPr>
          <p:cNvPr id="61" name="Shape 59"/>
          <p:cNvSpPr/>
          <p:nvPr/>
        </p:nvSpPr>
        <p:spPr>
          <a:xfrm>
            <a:off x="10963656" y="932688"/>
            <a:ext cx="22860" cy="22860"/>
          </a:xfrm>
          <a:prstGeom prst="ellipse">
            <a:avLst/>
          </a:prstGeom>
          <a:solidFill>
            <a:srgbClr val="CFE0F8">
              <a:alpha val="92000"/>
            </a:srgbClr>
          </a:solidFill>
          <a:ln w="12700">
            <a:solidFill>
              <a:srgbClr val="CFE0F8">
                <a:alpha val="0"/>
              </a:srgbClr>
            </a:solidFill>
            <a:prstDash val="solid"/>
          </a:ln>
        </p:spPr>
      </p:sp>
      <p:sp>
        <p:nvSpPr>
          <p:cNvPr id="62" name="Shape 60"/>
          <p:cNvSpPr/>
          <p:nvPr/>
        </p:nvSpPr>
        <p:spPr>
          <a:xfrm>
            <a:off x="11164824" y="932688"/>
            <a:ext cx="22860" cy="22860"/>
          </a:xfrm>
          <a:prstGeom prst="ellipse">
            <a:avLst/>
          </a:prstGeom>
          <a:solidFill>
            <a:srgbClr val="CFE0F8">
              <a:alpha val="92000"/>
            </a:srgbClr>
          </a:solidFill>
          <a:ln w="12700">
            <a:solidFill>
              <a:srgbClr val="CFE0F8">
                <a:alpha val="0"/>
              </a:srgbClr>
            </a:solidFill>
            <a:prstDash val="solid"/>
          </a:ln>
        </p:spPr>
      </p:sp>
      <p:sp>
        <p:nvSpPr>
          <p:cNvPr id="63" name="Shape 61"/>
          <p:cNvSpPr/>
          <p:nvPr/>
        </p:nvSpPr>
        <p:spPr>
          <a:xfrm>
            <a:off x="11365992" y="932688"/>
            <a:ext cx="22860" cy="22860"/>
          </a:xfrm>
          <a:prstGeom prst="ellipse">
            <a:avLst/>
          </a:prstGeom>
          <a:solidFill>
            <a:srgbClr val="CFE0F8">
              <a:alpha val="92000"/>
            </a:srgbClr>
          </a:solidFill>
          <a:ln w="12700">
            <a:solidFill>
              <a:srgbClr val="CFE0F8">
                <a:alpha val="0"/>
              </a:srgbClr>
            </a:solidFill>
            <a:prstDash val="solid"/>
          </a:ln>
        </p:spPr>
      </p:sp>
      <p:sp>
        <p:nvSpPr>
          <p:cNvPr id="64" name="Shape 62"/>
          <p:cNvSpPr/>
          <p:nvPr/>
        </p:nvSpPr>
        <p:spPr>
          <a:xfrm>
            <a:off x="11567160" y="932688"/>
            <a:ext cx="22860" cy="22860"/>
          </a:xfrm>
          <a:prstGeom prst="ellipse">
            <a:avLst/>
          </a:prstGeom>
          <a:solidFill>
            <a:srgbClr val="CFE0F8">
              <a:alpha val="92000"/>
            </a:srgbClr>
          </a:solidFill>
          <a:ln w="12700">
            <a:solidFill>
              <a:srgbClr val="CFE0F8">
                <a:alpha val="0"/>
              </a:srgbClr>
            </a:solidFill>
            <a:prstDash val="solid"/>
          </a:ln>
        </p:spPr>
      </p:sp>
      <p:sp>
        <p:nvSpPr>
          <p:cNvPr id="65" name="Shape 63"/>
          <p:cNvSpPr/>
          <p:nvPr/>
        </p:nvSpPr>
        <p:spPr>
          <a:xfrm>
            <a:off x="11768328" y="932688"/>
            <a:ext cx="22860" cy="22860"/>
          </a:xfrm>
          <a:prstGeom prst="ellipse">
            <a:avLst/>
          </a:prstGeom>
          <a:solidFill>
            <a:srgbClr val="CFE0F8">
              <a:alpha val="92000"/>
            </a:srgbClr>
          </a:solidFill>
          <a:ln w="12700">
            <a:solidFill>
              <a:srgbClr val="CFE0F8">
                <a:alpha val="0"/>
              </a:srgbClr>
            </a:solidFill>
            <a:prstDash val="solid"/>
          </a:ln>
        </p:spPr>
      </p:sp>
      <p:sp>
        <p:nvSpPr>
          <p:cNvPr id="66" name="Shape 64"/>
          <p:cNvSpPr/>
          <p:nvPr/>
        </p:nvSpPr>
        <p:spPr>
          <a:xfrm>
            <a:off x="11969496" y="932688"/>
            <a:ext cx="22860" cy="22860"/>
          </a:xfrm>
          <a:prstGeom prst="ellipse">
            <a:avLst/>
          </a:prstGeom>
          <a:solidFill>
            <a:srgbClr val="CFE0F8">
              <a:alpha val="92000"/>
            </a:srgbClr>
          </a:solidFill>
          <a:ln w="12700">
            <a:solidFill>
              <a:srgbClr val="CFE0F8">
                <a:alpha val="0"/>
              </a:srgbClr>
            </a:solidFill>
            <a:prstDash val="solid"/>
          </a:ln>
        </p:spPr>
      </p:sp>
      <p:sp>
        <p:nvSpPr>
          <p:cNvPr id="67" name="Shape 65"/>
          <p:cNvSpPr/>
          <p:nvPr/>
        </p:nvSpPr>
        <p:spPr>
          <a:xfrm>
            <a:off x="9555480" y="1115568"/>
            <a:ext cx="22860" cy="22860"/>
          </a:xfrm>
          <a:prstGeom prst="ellipse">
            <a:avLst/>
          </a:prstGeom>
          <a:solidFill>
            <a:srgbClr val="CFE0F8">
              <a:alpha val="92000"/>
            </a:srgbClr>
          </a:solidFill>
          <a:ln w="12700">
            <a:solidFill>
              <a:srgbClr val="CFE0F8">
                <a:alpha val="0"/>
              </a:srgbClr>
            </a:solidFill>
            <a:prstDash val="solid"/>
          </a:ln>
        </p:spPr>
      </p:sp>
      <p:sp>
        <p:nvSpPr>
          <p:cNvPr id="68" name="Shape 66"/>
          <p:cNvSpPr/>
          <p:nvPr/>
        </p:nvSpPr>
        <p:spPr>
          <a:xfrm>
            <a:off x="9756648" y="1115568"/>
            <a:ext cx="22860" cy="22860"/>
          </a:xfrm>
          <a:prstGeom prst="ellipse">
            <a:avLst/>
          </a:prstGeom>
          <a:solidFill>
            <a:srgbClr val="CFE0F8">
              <a:alpha val="92000"/>
            </a:srgbClr>
          </a:solidFill>
          <a:ln w="12700">
            <a:solidFill>
              <a:srgbClr val="CFE0F8">
                <a:alpha val="0"/>
              </a:srgbClr>
            </a:solidFill>
            <a:prstDash val="solid"/>
          </a:ln>
        </p:spPr>
      </p:sp>
      <p:sp>
        <p:nvSpPr>
          <p:cNvPr id="69" name="Shape 67"/>
          <p:cNvSpPr/>
          <p:nvPr/>
        </p:nvSpPr>
        <p:spPr>
          <a:xfrm>
            <a:off x="9957816" y="1115568"/>
            <a:ext cx="22860" cy="22860"/>
          </a:xfrm>
          <a:prstGeom prst="ellipse">
            <a:avLst/>
          </a:prstGeom>
          <a:solidFill>
            <a:srgbClr val="CFE0F8">
              <a:alpha val="92000"/>
            </a:srgbClr>
          </a:solidFill>
          <a:ln w="12700">
            <a:solidFill>
              <a:srgbClr val="CFE0F8">
                <a:alpha val="0"/>
              </a:srgbClr>
            </a:solidFill>
            <a:prstDash val="solid"/>
          </a:ln>
        </p:spPr>
      </p:sp>
      <p:sp>
        <p:nvSpPr>
          <p:cNvPr id="70" name="Shape 68"/>
          <p:cNvSpPr/>
          <p:nvPr/>
        </p:nvSpPr>
        <p:spPr>
          <a:xfrm>
            <a:off x="10158984" y="1115568"/>
            <a:ext cx="22860" cy="22860"/>
          </a:xfrm>
          <a:prstGeom prst="ellipse">
            <a:avLst/>
          </a:prstGeom>
          <a:solidFill>
            <a:srgbClr val="CFE0F8">
              <a:alpha val="92000"/>
            </a:srgbClr>
          </a:solidFill>
          <a:ln w="12700">
            <a:solidFill>
              <a:srgbClr val="CFE0F8">
                <a:alpha val="0"/>
              </a:srgbClr>
            </a:solidFill>
            <a:prstDash val="solid"/>
          </a:ln>
        </p:spPr>
      </p:sp>
      <p:sp>
        <p:nvSpPr>
          <p:cNvPr id="71" name="Shape 69"/>
          <p:cNvSpPr/>
          <p:nvPr/>
        </p:nvSpPr>
        <p:spPr>
          <a:xfrm>
            <a:off x="10360152" y="1115568"/>
            <a:ext cx="22860" cy="22860"/>
          </a:xfrm>
          <a:prstGeom prst="ellipse">
            <a:avLst/>
          </a:prstGeom>
          <a:solidFill>
            <a:srgbClr val="CFE0F8">
              <a:alpha val="92000"/>
            </a:srgbClr>
          </a:solidFill>
          <a:ln w="12700">
            <a:solidFill>
              <a:srgbClr val="CFE0F8">
                <a:alpha val="0"/>
              </a:srgbClr>
            </a:solidFill>
            <a:prstDash val="solid"/>
          </a:ln>
        </p:spPr>
      </p:sp>
      <p:sp>
        <p:nvSpPr>
          <p:cNvPr id="72" name="Shape 70"/>
          <p:cNvSpPr/>
          <p:nvPr/>
        </p:nvSpPr>
        <p:spPr>
          <a:xfrm>
            <a:off x="10561320" y="1115568"/>
            <a:ext cx="22860" cy="22860"/>
          </a:xfrm>
          <a:prstGeom prst="ellipse">
            <a:avLst/>
          </a:prstGeom>
          <a:solidFill>
            <a:srgbClr val="CFE0F8">
              <a:alpha val="92000"/>
            </a:srgbClr>
          </a:solidFill>
          <a:ln w="12700">
            <a:solidFill>
              <a:srgbClr val="CFE0F8">
                <a:alpha val="0"/>
              </a:srgbClr>
            </a:solidFill>
            <a:prstDash val="solid"/>
          </a:ln>
        </p:spPr>
      </p:sp>
      <p:sp>
        <p:nvSpPr>
          <p:cNvPr id="73" name="Shape 71"/>
          <p:cNvSpPr/>
          <p:nvPr/>
        </p:nvSpPr>
        <p:spPr>
          <a:xfrm>
            <a:off x="10762488" y="1115568"/>
            <a:ext cx="22860" cy="22860"/>
          </a:xfrm>
          <a:prstGeom prst="ellipse">
            <a:avLst/>
          </a:prstGeom>
          <a:solidFill>
            <a:srgbClr val="CFE0F8">
              <a:alpha val="92000"/>
            </a:srgbClr>
          </a:solidFill>
          <a:ln w="12700">
            <a:solidFill>
              <a:srgbClr val="CFE0F8">
                <a:alpha val="0"/>
              </a:srgbClr>
            </a:solidFill>
            <a:prstDash val="solid"/>
          </a:ln>
        </p:spPr>
      </p:sp>
      <p:sp>
        <p:nvSpPr>
          <p:cNvPr id="74" name="Shape 72"/>
          <p:cNvSpPr/>
          <p:nvPr/>
        </p:nvSpPr>
        <p:spPr>
          <a:xfrm>
            <a:off x="10963656" y="1115568"/>
            <a:ext cx="22860" cy="22860"/>
          </a:xfrm>
          <a:prstGeom prst="ellipse">
            <a:avLst/>
          </a:prstGeom>
          <a:solidFill>
            <a:srgbClr val="CFE0F8">
              <a:alpha val="92000"/>
            </a:srgbClr>
          </a:solidFill>
          <a:ln w="12700">
            <a:solidFill>
              <a:srgbClr val="CFE0F8">
                <a:alpha val="0"/>
              </a:srgbClr>
            </a:solidFill>
            <a:prstDash val="solid"/>
          </a:ln>
        </p:spPr>
      </p:sp>
      <p:sp>
        <p:nvSpPr>
          <p:cNvPr id="75" name="Shape 73"/>
          <p:cNvSpPr/>
          <p:nvPr/>
        </p:nvSpPr>
        <p:spPr>
          <a:xfrm>
            <a:off x="11164824" y="1115568"/>
            <a:ext cx="22860" cy="22860"/>
          </a:xfrm>
          <a:prstGeom prst="ellipse">
            <a:avLst/>
          </a:prstGeom>
          <a:solidFill>
            <a:srgbClr val="CFE0F8">
              <a:alpha val="92000"/>
            </a:srgbClr>
          </a:solidFill>
          <a:ln w="12700">
            <a:solidFill>
              <a:srgbClr val="CFE0F8">
                <a:alpha val="0"/>
              </a:srgbClr>
            </a:solidFill>
            <a:prstDash val="solid"/>
          </a:ln>
        </p:spPr>
      </p:sp>
      <p:sp>
        <p:nvSpPr>
          <p:cNvPr id="76" name="Shape 74"/>
          <p:cNvSpPr/>
          <p:nvPr/>
        </p:nvSpPr>
        <p:spPr>
          <a:xfrm>
            <a:off x="11365992" y="1115568"/>
            <a:ext cx="22860" cy="22860"/>
          </a:xfrm>
          <a:prstGeom prst="ellipse">
            <a:avLst/>
          </a:prstGeom>
          <a:solidFill>
            <a:srgbClr val="CFE0F8">
              <a:alpha val="92000"/>
            </a:srgbClr>
          </a:solidFill>
          <a:ln w="12700">
            <a:solidFill>
              <a:srgbClr val="CFE0F8">
                <a:alpha val="0"/>
              </a:srgbClr>
            </a:solidFill>
            <a:prstDash val="solid"/>
          </a:ln>
        </p:spPr>
      </p:sp>
      <p:sp>
        <p:nvSpPr>
          <p:cNvPr id="77" name="Shape 75"/>
          <p:cNvSpPr/>
          <p:nvPr/>
        </p:nvSpPr>
        <p:spPr>
          <a:xfrm>
            <a:off x="11567160" y="1115568"/>
            <a:ext cx="22860" cy="22860"/>
          </a:xfrm>
          <a:prstGeom prst="ellipse">
            <a:avLst/>
          </a:prstGeom>
          <a:solidFill>
            <a:srgbClr val="CFE0F8">
              <a:alpha val="92000"/>
            </a:srgbClr>
          </a:solidFill>
          <a:ln w="12700">
            <a:solidFill>
              <a:srgbClr val="CFE0F8">
                <a:alpha val="0"/>
              </a:srgbClr>
            </a:solidFill>
            <a:prstDash val="solid"/>
          </a:ln>
        </p:spPr>
      </p:sp>
      <p:sp>
        <p:nvSpPr>
          <p:cNvPr id="78" name="Shape 76"/>
          <p:cNvSpPr/>
          <p:nvPr/>
        </p:nvSpPr>
        <p:spPr>
          <a:xfrm>
            <a:off x="11768328" y="1115568"/>
            <a:ext cx="22860" cy="22860"/>
          </a:xfrm>
          <a:prstGeom prst="ellipse">
            <a:avLst/>
          </a:prstGeom>
          <a:solidFill>
            <a:srgbClr val="CFE0F8">
              <a:alpha val="92000"/>
            </a:srgbClr>
          </a:solidFill>
          <a:ln w="12700">
            <a:solidFill>
              <a:srgbClr val="CFE0F8">
                <a:alpha val="0"/>
              </a:srgbClr>
            </a:solidFill>
            <a:prstDash val="solid"/>
          </a:ln>
        </p:spPr>
      </p:sp>
      <p:sp>
        <p:nvSpPr>
          <p:cNvPr id="79" name="Shape 77"/>
          <p:cNvSpPr/>
          <p:nvPr/>
        </p:nvSpPr>
        <p:spPr>
          <a:xfrm>
            <a:off x="11969496" y="1115568"/>
            <a:ext cx="22860" cy="22860"/>
          </a:xfrm>
          <a:prstGeom prst="ellipse">
            <a:avLst/>
          </a:prstGeom>
          <a:solidFill>
            <a:srgbClr val="CFE0F8">
              <a:alpha val="92000"/>
            </a:srgbClr>
          </a:solidFill>
          <a:ln w="12700">
            <a:solidFill>
              <a:srgbClr val="CFE0F8">
                <a:alpha val="0"/>
              </a:srgbClr>
            </a:solidFill>
            <a:prstDash val="solid"/>
          </a:ln>
        </p:spPr>
      </p:sp>
      <p:sp>
        <p:nvSpPr>
          <p:cNvPr id="80" name="Shape 78"/>
          <p:cNvSpPr/>
          <p:nvPr/>
        </p:nvSpPr>
        <p:spPr>
          <a:xfrm>
            <a:off x="9555480" y="1298448"/>
            <a:ext cx="22860" cy="22860"/>
          </a:xfrm>
          <a:prstGeom prst="ellipse">
            <a:avLst/>
          </a:prstGeom>
          <a:solidFill>
            <a:srgbClr val="CFE0F8">
              <a:alpha val="92000"/>
            </a:srgbClr>
          </a:solidFill>
          <a:ln w="12700">
            <a:solidFill>
              <a:srgbClr val="CFE0F8">
                <a:alpha val="0"/>
              </a:srgbClr>
            </a:solidFill>
            <a:prstDash val="solid"/>
          </a:ln>
        </p:spPr>
      </p:sp>
      <p:sp>
        <p:nvSpPr>
          <p:cNvPr id="81" name="Shape 79"/>
          <p:cNvSpPr/>
          <p:nvPr/>
        </p:nvSpPr>
        <p:spPr>
          <a:xfrm>
            <a:off x="9756648" y="1298448"/>
            <a:ext cx="22860" cy="22860"/>
          </a:xfrm>
          <a:prstGeom prst="ellipse">
            <a:avLst/>
          </a:prstGeom>
          <a:solidFill>
            <a:srgbClr val="CFE0F8">
              <a:alpha val="92000"/>
            </a:srgbClr>
          </a:solidFill>
          <a:ln w="12700">
            <a:solidFill>
              <a:srgbClr val="CFE0F8">
                <a:alpha val="0"/>
              </a:srgbClr>
            </a:solidFill>
            <a:prstDash val="solid"/>
          </a:ln>
        </p:spPr>
      </p:sp>
      <p:sp>
        <p:nvSpPr>
          <p:cNvPr id="82" name="Shape 80"/>
          <p:cNvSpPr/>
          <p:nvPr/>
        </p:nvSpPr>
        <p:spPr>
          <a:xfrm>
            <a:off x="9957816" y="1298448"/>
            <a:ext cx="22860" cy="22860"/>
          </a:xfrm>
          <a:prstGeom prst="ellipse">
            <a:avLst/>
          </a:prstGeom>
          <a:solidFill>
            <a:srgbClr val="CFE0F8">
              <a:alpha val="92000"/>
            </a:srgbClr>
          </a:solidFill>
          <a:ln w="12700">
            <a:solidFill>
              <a:srgbClr val="CFE0F8">
                <a:alpha val="0"/>
              </a:srgbClr>
            </a:solidFill>
            <a:prstDash val="solid"/>
          </a:ln>
        </p:spPr>
      </p:sp>
      <p:sp>
        <p:nvSpPr>
          <p:cNvPr id="83" name="Shape 81"/>
          <p:cNvSpPr/>
          <p:nvPr/>
        </p:nvSpPr>
        <p:spPr>
          <a:xfrm>
            <a:off x="10158984" y="1298448"/>
            <a:ext cx="22860" cy="22860"/>
          </a:xfrm>
          <a:prstGeom prst="ellipse">
            <a:avLst/>
          </a:prstGeom>
          <a:solidFill>
            <a:srgbClr val="CFE0F8">
              <a:alpha val="92000"/>
            </a:srgbClr>
          </a:solidFill>
          <a:ln w="12700">
            <a:solidFill>
              <a:srgbClr val="CFE0F8">
                <a:alpha val="0"/>
              </a:srgbClr>
            </a:solidFill>
            <a:prstDash val="solid"/>
          </a:ln>
        </p:spPr>
      </p:sp>
      <p:sp>
        <p:nvSpPr>
          <p:cNvPr id="84" name="Shape 82"/>
          <p:cNvSpPr/>
          <p:nvPr/>
        </p:nvSpPr>
        <p:spPr>
          <a:xfrm>
            <a:off x="10360152" y="1298448"/>
            <a:ext cx="22860" cy="22860"/>
          </a:xfrm>
          <a:prstGeom prst="ellipse">
            <a:avLst/>
          </a:prstGeom>
          <a:solidFill>
            <a:srgbClr val="CFE0F8">
              <a:alpha val="92000"/>
            </a:srgbClr>
          </a:solidFill>
          <a:ln w="12700">
            <a:solidFill>
              <a:srgbClr val="CFE0F8">
                <a:alpha val="0"/>
              </a:srgbClr>
            </a:solidFill>
            <a:prstDash val="solid"/>
          </a:ln>
        </p:spPr>
      </p:sp>
      <p:sp>
        <p:nvSpPr>
          <p:cNvPr id="85" name="Shape 83"/>
          <p:cNvSpPr/>
          <p:nvPr/>
        </p:nvSpPr>
        <p:spPr>
          <a:xfrm>
            <a:off x="10561320" y="1298448"/>
            <a:ext cx="22860" cy="22860"/>
          </a:xfrm>
          <a:prstGeom prst="ellipse">
            <a:avLst/>
          </a:prstGeom>
          <a:solidFill>
            <a:srgbClr val="CFE0F8">
              <a:alpha val="92000"/>
            </a:srgbClr>
          </a:solidFill>
          <a:ln w="12700">
            <a:solidFill>
              <a:srgbClr val="CFE0F8">
                <a:alpha val="0"/>
              </a:srgbClr>
            </a:solidFill>
            <a:prstDash val="solid"/>
          </a:ln>
        </p:spPr>
      </p:sp>
      <p:sp>
        <p:nvSpPr>
          <p:cNvPr id="86" name="Shape 84"/>
          <p:cNvSpPr/>
          <p:nvPr/>
        </p:nvSpPr>
        <p:spPr>
          <a:xfrm>
            <a:off x="10762488" y="1298448"/>
            <a:ext cx="22860" cy="22860"/>
          </a:xfrm>
          <a:prstGeom prst="ellipse">
            <a:avLst/>
          </a:prstGeom>
          <a:solidFill>
            <a:srgbClr val="CFE0F8">
              <a:alpha val="92000"/>
            </a:srgbClr>
          </a:solidFill>
          <a:ln w="12700">
            <a:solidFill>
              <a:srgbClr val="CFE0F8">
                <a:alpha val="0"/>
              </a:srgbClr>
            </a:solidFill>
            <a:prstDash val="solid"/>
          </a:ln>
        </p:spPr>
      </p:sp>
      <p:sp>
        <p:nvSpPr>
          <p:cNvPr id="87" name="Shape 85"/>
          <p:cNvSpPr/>
          <p:nvPr/>
        </p:nvSpPr>
        <p:spPr>
          <a:xfrm>
            <a:off x="10963656" y="1298448"/>
            <a:ext cx="22860" cy="22860"/>
          </a:xfrm>
          <a:prstGeom prst="ellipse">
            <a:avLst/>
          </a:prstGeom>
          <a:solidFill>
            <a:srgbClr val="CFE0F8">
              <a:alpha val="92000"/>
            </a:srgbClr>
          </a:solidFill>
          <a:ln w="12700">
            <a:solidFill>
              <a:srgbClr val="CFE0F8">
                <a:alpha val="0"/>
              </a:srgbClr>
            </a:solidFill>
            <a:prstDash val="solid"/>
          </a:ln>
        </p:spPr>
      </p:sp>
      <p:sp>
        <p:nvSpPr>
          <p:cNvPr id="88" name="Shape 86"/>
          <p:cNvSpPr/>
          <p:nvPr/>
        </p:nvSpPr>
        <p:spPr>
          <a:xfrm>
            <a:off x="11164824" y="1298448"/>
            <a:ext cx="22860" cy="22860"/>
          </a:xfrm>
          <a:prstGeom prst="ellipse">
            <a:avLst/>
          </a:prstGeom>
          <a:solidFill>
            <a:srgbClr val="CFE0F8">
              <a:alpha val="92000"/>
            </a:srgbClr>
          </a:solidFill>
          <a:ln w="12700">
            <a:solidFill>
              <a:srgbClr val="CFE0F8">
                <a:alpha val="0"/>
              </a:srgbClr>
            </a:solidFill>
            <a:prstDash val="solid"/>
          </a:ln>
        </p:spPr>
      </p:sp>
      <p:sp>
        <p:nvSpPr>
          <p:cNvPr id="89" name="Shape 87"/>
          <p:cNvSpPr/>
          <p:nvPr/>
        </p:nvSpPr>
        <p:spPr>
          <a:xfrm>
            <a:off x="11365992" y="1298448"/>
            <a:ext cx="22860" cy="22860"/>
          </a:xfrm>
          <a:prstGeom prst="ellipse">
            <a:avLst/>
          </a:prstGeom>
          <a:solidFill>
            <a:srgbClr val="CFE0F8">
              <a:alpha val="92000"/>
            </a:srgbClr>
          </a:solidFill>
          <a:ln w="12700">
            <a:solidFill>
              <a:srgbClr val="CFE0F8">
                <a:alpha val="0"/>
              </a:srgbClr>
            </a:solidFill>
            <a:prstDash val="solid"/>
          </a:ln>
        </p:spPr>
      </p:sp>
      <p:sp>
        <p:nvSpPr>
          <p:cNvPr id="90" name="Shape 88"/>
          <p:cNvSpPr/>
          <p:nvPr/>
        </p:nvSpPr>
        <p:spPr>
          <a:xfrm>
            <a:off x="11567160" y="1298448"/>
            <a:ext cx="22860" cy="22860"/>
          </a:xfrm>
          <a:prstGeom prst="ellipse">
            <a:avLst/>
          </a:prstGeom>
          <a:solidFill>
            <a:srgbClr val="CFE0F8">
              <a:alpha val="92000"/>
            </a:srgbClr>
          </a:solidFill>
          <a:ln w="12700">
            <a:solidFill>
              <a:srgbClr val="CFE0F8">
                <a:alpha val="0"/>
              </a:srgbClr>
            </a:solidFill>
            <a:prstDash val="solid"/>
          </a:ln>
        </p:spPr>
      </p:sp>
      <p:sp>
        <p:nvSpPr>
          <p:cNvPr id="91" name="Shape 89"/>
          <p:cNvSpPr/>
          <p:nvPr/>
        </p:nvSpPr>
        <p:spPr>
          <a:xfrm>
            <a:off x="11768328" y="1298448"/>
            <a:ext cx="22860" cy="22860"/>
          </a:xfrm>
          <a:prstGeom prst="ellipse">
            <a:avLst/>
          </a:prstGeom>
          <a:solidFill>
            <a:srgbClr val="CFE0F8">
              <a:alpha val="92000"/>
            </a:srgbClr>
          </a:solidFill>
          <a:ln w="12700">
            <a:solidFill>
              <a:srgbClr val="CFE0F8">
                <a:alpha val="0"/>
              </a:srgbClr>
            </a:solidFill>
            <a:prstDash val="solid"/>
          </a:ln>
        </p:spPr>
      </p:sp>
      <p:sp>
        <p:nvSpPr>
          <p:cNvPr id="92" name="Shape 90"/>
          <p:cNvSpPr/>
          <p:nvPr/>
        </p:nvSpPr>
        <p:spPr>
          <a:xfrm>
            <a:off x="11969496" y="1298448"/>
            <a:ext cx="22860" cy="22860"/>
          </a:xfrm>
          <a:prstGeom prst="ellipse">
            <a:avLst/>
          </a:prstGeom>
          <a:solidFill>
            <a:srgbClr val="CFE0F8">
              <a:alpha val="92000"/>
            </a:srgbClr>
          </a:solidFill>
          <a:ln w="12700">
            <a:solidFill>
              <a:srgbClr val="CFE0F8">
                <a:alpha val="0"/>
              </a:srgbClr>
            </a:solidFill>
            <a:prstDash val="solid"/>
          </a:ln>
        </p:spPr>
      </p:sp>
      <p:sp>
        <p:nvSpPr>
          <p:cNvPr id="93" name="Shape 91"/>
          <p:cNvSpPr/>
          <p:nvPr/>
        </p:nvSpPr>
        <p:spPr>
          <a:xfrm>
            <a:off x="9555480" y="1481328"/>
            <a:ext cx="22860" cy="22860"/>
          </a:xfrm>
          <a:prstGeom prst="ellipse">
            <a:avLst/>
          </a:prstGeom>
          <a:solidFill>
            <a:srgbClr val="CFE0F8">
              <a:alpha val="92000"/>
            </a:srgbClr>
          </a:solidFill>
          <a:ln w="12700">
            <a:solidFill>
              <a:srgbClr val="CFE0F8">
                <a:alpha val="0"/>
              </a:srgbClr>
            </a:solidFill>
            <a:prstDash val="solid"/>
          </a:ln>
        </p:spPr>
      </p:sp>
      <p:sp>
        <p:nvSpPr>
          <p:cNvPr id="94" name="Shape 92"/>
          <p:cNvSpPr/>
          <p:nvPr/>
        </p:nvSpPr>
        <p:spPr>
          <a:xfrm>
            <a:off x="9756648" y="1481328"/>
            <a:ext cx="22860" cy="22860"/>
          </a:xfrm>
          <a:prstGeom prst="ellipse">
            <a:avLst/>
          </a:prstGeom>
          <a:solidFill>
            <a:srgbClr val="CFE0F8">
              <a:alpha val="92000"/>
            </a:srgbClr>
          </a:solidFill>
          <a:ln w="12700">
            <a:solidFill>
              <a:srgbClr val="CFE0F8">
                <a:alpha val="0"/>
              </a:srgbClr>
            </a:solidFill>
            <a:prstDash val="solid"/>
          </a:ln>
        </p:spPr>
      </p:sp>
      <p:sp>
        <p:nvSpPr>
          <p:cNvPr id="95" name="Shape 93"/>
          <p:cNvSpPr/>
          <p:nvPr/>
        </p:nvSpPr>
        <p:spPr>
          <a:xfrm>
            <a:off x="9957816" y="1481328"/>
            <a:ext cx="22860" cy="22860"/>
          </a:xfrm>
          <a:prstGeom prst="ellipse">
            <a:avLst/>
          </a:prstGeom>
          <a:solidFill>
            <a:srgbClr val="CFE0F8">
              <a:alpha val="92000"/>
            </a:srgbClr>
          </a:solidFill>
          <a:ln w="12700">
            <a:solidFill>
              <a:srgbClr val="CFE0F8">
                <a:alpha val="0"/>
              </a:srgbClr>
            </a:solidFill>
            <a:prstDash val="solid"/>
          </a:ln>
        </p:spPr>
      </p:sp>
      <p:sp>
        <p:nvSpPr>
          <p:cNvPr id="96" name="Shape 94"/>
          <p:cNvSpPr/>
          <p:nvPr/>
        </p:nvSpPr>
        <p:spPr>
          <a:xfrm>
            <a:off x="10158984" y="1481328"/>
            <a:ext cx="22860" cy="22860"/>
          </a:xfrm>
          <a:prstGeom prst="ellipse">
            <a:avLst/>
          </a:prstGeom>
          <a:solidFill>
            <a:srgbClr val="CFE0F8">
              <a:alpha val="92000"/>
            </a:srgbClr>
          </a:solidFill>
          <a:ln w="12700">
            <a:solidFill>
              <a:srgbClr val="CFE0F8">
                <a:alpha val="0"/>
              </a:srgbClr>
            </a:solidFill>
            <a:prstDash val="solid"/>
          </a:ln>
        </p:spPr>
      </p:sp>
      <p:sp>
        <p:nvSpPr>
          <p:cNvPr id="97" name="Shape 95"/>
          <p:cNvSpPr/>
          <p:nvPr/>
        </p:nvSpPr>
        <p:spPr>
          <a:xfrm>
            <a:off x="10360152" y="1481328"/>
            <a:ext cx="22860" cy="22860"/>
          </a:xfrm>
          <a:prstGeom prst="ellipse">
            <a:avLst/>
          </a:prstGeom>
          <a:solidFill>
            <a:srgbClr val="CFE0F8">
              <a:alpha val="92000"/>
            </a:srgbClr>
          </a:solidFill>
          <a:ln w="12700">
            <a:solidFill>
              <a:srgbClr val="CFE0F8">
                <a:alpha val="0"/>
              </a:srgbClr>
            </a:solidFill>
            <a:prstDash val="solid"/>
          </a:ln>
        </p:spPr>
      </p:sp>
      <p:sp>
        <p:nvSpPr>
          <p:cNvPr id="98" name="Shape 96"/>
          <p:cNvSpPr/>
          <p:nvPr/>
        </p:nvSpPr>
        <p:spPr>
          <a:xfrm>
            <a:off x="10561320" y="1481328"/>
            <a:ext cx="22860" cy="22860"/>
          </a:xfrm>
          <a:prstGeom prst="ellipse">
            <a:avLst/>
          </a:prstGeom>
          <a:solidFill>
            <a:srgbClr val="CFE0F8">
              <a:alpha val="92000"/>
            </a:srgbClr>
          </a:solidFill>
          <a:ln w="12700">
            <a:solidFill>
              <a:srgbClr val="CFE0F8">
                <a:alpha val="0"/>
              </a:srgbClr>
            </a:solidFill>
            <a:prstDash val="solid"/>
          </a:ln>
        </p:spPr>
      </p:sp>
      <p:sp>
        <p:nvSpPr>
          <p:cNvPr id="99" name="Shape 97"/>
          <p:cNvSpPr/>
          <p:nvPr/>
        </p:nvSpPr>
        <p:spPr>
          <a:xfrm>
            <a:off x="10762488" y="1481328"/>
            <a:ext cx="22860" cy="22860"/>
          </a:xfrm>
          <a:prstGeom prst="ellipse">
            <a:avLst/>
          </a:prstGeom>
          <a:solidFill>
            <a:srgbClr val="CFE0F8">
              <a:alpha val="92000"/>
            </a:srgbClr>
          </a:solidFill>
          <a:ln w="12700">
            <a:solidFill>
              <a:srgbClr val="CFE0F8">
                <a:alpha val="0"/>
              </a:srgbClr>
            </a:solidFill>
            <a:prstDash val="solid"/>
          </a:ln>
        </p:spPr>
      </p:sp>
      <p:sp>
        <p:nvSpPr>
          <p:cNvPr id="100" name="Shape 98"/>
          <p:cNvSpPr/>
          <p:nvPr/>
        </p:nvSpPr>
        <p:spPr>
          <a:xfrm>
            <a:off x="10963656" y="1481328"/>
            <a:ext cx="22860" cy="22860"/>
          </a:xfrm>
          <a:prstGeom prst="ellipse">
            <a:avLst/>
          </a:prstGeom>
          <a:solidFill>
            <a:srgbClr val="CFE0F8">
              <a:alpha val="92000"/>
            </a:srgbClr>
          </a:solidFill>
          <a:ln w="12700">
            <a:solidFill>
              <a:srgbClr val="CFE0F8">
                <a:alpha val="0"/>
              </a:srgbClr>
            </a:solidFill>
            <a:prstDash val="solid"/>
          </a:ln>
        </p:spPr>
      </p:sp>
      <p:sp>
        <p:nvSpPr>
          <p:cNvPr id="101" name="Shape 99"/>
          <p:cNvSpPr/>
          <p:nvPr/>
        </p:nvSpPr>
        <p:spPr>
          <a:xfrm>
            <a:off x="11164824" y="1481328"/>
            <a:ext cx="22860" cy="22860"/>
          </a:xfrm>
          <a:prstGeom prst="ellipse">
            <a:avLst/>
          </a:prstGeom>
          <a:solidFill>
            <a:srgbClr val="CFE0F8">
              <a:alpha val="92000"/>
            </a:srgbClr>
          </a:solidFill>
          <a:ln w="12700">
            <a:solidFill>
              <a:srgbClr val="CFE0F8">
                <a:alpha val="0"/>
              </a:srgbClr>
            </a:solidFill>
            <a:prstDash val="solid"/>
          </a:ln>
        </p:spPr>
      </p:sp>
      <p:sp>
        <p:nvSpPr>
          <p:cNvPr id="102" name="Shape 100"/>
          <p:cNvSpPr/>
          <p:nvPr/>
        </p:nvSpPr>
        <p:spPr>
          <a:xfrm>
            <a:off x="11365992" y="1481328"/>
            <a:ext cx="22860" cy="22860"/>
          </a:xfrm>
          <a:prstGeom prst="ellipse">
            <a:avLst/>
          </a:prstGeom>
          <a:solidFill>
            <a:srgbClr val="CFE0F8">
              <a:alpha val="92000"/>
            </a:srgbClr>
          </a:solidFill>
          <a:ln w="12700">
            <a:solidFill>
              <a:srgbClr val="CFE0F8">
                <a:alpha val="0"/>
              </a:srgbClr>
            </a:solidFill>
            <a:prstDash val="solid"/>
          </a:ln>
        </p:spPr>
      </p:sp>
      <p:sp>
        <p:nvSpPr>
          <p:cNvPr id="103" name="Shape 101"/>
          <p:cNvSpPr/>
          <p:nvPr/>
        </p:nvSpPr>
        <p:spPr>
          <a:xfrm>
            <a:off x="11567160" y="1481328"/>
            <a:ext cx="22860" cy="22860"/>
          </a:xfrm>
          <a:prstGeom prst="ellipse">
            <a:avLst/>
          </a:prstGeom>
          <a:solidFill>
            <a:srgbClr val="CFE0F8">
              <a:alpha val="92000"/>
            </a:srgbClr>
          </a:solidFill>
          <a:ln w="12700">
            <a:solidFill>
              <a:srgbClr val="CFE0F8">
                <a:alpha val="0"/>
              </a:srgbClr>
            </a:solidFill>
            <a:prstDash val="solid"/>
          </a:ln>
        </p:spPr>
      </p:sp>
      <p:sp>
        <p:nvSpPr>
          <p:cNvPr id="104" name="Shape 102"/>
          <p:cNvSpPr/>
          <p:nvPr/>
        </p:nvSpPr>
        <p:spPr>
          <a:xfrm>
            <a:off x="11768328" y="1481328"/>
            <a:ext cx="22860" cy="22860"/>
          </a:xfrm>
          <a:prstGeom prst="ellipse">
            <a:avLst/>
          </a:prstGeom>
          <a:solidFill>
            <a:srgbClr val="CFE0F8">
              <a:alpha val="92000"/>
            </a:srgbClr>
          </a:solidFill>
          <a:ln w="12700">
            <a:solidFill>
              <a:srgbClr val="CFE0F8">
                <a:alpha val="0"/>
              </a:srgbClr>
            </a:solidFill>
            <a:prstDash val="solid"/>
          </a:ln>
        </p:spPr>
      </p:sp>
      <p:sp>
        <p:nvSpPr>
          <p:cNvPr id="105" name="Shape 103"/>
          <p:cNvSpPr/>
          <p:nvPr/>
        </p:nvSpPr>
        <p:spPr>
          <a:xfrm>
            <a:off x="11969496" y="1481328"/>
            <a:ext cx="22860" cy="22860"/>
          </a:xfrm>
          <a:prstGeom prst="ellipse">
            <a:avLst/>
          </a:prstGeom>
          <a:solidFill>
            <a:srgbClr val="CFE0F8">
              <a:alpha val="92000"/>
            </a:srgbClr>
          </a:solidFill>
          <a:ln w="12700">
            <a:solidFill>
              <a:srgbClr val="CFE0F8">
                <a:alpha val="0"/>
              </a:srgbClr>
            </a:solidFill>
            <a:prstDash val="solid"/>
          </a:ln>
        </p:spPr>
      </p:sp>
      <p:sp>
        <p:nvSpPr>
          <p:cNvPr id="106" name="Text 104"/>
          <p:cNvSpPr/>
          <p:nvPr/>
        </p:nvSpPr>
        <p:spPr>
          <a:xfrm>
            <a:off x="457200" y="365760"/>
            <a:ext cx="11274552" cy="201168"/>
          </a:xfrm>
          <a:prstGeom prst="rect">
            <a:avLst/>
          </a:prstGeom>
          <a:noFill/>
          <a:ln/>
        </p:spPr>
        <p:txBody>
          <a:bodyPr wrap="square" lIns="0" tIns="0" rIns="0" bIns="0" rtlCol="0" anchor="ctr"/>
          <a:lstStyle/>
          <a:p>
            <a:pPr indent="0" marL="0">
              <a:buNone/>
            </a:pPr>
            <a:r>
              <a:rPr lang="en-US" sz="950" b="1" spc="150" kern="0" dirty="0">
                <a:solidFill>
                  <a:srgbClr val="0052CC"/>
                </a:solidFill>
                <a:latin typeface="Arial" pitchFamily="34" charset="0"/>
                <a:ea typeface="Arial" pitchFamily="34" charset="-122"/>
                <a:cs typeface="Arial" pitchFamily="34" charset="-120"/>
              </a:rPr>
              <a:t>PROCESS ADVISOR  ·  PROCESS ASSESSMENT REPORT</a:t>
            </a:r>
            <a:endParaRPr lang="en-US" sz="950" dirty="0"/>
          </a:p>
        </p:txBody>
      </p:sp>
      <p:sp>
        <p:nvSpPr>
          <p:cNvPr id="107" name="Text 105"/>
          <p:cNvSpPr/>
          <p:nvPr/>
        </p:nvSpPr>
        <p:spPr>
          <a:xfrm>
            <a:off x="457200" y="621792"/>
            <a:ext cx="11274552" cy="411480"/>
          </a:xfrm>
          <a:prstGeom prst="rect">
            <a:avLst/>
          </a:prstGeom>
          <a:noFill/>
          <a:ln/>
        </p:spPr>
        <p:txBody>
          <a:bodyPr wrap="square" lIns="0" tIns="0" rIns="0" bIns="0" rtlCol="0" anchor="t"/>
          <a:lstStyle/>
          <a:p>
            <a:pPr indent="0" marL="0">
              <a:buNone/>
            </a:pPr>
            <a:r>
              <a:rPr lang="en-US" sz="1850" b="1" dirty="0">
                <a:solidFill>
                  <a:srgbClr val="172B4D"/>
                </a:solidFill>
                <a:latin typeface="Arial" pitchFamily="34" charset="0"/>
                <a:ea typeface="Arial" pitchFamily="34" charset="-122"/>
                <a:cs typeface="Arial" pitchFamily="34" charset="-120"/>
              </a:rPr>
              <a:t>13.3. Detailed Process Evidence: Rework / Loop Transitions</a:t>
            </a:r>
            <a:endParaRPr lang="en-US" sz="1850" dirty="0"/>
          </a:p>
        </p:txBody>
      </p:sp>
      <p:sp>
        <p:nvSpPr>
          <p:cNvPr id="108" name="Shape 106"/>
          <p:cNvSpPr/>
          <p:nvPr/>
        </p:nvSpPr>
        <p:spPr>
          <a:xfrm>
            <a:off x="457200" y="1115568"/>
            <a:ext cx="960120" cy="41148"/>
          </a:xfrm>
          <a:prstGeom prst="rect">
            <a:avLst/>
          </a:prstGeom>
          <a:solidFill>
            <a:srgbClr val="1D7AFC"/>
          </a:solidFill>
          <a:ln w="12700">
            <a:solidFill>
              <a:srgbClr val="1D7AFC"/>
            </a:solidFill>
            <a:prstDash val="solid"/>
          </a:ln>
        </p:spPr>
      </p:sp>
      <p:sp>
        <p:nvSpPr>
          <p:cNvPr id="109" name="Text 107"/>
          <p:cNvSpPr/>
          <p:nvPr/>
        </p:nvSpPr>
        <p:spPr>
          <a:xfrm>
            <a:off x="457200" y="1325880"/>
            <a:ext cx="11274552" cy="310896"/>
          </a:xfrm>
          <a:prstGeom prst="rect">
            <a:avLst/>
          </a:prstGeom>
          <a:noFill/>
          <a:ln/>
        </p:spPr>
        <p:txBody>
          <a:bodyPr wrap="square" lIns="0" tIns="0" rIns="0" bIns="0" rtlCol="0" anchor="ctr"/>
          <a:lstStyle/>
          <a:p>
            <a:pPr indent="0" marL="0">
              <a:lnSpc>
                <a:spcPts val="1250"/>
              </a:lnSpc>
              <a:buNone/>
            </a:pPr>
            <a:r>
              <a:rPr lang="en-US" sz="960" dirty="0">
                <a:solidFill>
                  <a:srgbClr val="44546F"/>
                </a:solidFill>
                <a:latin typeface="Arial" pitchFamily="34" charset="0"/>
                <a:ea typeface="Arial" pitchFamily="34" charset="-122"/>
                <a:cs typeface="Arial" pitchFamily="34" charset="-120"/>
              </a:rPr>
              <a:t>Rework and loop transitions identify where work moves backwards or cycles between activities. These are strong signals for triage defects, unclear ownership, poor handoffs, or missing information.</a:t>
            </a:r>
            <a:endParaRPr lang="en-US" sz="960" dirty="0"/>
          </a:p>
        </p:txBody>
      </p:sp>
      <p:sp>
        <p:nvSpPr>
          <p:cNvPr id="110" name="Shape 108"/>
          <p:cNvSpPr/>
          <p:nvPr/>
        </p:nvSpPr>
        <p:spPr>
          <a:xfrm>
            <a:off x="457200" y="1764792"/>
            <a:ext cx="3621770" cy="310896"/>
          </a:xfrm>
          <a:prstGeom prst="roundRect">
            <a:avLst>
              <a:gd name="adj" fmla="val 11765"/>
            </a:avLst>
          </a:prstGeom>
          <a:solidFill>
            <a:srgbClr val="0052CC"/>
          </a:solidFill>
          <a:ln w="5080">
            <a:solidFill>
              <a:srgbClr val="0052CC"/>
            </a:solidFill>
            <a:prstDash val="solid"/>
          </a:ln>
        </p:spPr>
      </p:sp>
      <p:sp>
        <p:nvSpPr>
          <p:cNvPr id="111" name="Text 109"/>
          <p:cNvSpPr/>
          <p:nvPr/>
        </p:nvSpPr>
        <p:spPr>
          <a:xfrm>
            <a:off x="530352" y="1837944"/>
            <a:ext cx="3475466" cy="201168"/>
          </a:xfrm>
          <a:prstGeom prst="rect">
            <a:avLst/>
          </a:prstGeom>
          <a:noFill/>
          <a:ln/>
        </p:spPr>
        <p:txBody>
          <a:bodyPr wrap="square" lIns="0" tIns="0" rIns="0" bIns="0" rtlCol="0" anchor="ctr"/>
          <a:lstStyle/>
          <a:p>
            <a:pPr indent="0" marL="0">
              <a:buNone/>
            </a:pPr>
            <a:r>
              <a:rPr lang="en-US" sz="740" b="1" spc="80" kern="0" dirty="0">
                <a:solidFill>
                  <a:srgbClr val="FFFFFF"/>
                </a:solidFill>
                <a:latin typeface="Arial" pitchFamily="34" charset="0"/>
                <a:ea typeface="Arial" pitchFamily="34" charset="-122"/>
                <a:cs typeface="Arial" pitchFamily="34" charset="-120"/>
              </a:rPr>
              <a:t>TRANSITION</a:t>
            </a:r>
            <a:endParaRPr lang="en-US" sz="740" dirty="0"/>
          </a:p>
        </p:txBody>
      </p:sp>
      <p:sp>
        <p:nvSpPr>
          <p:cNvPr id="112" name="Shape 110"/>
          <p:cNvSpPr/>
          <p:nvPr/>
        </p:nvSpPr>
        <p:spPr>
          <a:xfrm>
            <a:off x="4115546" y="1764792"/>
            <a:ext cx="1886339" cy="310896"/>
          </a:xfrm>
          <a:prstGeom prst="roundRect">
            <a:avLst>
              <a:gd name="adj" fmla="val 11765"/>
            </a:avLst>
          </a:prstGeom>
          <a:solidFill>
            <a:srgbClr val="0052CC"/>
          </a:solidFill>
          <a:ln w="5080">
            <a:solidFill>
              <a:srgbClr val="0052CC"/>
            </a:solidFill>
            <a:prstDash val="solid"/>
          </a:ln>
        </p:spPr>
      </p:sp>
      <p:sp>
        <p:nvSpPr>
          <p:cNvPr id="113" name="Text 111"/>
          <p:cNvSpPr/>
          <p:nvPr/>
        </p:nvSpPr>
        <p:spPr>
          <a:xfrm>
            <a:off x="4188698" y="1837944"/>
            <a:ext cx="1740035" cy="201168"/>
          </a:xfrm>
          <a:prstGeom prst="rect">
            <a:avLst/>
          </a:prstGeom>
          <a:noFill/>
          <a:ln/>
        </p:spPr>
        <p:txBody>
          <a:bodyPr wrap="square" lIns="0" tIns="0" rIns="0" bIns="0" rtlCol="0" anchor="ctr"/>
          <a:lstStyle/>
          <a:p>
            <a:pPr indent="0" marL="0">
              <a:buNone/>
            </a:pPr>
            <a:r>
              <a:rPr lang="en-US" sz="740" b="1" spc="80" kern="0" dirty="0">
                <a:solidFill>
                  <a:srgbClr val="FFFFFF"/>
                </a:solidFill>
                <a:latin typeface="Arial" pitchFamily="34" charset="0"/>
                <a:ea typeface="Arial" pitchFamily="34" charset="-122"/>
                <a:cs typeface="Arial" pitchFamily="34" charset="-120"/>
              </a:rPr>
              <a:t>FROM</a:t>
            </a:r>
            <a:endParaRPr lang="en-US" sz="740" dirty="0"/>
          </a:p>
        </p:txBody>
      </p:sp>
      <p:sp>
        <p:nvSpPr>
          <p:cNvPr id="114" name="Shape 112"/>
          <p:cNvSpPr/>
          <p:nvPr/>
        </p:nvSpPr>
        <p:spPr>
          <a:xfrm>
            <a:off x="6038461" y="1764792"/>
            <a:ext cx="1886339" cy="310896"/>
          </a:xfrm>
          <a:prstGeom prst="roundRect">
            <a:avLst>
              <a:gd name="adj" fmla="val 11765"/>
            </a:avLst>
          </a:prstGeom>
          <a:solidFill>
            <a:srgbClr val="0052CC"/>
          </a:solidFill>
          <a:ln w="5080">
            <a:solidFill>
              <a:srgbClr val="0052CC"/>
            </a:solidFill>
            <a:prstDash val="solid"/>
          </a:ln>
        </p:spPr>
      </p:sp>
      <p:sp>
        <p:nvSpPr>
          <p:cNvPr id="115" name="Text 113"/>
          <p:cNvSpPr/>
          <p:nvPr/>
        </p:nvSpPr>
        <p:spPr>
          <a:xfrm>
            <a:off x="6111613" y="1837944"/>
            <a:ext cx="1740035" cy="201168"/>
          </a:xfrm>
          <a:prstGeom prst="rect">
            <a:avLst/>
          </a:prstGeom>
          <a:noFill/>
          <a:ln/>
        </p:spPr>
        <p:txBody>
          <a:bodyPr wrap="square" lIns="0" tIns="0" rIns="0" bIns="0" rtlCol="0" anchor="ctr"/>
          <a:lstStyle/>
          <a:p>
            <a:pPr indent="0" marL="0">
              <a:buNone/>
            </a:pPr>
            <a:r>
              <a:rPr lang="en-US" sz="740" b="1" spc="80" kern="0" dirty="0">
                <a:solidFill>
                  <a:srgbClr val="FFFFFF"/>
                </a:solidFill>
                <a:latin typeface="Arial" pitchFamily="34" charset="0"/>
                <a:ea typeface="Arial" pitchFamily="34" charset="-122"/>
                <a:cs typeface="Arial" pitchFamily="34" charset="-120"/>
              </a:rPr>
              <a:t>TO</a:t>
            </a:r>
            <a:endParaRPr lang="en-US" sz="740" dirty="0"/>
          </a:p>
        </p:txBody>
      </p:sp>
      <p:sp>
        <p:nvSpPr>
          <p:cNvPr id="116" name="Shape 114"/>
          <p:cNvSpPr/>
          <p:nvPr/>
        </p:nvSpPr>
        <p:spPr>
          <a:xfrm>
            <a:off x="7961376" y="1764792"/>
            <a:ext cx="1282710" cy="310896"/>
          </a:xfrm>
          <a:prstGeom prst="roundRect">
            <a:avLst>
              <a:gd name="adj" fmla="val 11765"/>
            </a:avLst>
          </a:prstGeom>
          <a:solidFill>
            <a:srgbClr val="0052CC"/>
          </a:solidFill>
          <a:ln w="5080">
            <a:solidFill>
              <a:srgbClr val="0052CC"/>
            </a:solidFill>
            <a:prstDash val="solid"/>
          </a:ln>
        </p:spPr>
      </p:sp>
      <p:sp>
        <p:nvSpPr>
          <p:cNvPr id="117" name="Text 115"/>
          <p:cNvSpPr/>
          <p:nvPr/>
        </p:nvSpPr>
        <p:spPr>
          <a:xfrm>
            <a:off x="8034528" y="1837944"/>
            <a:ext cx="1136406" cy="201168"/>
          </a:xfrm>
          <a:prstGeom prst="rect">
            <a:avLst/>
          </a:prstGeom>
          <a:noFill/>
          <a:ln/>
        </p:spPr>
        <p:txBody>
          <a:bodyPr wrap="square" lIns="0" tIns="0" rIns="0" bIns="0" rtlCol="0" anchor="ctr"/>
          <a:lstStyle/>
          <a:p>
            <a:pPr indent="0" marL="0">
              <a:buNone/>
            </a:pPr>
            <a:r>
              <a:rPr lang="en-US" sz="740" b="1" spc="80" kern="0" dirty="0">
                <a:solidFill>
                  <a:srgbClr val="FFFFFF"/>
                </a:solidFill>
                <a:latin typeface="Arial" pitchFamily="34" charset="0"/>
                <a:ea typeface="Arial" pitchFamily="34" charset="-122"/>
                <a:cs typeface="Arial" pitchFamily="34" charset="-120"/>
              </a:rPr>
              <a:t>WORK ITEMS</a:t>
            </a:r>
            <a:endParaRPr lang="en-US" sz="740" dirty="0"/>
          </a:p>
        </p:txBody>
      </p:sp>
      <p:sp>
        <p:nvSpPr>
          <p:cNvPr id="118" name="Shape 116"/>
          <p:cNvSpPr/>
          <p:nvPr/>
        </p:nvSpPr>
        <p:spPr>
          <a:xfrm>
            <a:off x="9280662" y="1764792"/>
            <a:ext cx="1282710" cy="310896"/>
          </a:xfrm>
          <a:prstGeom prst="roundRect">
            <a:avLst>
              <a:gd name="adj" fmla="val 11765"/>
            </a:avLst>
          </a:prstGeom>
          <a:solidFill>
            <a:srgbClr val="0052CC"/>
          </a:solidFill>
          <a:ln w="5080">
            <a:solidFill>
              <a:srgbClr val="0052CC"/>
            </a:solidFill>
            <a:prstDash val="solid"/>
          </a:ln>
        </p:spPr>
      </p:sp>
      <p:sp>
        <p:nvSpPr>
          <p:cNvPr id="119" name="Text 117"/>
          <p:cNvSpPr/>
          <p:nvPr/>
        </p:nvSpPr>
        <p:spPr>
          <a:xfrm>
            <a:off x="9353814" y="1837944"/>
            <a:ext cx="1136406" cy="201168"/>
          </a:xfrm>
          <a:prstGeom prst="rect">
            <a:avLst/>
          </a:prstGeom>
          <a:noFill/>
          <a:ln/>
        </p:spPr>
        <p:txBody>
          <a:bodyPr wrap="square" lIns="0" tIns="0" rIns="0" bIns="0" rtlCol="0" anchor="ctr"/>
          <a:lstStyle/>
          <a:p>
            <a:pPr indent="0" marL="0">
              <a:buNone/>
            </a:pPr>
            <a:r>
              <a:rPr lang="en-US" sz="740" b="1" spc="80" kern="0" dirty="0">
                <a:solidFill>
                  <a:srgbClr val="FFFFFF"/>
                </a:solidFill>
                <a:latin typeface="Arial" pitchFamily="34" charset="0"/>
                <a:ea typeface="Arial" pitchFamily="34" charset="-122"/>
                <a:cs typeface="Arial" pitchFamily="34" charset="-120"/>
              </a:rPr>
              <a:t>AVG HRS</a:t>
            </a:r>
            <a:endParaRPr lang="en-US" sz="740" dirty="0"/>
          </a:p>
        </p:txBody>
      </p:sp>
      <p:sp>
        <p:nvSpPr>
          <p:cNvPr id="120" name="Shape 118"/>
          <p:cNvSpPr/>
          <p:nvPr/>
        </p:nvSpPr>
        <p:spPr>
          <a:xfrm>
            <a:off x="10599949" y="1764792"/>
            <a:ext cx="1131803" cy="310896"/>
          </a:xfrm>
          <a:prstGeom prst="roundRect">
            <a:avLst>
              <a:gd name="adj" fmla="val 11765"/>
            </a:avLst>
          </a:prstGeom>
          <a:solidFill>
            <a:srgbClr val="0052CC"/>
          </a:solidFill>
          <a:ln w="5080">
            <a:solidFill>
              <a:srgbClr val="0052CC"/>
            </a:solidFill>
            <a:prstDash val="solid"/>
          </a:ln>
        </p:spPr>
      </p:sp>
      <p:sp>
        <p:nvSpPr>
          <p:cNvPr id="121" name="Text 119"/>
          <p:cNvSpPr/>
          <p:nvPr/>
        </p:nvSpPr>
        <p:spPr>
          <a:xfrm>
            <a:off x="10673101" y="1837944"/>
            <a:ext cx="985499" cy="201168"/>
          </a:xfrm>
          <a:prstGeom prst="rect">
            <a:avLst/>
          </a:prstGeom>
          <a:noFill/>
          <a:ln/>
        </p:spPr>
        <p:txBody>
          <a:bodyPr wrap="square" lIns="0" tIns="0" rIns="0" bIns="0" rtlCol="0" anchor="ctr"/>
          <a:lstStyle/>
          <a:p>
            <a:pPr indent="0" marL="0">
              <a:buNone/>
            </a:pPr>
            <a:r>
              <a:rPr lang="en-US" sz="740" b="1" spc="80" kern="0" dirty="0">
                <a:solidFill>
                  <a:srgbClr val="FFFFFF"/>
                </a:solidFill>
                <a:latin typeface="Arial" pitchFamily="34" charset="0"/>
                <a:ea typeface="Arial" pitchFamily="34" charset="-122"/>
                <a:cs typeface="Arial" pitchFamily="34" charset="-120"/>
              </a:rPr>
              <a:t>SIGNAL</a:t>
            </a:r>
            <a:endParaRPr lang="en-US" sz="740" dirty="0"/>
          </a:p>
        </p:txBody>
      </p:sp>
      <p:sp>
        <p:nvSpPr>
          <p:cNvPr id="122" name="Shape 120"/>
          <p:cNvSpPr/>
          <p:nvPr/>
        </p:nvSpPr>
        <p:spPr>
          <a:xfrm>
            <a:off x="457200" y="2130552"/>
            <a:ext cx="3621770" cy="301752"/>
          </a:xfrm>
          <a:prstGeom prst="roundRect">
            <a:avLst>
              <a:gd name="adj" fmla="val 10606"/>
            </a:avLst>
          </a:prstGeom>
          <a:solidFill>
            <a:srgbClr val="FFFFFF"/>
          </a:solidFill>
          <a:ln w="6985">
            <a:solidFill>
              <a:srgbClr val="E1E5EA"/>
            </a:solidFill>
            <a:prstDash val="solid"/>
          </a:ln>
        </p:spPr>
      </p:sp>
      <p:sp>
        <p:nvSpPr>
          <p:cNvPr id="123" name="Shape 121"/>
          <p:cNvSpPr/>
          <p:nvPr/>
        </p:nvSpPr>
        <p:spPr>
          <a:xfrm>
            <a:off x="457200" y="2167128"/>
            <a:ext cx="32004" cy="228600"/>
          </a:xfrm>
          <a:prstGeom prst="rect">
            <a:avLst/>
          </a:prstGeom>
          <a:solidFill>
            <a:srgbClr val="C9372C"/>
          </a:solidFill>
          <a:ln/>
        </p:spPr>
      </p:sp>
      <p:sp>
        <p:nvSpPr>
          <p:cNvPr id="124" name="Text 122"/>
          <p:cNvSpPr/>
          <p:nvPr/>
        </p:nvSpPr>
        <p:spPr>
          <a:xfrm>
            <a:off x="530352" y="2194560"/>
            <a:ext cx="3475466" cy="210312"/>
          </a:xfrm>
          <a:prstGeom prst="rect">
            <a:avLst/>
          </a:prstGeom>
          <a:noFill/>
          <a:ln/>
        </p:spPr>
        <p:txBody>
          <a:bodyPr wrap="square" lIns="0" tIns="0" rIns="0" bIns="0" rtlCol="0" anchor="ctr"/>
          <a:lstStyle/>
          <a:p>
            <a:pPr indent="0" marL="0">
              <a:lnSpc>
                <a:spcPts val="886"/>
              </a:lnSpc>
              <a:buNone/>
            </a:pPr>
            <a:r>
              <a:rPr lang="en-US" sz="820" b="1" dirty="0">
                <a:solidFill>
                  <a:srgbClr val="172B4D"/>
                </a:solidFill>
                <a:latin typeface="Arial" pitchFamily="34" charset="0"/>
                <a:ea typeface="Arial" pitchFamily="34" charset="-122"/>
                <a:cs typeface="Arial" pitchFamily="34" charset="-120"/>
              </a:rPr>
              <a:t>Work in Progress - Completed</a:t>
            </a:r>
            <a:endParaRPr lang="en-US" sz="820" dirty="0"/>
          </a:p>
        </p:txBody>
      </p:sp>
      <p:sp>
        <p:nvSpPr>
          <p:cNvPr id="125" name="Shape 123"/>
          <p:cNvSpPr/>
          <p:nvPr/>
        </p:nvSpPr>
        <p:spPr>
          <a:xfrm>
            <a:off x="4115546" y="2130552"/>
            <a:ext cx="1886339" cy="301752"/>
          </a:xfrm>
          <a:prstGeom prst="roundRect">
            <a:avLst>
              <a:gd name="adj" fmla="val 10606"/>
            </a:avLst>
          </a:prstGeom>
          <a:solidFill>
            <a:srgbClr val="FFFFFF"/>
          </a:solidFill>
          <a:ln w="6985">
            <a:solidFill>
              <a:srgbClr val="E1E5EA"/>
            </a:solidFill>
            <a:prstDash val="solid"/>
          </a:ln>
        </p:spPr>
      </p:sp>
      <p:sp>
        <p:nvSpPr>
          <p:cNvPr id="126" name="Text 124"/>
          <p:cNvSpPr/>
          <p:nvPr/>
        </p:nvSpPr>
        <p:spPr>
          <a:xfrm>
            <a:off x="4188698" y="2194560"/>
            <a:ext cx="1740035" cy="210312"/>
          </a:xfrm>
          <a:prstGeom prst="rect">
            <a:avLst/>
          </a:prstGeom>
          <a:noFill/>
          <a:ln/>
        </p:spPr>
        <p:txBody>
          <a:bodyPr wrap="square" lIns="0" tIns="0" rIns="0" bIns="0" rtlCol="0" anchor="ctr"/>
          <a:lstStyle/>
          <a:p>
            <a:pPr indent="0" marL="0">
              <a:lnSpc>
                <a:spcPts val="886"/>
              </a:lnSpc>
              <a:buNone/>
            </a:pPr>
            <a:r>
              <a:rPr lang="en-US" sz="820" dirty="0">
                <a:solidFill>
                  <a:srgbClr val="44546F"/>
                </a:solidFill>
                <a:latin typeface="Arial" pitchFamily="34" charset="0"/>
                <a:ea typeface="Arial" pitchFamily="34" charset="-122"/>
                <a:cs typeface="Arial" pitchFamily="34" charset="-120"/>
              </a:rPr>
              <a:t>Work in Progress</a:t>
            </a:r>
            <a:endParaRPr lang="en-US" sz="820" dirty="0"/>
          </a:p>
        </p:txBody>
      </p:sp>
      <p:sp>
        <p:nvSpPr>
          <p:cNvPr id="127" name="Shape 125"/>
          <p:cNvSpPr/>
          <p:nvPr/>
        </p:nvSpPr>
        <p:spPr>
          <a:xfrm>
            <a:off x="6038461" y="2130552"/>
            <a:ext cx="1886339" cy="301752"/>
          </a:xfrm>
          <a:prstGeom prst="roundRect">
            <a:avLst>
              <a:gd name="adj" fmla="val 10606"/>
            </a:avLst>
          </a:prstGeom>
          <a:solidFill>
            <a:srgbClr val="FFFFFF"/>
          </a:solidFill>
          <a:ln w="6985">
            <a:solidFill>
              <a:srgbClr val="E1E5EA"/>
            </a:solidFill>
            <a:prstDash val="solid"/>
          </a:ln>
        </p:spPr>
      </p:sp>
      <p:sp>
        <p:nvSpPr>
          <p:cNvPr id="128" name="Text 126"/>
          <p:cNvSpPr/>
          <p:nvPr/>
        </p:nvSpPr>
        <p:spPr>
          <a:xfrm>
            <a:off x="6111613" y="2194560"/>
            <a:ext cx="1740035" cy="210312"/>
          </a:xfrm>
          <a:prstGeom prst="rect">
            <a:avLst/>
          </a:prstGeom>
          <a:noFill/>
          <a:ln/>
        </p:spPr>
        <p:txBody>
          <a:bodyPr wrap="square" lIns="0" tIns="0" rIns="0" bIns="0" rtlCol="0" anchor="ctr"/>
          <a:lstStyle/>
          <a:p>
            <a:pPr indent="0" marL="0">
              <a:lnSpc>
                <a:spcPts val="886"/>
              </a:lnSpc>
              <a:buNone/>
            </a:pPr>
            <a:r>
              <a:rPr lang="en-US" sz="820" dirty="0">
                <a:solidFill>
                  <a:srgbClr val="44546F"/>
                </a:solidFill>
                <a:latin typeface="Arial" pitchFamily="34" charset="0"/>
                <a:ea typeface="Arial" pitchFamily="34" charset="-122"/>
                <a:cs typeface="Arial" pitchFamily="34" charset="-120"/>
              </a:rPr>
              <a:t>Completed</a:t>
            </a:r>
            <a:endParaRPr lang="en-US" sz="820" dirty="0"/>
          </a:p>
        </p:txBody>
      </p:sp>
      <p:sp>
        <p:nvSpPr>
          <p:cNvPr id="129" name="Shape 127"/>
          <p:cNvSpPr/>
          <p:nvPr/>
        </p:nvSpPr>
        <p:spPr>
          <a:xfrm>
            <a:off x="7961376" y="2130552"/>
            <a:ext cx="1282710" cy="301752"/>
          </a:xfrm>
          <a:prstGeom prst="roundRect">
            <a:avLst>
              <a:gd name="adj" fmla="val 10606"/>
            </a:avLst>
          </a:prstGeom>
          <a:solidFill>
            <a:srgbClr val="FFFFFF"/>
          </a:solidFill>
          <a:ln w="6985">
            <a:solidFill>
              <a:srgbClr val="E1E5EA"/>
            </a:solidFill>
            <a:prstDash val="solid"/>
          </a:ln>
        </p:spPr>
      </p:sp>
      <p:sp>
        <p:nvSpPr>
          <p:cNvPr id="130" name="Text 128"/>
          <p:cNvSpPr/>
          <p:nvPr/>
        </p:nvSpPr>
        <p:spPr>
          <a:xfrm>
            <a:off x="8034528" y="2194560"/>
            <a:ext cx="1136406" cy="210312"/>
          </a:xfrm>
          <a:prstGeom prst="rect">
            <a:avLst/>
          </a:prstGeom>
          <a:noFill/>
          <a:ln/>
        </p:spPr>
        <p:txBody>
          <a:bodyPr wrap="square" lIns="0" tIns="0" rIns="0" bIns="0" rtlCol="0" anchor="ctr"/>
          <a:lstStyle/>
          <a:p>
            <a:pPr indent="0" marL="0">
              <a:lnSpc>
                <a:spcPts val="886"/>
              </a:lnSpc>
              <a:buNone/>
            </a:pPr>
            <a:r>
              <a:rPr lang="en-US" sz="820" b="1" dirty="0">
                <a:solidFill>
                  <a:srgbClr val="09326C"/>
                </a:solidFill>
                <a:latin typeface="Arial" pitchFamily="34" charset="0"/>
                <a:ea typeface="Arial" pitchFamily="34" charset="-122"/>
                <a:cs typeface="Arial" pitchFamily="34" charset="-120"/>
              </a:rPr>
              <a:t>792</a:t>
            </a:r>
            <a:endParaRPr lang="en-US" sz="820" dirty="0"/>
          </a:p>
        </p:txBody>
      </p:sp>
      <p:sp>
        <p:nvSpPr>
          <p:cNvPr id="131" name="Shape 129"/>
          <p:cNvSpPr/>
          <p:nvPr/>
        </p:nvSpPr>
        <p:spPr>
          <a:xfrm>
            <a:off x="9280662" y="2130552"/>
            <a:ext cx="1282710" cy="301752"/>
          </a:xfrm>
          <a:prstGeom prst="roundRect">
            <a:avLst>
              <a:gd name="adj" fmla="val 10606"/>
            </a:avLst>
          </a:prstGeom>
          <a:solidFill>
            <a:srgbClr val="FFFFFF"/>
          </a:solidFill>
          <a:ln w="6985">
            <a:solidFill>
              <a:srgbClr val="E1E5EA"/>
            </a:solidFill>
            <a:prstDash val="solid"/>
          </a:ln>
        </p:spPr>
      </p:sp>
      <p:sp>
        <p:nvSpPr>
          <p:cNvPr id="132" name="Text 130"/>
          <p:cNvSpPr/>
          <p:nvPr/>
        </p:nvSpPr>
        <p:spPr>
          <a:xfrm>
            <a:off x="9353814" y="2194560"/>
            <a:ext cx="1136406" cy="210312"/>
          </a:xfrm>
          <a:prstGeom prst="rect">
            <a:avLst/>
          </a:prstGeom>
          <a:noFill/>
          <a:ln/>
        </p:spPr>
        <p:txBody>
          <a:bodyPr wrap="square" lIns="0" tIns="0" rIns="0" bIns="0" rtlCol="0" anchor="ctr"/>
          <a:lstStyle/>
          <a:p>
            <a:pPr indent="0" marL="0">
              <a:lnSpc>
                <a:spcPts val="886"/>
              </a:lnSpc>
              <a:buNone/>
            </a:pPr>
            <a:r>
              <a:rPr lang="en-US" sz="820" b="1" dirty="0">
                <a:solidFill>
                  <a:srgbClr val="C9372C"/>
                </a:solidFill>
                <a:latin typeface="Arial" pitchFamily="34" charset="0"/>
                <a:ea typeface="Arial" pitchFamily="34" charset="-122"/>
                <a:cs typeface="Arial" pitchFamily="34" charset="-120"/>
              </a:rPr>
              <a:t>28h</a:t>
            </a:r>
            <a:endParaRPr lang="en-US" sz="820" dirty="0"/>
          </a:p>
        </p:txBody>
      </p:sp>
      <p:sp>
        <p:nvSpPr>
          <p:cNvPr id="133" name="Shape 131"/>
          <p:cNvSpPr/>
          <p:nvPr/>
        </p:nvSpPr>
        <p:spPr>
          <a:xfrm>
            <a:off x="10599949" y="2130552"/>
            <a:ext cx="1131803" cy="301752"/>
          </a:xfrm>
          <a:prstGeom prst="roundRect">
            <a:avLst>
              <a:gd name="adj" fmla="val 10606"/>
            </a:avLst>
          </a:prstGeom>
          <a:solidFill>
            <a:srgbClr val="FFFFFF"/>
          </a:solidFill>
          <a:ln w="6985">
            <a:solidFill>
              <a:srgbClr val="E1E5EA"/>
            </a:solidFill>
            <a:prstDash val="solid"/>
          </a:ln>
        </p:spPr>
      </p:sp>
      <p:sp>
        <p:nvSpPr>
          <p:cNvPr id="134" name="Text 132"/>
          <p:cNvSpPr/>
          <p:nvPr/>
        </p:nvSpPr>
        <p:spPr>
          <a:xfrm>
            <a:off x="10673101" y="2194560"/>
            <a:ext cx="985499" cy="210312"/>
          </a:xfrm>
          <a:prstGeom prst="rect">
            <a:avLst/>
          </a:prstGeom>
          <a:noFill/>
          <a:ln/>
        </p:spPr>
        <p:txBody>
          <a:bodyPr wrap="square" lIns="0" tIns="0" rIns="0" bIns="0" rtlCol="0" anchor="ctr"/>
          <a:lstStyle/>
          <a:p>
            <a:pPr indent="0" marL="0">
              <a:lnSpc>
                <a:spcPts val="886"/>
              </a:lnSpc>
              <a:buNone/>
            </a:pPr>
            <a:r>
              <a:rPr lang="en-US" sz="820" dirty="0">
                <a:solidFill>
                  <a:srgbClr val="44546F"/>
                </a:solidFill>
                <a:latin typeface="Arial" pitchFamily="34" charset="0"/>
                <a:ea typeface="Arial" pitchFamily="34" charset="-122"/>
                <a:cs typeface="Arial" pitchFamily="34" charset="-120"/>
              </a:rPr>
              <a:t>Rework</a:t>
            </a:r>
            <a:endParaRPr lang="en-US" sz="820" dirty="0"/>
          </a:p>
        </p:txBody>
      </p:sp>
      <p:sp>
        <p:nvSpPr>
          <p:cNvPr id="135" name="Shape 133"/>
          <p:cNvSpPr/>
          <p:nvPr/>
        </p:nvSpPr>
        <p:spPr>
          <a:xfrm>
            <a:off x="457200" y="2487168"/>
            <a:ext cx="3621770" cy="301752"/>
          </a:xfrm>
          <a:prstGeom prst="roundRect">
            <a:avLst>
              <a:gd name="adj" fmla="val 10606"/>
            </a:avLst>
          </a:prstGeom>
          <a:solidFill>
            <a:srgbClr val="FAFBFC"/>
          </a:solidFill>
          <a:ln w="6985">
            <a:solidFill>
              <a:srgbClr val="E1E5EA"/>
            </a:solidFill>
            <a:prstDash val="solid"/>
          </a:ln>
        </p:spPr>
      </p:sp>
      <p:sp>
        <p:nvSpPr>
          <p:cNvPr id="136" name="Shape 134"/>
          <p:cNvSpPr/>
          <p:nvPr/>
        </p:nvSpPr>
        <p:spPr>
          <a:xfrm>
            <a:off x="457200" y="2523744"/>
            <a:ext cx="32004" cy="228600"/>
          </a:xfrm>
          <a:prstGeom prst="rect">
            <a:avLst/>
          </a:prstGeom>
          <a:solidFill>
            <a:srgbClr val="C9372C"/>
          </a:solidFill>
          <a:ln/>
        </p:spPr>
      </p:sp>
      <p:sp>
        <p:nvSpPr>
          <p:cNvPr id="137" name="Text 135"/>
          <p:cNvSpPr/>
          <p:nvPr/>
        </p:nvSpPr>
        <p:spPr>
          <a:xfrm>
            <a:off x="530352" y="2551176"/>
            <a:ext cx="3475466" cy="210312"/>
          </a:xfrm>
          <a:prstGeom prst="rect">
            <a:avLst/>
          </a:prstGeom>
          <a:noFill/>
          <a:ln/>
        </p:spPr>
        <p:txBody>
          <a:bodyPr wrap="square" lIns="0" tIns="0" rIns="0" bIns="0" rtlCol="0" anchor="ctr"/>
          <a:lstStyle/>
          <a:p>
            <a:pPr indent="0" marL="0">
              <a:lnSpc>
                <a:spcPts val="886"/>
              </a:lnSpc>
              <a:buNone/>
            </a:pPr>
            <a:r>
              <a:rPr lang="en-US" sz="820" b="1" dirty="0">
                <a:solidFill>
                  <a:srgbClr val="172B4D"/>
                </a:solidFill>
                <a:latin typeface="Arial" pitchFamily="34" charset="0"/>
                <a:ea typeface="Arial" pitchFamily="34" charset="-122"/>
                <a:cs typeface="Arial" pitchFamily="34" charset="-120"/>
              </a:rPr>
              <a:t>Pending - Work in Progress</a:t>
            </a:r>
            <a:endParaRPr lang="en-US" sz="820" dirty="0"/>
          </a:p>
        </p:txBody>
      </p:sp>
      <p:sp>
        <p:nvSpPr>
          <p:cNvPr id="138" name="Shape 136"/>
          <p:cNvSpPr/>
          <p:nvPr/>
        </p:nvSpPr>
        <p:spPr>
          <a:xfrm>
            <a:off x="4115546" y="2487168"/>
            <a:ext cx="1886339" cy="301752"/>
          </a:xfrm>
          <a:prstGeom prst="roundRect">
            <a:avLst>
              <a:gd name="adj" fmla="val 10606"/>
            </a:avLst>
          </a:prstGeom>
          <a:solidFill>
            <a:srgbClr val="FAFBFC"/>
          </a:solidFill>
          <a:ln w="6985">
            <a:solidFill>
              <a:srgbClr val="E1E5EA"/>
            </a:solidFill>
            <a:prstDash val="solid"/>
          </a:ln>
        </p:spPr>
      </p:sp>
      <p:sp>
        <p:nvSpPr>
          <p:cNvPr id="139" name="Text 137"/>
          <p:cNvSpPr/>
          <p:nvPr/>
        </p:nvSpPr>
        <p:spPr>
          <a:xfrm>
            <a:off x="4188698" y="2551176"/>
            <a:ext cx="1740035" cy="210312"/>
          </a:xfrm>
          <a:prstGeom prst="rect">
            <a:avLst/>
          </a:prstGeom>
          <a:noFill/>
          <a:ln/>
        </p:spPr>
        <p:txBody>
          <a:bodyPr wrap="square" lIns="0" tIns="0" rIns="0" bIns="0" rtlCol="0" anchor="ctr"/>
          <a:lstStyle/>
          <a:p>
            <a:pPr indent="0" marL="0">
              <a:lnSpc>
                <a:spcPts val="886"/>
              </a:lnSpc>
              <a:buNone/>
            </a:pPr>
            <a:r>
              <a:rPr lang="en-US" sz="820" dirty="0">
                <a:solidFill>
                  <a:srgbClr val="44546F"/>
                </a:solidFill>
                <a:latin typeface="Arial" pitchFamily="34" charset="0"/>
                <a:ea typeface="Arial" pitchFamily="34" charset="-122"/>
                <a:cs typeface="Arial" pitchFamily="34" charset="-120"/>
              </a:rPr>
              <a:t>Pending</a:t>
            </a:r>
            <a:endParaRPr lang="en-US" sz="820" dirty="0"/>
          </a:p>
        </p:txBody>
      </p:sp>
      <p:sp>
        <p:nvSpPr>
          <p:cNvPr id="140" name="Shape 138"/>
          <p:cNvSpPr/>
          <p:nvPr/>
        </p:nvSpPr>
        <p:spPr>
          <a:xfrm>
            <a:off x="6038461" y="2487168"/>
            <a:ext cx="1886339" cy="301752"/>
          </a:xfrm>
          <a:prstGeom prst="roundRect">
            <a:avLst>
              <a:gd name="adj" fmla="val 10606"/>
            </a:avLst>
          </a:prstGeom>
          <a:solidFill>
            <a:srgbClr val="FAFBFC"/>
          </a:solidFill>
          <a:ln w="6985">
            <a:solidFill>
              <a:srgbClr val="E1E5EA"/>
            </a:solidFill>
            <a:prstDash val="solid"/>
          </a:ln>
        </p:spPr>
      </p:sp>
      <p:sp>
        <p:nvSpPr>
          <p:cNvPr id="141" name="Text 139"/>
          <p:cNvSpPr/>
          <p:nvPr/>
        </p:nvSpPr>
        <p:spPr>
          <a:xfrm>
            <a:off x="6111613" y="2551176"/>
            <a:ext cx="1740035" cy="210312"/>
          </a:xfrm>
          <a:prstGeom prst="rect">
            <a:avLst/>
          </a:prstGeom>
          <a:noFill/>
          <a:ln/>
        </p:spPr>
        <p:txBody>
          <a:bodyPr wrap="square" lIns="0" tIns="0" rIns="0" bIns="0" rtlCol="0" anchor="ctr"/>
          <a:lstStyle/>
          <a:p>
            <a:pPr indent="0" marL="0">
              <a:lnSpc>
                <a:spcPts val="886"/>
              </a:lnSpc>
              <a:buNone/>
            </a:pPr>
            <a:r>
              <a:rPr lang="en-US" sz="820" dirty="0">
                <a:solidFill>
                  <a:srgbClr val="44546F"/>
                </a:solidFill>
                <a:latin typeface="Arial" pitchFamily="34" charset="0"/>
                <a:ea typeface="Arial" pitchFamily="34" charset="-122"/>
                <a:cs typeface="Arial" pitchFamily="34" charset="-120"/>
              </a:rPr>
              <a:t>Work in Progress</a:t>
            </a:r>
            <a:endParaRPr lang="en-US" sz="820" dirty="0"/>
          </a:p>
        </p:txBody>
      </p:sp>
      <p:sp>
        <p:nvSpPr>
          <p:cNvPr id="142" name="Shape 140"/>
          <p:cNvSpPr/>
          <p:nvPr/>
        </p:nvSpPr>
        <p:spPr>
          <a:xfrm>
            <a:off x="7961376" y="2487168"/>
            <a:ext cx="1282710" cy="301752"/>
          </a:xfrm>
          <a:prstGeom prst="roundRect">
            <a:avLst>
              <a:gd name="adj" fmla="val 10606"/>
            </a:avLst>
          </a:prstGeom>
          <a:solidFill>
            <a:srgbClr val="FAFBFC"/>
          </a:solidFill>
          <a:ln w="6985">
            <a:solidFill>
              <a:srgbClr val="E1E5EA"/>
            </a:solidFill>
            <a:prstDash val="solid"/>
          </a:ln>
        </p:spPr>
      </p:sp>
      <p:sp>
        <p:nvSpPr>
          <p:cNvPr id="143" name="Text 141"/>
          <p:cNvSpPr/>
          <p:nvPr/>
        </p:nvSpPr>
        <p:spPr>
          <a:xfrm>
            <a:off x="8034528" y="2551176"/>
            <a:ext cx="1136406" cy="210312"/>
          </a:xfrm>
          <a:prstGeom prst="rect">
            <a:avLst/>
          </a:prstGeom>
          <a:noFill/>
          <a:ln/>
        </p:spPr>
        <p:txBody>
          <a:bodyPr wrap="square" lIns="0" tIns="0" rIns="0" bIns="0" rtlCol="0" anchor="ctr"/>
          <a:lstStyle/>
          <a:p>
            <a:pPr indent="0" marL="0">
              <a:lnSpc>
                <a:spcPts val="886"/>
              </a:lnSpc>
              <a:buNone/>
            </a:pPr>
            <a:r>
              <a:rPr lang="en-US" sz="820" b="1" dirty="0">
                <a:solidFill>
                  <a:srgbClr val="09326C"/>
                </a:solidFill>
                <a:latin typeface="Arial" pitchFamily="34" charset="0"/>
                <a:ea typeface="Arial" pitchFamily="34" charset="-122"/>
                <a:cs typeface="Arial" pitchFamily="34" charset="-120"/>
              </a:rPr>
              <a:t>399</a:t>
            </a:r>
            <a:endParaRPr lang="en-US" sz="820" dirty="0"/>
          </a:p>
        </p:txBody>
      </p:sp>
      <p:sp>
        <p:nvSpPr>
          <p:cNvPr id="144" name="Shape 142"/>
          <p:cNvSpPr/>
          <p:nvPr/>
        </p:nvSpPr>
        <p:spPr>
          <a:xfrm>
            <a:off x="9280662" y="2487168"/>
            <a:ext cx="1282710" cy="301752"/>
          </a:xfrm>
          <a:prstGeom prst="roundRect">
            <a:avLst>
              <a:gd name="adj" fmla="val 10606"/>
            </a:avLst>
          </a:prstGeom>
          <a:solidFill>
            <a:srgbClr val="FAFBFC"/>
          </a:solidFill>
          <a:ln w="6985">
            <a:solidFill>
              <a:srgbClr val="E1E5EA"/>
            </a:solidFill>
            <a:prstDash val="solid"/>
          </a:ln>
        </p:spPr>
      </p:sp>
      <p:sp>
        <p:nvSpPr>
          <p:cNvPr id="145" name="Text 143"/>
          <p:cNvSpPr/>
          <p:nvPr/>
        </p:nvSpPr>
        <p:spPr>
          <a:xfrm>
            <a:off x="9353814" y="2551176"/>
            <a:ext cx="1136406" cy="210312"/>
          </a:xfrm>
          <a:prstGeom prst="rect">
            <a:avLst/>
          </a:prstGeom>
          <a:noFill/>
          <a:ln/>
        </p:spPr>
        <p:txBody>
          <a:bodyPr wrap="square" lIns="0" tIns="0" rIns="0" bIns="0" rtlCol="0" anchor="ctr"/>
          <a:lstStyle/>
          <a:p>
            <a:pPr indent="0" marL="0">
              <a:lnSpc>
                <a:spcPts val="886"/>
              </a:lnSpc>
              <a:buNone/>
            </a:pPr>
            <a:r>
              <a:rPr lang="en-US" sz="820" b="1" dirty="0">
                <a:solidFill>
                  <a:srgbClr val="C9372C"/>
                </a:solidFill>
                <a:latin typeface="Arial" pitchFamily="34" charset="0"/>
                <a:ea typeface="Arial" pitchFamily="34" charset="-122"/>
                <a:cs typeface="Arial" pitchFamily="34" charset="-120"/>
              </a:rPr>
              <a:t>47h</a:t>
            </a:r>
            <a:endParaRPr lang="en-US" sz="820" dirty="0"/>
          </a:p>
        </p:txBody>
      </p:sp>
      <p:sp>
        <p:nvSpPr>
          <p:cNvPr id="146" name="Shape 144"/>
          <p:cNvSpPr/>
          <p:nvPr/>
        </p:nvSpPr>
        <p:spPr>
          <a:xfrm>
            <a:off x="10599949" y="2487168"/>
            <a:ext cx="1131803" cy="301752"/>
          </a:xfrm>
          <a:prstGeom prst="roundRect">
            <a:avLst>
              <a:gd name="adj" fmla="val 10606"/>
            </a:avLst>
          </a:prstGeom>
          <a:solidFill>
            <a:srgbClr val="FAFBFC"/>
          </a:solidFill>
          <a:ln w="6985">
            <a:solidFill>
              <a:srgbClr val="E1E5EA"/>
            </a:solidFill>
            <a:prstDash val="solid"/>
          </a:ln>
        </p:spPr>
      </p:sp>
      <p:sp>
        <p:nvSpPr>
          <p:cNvPr id="147" name="Text 145"/>
          <p:cNvSpPr/>
          <p:nvPr/>
        </p:nvSpPr>
        <p:spPr>
          <a:xfrm>
            <a:off x="10673101" y="2551176"/>
            <a:ext cx="985499" cy="210312"/>
          </a:xfrm>
          <a:prstGeom prst="rect">
            <a:avLst/>
          </a:prstGeom>
          <a:noFill/>
          <a:ln/>
        </p:spPr>
        <p:txBody>
          <a:bodyPr wrap="square" lIns="0" tIns="0" rIns="0" bIns="0" rtlCol="0" anchor="ctr"/>
          <a:lstStyle/>
          <a:p>
            <a:pPr indent="0" marL="0">
              <a:lnSpc>
                <a:spcPts val="886"/>
              </a:lnSpc>
              <a:buNone/>
            </a:pPr>
            <a:r>
              <a:rPr lang="en-US" sz="820" dirty="0">
                <a:solidFill>
                  <a:srgbClr val="44546F"/>
                </a:solidFill>
                <a:latin typeface="Arial" pitchFamily="34" charset="0"/>
                <a:ea typeface="Arial" pitchFamily="34" charset="-122"/>
                <a:cs typeface="Arial" pitchFamily="34" charset="-120"/>
              </a:rPr>
              <a:t>Rework</a:t>
            </a:r>
            <a:endParaRPr lang="en-US" sz="820" dirty="0"/>
          </a:p>
        </p:txBody>
      </p:sp>
      <p:sp>
        <p:nvSpPr>
          <p:cNvPr id="148" name="Shape 146"/>
          <p:cNvSpPr/>
          <p:nvPr/>
        </p:nvSpPr>
        <p:spPr>
          <a:xfrm>
            <a:off x="457200" y="2843784"/>
            <a:ext cx="3621770" cy="301752"/>
          </a:xfrm>
          <a:prstGeom prst="roundRect">
            <a:avLst>
              <a:gd name="adj" fmla="val 10606"/>
            </a:avLst>
          </a:prstGeom>
          <a:solidFill>
            <a:srgbClr val="FFFFFF"/>
          </a:solidFill>
          <a:ln w="6985">
            <a:solidFill>
              <a:srgbClr val="E1E5EA"/>
            </a:solidFill>
            <a:prstDash val="solid"/>
          </a:ln>
        </p:spPr>
      </p:sp>
      <p:sp>
        <p:nvSpPr>
          <p:cNvPr id="149" name="Shape 147"/>
          <p:cNvSpPr/>
          <p:nvPr/>
        </p:nvSpPr>
        <p:spPr>
          <a:xfrm>
            <a:off x="457200" y="2880360"/>
            <a:ext cx="32004" cy="228600"/>
          </a:xfrm>
          <a:prstGeom prst="rect">
            <a:avLst/>
          </a:prstGeom>
          <a:solidFill>
            <a:srgbClr val="C9372C"/>
          </a:solidFill>
          <a:ln/>
        </p:spPr>
      </p:sp>
      <p:sp>
        <p:nvSpPr>
          <p:cNvPr id="150" name="Text 148"/>
          <p:cNvSpPr/>
          <p:nvPr/>
        </p:nvSpPr>
        <p:spPr>
          <a:xfrm>
            <a:off x="530352" y="2907792"/>
            <a:ext cx="3475466" cy="210312"/>
          </a:xfrm>
          <a:prstGeom prst="rect">
            <a:avLst/>
          </a:prstGeom>
          <a:noFill/>
          <a:ln/>
        </p:spPr>
        <p:txBody>
          <a:bodyPr wrap="square" lIns="0" tIns="0" rIns="0" bIns="0" rtlCol="0" anchor="ctr"/>
          <a:lstStyle/>
          <a:p>
            <a:pPr indent="0" marL="0">
              <a:lnSpc>
                <a:spcPts val="886"/>
              </a:lnSpc>
              <a:buNone/>
            </a:pPr>
            <a:r>
              <a:rPr lang="en-US" sz="820" b="1" dirty="0">
                <a:solidFill>
                  <a:srgbClr val="172B4D"/>
                </a:solidFill>
                <a:latin typeface="Arial" pitchFamily="34" charset="0"/>
                <a:ea typeface="Arial" pitchFamily="34" charset="-122"/>
                <a:cs typeface="Arial" pitchFamily="34" charset="-120"/>
              </a:rPr>
              <a:t>Work in Progress - Pending</a:t>
            </a:r>
            <a:endParaRPr lang="en-US" sz="820" dirty="0"/>
          </a:p>
        </p:txBody>
      </p:sp>
      <p:sp>
        <p:nvSpPr>
          <p:cNvPr id="151" name="Shape 149"/>
          <p:cNvSpPr/>
          <p:nvPr/>
        </p:nvSpPr>
        <p:spPr>
          <a:xfrm>
            <a:off x="4115546" y="2843784"/>
            <a:ext cx="1886339" cy="301752"/>
          </a:xfrm>
          <a:prstGeom prst="roundRect">
            <a:avLst>
              <a:gd name="adj" fmla="val 10606"/>
            </a:avLst>
          </a:prstGeom>
          <a:solidFill>
            <a:srgbClr val="FFFFFF"/>
          </a:solidFill>
          <a:ln w="6985">
            <a:solidFill>
              <a:srgbClr val="E1E5EA"/>
            </a:solidFill>
            <a:prstDash val="solid"/>
          </a:ln>
        </p:spPr>
      </p:sp>
      <p:sp>
        <p:nvSpPr>
          <p:cNvPr id="152" name="Text 150"/>
          <p:cNvSpPr/>
          <p:nvPr/>
        </p:nvSpPr>
        <p:spPr>
          <a:xfrm>
            <a:off x="4188698" y="2907792"/>
            <a:ext cx="1740035" cy="210312"/>
          </a:xfrm>
          <a:prstGeom prst="rect">
            <a:avLst/>
          </a:prstGeom>
          <a:noFill/>
          <a:ln/>
        </p:spPr>
        <p:txBody>
          <a:bodyPr wrap="square" lIns="0" tIns="0" rIns="0" bIns="0" rtlCol="0" anchor="ctr"/>
          <a:lstStyle/>
          <a:p>
            <a:pPr indent="0" marL="0">
              <a:lnSpc>
                <a:spcPts val="886"/>
              </a:lnSpc>
              <a:buNone/>
            </a:pPr>
            <a:r>
              <a:rPr lang="en-US" sz="820" dirty="0">
                <a:solidFill>
                  <a:srgbClr val="44546F"/>
                </a:solidFill>
                <a:latin typeface="Arial" pitchFamily="34" charset="0"/>
                <a:ea typeface="Arial" pitchFamily="34" charset="-122"/>
                <a:cs typeface="Arial" pitchFamily="34" charset="-120"/>
              </a:rPr>
              <a:t>Work in Progress</a:t>
            </a:r>
            <a:endParaRPr lang="en-US" sz="820" dirty="0"/>
          </a:p>
        </p:txBody>
      </p:sp>
      <p:sp>
        <p:nvSpPr>
          <p:cNvPr id="153" name="Shape 151"/>
          <p:cNvSpPr/>
          <p:nvPr/>
        </p:nvSpPr>
        <p:spPr>
          <a:xfrm>
            <a:off x="6038461" y="2843784"/>
            <a:ext cx="1886339" cy="301752"/>
          </a:xfrm>
          <a:prstGeom prst="roundRect">
            <a:avLst>
              <a:gd name="adj" fmla="val 10606"/>
            </a:avLst>
          </a:prstGeom>
          <a:solidFill>
            <a:srgbClr val="FFFFFF"/>
          </a:solidFill>
          <a:ln w="6985">
            <a:solidFill>
              <a:srgbClr val="E1E5EA"/>
            </a:solidFill>
            <a:prstDash val="solid"/>
          </a:ln>
        </p:spPr>
      </p:sp>
      <p:sp>
        <p:nvSpPr>
          <p:cNvPr id="154" name="Text 152"/>
          <p:cNvSpPr/>
          <p:nvPr/>
        </p:nvSpPr>
        <p:spPr>
          <a:xfrm>
            <a:off x="6111613" y="2907792"/>
            <a:ext cx="1740035" cy="210312"/>
          </a:xfrm>
          <a:prstGeom prst="rect">
            <a:avLst/>
          </a:prstGeom>
          <a:noFill/>
          <a:ln/>
        </p:spPr>
        <p:txBody>
          <a:bodyPr wrap="square" lIns="0" tIns="0" rIns="0" bIns="0" rtlCol="0" anchor="ctr"/>
          <a:lstStyle/>
          <a:p>
            <a:pPr indent="0" marL="0">
              <a:lnSpc>
                <a:spcPts val="886"/>
              </a:lnSpc>
              <a:buNone/>
            </a:pPr>
            <a:r>
              <a:rPr lang="en-US" sz="820" dirty="0">
                <a:solidFill>
                  <a:srgbClr val="44546F"/>
                </a:solidFill>
                <a:latin typeface="Arial" pitchFamily="34" charset="0"/>
                <a:ea typeface="Arial" pitchFamily="34" charset="-122"/>
                <a:cs typeface="Arial" pitchFamily="34" charset="-120"/>
              </a:rPr>
              <a:t>Pending</a:t>
            </a:r>
            <a:endParaRPr lang="en-US" sz="820" dirty="0"/>
          </a:p>
        </p:txBody>
      </p:sp>
      <p:sp>
        <p:nvSpPr>
          <p:cNvPr id="155" name="Shape 153"/>
          <p:cNvSpPr/>
          <p:nvPr/>
        </p:nvSpPr>
        <p:spPr>
          <a:xfrm>
            <a:off x="7961376" y="2843784"/>
            <a:ext cx="1282710" cy="301752"/>
          </a:xfrm>
          <a:prstGeom prst="roundRect">
            <a:avLst>
              <a:gd name="adj" fmla="val 10606"/>
            </a:avLst>
          </a:prstGeom>
          <a:solidFill>
            <a:srgbClr val="FFFFFF"/>
          </a:solidFill>
          <a:ln w="6985">
            <a:solidFill>
              <a:srgbClr val="E1E5EA"/>
            </a:solidFill>
            <a:prstDash val="solid"/>
          </a:ln>
        </p:spPr>
      </p:sp>
      <p:sp>
        <p:nvSpPr>
          <p:cNvPr id="156" name="Text 154"/>
          <p:cNvSpPr/>
          <p:nvPr/>
        </p:nvSpPr>
        <p:spPr>
          <a:xfrm>
            <a:off x="8034528" y="2907792"/>
            <a:ext cx="1136406" cy="210312"/>
          </a:xfrm>
          <a:prstGeom prst="rect">
            <a:avLst/>
          </a:prstGeom>
          <a:noFill/>
          <a:ln/>
        </p:spPr>
        <p:txBody>
          <a:bodyPr wrap="square" lIns="0" tIns="0" rIns="0" bIns="0" rtlCol="0" anchor="ctr"/>
          <a:lstStyle/>
          <a:p>
            <a:pPr indent="0" marL="0">
              <a:lnSpc>
                <a:spcPts val="886"/>
              </a:lnSpc>
              <a:buNone/>
            </a:pPr>
            <a:r>
              <a:rPr lang="en-US" sz="820" b="1" dirty="0">
                <a:solidFill>
                  <a:srgbClr val="09326C"/>
                </a:solidFill>
                <a:latin typeface="Arial" pitchFamily="34" charset="0"/>
                <a:ea typeface="Arial" pitchFamily="34" charset="-122"/>
                <a:cs typeface="Arial" pitchFamily="34" charset="-120"/>
              </a:rPr>
              <a:t>289</a:t>
            </a:r>
            <a:endParaRPr lang="en-US" sz="820" dirty="0"/>
          </a:p>
        </p:txBody>
      </p:sp>
      <p:sp>
        <p:nvSpPr>
          <p:cNvPr id="157" name="Shape 155"/>
          <p:cNvSpPr/>
          <p:nvPr/>
        </p:nvSpPr>
        <p:spPr>
          <a:xfrm>
            <a:off x="9280662" y="2843784"/>
            <a:ext cx="1282710" cy="301752"/>
          </a:xfrm>
          <a:prstGeom prst="roundRect">
            <a:avLst>
              <a:gd name="adj" fmla="val 10606"/>
            </a:avLst>
          </a:prstGeom>
          <a:solidFill>
            <a:srgbClr val="FFFFFF"/>
          </a:solidFill>
          <a:ln w="6985">
            <a:solidFill>
              <a:srgbClr val="E1E5EA"/>
            </a:solidFill>
            <a:prstDash val="solid"/>
          </a:ln>
        </p:spPr>
      </p:sp>
      <p:sp>
        <p:nvSpPr>
          <p:cNvPr id="158" name="Text 156"/>
          <p:cNvSpPr/>
          <p:nvPr/>
        </p:nvSpPr>
        <p:spPr>
          <a:xfrm>
            <a:off x="9353814" y="2907792"/>
            <a:ext cx="1136406" cy="210312"/>
          </a:xfrm>
          <a:prstGeom prst="rect">
            <a:avLst/>
          </a:prstGeom>
          <a:noFill/>
          <a:ln/>
        </p:spPr>
        <p:txBody>
          <a:bodyPr wrap="square" lIns="0" tIns="0" rIns="0" bIns="0" rtlCol="0" anchor="ctr"/>
          <a:lstStyle/>
          <a:p>
            <a:pPr indent="0" marL="0">
              <a:lnSpc>
                <a:spcPts val="886"/>
              </a:lnSpc>
              <a:buNone/>
            </a:pPr>
            <a:r>
              <a:rPr lang="en-US" sz="820" b="1" dirty="0">
                <a:solidFill>
                  <a:srgbClr val="C9372C"/>
                </a:solidFill>
                <a:latin typeface="Arial" pitchFamily="34" charset="0"/>
                <a:ea typeface="Arial" pitchFamily="34" charset="-122"/>
                <a:cs typeface="Arial" pitchFamily="34" charset="-120"/>
              </a:rPr>
              <a:t>12h</a:t>
            </a:r>
            <a:endParaRPr lang="en-US" sz="820" dirty="0"/>
          </a:p>
        </p:txBody>
      </p:sp>
      <p:sp>
        <p:nvSpPr>
          <p:cNvPr id="159" name="Shape 157"/>
          <p:cNvSpPr/>
          <p:nvPr/>
        </p:nvSpPr>
        <p:spPr>
          <a:xfrm>
            <a:off x="10599949" y="2843784"/>
            <a:ext cx="1131803" cy="301752"/>
          </a:xfrm>
          <a:prstGeom prst="roundRect">
            <a:avLst>
              <a:gd name="adj" fmla="val 10606"/>
            </a:avLst>
          </a:prstGeom>
          <a:solidFill>
            <a:srgbClr val="FFFFFF"/>
          </a:solidFill>
          <a:ln w="6985">
            <a:solidFill>
              <a:srgbClr val="E1E5EA"/>
            </a:solidFill>
            <a:prstDash val="solid"/>
          </a:ln>
        </p:spPr>
      </p:sp>
      <p:sp>
        <p:nvSpPr>
          <p:cNvPr id="160" name="Text 158"/>
          <p:cNvSpPr/>
          <p:nvPr/>
        </p:nvSpPr>
        <p:spPr>
          <a:xfrm>
            <a:off x="10673101" y="2907792"/>
            <a:ext cx="985499" cy="210312"/>
          </a:xfrm>
          <a:prstGeom prst="rect">
            <a:avLst/>
          </a:prstGeom>
          <a:noFill/>
          <a:ln/>
        </p:spPr>
        <p:txBody>
          <a:bodyPr wrap="square" lIns="0" tIns="0" rIns="0" bIns="0" rtlCol="0" anchor="ctr"/>
          <a:lstStyle/>
          <a:p>
            <a:pPr indent="0" marL="0">
              <a:lnSpc>
                <a:spcPts val="886"/>
              </a:lnSpc>
              <a:buNone/>
            </a:pPr>
            <a:r>
              <a:rPr lang="en-US" sz="820" dirty="0">
                <a:solidFill>
                  <a:srgbClr val="44546F"/>
                </a:solidFill>
                <a:latin typeface="Arial" pitchFamily="34" charset="0"/>
                <a:ea typeface="Arial" pitchFamily="34" charset="-122"/>
                <a:cs typeface="Arial" pitchFamily="34" charset="-120"/>
              </a:rPr>
              <a:t>Rework</a:t>
            </a:r>
            <a:endParaRPr lang="en-US" sz="820" dirty="0"/>
          </a:p>
        </p:txBody>
      </p:sp>
      <p:sp>
        <p:nvSpPr>
          <p:cNvPr id="161" name="Shape 159"/>
          <p:cNvSpPr/>
          <p:nvPr/>
        </p:nvSpPr>
        <p:spPr>
          <a:xfrm>
            <a:off x="457200" y="3200400"/>
            <a:ext cx="3621770" cy="301752"/>
          </a:xfrm>
          <a:prstGeom prst="roundRect">
            <a:avLst>
              <a:gd name="adj" fmla="val 10606"/>
            </a:avLst>
          </a:prstGeom>
          <a:solidFill>
            <a:srgbClr val="FAFBFC"/>
          </a:solidFill>
          <a:ln w="6985">
            <a:solidFill>
              <a:srgbClr val="E1E5EA"/>
            </a:solidFill>
            <a:prstDash val="solid"/>
          </a:ln>
        </p:spPr>
      </p:sp>
      <p:sp>
        <p:nvSpPr>
          <p:cNvPr id="162" name="Shape 160"/>
          <p:cNvSpPr/>
          <p:nvPr/>
        </p:nvSpPr>
        <p:spPr>
          <a:xfrm>
            <a:off x="457200" y="3236976"/>
            <a:ext cx="32004" cy="228600"/>
          </a:xfrm>
          <a:prstGeom prst="rect">
            <a:avLst/>
          </a:prstGeom>
          <a:solidFill>
            <a:srgbClr val="C9372C"/>
          </a:solidFill>
          <a:ln/>
        </p:spPr>
      </p:sp>
      <p:sp>
        <p:nvSpPr>
          <p:cNvPr id="163" name="Text 161"/>
          <p:cNvSpPr/>
          <p:nvPr/>
        </p:nvSpPr>
        <p:spPr>
          <a:xfrm>
            <a:off x="530352" y="3264408"/>
            <a:ext cx="3475466" cy="210312"/>
          </a:xfrm>
          <a:prstGeom prst="rect">
            <a:avLst/>
          </a:prstGeom>
          <a:noFill/>
          <a:ln/>
        </p:spPr>
        <p:txBody>
          <a:bodyPr wrap="square" lIns="0" tIns="0" rIns="0" bIns="0" rtlCol="0" anchor="ctr"/>
          <a:lstStyle/>
          <a:p>
            <a:pPr indent="0" marL="0">
              <a:lnSpc>
                <a:spcPts val="886"/>
              </a:lnSpc>
              <a:buNone/>
            </a:pPr>
            <a:r>
              <a:rPr lang="en-US" sz="820" b="1" dirty="0">
                <a:solidFill>
                  <a:srgbClr val="172B4D"/>
                </a:solidFill>
                <a:latin typeface="Arial" pitchFamily="34" charset="0"/>
                <a:ea typeface="Arial" pitchFamily="34" charset="-122"/>
                <a:cs typeface="Arial" pitchFamily="34" charset="-120"/>
              </a:rPr>
              <a:t>Work in Progress - Open</a:t>
            </a:r>
            <a:endParaRPr lang="en-US" sz="820" dirty="0"/>
          </a:p>
        </p:txBody>
      </p:sp>
      <p:sp>
        <p:nvSpPr>
          <p:cNvPr id="164" name="Shape 162"/>
          <p:cNvSpPr/>
          <p:nvPr/>
        </p:nvSpPr>
        <p:spPr>
          <a:xfrm>
            <a:off x="4115546" y="3200400"/>
            <a:ext cx="1886339" cy="301752"/>
          </a:xfrm>
          <a:prstGeom prst="roundRect">
            <a:avLst>
              <a:gd name="adj" fmla="val 10606"/>
            </a:avLst>
          </a:prstGeom>
          <a:solidFill>
            <a:srgbClr val="FAFBFC"/>
          </a:solidFill>
          <a:ln w="6985">
            <a:solidFill>
              <a:srgbClr val="E1E5EA"/>
            </a:solidFill>
            <a:prstDash val="solid"/>
          </a:ln>
        </p:spPr>
      </p:sp>
      <p:sp>
        <p:nvSpPr>
          <p:cNvPr id="165" name="Text 163"/>
          <p:cNvSpPr/>
          <p:nvPr/>
        </p:nvSpPr>
        <p:spPr>
          <a:xfrm>
            <a:off x="4188698" y="3264408"/>
            <a:ext cx="1740035" cy="210312"/>
          </a:xfrm>
          <a:prstGeom prst="rect">
            <a:avLst/>
          </a:prstGeom>
          <a:noFill/>
          <a:ln/>
        </p:spPr>
        <p:txBody>
          <a:bodyPr wrap="square" lIns="0" tIns="0" rIns="0" bIns="0" rtlCol="0" anchor="ctr"/>
          <a:lstStyle/>
          <a:p>
            <a:pPr indent="0" marL="0">
              <a:lnSpc>
                <a:spcPts val="886"/>
              </a:lnSpc>
              <a:buNone/>
            </a:pPr>
            <a:r>
              <a:rPr lang="en-US" sz="820" dirty="0">
                <a:solidFill>
                  <a:srgbClr val="44546F"/>
                </a:solidFill>
                <a:latin typeface="Arial" pitchFamily="34" charset="0"/>
                <a:ea typeface="Arial" pitchFamily="34" charset="-122"/>
                <a:cs typeface="Arial" pitchFamily="34" charset="-120"/>
              </a:rPr>
              <a:t>Work in Progress</a:t>
            </a:r>
            <a:endParaRPr lang="en-US" sz="820" dirty="0"/>
          </a:p>
        </p:txBody>
      </p:sp>
      <p:sp>
        <p:nvSpPr>
          <p:cNvPr id="166" name="Shape 164"/>
          <p:cNvSpPr/>
          <p:nvPr/>
        </p:nvSpPr>
        <p:spPr>
          <a:xfrm>
            <a:off x="6038461" y="3200400"/>
            <a:ext cx="1886339" cy="301752"/>
          </a:xfrm>
          <a:prstGeom prst="roundRect">
            <a:avLst>
              <a:gd name="adj" fmla="val 10606"/>
            </a:avLst>
          </a:prstGeom>
          <a:solidFill>
            <a:srgbClr val="FAFBFC"/>
          </a:solidFill>
          <a:ln w="6985">
            <a:solidFill>
              <a:srgbClr val="E1E5EA"/>
            </a:solidFill>
            <a:prstDash val="solid"/>
          </a:ln>
        </p:spPr>
      </p:sp>
      <p:sp>
        <p:nvSpPr>
          <p:cNvPr id="167" name="Text 165"/>
          <p:cNvSpPr/>
          <p:nvPr/>
        </p:nvSpPr>
        <p:spPr>
          <a:xfrm>
            <a:off x="6111613" y="3264408"/>
            <a:ext cx="1740035" cy="210312"/>
          </a:xfrm>
          <a:prstGeom prst="rect">
            <a:avLst/>
          </a:prstGeom>
          <a:noFill/>
          <a:ln/>
        </p:spPr>
        <p:txBody>
          <a:bodyPr wrap="square" lIns="0" tIns="0" rIns="0" bIns="0" rtlCol="0" anchor="ctr"/>
          <a:lstStyle/>
          <a:p>
            <a:pPr indent="0" marL="0">
              <a:lnSpc>
                <a:spcPts val="886"/>
              </a:lnSpc>
              <a:buNone/>
            </a:pPr>
            <a:r>
              <a:rPr lang="en-US" sz="820" dirty="0">
                <a:solidFill>
                  <a:srgbClr val="44546F"/>
                </a:solidFill>
                <a:latin typeface="Arial" pitchFamily="34" charset="0"/>
                <a:ea typeface="Arial" pitchFamily="34" charset="-122"/>
                <a:cs typeface="Arial" pitchFamily="34" charset="-120"/>
              </a:rPr>
              <a:t>Open</a:t>
            </a:r>
            <a:endParaRPr lang="en-US" sz="820" dirty="0"/>
          </a:p>
        </p:txBody>
      </p:sp>
      <p:sp>
        <p:nvSpPr>
          <p:cNvPr id="168" name="Shape 166"/>
          <p:cNvSpPr/>
          <p:nvPr/>
        </p:nvSpPr>
        <p:spPr>
          <a:xfrm>
            <a:off x="7961376" y="3200400"/>
            <a:ext cx="1282710" cy="301752"/>
          </a:xfrm>
          <a:prstGeom prst="roundRect">
            <a:avLst>
              <a:gd name="adj" fmla="val 10606"/>
            </a:avLst>
          </a:prstGeom>
          <a:solidFill>
            <a:srgbClr val="FAFBFC"/>
          </a:solidFill>
          <a:ln w="6985">
            <a:solidFill>
              <a:srgbClr val="E1E5EA"/>
            </a:solidFill>
            <a:prstDash val="solid"/>
          </a:ln>
        </p:spPr>
      </p:sp>
      <p:sp>
        <p:nvSpPr>
          <p:cNvPr id="169" name="Text 167"/>
          <p:cNvSpPr/>
          <p:nvPr/>
        </p:nvSpPr>
        <p:spPr>
          <a:xfrm>
            <a:off x="8034528" y="3264408"/>
            <a:ext cx="1136406" cy="210312"/>
          </a:xfrm>
          <a:prstGeom prst="rect">
            <a:avLst/>
          </a:prstGeom>
          <a:noFill/>
          <a:ln/>
        </p:spPr>
        <p:txBody>
          <a:bodyPr wrap="square" lIns="0" tIns="0" rIns="0" bIns="0" rtlCol="0" anchor="ctr"/>
          <a:lstStyle/>
          <a:p>
            <a:pPr indent="0" marL="0">
              <a:lnSpc>
                <a:spcPts val="886"/>
              </a:lnSpc>
              <a:buNone/>
            </a:pPr>
            <a:r>
              <a:rPr lang="en-US" sz="820" b="1" dirty="0">
                <a:solidFill>
                  <a:srgbClr val="09326C"/>
                </a:solidFill>
                <a:latin typeface="Arial" pitchFamily="34" charset="0"/>
                <a:ea typeface="Arial" pitchFamily="34" charset="-122"/>
                <a:cs typeface="Arial" pitchFamily="34" charset="-120"/>
              </a:rPr>
              <a:t>182</a:t>
            </a:r>
            <a:endParaRPr lang="en-US" sz="820" dirty="0"/>
          </a:p>
        </p:txBody>
      </p:sp>
      <p:sp>
        <p:nvSpPr>
          <p:cNvPr id="170" name="Shape 168"/>
          <p:cNvSpPr/>
          <p:nvPr/>
        </p:nvSpPr>
        <p:spPr>
          <a:xfrm>
            <a:off x="9280662" y="3200400"/>
            <a:ext cx="1282710" cy="301752"/>
          </a:xfrm>
          <a:prstGeom prst="roundRect">
            <a:avLst>
              <a:gd name="adj" fmla="val 10606"/>
            </a:avLst>
          </a:prstGeom>
          <a:solidFill>
            <a:srgbClr val="FAFBFC"/>
          </a:solidFill>
          <a:ln w="6985">
            <a:solidFill>
              <a:srgbClr val="E1E5EA"/>
            </a:solidFill>
            <a:prstDash val="solid"/>
          </a:ln>
        </p:spPr>
      </p:sp>
      <p:sp>
        <p:nvSpPr>
          <p:cNvPr id="171" name="Text 169"/>
          <p:cNvSpPr/>
          <p:nvPr/>
        </p:nvSpPr>
        <p:spPr>
          <a:xfrm>
            <a:off x="9353814" y="3264408"/>
            <a:ext cx="1136406" cy="210312"/>
          </a:xfrm>
          <a:prstGeom prst="rect">
            <a:avLst/>
          </a:prstGeom>
          <a:noFill/>
          <a:ln/>
        </p:spPr>
        <p:txBody>
          <a:bodyPr wrap="square" lIns="0" tIns="0" rIns="0" bIns="0" rtlCol="0" anchor="ctr"/>
          <a:lstStyle/>
          <a:p>
            <a:pPr indent="0" marL="0">
              <a:lnSpc>
                <a:spcPts val="886"/>
              </a:lnSpc>
              <a:buNone/>
            </a:pPr>
            <a:r>
              <a:rPr lang="en-US" sz="820" b="1" dirty="0">
                <a:solidFill>
                  <a:srgbClr val="C9372C"/>
                </a:solidFill>
                <a:latin typeface="Arial" pitchFamily="34" charset="0"/>
                <a:ea typeface="Arial" pitchFamily="34" charset="-122"/>
                <a:cs typeface="Arial" pitchFamily="34" charset="-120"/>
              </a:rPr>
              <a:t>17h</a:t>
            </a:r>
            <a:endParaRPr lang="en-US" sz="820" dirty="0"/>
          </a:p>
        </p:txBody>
      </p:sp>
      <p:sp>
        <p:nvSpPr>
          <p:cNvPr id="172" name="Shape 170"/>
          <p:cNvSpPr/>
          <p:nvPr/>
        </p:nvSpPr>
        <p:spPr>
          <a:xfrm>
            <a:off x="10599949" y="3200400"/>
            <a:ext cx="1131803" cy="301752"/>
          </a:xfrm>
          <a:prstGeom prst="roundRect">
            <a:avLst>
              <a:gd name="adj" fmla="val 10606"/>
            </a:avLst>
          </a:prstGeom>
          <a:solidFill>
            <a:srgbClr val="FAFBFC"/>
          </a:solidFill>
          <a:ln w="6985">
            <a:solidFill>
              <a:srgbClr val="E1E5EA"/>
            </a:solidFill>
            <a:prstDash val="solid"/>
          </a:ln>
        </p:spPr>
      </p:sp>
      <p:sp>
        <p:nvSpPr>
          <p:cNvPr id="173" name="Text 171"/>
          <p:cNvSpPr/>
          <p:nvPr/>
        </p:nvSpPr>
        <p:spPr>
          <a:xfrm>
            <a:off x="10673101" y="3264408"/>
            <a:ext cx="985499" cy="210312"/>
          </a:xfrm>
          <a:prstGeom prst="rect">
            <a:avLst/>
          </a:prstGeom>
          <a:noFill/>
          <a:ln/>
        </p:spPr>
        <p:txBody>
          <a:bodyPr wrap="square" lIns="0" tIns="0" rIns="0" bIns="0" rtlCol="0" anchor="ctr"/>
          <a:lstStyle/>
          <a:p>
            <a:pPr indent="0" marL="0">
              <a:lnSpc>
                <a:spcPts val="886"/>
              </a:lnSpc>
              <a:buNone/>
            </a:pPr>
            <a:r>
              <a:rPr lang="en-US" sz="820" dirty="0">
                <a:solidFill>
                  <a:srgbClr val="44546F"/>
                </a:solidFill>
                <a:latin typeface="Arial" pitchFamily="34" charset="0"/>
                <a:ea typeface="Arial" pitchFamily="34" charset="-122"/>
                <a:cs typeface="Arial" pitchFamily="34" charset="-120"/>
              </a:rPr>
              <a:t>Rework</a:t>
            </a:r>
            <a:endParaRPr lang="en-US" sz="820" dirty="0"/>
          </a:p>
        </p:txBody>
      </p:sp>
      <p:sp>
        <p:nvSpPr>
          <p:cNvPr id="174" name="Shape 172"/>
          <p:cNvSpPr/>
          <p:nvPr/>
        </p:nvSpPr>
        <p:spPr>
          <a:xfrm>
            <a:off x="457200" y="3557016"/>
            <a:ext cx="3621770" cy="301752"/>
          </a:xfrm>
          <a:prstGeom prst="roundRect">
            <a:avLst>
              <a:gd name="adj" fmla="val 10606"/>
            </a:avLst>
          </a:prstGeom>
          <a:solidFill>
            <a:srgbClr val="FFFFFF"/>
          </a:solidFill>
          <a:ln w="6985">
            <a:solidFill>
              <a:srgbClr val="E1E5EA"/>
            </a:solidFill>
            <a:prstDash val="solid"/>
          </a:ln>
        </p:spPr>
      </p:sp>
      <p:sp>
        <p:nvSpPr>
          <p:cNvPr id="175" name="Shape 173"/>
          <p:cNvSpPr/>
          <p:nvPr/>
        </p:nvSpPr>
        <p:spPr>
          <a:xfrm>
            <a:off x="457200" y="3593592"/>
            <a:ext cx="32004" cy="228600"/>
          </a:xfrm>
          <a:prstGeom prst="rect">
            <a:avLst/>
          </a:prstGeom>
          <a:solidFill>
            <a:srgbClr val="C9372C"/>
          </a:solidFill>
          <a:ln/>
        </p:spPr>
      </p:sp>
      <p:sp>
        <p:nvSpPr>
          <p:cNvPr id="176" name="Text 174"/>
          <p:cNvSpPr/>
          <p:nvPr/>
        </p:nvSpPr>
        <p:spPr>
          <a:xfrm>
            <a:off x="530352" y="3621024"/>
            <a:ext cx="3475466" cy="210312"/>
          </a:xfrm>
          <a:prstGeom prst="rect">
            <a:avLst/>
          </a:prstGeom>
          <a:noFill/>
          <a:ln/>
        </p:spPr>
        <p:txBody>
          <a:bodyPr wrap="square" lIns="0" tIns="0" rIns="0" bIns="0" rtlCol="0" anchor="ctr"/>
          <a:lstStyle/>
          <a:p>
            <a:pPr indent="0" marL="0">
              <a:lnSpc>
                <a:spcPts val="886"/>
              </a:lnSpc>
              <a:buNone/>
            </a:pPr>
            <a:r>
              <a:rPr lang="en-US" sz="820" b="1" dirty="0">
                <a:solidFill>
                  <a:srgbClr val="172B4D"/>
                </a:solidFill>
                <a:latin typeface="Arial" pitchFamily="34" charset="0"/>
                <a:ea typeface="Arial" pitchFamily="34" charset="-122"/>
                <a:cs typeface="Arial" pitchFamily="34" charset="-120"/>
              </a:rPr>
              <a:t>Open - Work in Progress</a:t>
            </a:r>
            <a:endParaRPr lang="en-US" sz="820" dirty="0"/>
          </a:p>
        </p:txBody>
      </p:sp>
      <p:sp>
        <p:nvSpPr>
          <p:cNvPr id="177" name="Shape 175"/>
          <p:cNvSpPr/>
          <p:nvPr/>
        </p:nvSpPr>
        <p:spPr>
          <a:xfrm>
            <a:off x="4115546" y="3557016"/>
            <a:ext cx="1886339" cy="301752"/>
          </a:xfrm>
          <a:prstGeom prst="roundRect">
            <a:avLst>
              <a:gd name="adj" fmla="val 10606"/>
            </a:avLst>
          </a:prstGeom>
          <a:solidFill>
            <a:srgbClr val="FFFFFF"/>
          </a:solidFill>
          <a:ln w="6985">
            <a:solidFill>
              <a:srgbClr val="E1E5EA"/>
            </a:solidFill>
            <a:prstDash val="solid"/>
          </a:ln>
        </p:spPr>
      </p:sp>
      <p:sp>
        <p:nvSpPr>
          <p:cNvPr id="178" name="Text 176"/>
          <p:cNvSpPr/>
          <p:nvPr/>
        </p:nvSpPr>
        <p:spPr>
          <a:xfrm>
            <a:off x="4188698" y="3621024"/>
            <a:ext cx="1740035" cy="210312"/>
          </a:xfrm>
          <a:prstGeom prst="rect">
            <a:avLst/>
          </a:prstGeom>
          <a:noFill/>
          <a:ln/>
        </p:spPr>
        <p:txBody>
          <a:bodyPr wrap="square" lIns="0" tIns="0" rIns="0" bIns="0" rtlCol="0" anchor="ctr"/>
          <a:lstStyle/>
          <a:p>
            <a:pPr indent="0" marL="0">
              <a:lnSpc>
                <a:spcPts val="886"/>
              </a:lnSpc>
              <a:buNone/>
            </a:pPr>
            <a:r>
              <a:rPr lang="en-US" sz="820" dirty="0">
                <a:solidFill>
                  <a:srgbClr val="44546F"/>
                </a:solidFill>
                <a:latin typeface="Arial" pitchFamily="34" charset="0"/>
                <a:ea typeface="Arial" pitchFamily="34" charset="-122"/>
                <a:cs typeface="Arial" pitchFamily="34" charset="-120"/>
              </a:rPr>
              <a:t>Open</a:t>
            </a:r>
            <a:endParaRPr lang="en-US" sz="820" dirty="0"/>
          </a:p>
        </p:txBody>
      </p:sp>
      <p:sp>
        <p:nvSpPr>
          <p:cNvPr id="179" name="Shape 177"/>
          <p:cNvSpPr/>
          <p:nvPr/>
        </p:nvSpPr>
        <p:spPr>
          <a:xfrm>
            <a:off x="6038461" y="3557016"/>
            <a:ext cx="1886339" cy="301752"/>
          </a:xfrm>
          <a:prstGeom prst="roundRect">
            <a:avLst>
              <a:gd name="adj" fmla="val 10606"/>
            </a:avLst>
          </a:prstGeom>
          <a:solidFill>
            <a:srgbClr val="FFFFFF"/>
          </a:solidFill>
          <a:ln w="6985">
            <a:solidFill>
              <a:srgbClr val="E1E5EA"/>
            </a:solidFill>
            <a:prstDash val="solid"/>
          </a:ln>
        </p:spPr>
      </p:sp>
      <p:sp>
        <p:nvSpPr>
          <p:cNvPr id="180" name="Text 178"/>
          <p:cNvSpPr/>
          <p:nvPr/>
        </p:nvSpPr>
        <p:spPr>
          <a:xfrm>
            <a:off x="6111613" y="3621024"/>
            <a:ext cx="1740035" cy="210312"/>
          </a:xfrm>
          <a:prstGeom prst="rect">
            <a:avLst/>
          </a:prstGeom>
          <a:noFill/>
          <a:ln/>
        </p:spPr>
        <p:txBody>
          <a:bodyPr wrap="square" lIns="0" tIns="0" rIns="0" bIns="0" rtlCol="0" anchor="ctr"/>
          <a:lstStyle/>
          <a:p>
            <a:pPr indent="0" marL="0">
              <a:lnSpc>
                <a:spcPts val="886"/>
              </a:lnSpc>
              <a:buNone/>
            </a:pPr>
            <a:r>
              <a:rPr lang="en-US" sz="820" dirty="0">
                <a:solidFill>
                  <a:srgbClr val="44546F"/>
                </a:solidFill>
                <a:latin typeface="Arial" pitchFamily="34" charset="0"/>
                <a:ea typeface="Arial" pitchFamily="34" charset="-122"/>
                <a:cs typeface="Arial" pitchFamily="34" charset="-120"/>
              </a:rPr>
              <a:t>Work in Progress</a:t>
            </a:r>
            <a:endParaRPr lang="en-US" sz="820" dirty="0"/>
          </a:p>
        </p:txBody>
      </p:sp>
      <p:sp>
        <p:nvSpPr>
          <p:cNvPr id="181" name="Shape 179"/>
          <p:cNvSpPr/>
          <p:nvPr/>
        </p:nvSpPr>
        <p:spPr>
          <a:xfrm>
            <a:off x="7961376" y="3557016"/>
            <a:ext cx="1282710" cy="301752"/>
          </a:xfrm>
          <a:prstGeom prst="roundRect">
            <a:avLst>
              <a:gd name="adj" fmla="val 10606"/>
            </a:avLst>
          </a:prstGeom>
          <a:solidFill>
            <a:srgbClr val="FFFFFF"/>
          </a:solidFill>
          <a:ln w="6985">
            <a:solidFill>
              <a:srgbClr val="E1E5EA"/>
            </a:solidFill>
            <a:prstDash val="solid"/>
          </a:ln>
        </p:spPr>
      </p:sp>
      <p:sp>
        <p:nvSpPr>
          <p:cNvPr id="182" name="Text 180"/>
          <p:cNvSpPr/>
          <p:nvPr/>
        </p:nvSpPr>
        <p:spPr>
          <a:xfrm>
            <a:off x="8034528" y="3621024"/>
            <a:ext cx="1136406" cy="210312"/>
          </a:xfrm>
          <a:prstGeom prst="rect">
            <a:avLst/>
          </a:prstGeom>
          <a:noFill/>
          <a:ln/>
        </p:spPr>
        <p:txBody>
          <a:bodyPr wrap="square" lIns="0" tIns="0" rIns="0" bIns="0" rtlCol="0" anchor="ctr"/>
          <a:lstStyle/>
          <a:p>
            <a:pPr indent="0" marL="0">
              <a:lnSpc>
                <a:spcPts val="886"/>
              </a:lnSpc>
              <a:buNone/>
            </a:pPr>
            <a:r>
              <a:rPr lang="en-US" sz="820" b="1" dirty="0">
                <a:solidFill>
                  <a:srgbClr val="09326C"/>
                </a:solidFill>
                <a:latin typeface="Arial" pitchFamily="34" charset="0"/>
                <a:ea typeface="Arial" pitchFamily="34" charset="-122"/>
                <a:cs typeface="Arial" pitchFamily="34" charset="-120"/>
              </a:rPr>
              <a:t>179</a:t>
            </a:r>
            <a:endParaRPr lang="en-US" sz="820" dirty="0"/>
          </a:p>
        </p:txBody>
      </p:sp>
      <p:sp>
        <p:nvSpPr>
          <p:cNvPr id="183" name="Shape 181"/>
          <p:cNvSpPr/>
          <p:nvPr/>
        </p:nvSpPr>
        <p:spPr>
          <a:xfrm>
            <a:off x="9280662" y="3557016"/>
            <a:ext cx="1282710" cy="301752"/>
          </a:xfrm>
          <a:prstGeom prst="roundRect">
            <a:avLst>
              <a:gd name="adj" fmla="val 10606"/>
            </a:avLst>
          </a:prstGeom>
          <a:solidFill>
            <a:srgbClr val="FFFFFF"/>
          </a:solidFill>
          <a:ln w="6985">
            <a:solidFill>
              <a:srgbClr val="E1E5EA"/>
            </a:solidFill>
            <a:prstDash val="solid"/>
          </a:ln>
        </p:spPr>
      </p:sp>
      <p:sp>
        <p:nvSpPr>
          <p:cNvPr id="184" name="Text 182"/>
          <p:cNvSpPr/>
          <p:nvPr/>
        </p:nvSpPr>
        <p:spPr>
          <a:xfrm>
            <a:off x="9353814" y="3621024"/>
            <a:ext cx="1136406" cy="210312"/>
          </a:xfrm>
          <a:prstGeom prst="rect">
            <a:avLst/>
          </a:prstGeom>
          <a:noFill/>
          <a:ln/>
        </p:spPr>
        <p:txBody>
          <a:bodyPr wrap="square" lIns="0" tIns="0" rIns="0" bIns="0" rtlCol="0" anchor="ctr"/>
          <a:lstStyle/>
          <a:p>
            <a:pPr indent="0" marL="0">
              <a:lnSpc>
                <a:spcPts val="886"/>
              </a:lnSpc>
              <a:buNone/>
            </a:pPr>
            <a:r>
              <a:rPr lang="en-US" sz="820" b="1" dirty="0">
                <a:solidFill>
                  <a:srgbClr val="C9372C"/>
                </a:solidFill>
                <a:latin typeface="Arial" pitchFamily="34" charset="0"/>
                <a:ea typeface="Arial" pitchFamily="34" charset="-122"/>
                <a:cs typeface="Arial" pitchFamily="34" charset="-120"/>
              </a:rPr>
              <a:t>63h</a:t>
            </a:r>
            <a:endParaRPr lang="en-US" sz="820" dirty="0"/>
          </a:p>
        </p:txBody>
      </p:sp>
      <p:sp>
        <p:nvSpPr>
          <p:cNvPr id="185" name="Shape 183"/>
          <p:cNvSpPr/>
          <p:nvPr/>
        </p:nvSpPr>
        <p:spPr>
          <a:xfrm>
            <a:off x="10599949" y="3557016"/>
            <a:ext cx="1131803" cy="301752"/>
          </a:xfrm>
          <a:prstGeom prst="roundRect">
            <a:avLst>
              <a:gd name="adj" fmla="val 10606"/>
            </a:avLst>
          </a:prstGeom>
          <a:solidFill>
            <a:srgbClr val="FFFFFF"/>
          </a:solidFill>
          <a:ln w="6985">
            <a:solidFill>
              <a:srgbClr val="E1E5EA"/>
            </a:solidFill>
            <a:prstDash val="solid"/>
          </a:ln>
        </p:spPr>
      </p:sp>
      <p:sp>
        <p:nvSpPr>
          <p:cNvPr id="186" name="Text 184"/>
          <p:cNvSpPr/>
          <p:nvPr/>
        </p:nvSpPr>
        <p:spPr>
          <a:xfrm>
            <a:off x="10673101" y="3621024"/>
            <a:ext cx="985499" cy="210312"/>
          </a:xfrm>
          <a:prstGeom prst="rect">
            <a:avLst/>
          </a:prstGeom>
          <a:noFill/>
          <a:ln/>
        </p:spPr>
        <p:txBody>
          <a:bodyPr wrap="square" lIns="0" tIns="0" rIns="0" bIns="0" rtlCol="0" anchor="ctr"/>
          <a:lstStyle/>
          <a:p>
            <a:pPr indent="0" marL="0">
              <a:lnSpc>
                <a:spcPts val="886"/>
              </a:lnSpc>
              <a:buNone/>
            </a:pPr>
            <a:r>
              <a:rPr lang="en-US" sz="820" dirty="0">
                <a:solidFill>
                  <a:srgbClr val="44546F"/>
                </a:solidFill>
                <a:latin typeface="Arial" pitchFamily="34" charset="0"/>
                <a:ea typeface="Arial" pitchFamily="34" charset="-122"/>
                <a:cs typeface="Arial" pitchFamily="34" charset="-120"/>
              </a:rPr>
              <a:t>Rework</a:t>
            </a:r>
            <a:endParaRPr lang="en-US" sz="820" dirty="0"/>
          </a:p>
        </p:txBody>
      </p:sp>
      <p:sp>
        <p:nvSpPr>
          <p:cNvPr id="187" name="Shape 185"/>
          <p:cNvSpPr/>
          <p:nvPr/>
        </p:nvSpPr>
        <p:spPr>
          <a:xfrm>
            <a:off x="457200" y="3913632"/>
            <a:ext cx="3621770" cy="301752"/>
          </a:xfrm>
          <a:prstGeom prst="roundRect">
            <a:avLst>
              <a:gd name="adj" fmla="val 10606"/>
            </a:avLst>
          </a:prstGeom>
          <a:solidFill>
            <a:srgbClr val="FAFBFC"/>
          </a:solidFill>
          <a:ln w="6985">
            <a:solidFill>
              <a:srgbClr val="E1E5EA"/>
            </a:solidFill>
            <a:prstDash val="solid"/>
          </a:ln>
        </p:spPr>
      </p:sp>
      <p:sp>
        <p:nvSpPr>
          <p:cNvPr id="188" name="Shape 186"/>
          <p:cNvSpPr/>
          <p:nvPr/>
        </p:nvSpPr>
        <p:spPr>
          <a:xfrm>
            <a:off x="457200" y="3950208"/>
            <a:ext cx="32004" cy="228600"/>
          </a:xfrm>
          <a:prstGeom prst="rect">
            <a:avLst/>
          </a:prstGeom>
          <a:solidFill>
            <a:srgbClr val="C9372C"/>
          </a:solidFill>
          <a:ln/>
        </p:spPr>
      </p:sp>
      <p:sp>
        <p:nvSpPr>
          <p:cNvPr id="189" name="Text 187"/>
          <p:cNvSpPr/>
          <p:nvPr/>
        </p:nvSpPr>
        <p:spPr>
          <a:xfrm>
            <a:off x="530352" y="3977640"/>
            <a:ext cx="3475466" cy="210312"/>
          </a:xfrm>
          <a:prstGeom prst="rect">
            <a:avLst/>
          </a:prstGeom>
          <a:noFill/>
          <a:ln/>
        </p:spPr>
        <p:txBody>
          <a:bodyPr wrap="square" lIns="0" tIns="0" rIns="0" bIns="0" rtlCol="0" anchor="ctr"/>
          <a:lstStyle/>
          <a:p>
            <a:pPr indent="0" marL="0">
              <a:lnSpc>
                <a:spcPts val="886"/>
              </a:lnSpc>
              <a:buNone/>
            </a:pPr>
            <a:r>
              <a:rPr lang="en-US" sz="820" b="1" dirty="0">
                <a:solidFill>
                  <a:srgbClr val="172B4D"/>
                </a:solidFill>
                <a:latin typeface="Arial" pitchFamily="34" charset="0"/>
                <a:ea typeface="Arial" pitchFamily="34" charset="-122"/>
                <a:cs typeface="Arial" pitchFamily="34" charset="-120"/>
              </a:rPr>
              <a:t>Open - Pending</a:t>
            </a:r>
            <a:endParaRPr lang="en-US" sz="820" dirty="0"/>
          </a:p>
        </p:txBody>
      </p:sp>
      <p:sp>
        <p:nvSpPr>
          <p:cNvPr id="190" name="Shape 188"/>
          <p:cNvSpPr/>
          <p:nvPr/>
        </p:nvSpPr>
        <p:spPr>
          <a:xfrm>
            <a:off x="4115546" y="3913632"/>
            <a:ext cx="1886339" cy="301752"/>
          </a:xfrm>
          <a:prstGeom prst="roundRect">
            <a:avLst>
              <a:gd name="adj" fmla="val 10606"/>
            </a:avLst>
          </a:prstGeom>
          <a:solidFill>
            <a:srgbClr val="FAFBFC"/>
          </a:solidFill>
          <a:ln w="6985">
            <a:solidFill>
              <a:srgbClr val="E1E5EA"/>
            </a:solidFill>
            <a:prstDash val="solid"/>
          </a:ln>
        </p:spPr>
      </p:sp>
      <p:sp>
        <p:nvSpPr>
          <p:cNvPr id="191" name="Text 189"/>
          <p:cNvSpPr/>
          <p:nvPr/>
        </p:nvSpPr>
        <p:spPr>
          <a:xfrm>
            <a:off x="4188698" y="3977640"/>
            <a:ext cx="1740035" cy="210312"/>
          </a:xfrm>
          <a:prstGeom prst="rect">
            <a:avLst/>
          </a:prstGeom>
          <a:noFill/>
          <a:ln/>
        </p:spPr>
        <p:txBody>
          <a:bodyPr wrap="square" lIns="0" tIns="0" rIns="0" bIns="0" rtlCol="0" anchor="ctr"/>
          <a:lstStyle/>
          <a:p>
            <a:pPr indent="0" marL="0">
              <a:lnSpc>
                <a:spcPts val="886"/>
              </a:lnSpc>
              <a:buNone/>
            </a:pPr>
            <a:r>
              <a:rPr lang="en-US" sz="820" dirty="0">
                <a:solidFill>
                  <a:srgbClr val="44546F"/>
                </a:solidFill>
                <a:latin typeface="Arial" pitchFamily="34" charset="0"/>
                <a:ea typeface="Arial" pitchFamily="34" charset="-122"/>
                <a:cs typeface="Arial" pitchFamily="34" charset="-120"/>
              </a:rPr>
              <a:t>Open</a:t>
            </a:r>
            <a:endParaRPr lang="en-US" sz="820" dirty="0"/>
          </a:p>
        </p:txBody>
      </p:sp>
      <p:sp>
        <p:nvSpPr>
          <p:cNvPr id="192" name="Shape 190"/>
          <p:cNvSpPr/>
          <p:nvPr/>
        </p:nvSpPr>
        <p:spPr>
          <a:xfrm>
            <a:off x="6038461" y="3913632"/>
            <a:ext cx="1886339" cy="301752"/>
          </a:xfrm>
          <a:prstGeom prst="roundRect">
            <a:avLst>
              <a:gd name="adj" fmla="val 10606"/>
            </a:avLst>
          </a:prstGeom>
          <a:solidFill>
            <a:srgbClr val="FAFBFC"/>
          </a:solidFill>
          <a:ln w="6985">
            <a:solidFill>
              <a:srgbClr val="E1E5EA"/>
            </a:solidFill>
            <a:prstDash val="solid"/>
          </a:ln>
        </p:spPr>
      </p:sp>
      <p:sp>
        <p:nvSpPr>
          <p:cNvPr id="193" name="Text 191"/>
          <p:cNvSpPr/>
          <p:nvPr/>
        </p:nvSpPr>
        <p:spPr>
          <a:xfrm>
            <a:off x="6111613" y="3977640"/>
            <a:ext cx="1740035" cy="210312"/>
          </a:xfrm>
          <a:prstGeom prst="rect">
            <a:avLst/>
          </a:prstGeom>
          <a:noFill/>
          <a:ln/>
        </p:spPr>
        <p:txBody>
          <a:bodyPr wrap="square" lIns="0" tIns="0" rIns="0" bIns="0" rtlCol="0" anchor="ctr"/>
          <a:lstStyle/>
          <a:p>
            <a:pPr indent="0" marL="0">
              <a:lnSpc>
                <a:spcPts val="886"/>
              </a:lnSpc>
              <a:buNone/>
            </a:pPr>
            <a:r>
              <a:rPr lang="en-US" sz="820" dirty="0">
                <a:solidFill>
                  <a:srgbClr val="44546F"/>
                </a:solidFill>
                <a:latin typeface="Arial" pitchFamily="34" charset="0"/>
                <a:ea typeface="Arial" pitchFamily="34" charset="-122"/>
                <a:cs typeface="Arial" pitchFamily="34" charset="-120"/>
              </a:rPr>
              <a:t>Pending</a:t>
            </a:r>
            <a:endParaRPr lang="en-US" sz="820" dirty="0"/>
          </a:p>
        </p:txBody>
      </p:sp>
      <p:sp>
        <p:nvSpPr>
          <p:cNvPr id="194" name="Shape 192"/>
          <p:cNvSpPr/>
          <p:nvPr/>
        </p:nvSpPr>
        <p:spPr>
          <a:xfrm>
            <a:off x="7961376" y="3913632"/>
            <a:ext cx="1282710" cy="301752"/>
          </a:xfrm>
          <a:prstGeom prst="roundRect">
            <a:avLst>
              <a:gd name="adj" fmla="val 10606"/>
            </a:avLst>
          </a:prstGeom>
          <a:solidFill>
            <a:srgbClr val="FAFBFC"/>
          </a:solidFill>
          <a:ln w="6985">
            <a:solidFill>
              <a:srgbClr val="E1E5EA"/>
            </a:solidFill>
            <a:prstDash val="solid"/>
          </a:ln>
        </p:spPr>
      </p:sp>
      <p:sp>
        <p:nvSpPr>
          <p:cNvPr id="195" name="Text 193"/>
          <p:cNvSpPr/>
          <p:nvPr/>
        </p:nvSpPr>
        <p:spPr>
          <a:xfrm>
            <a:off x="8034528" y="3977640"/>
            <a:ext cx="1136406" cy="210312"/>
          </a:xfrm>
          <a:prstGeom prst="rect">
            <a:avLst/>
          </a:prstGeom>
          <a:noFill/>
          <a:ln/>
        </p:spPr>
        <p:txBody>
          <a:bodyPr wrap="square" lIns="0" tIns="0" rIns="0" bIns="0" rtlCol="0" anchor="ctr"/>
          <a:lstStyle/>
          <a:p>
            <a:pPr indent="0" marL="0">
              <a:lnSpc>
                <a:spcPts val="886"/>
              </a:lnSpc>
              <a:buNone/>
            </a:pPr>
            <a:r>
              <a:rPr lang="en-US" sz="820" b="1" dirty="0">
                <a:solidFill>
                  <a:srgbClr val="09326C"/>
                </a:solidFill>
                <a:latin typeface="Arial" pitchFamily="34" charset="0"/>
                <a:ea typeface="Arial" pitchFamily="34" charset="-122"/>
                <a:cs typeface="Arial" pitchFamily="34" charset="-120"/>
              </a:rPr>
              <a:t>80</a:t>
            </a:r>
            <a:endParaRPr lang="en-US" sz="820" dirty="0"/>
          </a:p>
        </p:txBody>
      </p:sp>
      <p:sp>
        <p:nvSpPr>
          <p:cNvPr id="196" name="Shape 194"/>
          <p:cNvSpPr/>
          <p:nvPr/>
        </p:nvSpPr>
        <p:spPr>
          <a:xfrm>
            <a:off x="9280662" y="3913632"/>
            <a:ext cx="1282710" cy="301752"/>
          </a:xfrm>
          <a:prstGeom prst="roundRect">
            <a:avLst>
              <a:gd name="adj" fmla="val 10606"/>
            </a:avLst>
          </a:prstGeom>
          <a:solidFill>
            <a:srgbClr val="FAFBFC"/>
          </a:solidFill>
          <a:ln w="6985">
            <a:solidFill>
              <a:srgbClr val="E1E5EA"/>
            </a:solidFill>
            <a:prstDash val="solid"/>
          </a:ln>
        </p:spPr>
      </p:sp>
      <p:sp>
        <p:nvSpPr>
          <p:cNvPr id="197" name="Text 195"/>
          <p:cNvSpPr/>
          <p:nvPr/>
        </p:nvSpPr>
        <p:spPr>
          <a:xfrm>
            <a:off x="9353814" y="3977640"/>
            <a:ext cx="1136406" cy="210312"/>
          </a:xfrm>
          <a:prstGeom prst="rect">
            <a:avLst/>
          </a:prstGeom>
          <a:noFill/>
          <a:ln/>
        </p:spPr>
        <p:txBody>
          <a:bodyPr wrap="square" lIns="0" tIns="0" rIns="0" bIns="0" rtlCol="0" anchor="ctr"/>
          <a:lstStyle/>
          <a:p>
            <a:pPr indent="0" marL="0">
              <a:lnSpc>
                <a:spcPts val="886"/>
              </a:lnSpc>
              <a:buNone/>
            </a:pPr>
            <a:r>
              <a:rPr lang="en-US" sz="820" b="1" dirty="0">
                <a:solidFill>
                  <a:srgbClr val="C9372C"/>
                </a:solidFill>
                <a:latin typeface="Arial" pitchFamily="34" charset="0"/>
                <a:ea typeface="Arial" pitchFamily="34" charset="-122"/>
                <a:cs typeface="Arial" pitchFamily="34" charset="-120"/>
              </a:rPr>
              <a:t>45h</a:t>
            </a:r>
            <a:endParaRPr lang="en-US" sz="820" dirty="0"/>
          </a:p>
        </p:txBody>
      </p:sp>
      <p:sp>
        <p:nvSpPr>
          <p:cNvPr id="198" name="Shape 196"/>
          <p:cNvSpPr/>
          <p:nvPr/>
        </p:nvSpPr>
        <p:spPr>
          <a:xfrm>
            <a:off x="10599949" y="3913632"/>
            <a:ext cx="1131803" cy="301752"/>
          </a:xfrm>
          <a:prstGeom prst="roundRect">
            <a:avLst>
              <a:gd name="adj" fmla="val 10606"/>
            </a:avLst>
          </a:prstGeom>
          <a:solidFill>
            <a:srgbClr val="FAFBFC"/>
          </a:solidFill>
          <a:ln w="6985">
            <a:solidFill>
              <a:srgbClr val="E1E5EA"/>
            </a:solidFill>
            <a:prstDash val="solid"/>
          </a:ln>
        </p:spPr>
      </p:sp>
      <p:sp>
        <p:nvSpPr>
          <p:cNvPr id="199" name="Text 197"/>
          <p:cNvSpPr/>
          <p:nvPr/>
        </p:nvSpPr>
        <p:spPr>
          <a:xfrm>
            <a:off x="10673101" y="3977640"/>
            <a:ext cx="985499" cy="210312"/>
          </a:xfrm>
          <a:prstGeom prst="rect">
            <a:avLst/>
          </a:prstGeom>
          <a:noFill/>
          <a:ln/>
        </p:spPr>
        <p:txBody>
          <a:bodyPr wrap="square" lIns="0" tIns="0" rIns="0" bIns="0" rtlCol="0" anchor="ctr"/>
          <a:lstStyle/>
          <a:p>
            <a:pPr indent="0" marL="0">
              <a:lnSpc>
                <a:spcPts val="886"/>
              </a:lnSpc>
              <a:buNone/>
            </a:pPr>
            <a:r>
              <a:rPr lang="en-US" sz="820" dirty="0">
                <a:solidFill>
                  <a:srgbClr val="44546F"/>
                </a:solidFill>
                <a:latin typeface="Arial" pitchFamily="34" charset="0"/>
                <a:ea typeface="Arial" pitchFamily="34" charset="-122"/>
                <a:cs typeface="Arial" pitchFamily="34" charset="-120"/>
              </a:rPr>
              <a:t>Rework</a:t>
            </a:r>
            <a:endParaRPr lang="en-US" sz="820" dirty="0"/>
          </a:p>
        </p:txBody>
      </p:sp>
      <p:sp>
        <p:nvSpPr>
          <p:cNvPr id="200" name="Shape 198"/>
          <p:cNvSpPr/>
          <p:nvPr/>
        </p:nvSpPr>
        <p:spPr>
          <a:xfrm>
            <a:off x="457200" y="4270248"/>
            <a:ext cx="3621770" cy="301752"/>
          </a:xfrm>
          <a:prstGeom prst="roundRect">
            <a:avLst>
              <a:gd name="adj" fmla="val 10606"/>
            </a:avLst>
          </a:prstGeom>
          <a:solidFill>
            <a:srgbClr val="FFFFFF"/>
          </a:solidFill>
          <a:ln w="6985">
            <a:solidFill>
              <a:srgbClr val="E1E5EA"/>
            </a:solidFill>
            <a:prstDash val="solid"/>
          </a:ln>
        </p:spPr>
      </p:sp>
      <p:sp>
        <p:nvSpPr>
          <p:cNvPr id="201" name="Shape 199"/>
          <p:cNvSpPr/>
          <p:nvPr/>
        </p:nvSpPr>
        <p:spPr>
          <a:xfrm>
            <a:off x="457200" y="4306824"/>
            <a:ext cx="32004" cy="228600"/>
          </a:xfrm>
          <a:prstGeom prst="rect">
            <a:avLst/>
          </a:prstGeom>
          <a:solidFill>
            <a:srgbClr val="C9372C"/>
          </a:solidFill>
          <a:ln/>
        </p:spPr>
      </p:sp>
      <p:sp>
        <p:nvSpPr>
          <p:cNvPr id="202" name="Text 200"/>
          <p:cNvSpPr/>
          <p:nvPr/>
        </p:nvSpPr>
        <p:spPr>
          <a:xfrm>
            <a:off x="530352" y="4334256"/>
            <a:ext cx="3475466" cy="210312"/>
          </a:xfrm>
          <a:prstGeom prst="rect">
            <a:avLst/>
          </a:prstGeom>
          <a:noFill/>
          <a:ln/>
        </p:spPr>
        <p:txBody>
          <a:bodyPr wrap="square" lIns="0" tIns="0" rIns="0" bIns="0" rtlCol="0" anchor="ctr"/>
          <a:lstStyle/>
          <a:p>
            <a:pPr indent="0" marL="0">
              <a:lnSpc>
                <a:spcPts val="886"/>
              </a:lnSpc>
              <a:buNone/>
            </a:pPr>
            <a:r>
              <a:rPr lang="en-US" sz="820" b="1" dirty="0">
                <a:solidFill>
                  <a:srgbClr val="172B4D"/>
                </a:solidFill>
                <a:latin typeface="Arial" pitchFamily="34" charset="0"/>
                <a:ea typeface="Arial" pitchFamily="34" charset="-122"/>
                <a:cs typeface="Arial" pitchFamily="34" charset="-120"/>
              </a:rPr>
              <a:t>Pending - Open</a:t>
            </a:r>
            <a:endParaRPr lang="en-US" sz="820" dirty="0"/>
          </a:p>
        </p:txBody>
      </p:sp>
      <p:sp>
        <p:nvSpPr>
          <p:cNvPr id="203" name="Shape 201"/>
          <p:cNvSpPr/>
          <p:nvPr/>
        </p:nvSpPr>
        <p:spPr>
          <a:xfrm>
            <a:off x="4115546" y="4270248"/>
            <a:ext cx="1886339" cy="301752"/>
          </a:xfrm>
          <a:prstGeom prst="roundRect">
            <a:avLst>
              <a:gd name="adj" fmla="val 10606"/>
            </a:avLst>
          </a:prstGeom>
          <a:solidFill>
            <a:srgbClr val="FFFFFF"/>
          </a:solidFill>
          <a:ln w="6985">
            <a:solidFill>
              <a:srgbClr val="E1E5EA"/>
            </a:solidFill>
            <a:prstDash val="solid"/>
          </a:ln>
        </p:spPr>
      </p:sp>
      <p:sp>
        <p:nvSpPr>
          <p:cNvPr id="204" name="Text 202"/>
          <p:cNvSpPr/>
          <p:nvPr/>
        </p:nvSpPr>
        <p:spPr>
          <a:xfrm>
            <a:off x="4188698" y="4334256"/>
            <a:ext cx="1740035" cy="210312"/>
          </a:xfrm>
          <a:prstGeom prst="rect">
            <a:avLst/>
          </a:prstGeom>
          <a:noFill/>
          <a:ln/>
        </p:spPr>
        <p:txBody>
          <a:bodyPr wrap="square" lIns="0" tIns="0" rIns="0" bIns="0" rtlCol="0" anchor="ctr"/>
          <a:lstStyle/>
          <a:p>
            <a:pPr indent="0" marL="0">
              <a:lnSpc>
                <a:spcPts val="886"/>
              </a:lnSpc>
              <a:buNone/>
            </a:pPr>
            <a:r>
              <a:rPr lang="en-US" sz="820" dirty="0">
                <a:solidFill>
                  <a:srgbClr val="44546F"/>
                </a:solidFill>
                <a:latin typeface="Arial" pitchFamily="34" charset="0"/>
                <a:ea typeface="Arial" pitchFamily="34" charset="-122"/>
                <a:cs typeface="Arial" pitchFamily="34" charset="-120"/>
              </a:rPr>
              <a:t>Pending</a:t>
            </a:r>
            <a:endParaRPr lang="en-US" sz="820" dirty="0"/>
          </a:p>
        </p:txBody>
      </p:sp>
      <p:sp>
        <p:nvSpPr>
          <p:cNvPr id="205" name="Shape 203"/>
          <p:cNvSpPr/>
          <p:nvPr/>
        </p:nvSpPr>
        <p:spPr>
          <a:xfrm>
            <a:off x="6038461" y="4270248"/>
            <a:ext cx="1886339" cy="301752"/>
          </a:xfrm>
          <a:prstGeom prst="roundRect">
            <a:avLst>
              <a:gd name="adj" fmla="val 10606"/>
            </a:avLst>
          </a:prstGeom>
          <a:solidFill>
            <a:srgbClr val="FFFFFF"/>
          </a:solidFill>
          <a:ln w="6985">
            <a:solidFill>
              <a:srgbClr val="E1E5EA"/>
            </a:solidFill>
            <a:prstDash val="solid"/>
          </a:ln>
        </p:spPr>
      </p:sp>
      <p:sp>
        <p:nvSpPr>
          <p:cNvPr id="206" name="Text 204"/>
          <p:cNvSpPr/>
          <p:nvPr/>
        </p:nvSpPr>
        <p:spPr>
          <a:xfrm>
            <a:off x="6111613" y="4334256"/>
            <a:ext cx="1740035" cy="210312"/>
          </a:xfrm>
          <a:prstGeom prst="rect">
            <a:avLst/>
          </a:prstGeom>
          <a:noFill/>
          <a:ln/>
        </p:spPr>
        <p:txBody>
          <a:bodyPr wrap="square" lIns="0" tIns="0" rIns="0" bIns="0" rtlCol="0" anchor="ctr"/>
          <a:lstStyle/>
          <a:p>
            <a:pPr indent="0" marL="0">
              <a:lnSpc>
                <a:spcPts val="886"/>
              </a:lnSpc>
              <a:buNone/>
            </a:pPr>
            <a:r>
              <a:rPr lang="en-US" sz="820" dirty="0">
                <a:solidFill>
                  <a:srgbClr val="44546F"/>
                </a:solidFill>
                <a:latin typeface="Arial" pitchFamily="34" charset="0"/>
                <a:ea typeface="Arial" pitchFamily="34" charset="-122"/>
                <a:cs typeface="Arial" pitchFamily="34" charset="-120"/>
              </a:rPr>
              <a:t>Open</a:t>
            </a:r>
            <a:endParaRPr lang="en-US" sz="820" dirty="0"/>
          </a:p>
        </p:txBody>
      </p:sp>
      <p:sp>
        <p:nvSpPr>
          <p:cNvPr id="207" name="Shape 205"/>
          <p:cNvSpPr/>
          <p:nvPr/>
        </p:nvSpPr>
        <p:spPr>
          <a:xfrm>
            <a:off x="7961376" y="4270248"/>
            <a:ext cx="1282710" cy="301752"/>
          </a:xfrm>
          <a:prstGeom prst="roundRect">
            <a:avLst>
              <a:gd name="adj" fmla="val 10606"/>
            </a:avLst>
          </a:prstGeom>
          <a:solidFill>
            <a:srgbClr val="FFFFFF"/>
          </a:solidFill>
          <a:ln w="6985">
            <a:solidFill>
              <a:srgbClr val="E1E5EA"/>
            </a:solidFill>
            <a:prstDash val="solid"/>
          </a:ln>
        </p:spPr>
      </p:sp>
      <p:sp>
        <p:nvSpPr>
          <p:cNvPr id="208" name="Text 206"/>
          <p:cNvSpPr/>
          <p:nvPr/>
        </p:nvSpPr>
        <p:spPr>
          <a:xfrm>
            <a:off x="8034528" y="4334256"/>
            <a:ext cx="1136406" cy="210312"/>
          </a:xfrm>
          <a:prstGeom prst="rect">
            <a:avLst/>
          </a:prstGeom>
          <a:noFill/>
          <a:ln/>
        </p:spPr>
        <p:txBody>
          <a:bodyPr wrap="square" lIns="0" tIns="0" rIns="0" bIns="0" rtlCol="0" anchor="ctr"/>
          <a:lstStyle/>
          <a:p>
            <a:pPr indent="0" marL="0">
              <a:lnSpc>
                <a:spcPts val="886"/>
              </a:lnSpc>
              <a:buNone/>
            </a:pPr>
            <a:r>
              <a:rPr lang="en-US" sz="820" b="1" dirty="0">
                <a:solidFill>
                  <a:srgbClr val="09326C"/>
                </a:solidFill>
                <a:latin typeface="Arial" pitchFamily="34" charset="0"/>
                <a:ea typeface="Arial" pitchFamily="34" charset="-122"/>
                <a:cs typeface="Arial" pitchFamily="34" charset="-120"/>
              </a:rPr>
              <a:t>62</a:t>
            </a:r>
            <a:endParaRPr lang="en-US" sz="820" dirty="0"/>
          </a:p>
        </p:txBody>
      </p:sp>
      <p:sp>
        <p:nvSpPr>
          <p:cNvPr id="209" name="Shape 207"/>
          <p:cNvSpPr/>
          <p:nvPr/>
        </p:nvSpPr>
        <p:spPr>
          <a:xfrm>
            <a:off x="9280662" y="4270248"/>
            <a:ext cx="1282710" cy="301752"/>
          </a:xfrm>
          <a:prstGeom prst="roundRect">
            <a:avLst>
              <a:gd name="adj" fmla="val 10606"/>
            </a:avLst>
          </a:prstGeom>
          <a:solidFill>
            <a:srgbClr val="FFFFFF"/>
          </a:solidFill>
          <a:ln w="6985">
            <a:solidFill>
              <a:srgbClr val="E1E5EA"/>
            </a:solidFill>
            <a:prstDash val="solid"/>
          </a:ln>
        </p:spPr>
      </p:sp>
      <p:sp>
        <p:nvSpPr>
          <p:cNvPr id="210" name="Text 208"/>
          <p:cNvSpPr/>
          <p:nvPr/>
        </p:nvSpPr>
        <p:spPr>
          <a:xfrm>
            <a:off x="9353814" y="4334256"/>
            <a:ext cx="1136406" cy="210312"/>
          </a:xfrm>
          <a:prstGeom prst="rect">
            <a:avLst/>
          </a:prstGeom>
          <a:noFill/>
          <a:ln/>
        </p:spPr>
        <p:txBody>
          <a:bodyPr wrap="square" lIns="0" tIns="0" rIns="0" bIns="0" rtlCol="0" anchor="ctr"/>
          <a:lstStyle/>
          <a:p>
            <a:pPr indent="0" marL="0">
              <a:lnSpc>
                <a:spcPts val="886"/>
              </a:lnSpc>
              <a:buNone/>
            </a:pPr>
            <a:r>
              <a:rPr lang="en-US" sz="820" b="1" dirty="0">
                <a:solidFill>
                  <a:srgbClr val="C9372C"/>
                </a:solidFill>
                <a:latin typeface="Arial" pitchFamily="34" charset="0"/>
                <a:ea typeface="Arial" pitchFamily="34" charset="-122"/>
                <a:cs typeface="Arial" pitchFamily="34" charset="-120"/>
              </a:rPr>
              <a:t>40h</a:t>
            </a:r>
            <a:endParaRPr lang="en-US" sz="820" dirty="0"/>
          </a:p>
        </p:txBody>
      </p:sp>
      <p:sp>
        <p:nvSpPr>
          <p:cNvPr id="211" name="Shape 209"/>
          <p:cNvSpPr/>
          <p:nvPr/>
        </p:nvSpPr>
        <p:spPr>
          <a:xfrm>
            <a:off x="10599949" y="4270248"/>
            <a:ext cx="1131803" cy="301752"/>
          </a:xfrm>
          <a:prstGeom prst="roundRect">
            <a:avLst>
              <a:gd name="adj" fmla="val 10606"/>
            </a:avLst>
          </a:prstGeom>
          <a:solidFill>
            <a:srgbClr val="FFFFFF"/>
          </a:solidFill>
          <a:ln w="6985">
            <a:solidFill>
              <a:srgbClr val="E1E5EA"/>
            </a:solidFill>
            <a:prstDash val="solid"/>
          </a:ln>
        </p:spPr>
      </p:sp>
      <p:sp>
        <p:nvSpPr>
          <p:cNvPr id="212" name="Text 210"/>
          <p:cNvSpPr/>
          <p:nvPr/>
        </p:nvSpPr>
        <p:spPr>
          <a:xfrm>
            <a:off x="10673101" y="4334256"/>
            <a:ext cx="985499" cy="210312"/>
          </a:xfrm>
          <a:prstGeom prst="rect">
            <a:avLst/>
          </a:prstGeom>
          <a:noFill/>
          <a:ln/>
        </p:spPr>
        <p:txBody>
          <a:bodyPr wrap="square" lIns="0" tIns="0" rIns="0" bIns="0" rtlCol="0" anchor="ctr"/>
          <a:lstStyle/>
          <a:p>
            <a:pPr indent="0" marL="0">
              <a:lnSpc>
                <a:spcPts val="886"/>
              </a:lnSpc>
              <a:buNone/>
            </a:pPr>
            <a:r>
              <a:rPr lang="en-US" sz="820" dirty="0">
                <a:solidFill>
                  <a:srgbClr val="44546F"/>
                </a:solidFill>
                <a:latin typeface="Arial" pitchFamily="34" charset="0"/>
                <a:ea typeface="Arial" pitchFamily="34" charset="-122"/>
                <a:cs typeface="Arial" pitchFamily="34" charset="-120"/>
              </a:rPr>
              <a:t>Rework</a:t>
            </a:r>
            <a:endParaRPr lang="en-US" sz="820" dirty="0"/>
          </a:p>
        </p:txBody>
      </p:sp>
      <p:sp>
        <p:nvSpPr>
          <p:cNvPr id="213" name="Shape 211"/>
          <p:cNvSpPr/>
          <p:nvPr/>
        </p:nvSpPr>
        <p:spPr>
          <a:xfrm>
            <a:off x="457200" y="4626864"/>
            <a:ext cx="3621770" cy="301752"/>
          </a:xfrm>
          <a:prstGeom prst="roundRect">
            <a:avLst>
              <a:gd name="adj" fmla="val 10606"/>
            </a:avLst>
          </a:prstGeom>
          <a:solidFill>
            <a:srgbClr val="FAFBFC"/>
          </a:solidFill>
          <a:ln w="6985">
            <a:solidFill>
              <a:srgbClr val="E1E5EA"/>
            </a:solidFill>
            <a:prstDash val="solid"/>
          </a:ln>
        </p:spPr>
      </p:sp>
      <p:sp>
        <p:nvSpPr>
          <p:cNvPr id="214" name="Shape 212"/>
          <p:cNvSpPr/>
          <p:nvPr/>
        </p:nvSpPr>
        <p:spPr>
          <a:xfrm>
            <a:off x="457200" y="4663440"/>
            <a:ext cx="32004" cy="228600"/>
          </a:xfrm>
          <a:prstGeom prst="rect">
            <a:avLst/>
          </a:prstGeom>
          <a:solidFill>
            <a:srgbClr val="C9372C"/>
          </a:solidFill>
          <a:ln/>
        </p:spPr>
      </p:sp>
      <p:sp>
        <p:nvSpPr>
          <p:cNvPr id="215" name="Text 213"/>
          <p:cNvSpPr/>
          <p:nvPr/>
        </p:nvSpPr>
        <p:spPr>
          <a:xfrm>
            <a:off x="530352" y="4690872"/>
            <a:ext cx="3475466" cy="210312"/>
          </a:xfrm>
          <a:prstGeom prst="rect">
            <a:avLst/>
          </a:prstGeom>
          <a:noFill/>
          <a:ln/>
        </p:spPr>
        <p:txBody>
          <a:bodyPr wrap="square" lIns="0" tIns="0" rIns="0" bIns="0" rtlCol="0" anchor="ctr"/>
          <a:lstStyle/>
          <a:p>
            <a:pPr indent="0" marL="0">
              <a:lnSpc>
                <a:spcPts val="886"/>
              </a:lnSpc>
              <a:buNone/>
            </a:pPr>
            <a:r>
              <a:rPr lang="en-US" sz="820" b="1" dirty="0">
                <a:solidFill>
                  <a:srgbClr val="172B4D"/>
                </a:solidFill>
                <a:latin typeface="Arial" pitchFamily="34" charset="0"/>
                <a:ea typeface="Arial" pitchFamily="34" charset="-122"/>
                <a:cs typeface="Arial" pitchFamily="34" charset="-120"/>
              </a:rPr>
              <a:t>Pending - Completed</a:t>
            </a:r>
            <a:endParaRPr lang="en-US" sz="820" dirty="0"/>
          </a:p>
        </p:txBody>
      </p:sp>
      <p:sp>
        <p:nvSpPr>
          <p:cNvPr id="216" name="Shape 214"/>
          <p:cNvSpPr/>
          <p:nvPr/>
        </p:nvSpPr>
        <p:spPr>
          <a:xfrm>
            <a:off x="4115546" y="4626864"/>
            <a:ext cx="1886339" cy="301752"/>
          </a:xfrm>
          <a:prstGeom prst="roundRect">
            <a:avLst>
              <a:gd name="adj" fmla="val 10606"/>
            </a:avLst>
          </a:prstGeom>
          <a:solidFill>
            <a:srgbClr val="FAFBFC"/>
          </a:solidFill>
          <a:ln w="6985">
            <a:solidFill>
              <a:srgbClr val="E1E5EA"/>
            </a:solidFill>
            <a:prstDash val="solid"/>
          </a:ln>
        </p:spPr>
      </p:sp>
      <p:sp>
        <p:nvSpPr>
          <p:cNvPr id="217" name="Text 215"/>
          <p:cNvSpPr/>
          <p:nvPr/>
        </p:nvSpPr>
        <p:spPr>
          <a:xfrm>
            <a:off x="4188698" y="4690872"/>
            <a:ext cx="1740035" cy="210312"/>
          </a:xfrm>
          <a:prstGeom prst="rect">
            <a:avLst/>
          </a:prstGeom>
          <a:noFill/>
          <a:ln/>
        </p:spPr>
        <p:txBody>
          <a:bodyPr wrap="square" lIns="0" tIns="0" rIns="0" bIns="0" rtlCol="0" anchor="ctr"/>
          <a:lstStyle/>
          <a:p>
            <a:pPr indent="0" marL="0">
              <a:lnSpc>
                <a:spcPts val="886"/>
              </a:lnSpc>
              <a:buNone/>
            </a:pPr>
            <a:r>
              <a:rPr lang="en-US" sz="820" dirty="0">
                <a:solidFill>
                  <a:srgbClr val="44546F"/>
                </a:solidFill>
                <a:latin typeface="Arial" pitchFamily="34" charset="0"/>
                <a:ea typeface="Arial" pitchFamily="34" charset="-122"/>
                <a:cs typeface="Arial" pitchFamily="34" charset="-120"/>
              </a:rPr>
              <a:t>Pending</a:t>
            </a:r>
            <a:endParaRPr lang="en-US" sz="820" dirty="0"/>
          </a:p>
        </p:txBody>
      </p:sp>
      <p:sp>
        <p:nvSpPr>
          <p:cNvPr id="218" name="Shape 216"/>
          <p:cNvSpPr/>
          <p:nvPr/>
        </p:nvSpPr>
        <p:spPr>
          <a:xfrm>
            <a:off x="6038461" y="4626864"/>
            <a:ext cx="1886339" cy="301752"/>
          </a:xfrm>
          <a:prstGeom prst="roundRect">
            <a:avLst>
              <a:gd name="adj" fmla="val 10606"/>
            </a:avLst>
          </a:prstGeom>
          <a:solidFill>
            <a:srgbClr val="FAFBFC"/>
          </a:solidFill>
          <a:ln w="6985">
            <a:solidFill>
              <a:srgbClr val="E1E5EA"/>
            </a:solidFill>
            <a:prstDash val="solid"/>
          </a:ln>
        </p:spPr>
      </p:sp>
      <p:sp>
        <p:nvSpPr>
          <p:cNvPr id="219" name="Text 217"/>
          <p:cNvSpPr/>
          <p:nvPr/>
        </p:nvSpPr>
        <p:spPr>
          <a:xfrm>
            <a:off x="6111613" y="4690872"/>
            <a:ext cx="1740035" cy="210312"/>
          </a:xfrm>
          <a:prstGeom prst="rect">
            <a:avLst/>
          </a:prstGeom>
          <a:noFill/>
          <a:ln/>
        </p:spPr>
        <p:txBody>
          <a:bodyPr wrap="square" lIns="0" tIns="0" rIns="0" bIns="0" rtlCol="0" anchor="ctr"/>
          <a:lstStyle/>
          <a:p>
            <a:pPr indent="0" marL="0">
              <a:lnSpc>
                <a:spcPts val="886"/>
              </a:lnSpc>
              <a:buNone/>
            </a:pPr>
            <a:r>
              <a:rPr lang="en-US" sz="820" dirty="0">
                <a:solidFill>
                  <a:srgbClr val="44546F"/>
                </a:solidFill>
                <a:latin typeface="Arial" pitchFamily="34" charset="0"/>
                <a:ea typeface="Arial" pitchFamily="34" charset="-122"/>
                <a:cs typeface="Arial" pitchFamily="34" charset="-120"/>
              </a:rPr>
              <a:t>Completed</a:t>
            </a:r>
            <a:endParaRPr lang="en-US" sz="820" dirty="0"/>
          </a:p>
        </p:txBody>
      </p:sp>
      <p:sp>
        <p:nvSpPr>
          <p:cNvPr id="220" name="Shape 218"/>
          <p:cNvSpPr/>
          <p:nvPr/>
        </p:nvSpPr>
        <p:spPr>
          <a:xfrm>
            <a:off x="7961376" y="4626864"/>
            <a:ext cx="1282710" cy="301752"/>
          </a:xfrm>
          <a:prstGeom prst="roundRect">
            <a:avLst>
              <a:gd name="adj" fmla="val 10606"/>
            </a:avLst>
          </a:prstGeom>
          <a:solidFill>
            <a:srgbClr val="FAFBFC"/>
          </a:solidFill>
          <a:ln w="6985">
            <a:solidFill>
              <a:srgbClr val="E1E5EA"/>
            </a:solidFill>
            <a:prstDash val="solid"/>
          </a:ln>
        </p:spPr>
      </p:sp>
      <p:sp>
        <p:nvSpPr>
          <p:cNvPr id="221" name="Text 219"/>
          <p:cNvSpPr/>
          <p:nvPr/>
        </p:nvSpPr>
        <p:spPr>
          <a:xfrm>
            <a:off x="8034528" y="4690872"/>
            <a:ext cx="1136406" cy="210312"/>
          </a:xfrm>
          <a:prstGeom prst="rect">
            <a:avLst/>
          </a:prstGeom>
          <a:noFill/>
          <a:ln/>
        </p:spPr>
        <p:txBody>
          <a:bodyPr wrap="square" lIns="0" tIns="0" rIns="0" bIns="0" rtlCol="0" anchor="ctr"/>
          <a:lstStyle/>
          <a:p>
            <a:pPr indent="0" marL="0">
              <a:lnSpc>
                <a:spcPts val="886"/>
              </a:lnSpc>
              <a:buNone/>
            </a:pPr>
            <a:r>
              <a:rPr lang="en-US" sz="820" b="1" dirty="0">
                <a:solidFill>
                  <a:srgbClr val="09326C"/>
                </a:solidFill>
                <a:latin typeface="Arial" pitchFamily="34" charset="0"/>
                <a:ea typeface="Arial" pitchFamily="34" charset="-122"/>
                <a:cs typeface="Arial" pitchFamily="34" charset="-120"/>
              </a:rPr>
              <a:t>46</a:t>
            </a:r>
            <a:endParaRPr lang="en-US" sz="820" dirty="0"/>
          </a:p>
        </p:txBody>
      </p:sp>
      <p:sp>
        <p:nvSpPr>
          <p:cNvPr id="222" name="Shape 220"/>
          <p:cNvSpPr/>
          <p:nvPr/>
        </p:nvSpPr>
        <p:spPr>
          <a:xfrm>
            <a:off x="9280662" y="4626864"/>
            <a:ext cx="1282710" cy="301752"/>
          </a:xfrm>
          <a:prstGeom prst="roundRect">
            <a:avLst>
              <a:gd name="adj" fmla="val 10606"/>
            </a:avLst>
          </a:prstGeom>
          <a:solidFill>
            <a:srgbClr val="FAFBFC"/>
          </a:solidFill>
          <a:ln w="6985">
            <a:solidFill>
              <a:srgbClr val="E1E5EA"/>
            </a:solidFill>
            <a:prstDash val="solid"/>
          </a:ln>
        </p:spPr>
      </p:sp>
      <p:sp>
        <p:nvSpPr>
          <p:cNvPr id="223" name="Text 221"/>
          <p:cNvSpPr/>
          <p:nvPr/>
        </p:nvSpPr>
        <p:spPr>
          <a:xfrm>
            <a:off x="9353814" y="4690872"/>
            <a:ext cx="1136406" cy="210312"/>
          </a:xfrm>
          <a:prstGeom prst="rect">
            <a:avLst/>
          </a:prstGeom>
          <a:noFill/>
          <a:ln/>
        </p:spPr>
        <p:txBody>
          <a:bodyPr wrap="square" lIns="0" tIns="0" rIns="0" bIns="0" rtlCol="0" anchor="ctr"/>
          <a:lstStyle/>
          <a:p>
            <a:pPr indent="0" marL="0">
              <a:lnSpc>
                <a:spcPts val="886"/>
              </a:lnSpc>
              <a:buNone/>
            </a:pPr>
            <a:r>
              <a:rPr lang="en-US" sz="820" b="1" dirty="0">
                <a:solidFill>
                  <a:srgbClr val="C9372C"/>
                </a:solidFill>
                <a:latin typeface="Arial" pitchFamily="34" charset="0"/>
                <a:ea typeface="Arial" pitchFamily="34" charset="-122"/>
                <a:cs typeface="Arial" pitchFamily="34" charset="-120"/>
              </a:rPr>
              <a:t>123h</a:t>
            </a:r>
            <a:endParaRPr lang="en-US" sz="820" dirty="0"/>
          </a:p>
        </p:txBody>
      </p:sp>
      <p:sp>
        <p:nvSpPr>
          <p:cNvPr id="224" name="Shape 222"/>
          <p:cNvSpPr/>
          <p:nvPr/>
        </p:nvSpPr>
        <p:spPr>
          <a:xfrm>
            <a:off x="10599949" y="4626864"/>
            <a:ext cx="1131803" cy="301752"/>
          </a:xfrm>
          <a:prstGeom prst="roundRect">
            <a:avLst>
              <a:gd name="adj" fmla="val 10606"/>
            </a:avLst>
          </a:prstGeom>
          <a:solidFill>
            <a:srgbClr val="FAFBFC"/>
          </a:solidFill>
          <a:ln w="6985">
            <a:solidFill>
              <a:srgbClr val="E1E5EA"/>
            </a:solidFill>
            <a:prstDash val="solid"/>
          </a:ln>
        </p:spPr>
      </p:sp>
      <p:sp>
        <p:nvSpPr>
          <p:cNvPr id="225" name="Text 223"/>
          <p:cNvSpPr/>
          <p:nvPr/>
        </p:nvSpPr>
        <p:spPr>
          <a:xfrm>
            <a:off x="10673101" y="4690872"/>
            <a:ext cx="985499" cy="210312"/>
          </a:xfrm>
          <a:prstGeom prst="rect">
            <a:avLst/>
          </a:prstGeom>
          <a:noFill/>
          <a:ln/>
        </p:spPr>
        <p:txBody>
          <a:bodyPr wrap="square" lIns="0" tIns="0" rIns="0" bIns="0" rtlCol="0" anchor="ctr"/>
          <a:lstStyle/>
          <a:p>
            <a:pPr indent="0" marL="0">
              <a:lnSpc>
                <a:spcPts val="886"/>
              </a:lnSpc>
              <a:buNone/>
            </a:pPr>
            <a:r>
              <a:rPr lang="en-US" sz="820" dirty="0">
                <a:solidFill>
                  <a:srgbClr val="44546F"/>
                </a:solidFill>
                <a:latin typeface="Arial" pitchFamily="34" charset="0"/>
                <a:ea typeface="Arial" pitchFamily="34" charset="-122"/>
                <a:cs typeface="Arial" pitchFamily="34" charset="-120"/>
              </a:rPr>
              <a:t>Rework</a:t>
            </a:r>
            <a:endParaRPr lang="en-US" sz="820" dirty="0"/>
          </a:p>
        </p:txBody>
      </p:sp>
      <p:sp>
        <p:nvSpPr>
          <p:cNvPr id="226" name="Shape 224"/>
          <p:cNvSpPr/>
          <p:nvPr/>
        </p:nvSpPr>
        <p:spPr>
          <a:xfrm>
            <a:off x="457200" y="4983480"/>
            <a:ext cx="3621770" cy="301752"/>
          </a:xfrm>
          <a:prstGeom prst="roundRect">
            <a:avLst>
              <a:gd name="adj" fmla="val 10606"/>
            </a:avLst>
          </a:prstGeom>
          <a:solidFill>
            <a:srgbClr val="FFFFFF"/>
          </a:solidFill>
          <a:ln w="6985">
            <a:solidFill>
              <a:srgbClr val="E1E5EA"/>
            </a:solidFill>
            <a:prstDash val="solid"/>
          </a:ln>
        </p:spPr>
      </p:sp>
      <p:sp>
        <p:nvSpPr>
          <p:cNvPr id="227" name="Shape 225"/>
          <p:cNvSpPr/>
          <p:nvPr/>
        </p:nvSpPr>
        <p:spPr>
          <a:xfrm>
            <a:off x="457200" y="5020056"/>
            <a:ext cx="32004" cy="228600"/>
          </a:xfrm>
          <a:prstGeom prst="rect">
            <a:avLst/>
          </a:prstGeom>
          <a:solidFill>
            <a:srgbClr val="C9372C"/>
          </a:solidFill>
          <a:ln/>
        </p:spPr>
      </p:sp>
      <p:sp>
        <p:nvSpPr>
          <p:cNvPr id="228" name="Text 226"/>
          <p:cNvSpPr/>
          <p:nvPr/>
        </p:nvSpPr>
        <p:spPr>
          <a:xfrm>
            <a:off x="530352" y="5047488"/>
            <a:ext cx="3475466" cy="210312"/>
          </a:xfrm>
          <a:prstGeom prst="rect">
            <a:avLst/>
          </a:prstGeom>
          <a:noFill/>
          <a:ln/>
        </p:spPr>
        <p:txBody>
          <a:bodyPr wrap="square" lIns="0" tIns="0" rIns="0" bIns="0" rtlCol="0" anchor="ctr"/>
          <a:lstStyle/>
          <a:p>
            <a:pPr indent="0" marL="0">
              <a:lnSpc>
                <a:spcPts val="886"/>
              </a:lnSpc>
              <a:buNone/>
            </a:pPr>
            <a:r>
              <a:rPr lang="en-US" sz="820" b="1" dirty="0">
                <a:solidFill>
                  <a:srgbClr val="172B4D"/>
                </a:solidFill>
                <a:latin typeface="Arial" pitchFamily="34" charset="0"/>
                <a:ea typeface="Arial" pitchFamily="34" charset="-122"/>
                <a:cs typeface="Arial" pitchFamily="34" charset="-120"/>
              </a:rPr>
              <a:t>Completed - Work in Progress</a:t>
            </a:r>
            <a:endParaRPr lang="en-US" sz="820" dirty="0"/>
          </a:p>
        </p:txBody>
      </p:sp>
      <p:sp>
        <p:nvSpPr>
          <p:cNvPr id="229" name="Shape 227"/>
          <p:cNvSpPr/>
          <p:nvPr/>
        </p:nvSpPr>
        <p:spPr>
          <a:xfrm>
            <a:off x="4115546" y="4983480"/>
            <a:ext cx="1886339" cy="301752"/>
          </a:xfrm>
          <a:prstGeom prst="roundRect">
            <a:avLst>
              <a:gd name="adj" fmla="val 10606"/>
            </a:avLst>
          </a:prstGeom>
          <a:solidFill>
            <a:srgbClr val="FFFFFF"/>
          </a:solidFill>
          <a:ln w="6985">
            <a:solidFill>
              <a:srgbClr val="E1E5EA"/>
            </a:solidFill>
            <a:prstDash val="solid"/>
          </a:ln>
        </p:spPr>
      </p:sp>
      <p:sp>
        <p:nvSpPr>
          <p:cNvPr id="230" name="Text 228"/>
          <p:cNvSpPr/>
          <p:nvPr/>
        </p:nvSpPr>
        <p:spPr>
          <a:xfrm>
            <a:off x="4188698" y="5047488"/>
            <a:ext cx="1740035" cy="210312"/>
          </a:xfrm>
          <a:prstGeom prst="rect">
            <a:avLst/>
          </a:prstGeom>
          <a:noFill/>
          <a:ln/>
        </p:spPr>
        <p:txBody>
          <a:bodyPr wrap="square" lIns="0" tIns="0" rIns="0" bIns="0" rtlCol="0" anchor="ctr"/>
          <a:lstStyle/>
          <a:p>
            <a:pPr indent="0" marL="0">
              <a:lnSpc>
                <a:spcPts val="886"/>
              </a:lnSpc>
              <a:buNone/>
            </a:pPr>
            <a:r>
              <a:rPr lang="en-US" sz="820" dirty="0">
                <a:solidFill>
                  <a:srgbClr val="44546F"/>
                </a:solidFill>
                <a:latin typeface="Arial" pitchFamily="34" charset="0"/>
                <a:ea typeface="Arial" pitchFamily="34" charset="-122"/>
                <a:cs typeface="Arial" pitchFamily="34" charset="-120"/>
              </a:rPr>
              <a:t>Completed</a:t>
            </a:r>
            <a:endParaRPr lang="en-US" sz="820" dirty="0"/>
          </a:p>
        </p:txBody>
      </p:sp>
      <p:sp>
        <p:nvSpPr>
          <p:cNvPr id="231" name="Shape 229"/>
          <p:cNvSpPr/>
          <p:nvPr/>
        </p:nvSpPr>
        <p:spPr>
          <a:xfrm>
            <a:off x="6038461" y="4983480"/>
            <a:ext cx="1886339" cy="301752"/>
          </a:xfrm>
          <a:prstGeom prst="roundRect">
            <a:avLst>
              <a:gd name="adj" fmla="val 10606"/>
            </a:avLst>
          </a:prstGeom>
          <a:solidFill>
            <a:srgbClr val="FFFFFF"/>
          </a:solidFill>
          <a:ln w="6985">
            <a:solidFill>
              <a:srgbClr val="E1E5EA"/>
            </a:solidFill>
            <a:prstDash val="solid"/>
          </a:ln>
        </p:spPr>
      </p:sp>
      <p:sp>
        <p:nvSpPr>
          <p:cNvPr id="232" name="Text 230"/>
          <p:cNvSpPr/>
          <p:nvPr/>
        </p:nvSpPr>
        <p:spPr>
          <a:xfrm>
            <a:off x="6111613" y="5047488"/>
            <a:ext cx="1740035" cy="210312"/>
          </a:xfrm>
          <a:prstGeom prst="rect">
            <a:avLst/>
          </a:prstGeom>
          <a:noFill/>
          <a:ln/>
        </p:spPr>
        <p:txBody>
          <a:bodyPr wrap="square" lIns="0" tIns="0" rIns="0" bIns="0" rtlCol="0" anchor="ctr"/>
          <a:lstStyle/>
          <a:p>
            <a:pPr indent="0" marL="0">
              <a:lnSpc>
                <a:spcPts val="886"/>
              </a:lnSpc>
              <a:buNone/>
            </a:pPr>
            <a:r>
              <a:rPr lang="en-US" sz="820" dirty="0">
                <a:solidFill>
                  <a:srgbClr val="44546F"/>
                </a:solidFill>
                <a:latin typeface="Arial" pitchFamily="34" charset="0"/>
                <a:ea typeface="Arial" pitchFamily="34" charset="-122"/>
                <a:cs typeface="Arial" pitchFamily="34" charset="-120"/>
              </a:rPr>
              <a:t>Work in Progress</a:t>
            </a:r>
            <a:endParaRPr lang="en-US" sz="820" dirty="0"/>
          </a:p>
        </p:txBody>
      </p:sp>
      <p:sp>
        <p:nvSpPr>
          <p:cNvPr id="233" name="Shape 231"/>
          <p:cNvSpPr/>
          <p:nvPr/>
        </p:nvSpPr>
        <p:spPr>
          <a:xfrm>
            <a:off x="7961376" y="4983480"/>
            <a:ext cx="1282710" cy="301752"/>
          </a:xfrm>
          <a:prstGeom prst="roundRect">
            <a:avLst>
              <a:gd name="adj" fmla="val 10606"/>
            </a:avLst>
          </a:prstGeom>
          <a:solidFill>
            <a:srgbClr val="FFFFFF"/>
          </a:solidFill>
          <a:ln w="6985">
            <a:solidFill>
              <a:srgbClr val="E1E5EA"/>
            </a:solidFill>
            <a:prstDash val="solid"/>
          </a:ln>
        </p:spPr>
      </p:sp>
      <p:sp>
        <p:nvSpPr>
          <p:cNvPr id="234" name="Text 232"/>
          <p:cNvSpPr/>
          <p:nvPr/>
        </p:nvSpPr>
        <p:spPr>
          <a:xfrm>
            <a:off x="8034528" y="5047488"/>
            <a:ext cx="1136406" cy="210312"/>
          </a:xfrm>
          <a:prstGeom prst="rect">
            <a:avLst/>
          </a:prstGeom>
          <a:noFill/>
          <a:ln/>
        </p:spPr>
        <p:txBody>
          <a:bodyPr wrap="square" lIns="0" tIns="0" rIns="0" bIns="0" rtlCol="0" anchor="ctr"/>
          <a:lstStyle/>
          <a:p>
            <a:pPr indent="0" marL="0">
              <a:lnSpc>
                <a:spcPts val="886"/>
              </a:lnSpc>
              <a:buNone/>
            </a:pPr>
            <a:r>
              <a:rPr lang="en-US" sz="820" b="1" dirty="0">
                <a:solidFill>
                  <a:srgbClr val="09326C"/>
                </a:solidFill>
                <a:latin typeface="Arial" pitchFamily="34" charset="0"/>
                <a:ea typeface="Arial" pitchFamily="34" charset="-122"/>
                <a:cs typeface="Arial" pitchFamily="34" charset="-120"/>
              </a:rPr>
              <a:t>28</a:t>
            </a:r>
            <a:endParaRPr lang="en-US" sz="820" dirty="0"/>
          </a:p>
        </p:txBody>
      </p:sp>
      <p:sp>
        <p:nvSpPr>
          <p:cNvPr id="235" name="Shape 233"/>
          <p:cNvSpPr/>
          <p:nvPr/>
        </p:nvSpPr>
        <p:spPr>
          <a:xfrm>
            <a:off x="9280662" y="4983480"/>
            <a:ext cx="1282710" cy="301752"/>
          </a:xfrm>
          <a:prstGeom prst="roundRect">
            <a:avLst>
              <a:gd name="adj" fmla="val 10606"/>
            </a:avLst>
          </a:prstGeom>
          <a:solidFill>
            <a:srgbClr val="FFFFFF"/>
          </a:solidFill>
          <a:ln w="6985">
            <a:solidFill>
              <a:srgbClr val="E1E5EA"/>
            </a:solidFill>
            <a:prstDash val="solid"/>
          </a:ln>
        </p:spPr>
      </p:sp>
      <p:sp>
        <p:nvSpPr>
          <p:cNvPr id="236" name="Text 234"/>
          <p:cNvSpPr/>
          <p:nvPr/>
        </p:nvSpPr>
        <p:spPr>
          <a:xfrm>
            <a:off x="9353814" y="5047488"/>
            <a:ext cx="1136406" cy="210312"/>
          </a:xfrm>
          <a:prstGeom prst="rect">
            <a:avLst/>
          </a:prstGeom>
          <a:noFill/>
          <a:ln/>
        </p:spPr>
        <p:txBody>
          <a:bodyPr wrap="square" lIns="0" tIns="0" rIns="0" bIns="0" rtlCol="0" anchor="ctr"/>
          <a:lstStyle/>
          <a:p>
            <a:pPr indent="0" marL="0">
              <a:lnSpc>
                <a:spcPts val="886"/>
              </a:lnSpc>
              <a:buNone/>
            </a:pPr>
            <a:r>
              <a:rPr lang="en-US" sz="820" b="1" dirty="0">
                <a:solidFill>
                  <a:srgbClr val="C9372C"/>
                </a:solidFill>
                <a:latin typeface="Arial" pitchFamily="34" charset="0"/>
                <a:ea typeface="Arial" pitchFamily="34" charset="-122"/>
                <a:cs typeface="Arial" pitchFamily="34" charset="-120"/>
              </a:rPr>
              <a:t>36h</a:t>
            </a:r>
            <a:endParaRPr lang="en-US" sz="820" dirty="0"/>
          </a:p>
        </p:txBody>
      </p:sp>
      <p:sp>
        <p:nvSpPr>
          <p:cNvPr id="237" name="Shape 235"/>
          <p:cNvSpPr/>
          <p:nvPr/>
        </p:nvSpPr>
        <p:spPr>
          <a:xfrm>
            <a:off x="10599949" y="4983480"/>
            <a:ext cx="1131803" cy="301752"/>
          </a:xfrm>
          <a:prstGeom prst="roundRect">
            <a:avLst>
              <a:gd name="adj" fmla="val 10606"/>
            </a:avLst>
          </a:prstGeom>
          <a:solidFill>
            <a:srgbClr val="FFFFFF"/>
          </a:solidFill>
          <a:ln w="6985">
            <a:solidFill>
              <a:srgbClr val="E1E5EA"/>
            </a:solidFill>
            <a:prstDash val="solid"/>
          </a:ln>
        </p:spPr>
      </p:sp>
      <p:sp>
        <p:nvSpPr>
          <p:cNvPr id="238" name="Text 236"/>
          <p:cNvSpPr/>
          <p:nvPr/>
        </p:nvSpPr>
        <p:spPr>
          <a:xfrm>
            <a:off x="10673101" y="5047488"/>
            <a:ext cx="985499" cy="210312"/>
          </a:xfrm>
          <a:prstGeom prst="rect">
            <a:avLst/>
          </a:prstGeom>
          <a:noFill/>
          <a:ln/>
        </p:spPr>
        <p:txBody>
          <a:bodyPr wrap="square" lIns="0" tIns="0" rIns="0" bIns="0" rtlCol="0" anchor="ctr"/>
          <a:lstStyle/>
          <a:p>
            <a:pPr indent="0" marL="0">
              <a:lnSpc>
                <a:spcPts val="886"/>
              </a:lnSpc>
              <a:buNone/>
            </a:pPr>
            <a:r>
              <a:rPr lang="en-US" sz="820" dirty="0">
                <a:solidFill>
                  <a:srgbClr val="44546F"/>
                </a:solidFill>
                <a:latin typeface="Arial" pitchFamily="34" charset="0"/>
                <a:ea typeface="Arial" pitchFamily="34" charset="-122"/>
                <a:cs typeface="Arial" pitchFamily="34" charset="-120"/>
              </a:rPr>
              <a:t>Rework</a:t>
            </a:r>
            <a:endParaRPr lang="en-US" sz="820" dirty="0"/>
          </a:p>
        </p:txBody>
      </p:sp>
      <p:sp>
        <p:nvSpPr>
          <p:cNvPr id="239" name="Shape 237"/>
          <p:cNvSpPr/>
          <p:nvPr/>
        </p:nvSpPr>
        <p:spPr>
          <a:xfrm>
            <a:off x="457200" y="5340096"/>
            <a:ext cx="3621770" cy="301752"/>
          </a:xfrm>
          <a:prstGeom prst="roundRect">
            <a:avLst>
              <a:gd name="adj" fmla="val 10606"/>
            </a:avLst>
          </a:prstGeom>
          <a:solidFill>
            <a:srgbClr val="FAFBFC"/>
          </a:solidFill>
          <a:ln w="6985">
            <a:solidFill>
              <a:srgbClr val="E1E5EA"/>
            </a:solidFill>
            <a:prstDash val="solid"/>
          </a:ln>
        </p:spPr>
      </p:sp>
      <p:sp>
        <p:nvSpPr>
          <p:cNvPr id="240" name="Shape 238"/>
          <p:cNvSpPr/>
          <p:nvPr/>
        </p:nvSpPr>
        <p:spPr>
          <a:xfrm>
            <a:off x="457200" y="5376672"/>
            <a:ext cx="32004" cy="228600"/>
          </a:xfrm>
          <a:prstGeom prst="rect">
            <a:avLst/>
          </a:prstGeom>
          <a:solidFill>
            <a:srgbClr val="C9372C"/>
          </a:solidFill>
          <a:ln/>
        </p:spPr>
      </p:sp>
      <p:sp>
        <p:nvSpPr>
          <p:cNvPr id="241" name="Text 239"/>
          <p:cNvSpPr/>
          <p:nvPr/>
        </p:nvSpPr>
        <p:spPr>
          <a:xfrm>
            <a:off x="530352" y="5404104"/>
            <a:ext cx="3475466" cy="210312"/>
          </a:xfrm>
          <a:prstGeom prst="rect">
            <a:avLst/>
          </a:prstGeom>
          <a:noFill/>
          <a:ln/>
        </p:spPr>
        <p:txBody>
          <a:bodyPr wrap="square" lIns="0" tIns="0" rIns="0" bIns="0" rtlCol="0" anchor="ctr"/>
          <a:lstStyle/>
          <a:p>
            <a:pPr indent="0" marL="0">
              <a:lnSpc>
                <a:spcPts val="886"/>
              </a:lnSpc>
              <a:buNone/>
            </a:pPr>
            <a:r>
              <a:rPr lang="en-US" sz="820" b="1" dirty="0">
                <a:solidFill>
                  <a:srgbClr val="172B4D"/>
                </a:solidFill>
                <a:latin typeface="Arial" pitchFamily="34" charset="0"/>
                <a:ea typeface="Arial" pitchFamily="34" charset="-122"/>
                <a:cs typeface="Arial" pitchFamily="34" charset="-120"/>
              </a:rPr>
              <a:t>Completed - Pending</a:t>
            </a:r>
            <a:endParaRPr lang="en-US" sz="820" dirty="0"/>
          </a:p>
        </p:txBody>
      </p:sp>
      <p:sp>
        <p:nvSpPr>
          <p:cNvPr id="242" name="Shape 240"/>
          <p:cNvSpPr/>
          <p:nvPr/>
        </p:nvSpPr>
        <p:spPr>
          <a:xfrm>
            <a:off x="4115546" y="5340096"/>
            <a:ext cx="1886339" cy="301752"/>
          </a:xfrm>
          <a:prstGeom prst="roundRect">
            <a:avLst>
              <a:gd name="adj" fmla="val 10606"/>
            </a:avLst>
          </a:prstGeom>
          <a:solidFill>
            <a:srgbClr val="FAFBFC"/>
          </a:solidFill>
          <a:ln w="6985">
            <a:solidFill>
              <a:srgbClr val="E1E5EA"/>
            </a:solidFill>
            <a:prstDash val="solid"/>
          </a:ln>
        </p:spPr>
      </p:sp>
      <p:sp>
        <p:nvSpPr>
          <p:cNvPr id="243" name="Text 241"/>
          <p:cNvSpPr/>
          <p:nvPr/>
        </p:nvSpPr>
        <p:spPr>
          <a:xfrm>
            <a:off x="4188698" y="5404104"/>
            <a:ext cx="1740035" cy="210312"/>
          </a:xfrm>
          <a:prstGeom prst="rect">
            <a:avLst/>
          </a:prstGeom>
          <a:noFill/>
          <a:ln/>
        </p:spPr>
        <p:txBody>
          <a:bodyPr wrap="square" lIns="0" tIns="0" rIns="0" bIns="0" rtlCol="0" anchor="ctr"/>
          <a:lstStyle/>
          <a:p>
            <a:pPr indent="0" marL="0">
              <a:lnSpc>
                <a:spcPts val="886"/>
              </a:lnSpc>
              <a:buNone/>
            </a:pPr>
            <a:r>
              <a:rPr lang="en-US" sz="820" dirty="0">
                <a:solidFill>
                  <a:srgbClr val="44546F"/>
                </a:solidFill>
                <a:latin typeface="Arial" pitchFamily="34" charset="0"/>
                <a:ea typeface="Arial" pitchFamily="34" charset="-122"/>
                <a:cs typeface="Arial" pitchFamily="34" charset="-120"/>
              </a:rPr>
              <a:t>Completed</a:t>
            </a:r>
            <a:endParaRPr lang="en-US" sz="820" dirty="0"/>
          </a:p>
        </p:txBody>
      </p:sp>
      <p:sp>
        <p:nvSpPr>
          <p:cNvPr id="244" name="Shape 242"/>
          <p:cNvSpPr/>
          <p:nvPr/>
        </p:nvSpPr>
        <p:spPr>
          <a:xfrm>
            <a:off x="6038461" y="5340096"/>
            <a:ext cx="1886339" cy="301752"/>
          </a:xfrm>
          <a:prstGeom prst="roundRect">
            <a:avLst>
              <a:gd name="adj" fmla="val 10606"/>
            </a:avLst>
          </a:prstGeom>
          <a:solidFill>
            <a:srgbClr val="FAFBFC"/>
          </a:solidFill>
          <a:ln w="6985">
            <a:solidFill>
              <a:srgbClr val="E1E5EA"/>
            </a:solidFill>
            <a:prstDash val="solid"/>
          </a:ln>
        </p:spPr>
      </p:sp>
      <p:sp>
        <p:nvSpPr>
          <p:cNvPr id="245" name="Text 243"/>
          <p:cNvSpPr/>
          <p:nvPr/>
        </p:nvSpPr>
        <p:spPr>
          <a:xfrm>
            <a:off x="6111613" y="5404104"/>
            <a:ext cx="1740035" cy="210312"/>
          </a:xfrm>
          <a:prstGeom prst="rect">
            <a:avLst/>
          </a:prstGeom>
          <a:noFill/>
          <a:ln/>
        </p:spPr>
        <p:txBody>
          <a:bodyPr wrap="square" lIns="0" tIns="0" rIns="0" bIns="0" rtlCol="0" anchor="ctr"/>
          <a:lstStyle/>
          <a:p>
            <a:pPr indent="0" marL="0">
              <a:lnSpc>
                <a:spcPts val="886"/>
              </a:lnSpc>
              <a:buNone/>
            </a:pPr>
            <a:r>
              <a:rPr lang="en-US" sz="820" dirty="0">
                <a:solidFill>
                  <a:srgbClr val="44546F"/>
                </a:solidFill>
                <a:latin typeface="Arial" pitchFamily="34" charset="0"/>
                <a:ea typeface="Arial" pitchFamily="34" charset="-122"/>
                <a:cs typeface="Arial" pitchFamily="34" charset="-120"/>
              </a:rPr>
              <a:t>Pending</a:t>
            </a:r>
            <a:endParaRPr lang="en-US" sz="820" dirty="0"/>
          </a:p>
        </p:txBody>
      </p:sp>
      <p:sp>
        <p:nvSpPr>
          <p:cNvPr id="246" name="Shape 244"/>
          <p:cNvSpPr/>
          <p:nvPr/>
        </p:nvSpPr>
        <p:spPr>
          <a:xfrm>
            <a:off x="7961376" y="5340096"/>
            <a:ext cx="1282710" cy="301752"/>
          </a:xfrm>
          <a:prstGeom prst="roundRect">
            <a:avLst>
              <a:gd name="adj" fmla="val 10606"/>
            </a:avLst>
          </a:prstGeom>
          <a:solidFill>
            <a:srgbClr val="FAFBFC"/>
          </a:solidFill>
          <a:ln w="6985">
            <a:solidFill>
              <a:srgbClr val="E1E5EA"/>
            </a:solidFill>
            <a:prstDash val="solid"/>
          </a:ln>
        </p:spPr>
      </p:sp>
      <p:sp>
        <p:nvSpPr>
          <p:cNvPr id="247" name="Text 245"/>
          <p:cNvSpPr/>
          <p:nvPr/>
        </p:nvSpPr>
        <p:spPr>
          <a:xfrm>
            <a:off x="8034528" y="5404104"/>
            <a:ext cx="1136406" cy="210312"/>
          </a:xfrm>
          <a:prstGeom prst="rect">
            <a:avLst/>
          </a:prstGeom>
          <a:noFill/>
          <a:ln/>
        </p:spPr>
        <p:txBody>
          <a:bodyPr wrap="square" lIns="0" tIns="0" rIns="0" bIns="0" rtlCol="0" anchor="ctr"/>
          <a:lstStyle/>
          <a:p>
            <a:pPr indent="0" marL="0">
              <a:lnSpc>
                <a:spcPts val="886"/>
              </a:lnSpc>
              <a:buNone/>
            </a:pPr>
            <a:r>
              <a:rPr lang="en-US" sz="820" b="1" dirty="0">
                <a:solidFill>
                  <a:srgbClr val="09326C"/>
                </a:solidFill>
                <a:latin typeface="Arial" pitchFamily="34" charset="0"/>
                <a:ea typeface="Arial" pitchFamily="34" charset="-122"/>
                <a:cs typeface="Arial" pitchFamily="34" charset="-120"/>
              </a:rPr>
              <a:t>21</a:t>
            </a:r>
            <a:endParaRPr lang="en-US" sz="820" dirty="0"/>
          </a:p>
        </p:txBody>
      </p:sp>
      <p:sp>
        <p:nvSpPr>
          <p:cNvPr id="248" name="Shape 246"/>
          <p:cNvSpPr/>
          <p:nvPr/>
        </p:nvSpPr>
        <p:spPr>
          <a:xfrm>
            <a:off x="9280662" y="5340096"/>
            <a:ext cx="1282710" cy="301752"/>
          </a:xfrm>
          <a:prstGeom prst="roundRect">
            <a:avLst>
              <a:gd name="adj" fmla="val 10606"/>
            </a:avLst>
          </a:prstGeom>
          <a:solidFill>
            <a:srgbClr val="FAFBFC"/>
          </a:solidFill>
          <a:ln w="6985">
            <a:solidFill>
              <a:srgbClr val="E1E5EA"/>
            </a:solidFill>
            <a:prstDash val="solid"/>
          </a:ln>
        </p:spPr>
      </p:sp>
      <p:sp>
        <p:nvSpPr>
          <p:cNvPr id="249" name="Text 247"/>
          <p:cNvSpPr/>
          <p:nvPr/>
        </p:nvSpPr>
        <p:spPr>
          <a:xfrm>
            <a:off x="9353814" y="5404104"/>
            <a:ext cx="1136406" cy="210312"/>
          </a:xfrm>
          <a:prstGeom prst="rect">
            <a:avLst/>
          </a:prstGeom>
          <a:noFill/>
          <a:ln/>
        </p:spPr>
        <p:txBody>
          <a:bodyPr wrap="square" lIns="0" tIns="0" rIns="0" bIns="0" rtlCol="0" anchor="ctr"/>
          <a:lstStyle/>
          <a:p>
            <a:pPr indent="0" marL="0">
              <a:lnSpc>
                <a:spcPts val="886"/>
              </a:lnSpc>
              <a:buNone/>
            </a:pPr>
            <a:r>
              <a:rPr lang="en-US" sz="820" b="1" dirty="0">
                <a:solidFill>
                  <a:srgbClr val="C9372C"/>
                </a:solidFill>
                <a:latin typeface="Arial" pitchFamily="34" charset="0"/>
                <a:ea typeface="Arial" pitchFamily="34" charset="-122"/>
                <a:cs typeface="Arial" pitchFamily="34" charset="-120"/>
              </a:rPr>
              <a:t>31h</a:t>
            </a:r>
            <a:endParaRPr lang="en-US" sz="820" dirty="0"/>
          </a:p>
        </p:txBody>
      </p:sp>
      <p:sp>
        <p:nvSpPr>
          <p:cNvPr id="250" name="Shape 248"/>
          <p:cNvSpPr/>
          <p:nvPr/>
        </p:nvSpPr>
        <p:spPr>
          <a:xfrm>
            <a:off x="10599949" y="5340096"/>
            <a:ext cx="1131803" cy="301752"/>
          </a:xfrm>
          <a:prstGeom prst="roundRect">
            <a:avLst>
              <a:gd name="adj" fmla="val 10606"/>
            </a:avLst>
          </a:prstGeom>
          <a:solidFill>
            <a:srgbClr val="FAFBFC"/>
          </a:solidFill>
          <a:ln w="6985">
            <a:solidFill>
              <a:srgbClr val="E1E5EA"/>
            </a:solidFill>
            <a:prstDash val="solid"/>
          </a:ln>
        </p:spPr>
      </p:sp>
      <p:sp>
        <p:nvSpPr>
          <p:cNvPr id="251" name="Text 249"/>
          <p:cNvSpPr/>
          <p:nvPr/>
        </p:nvSpPr>
        <p:spPr>
          <a:xfrm>
            <a:off x="10673101" y="5404104"/>
            <a:ext cx="985499" cy="210312"/>
          </a:xfrm>
          <a:prstGeom prst="rect">
            <a:avLst/>
          </a:prstGeom>
          <a:noFill/>
          <a:ln/>
        </p:spPr>
        <p:txBody>
          <a:bodyPr wrap="square" lIns="0" tIns="0" rIns="0" bIns="0" rtlCol="0" anchor="ctr"/>
          <a:lstStyle/>
          <a:p>
            <a:pPr indent="0" marL="0">
              <a:lnSpc>
                <a:spcPts val="886"/>
              </a:lnSpc>
              <a:buNone/>
            </a:pPr>
            <a:r>
              <a:rPr lang="en-US" sz="820" dirty="0">
                <a:solidFill>
                  <a:srgbClr val="44546F"/>
                </a:solidFill>
                <a:latin typeface="Arial" pitchFamily="34" charset="0"/>
                <a:ea typeface="Arial" pitchFamily="34" charset="-122"/>
                <a:cs typeface="Arial" pitchFamily="34" charset="-120"/>
              </a:rPr>
              <a:t>Rework</a:t>
            </a:r>
            <a:endParaRPr lang="en-US" sz="820" dirty="0"/>
          </a:p>
        </p:txBody>
      </p:sp>
      <p:sp>
        <p:nvSpPr>
          <p:cNvPr id="252" name="Shape 250"/>
          <p:cNvSpPr/>
          <p:nvPr/>
        </p:nvSpPr>
        <p:spPr>
          <a:xfrm>
            <a:off x="457200" y="5696712"/>
            <a:ext cx="3621770" cy="301752"/>
          </a:xfrm>
          <a:prstGeom prst="roundRect">
            <a:avLst>
              <a:gd name="adj" fmla="val 10606"/>
            </a:avLst>
          </a:prstGeom>
          <a:solidFill>
            <a:srgbClr val="FFFFFF"/>
          </a:solidFill>
          <a:ln w="6985">
            <a:solidFill>
              <a:srgbClr val="E1E5EA"/>
            </a:solidFill>
            <a:prstDash val="solid"/>
          </a:ln>
        </p:spPr>
      </p:sp>
      <p:sp>
        <p:nvSpPr>
          <p:cNvPr id="253" name="Shape 251"/>
          <p:cNvSpPr/>
          <p:nvPr/>
        </p:nvSpPr>
        <p:spPr>
          <a:xfrm>
            <a:off x="457200" y="5733288"/>
            <a:ext cx="32004" cy="228600"/>
          </a:xfrm>
          <a:prstGeom prst="rect">
            <a:avLst/>
          </a:prstGeom>
          <a:solidFill>
            <a:srgbClr val="C9372C"/>
          </a:solidFill>
          <a:ln/>
        </p:spPr>
      </p:sp>
      <p:sp>
        <p:nvSpPr>
          <p:cNvPr id="254" name="Text 252"/>
          <p:cNvSpPr/>
          <p:nvPr/>
        </p:nvSpPr>
        <p:spPr>
          <a:xfrm>
            <a:off x="530352" y="5760720"/>
            <a:ext cx="3475466" cy="210312"/>
          </a:xfrm>
          <a:prstGeom prst="rect">
            <a:avLst/>
          </a:prstGeom>
          <a:noFill/>
          <a:ln/>
        </p:spPr>
        <p:txBody>
          <a:bodyPr wrap="square" lIns="0" tIns="0" rIns="0" bIns="0" rtlCol="0" anchor="ctr"/>
          <a:lstStyle/>
          <a:p>
            <a:pPr indent="0" marL="0">
              <a:lnSpc>
                <a:spcPts val="886"/>
              </a:lnSpc>
              <a:buNone/>
            </a:pPr>
            <a:r>
              <a:rPr lang="en-US" sz="820" b="1" dirty="0">
                <a:solidFill>
                  <a:srgbClr val="172B4D"/>
                </a:solidFill>
                <a:latin typeface="Arial" pitchFamily="34" charset="0"/>
                <a:ea typeface="Arial" pitchFamily="34" charset="-122"/>
                <a:cs typeface="Arial" pitchFamily="34" charset="-120"/>
              </a:rPr>
              <a:t>Closed - Closed</a:t>
            </a:r>
            <a:endParaRPr lang="en-US" sz="820" dirty="0"/>
          </a:p>
        </p:txBody>
      </p:sp>
      <p:sp>
        <p:nvSpPr>
          <p:cNvPr id="255" name="Shape 253"/>
          <p:cNvSpPr/>
          <p:nvPr/>
        </p:nvSpPr>
        <p:spPr>
          <a:xfrm>
            <a:off x="4115546" y="5696712"/>
            <a:ext cx="1886339" cy="301752"/>
          </a:xfrm>
          <a:prstGeom prst="roundRect">
            <a:avLst>
              <a:gd name="adj" fmla="val 10606"/>
            </a:avLst>
          </a:prstGeom>
          <a:solidFill>
            <a:srgbClr val="FFFFFF"/>
          </a:solidFill>
          <a:ln w="6985">
            <a:solidFill>
              <a:srgbClr val="E1E5EA"/>
            </a:solidFill>
            <a:prstDash val="solid"/>
          </a:ln>
        </p:spPr>
      </p:sp>
      <p:sp>
        <p:nvSpPr>
          <p:cNvPr id="256" name="Text 254"/>
          <p:cNvSpPr/>
          <p:nvPr/>
        </p:nvSpPr>
        <p:spPr>
          <a:xfrm>
            <a:off x="4188698" y="5760720"/>
            <a:ext cx="1740035" cy="210312"/>
          </a:xfrm>
          <a:prstGeom prst="rect">
            <a:avLst/>
          </a:prstGeom>
          <a:noFill/>
          <a:ln/>
        </p:spPr>
        <p:txBody>
          <a:bodyPr wrap="square" lIns="0" tIns="0" rIns="0" bIns="0" rtlCol="0" anchor="ctr"/>
          <a:lstStyle/>
          <a:p>
            <a:pPr indent="0" marL="0">
              <a:lnSpc>
                <a:spcPts val="886"/>
              </a:lnSpc>
              <a:buNone/>
            </a:pPr>
            <a:r>
              <a:rPr lang="en-US" sz="820" dirty="0">
                <a:solidFill>
                  <a:srgbClr val="44546F"/>
                </a:solidFill>
                <a:latin typeface="Arial" pitchFamily="34" charset="0"/>
                <a:ea typeface="Arial" pitchFamily="34" charset="-122"/>
                <a:cs typeface="Arial" pitchFamily="34" charset="-120"/>
              </a:rPr>
              <a:t>Closed</a:t>
            </a:r>
            <a:endParaRPr lang="en-US" sz="820" dirty="0"/>
          </a:p>
        </p:txBody>
      </p:sp>
      <p:sp>
        <p:nvSpPr>
          <p:cNvPr id="257" name="Shape 255"/>
          <p:cNvSpPr/>
          <p:nvPr/>
        </p:nvSpPr>
        <p:spPr>
          <a:xfrm>
            <a:off x="6038461" y="5696712"/>
            <a:ext cx="1886339" cy="301752"/>
          </a:xfrm>
          <a:prstGeom prst="roundRect">
            <a:avLst>
              <a:gd name="adj" fmla="val 10606"/>
            </a:avLst>
          </a:prstGeom>
          <a:solidFill>
            <a:srgbClr val="FFFFFF"/>
          </a:solidFill>
          <a:ln w="6985">
            <a:solidFill>
              <a:srgbClr val="E1E5EA"/>
            </a:solidFill>
            <a:prstDash val="solid"/>
          </a:ln>
        </p:spPr>
      </p:sp>
      <p:sp>
        <p:nvSpPr>
          <p:cNvPr id="258" name="Text 256"/>
          <p:cNvSpPr/>
          <p:nvPr/>
        </p:nvSpPr>
        <p:spPr>
          <a:xfrm>
            <a:off x="6111613" y="5760720"/>
            <a:ext cx="1740035" cy="210312"/>
          </a:xfrm>
          <a:prstGeom prst="rect">
            <a:avLst/>
          </a:prstGeom>
          <a:noFill/>
          <a:ln/>
        </p:spPr>
        <p:txBody>
          <a:bodyPr wrap="square" lIns="0" tIns="0" rIns="0" bIns="0" rtlCol="0" anchor="ctr"/>
          <a:lstStyle/>
          <a:p>
            <a:pPr indent="0" marL="0">
              <a:lnSpc>
                <a:spcPts val="886"/>
              </a:lnSpc>
              <a:buNone/>
            </a:pPr>
            <a:r>
              <a:rPr lang="en-US" sz="820" dirty="0">
                <a:solidFill>
                  <a:srgbClr val="44546F"/>
                </a:solidFill>
                <a:latin typeface="Arial" pitchFamily="34" charset="0"/>
                <a:ea typeface="Arial" pitchFamily="34" charset="-122"/>
                <a:cs typeface="Arial" pitchFamily="34" charset="-120"/>
              </a:rPr>
              <a:t>Closed</a:t>
            </a:r>
            <a:endParaRPr lang="en-US" sz="820" dirty="0"/>
          </a:p>
        </p:txBody>
      </p:sp>
      <p:sp>
        <p:nvSpPr>
          <p:cNvPr id="259" name="Shape 257"/>
          <p:cNvSpPr/>
          <p:nvPr/>
        </p:nvSpPr>
        <p:spPr>
          <a:xfrm>
            <a:off x="7961376" y="5696712"/>
            <a:ext cx="1282710" cy="301752"/>
          </a:xfrm>
          <a:prstGeom prst="roundRect">
            <a:avLst>
              <a:gd name="adj" fmla="val 10606"/>
            </a:avLst>
          </a:prstGeom>
          <a:solidFill>
            <a:srgbClr val="FFFFFF"/>
          </a:solidFill>
          <a:ln w="6985">
            <a:solidFill>
              <a:srgbClr val="E1E5EA"/>
            </a:solidFill>
            <a:prstDash val="solid"/>
          </a:ln>
        </p:spPr>
      </p:sp>
      <p:sp>
        <p:nvSpPr>
          <p:cNvPr id="260" name="Text 258"/>
          <p:cNvSpPr/>
          <p:nvPr/>
        </p:nvSpPr>
        <p:spPr>
          <a:xfrm>
            <a:off x="8034528" y="5760720"/>
            <a:ext cx="1136406" cy="210312"/>
          </a:xfrm>
          <a:prstGeom prst="rect">
            <a:avLst/>
          </a:prstGeom>
          <a:noFill/>
          <a:ln/>
        </p:spPr>
        <p:txBody>
          <a:bodyPr wrap="square" lIns="0" tIns="0" rIns="0" bIns="0" rtlCol="0" anchor="ctr"/>
          <a:lstStyle/>
          <a:p>
            <a:pPr indent="0" marL="0">
              <a:lnSpc>
                <a:spcPts val="886"/>
              </a:lnSpc>
              <a:buNone/>
            </a:pPr>
            <a:r>
              <a:rPr lang="en-US" sz="820" b="1" dirty="0">
                <a:solidFill>
                  <a:srgbClr val="09326C"/>
                </a:solidFill>
                <a:latin typeface="Arial" pitchFamily="34" charset="0"/>
                <a:ea typeface="Arial" pitchFamily="34" charset="-122"/>
                <a:cs typeface="Arial" pitchFamily="34" charset="-120"/>
              </a:rPr>
              <a:t>21</a:t>
            </a:r>
            <a:endParaRPr lang="en-US" sz="820" dirty="0"/>
          </a:p>
        </p:txBody>
      </p:sp>
      <p:sp>
        <p:nvSpPr>
          <p:cNvPr id="261" name="Shape 259"/>
          <p:cNvSpPr/>
          <p:nvPr/>
        </p:nvSpPr>
        <p:spPr>
          <a:xfrm>
            <a:off x="9280662" y="5696712"/>
            <a:ext cx="1282710" cy="301752"/>
          </a:xfrm>
          <a:prstGeom prst="roundRect">
            <a:avLst>
              <a:gd name="adj" fmla="val 10606"/>
            </a:avLst>
          </a:prstGeom>
          <a:solidFill>
            <a:srgbClr val="FFFFFF"/>
          </a:solidFill>
          <a:ln w="6985">
            <a:solidFill>
              <a:srgbClr val="E1E5EA"/>
            </a:solidFill>
            <a:prstDash val="solid"/>
          </a:ln>
        </p:spPr>
      </p:sp>
      <p:sp>
        <p:nvSpPr>
          <p:cNvPr id="262" name="Text 260"/>
          <p:cNvSpPr/>
          <p:nvPr/>
        </p:nvSpPr>
        <p:spPr>
          <a:xfrm>
            <a:off x="9353814" y="5760720"/>
            <a:ext cx="1136406" cy="210312"/>
          </a:xfrm>
          <a:prstGeom prst="rect">
            <a:avLst/>
          </a:prstGeom>
          <a:noFill/>
          <a:ln/>
        </p:spPr>
        <p:txBody>
          <a:bodyPr wrap="square" lIns="0" tIns="0" rIns="0" bIns="0" rtlCol="0" anchor="ctr"/>
          <a:lstStyle/>
          <a:p>
            <a:pPr indent="0" marL="0">
              <a:lnSpc>
                <a:spcPts val="886"/>
              </a:lnSpc>
              <a:buNone/>
            </a:pPr>
            <a:r>
              <a:rPr lang="en-US" sz="820" b="1" dirty="0">
                <a:solidFill>
                  <a:srgbClr val="C9372C"/>
                </a:solidFill>
                <a:latin typeface="Arial" pitchFamily="34" charset="0"/>
                <a:ea typeface="Arial" pitchFamily="34" charset="-122"/>
                <a:cs typeface="Arial" pitchFamily="34" charset="-120"/>
              </a:rPr>
              <a:t>0.0h</a:t>
            </a:r>
            <a:endParaRPr lang="en-US" sz="820" dirty="0"/>
          </a:p>
        </p:txBody>
      </p:sp>
      <p:sp>
        <p:nvSpPr>
          <p:cNvPr id="263" name="Shape 261"/>
          <p:cNvSpPr/>
          <p:nvPr/>
        </p:nvSpPr>
        <p:spPr>
          <a:xfrm>
            <a:off x="10599949" y="5696712"/>
            <a:ext cx="1131803" cy="301752"/>
          </a:xfrm>
          <a:prstGeom prst="roundRect">
            <a:avLst>
              <a:gd name="adj" fmla="val 10606"/>
            </a:avLst>
          </a:prstGeom>
          <a:solidFill>
            <a:srgbClr val="FFFFFF"/>
          </a:solidFill>
          <a:ln w="6985">
            <a:solidFill>
              <a:srgbClr val="E1E5EA"/>
            </a:solidFill>
            <a:prstDash val="solid"/>
          </a:ln>
        </p:spPr>
      </p:sp>
      <p:sp>
        <p:nvSpPr>
          <p:cNvPr id="264" name="Text 262"/>
          <p:cNvSpPr/>
          <p:nvPr/>
        </p:nvSpPr>
        <p:spPr>
          <a:xfrm>
            <a:off x="10673101" y="5760720"/>
            <a:ext cx="985499" cy="210312"/>
          </a:xfrm>
          <a:prstGeom prst="rect">
            <a:avLst/>
          </a:prstGeom>
          <a:noFill/>
          <a:ln/>
        </p:spPr>
        <p:txBody>
          <a:bodyPr wrap="square" lIns="0" tIns="0" rIns="0" bIns="0" rtlCol="0" anchor="ctr"/>
          <a:lstStyle/>
          <a:p>
            <a:pPr indent="0" marL="0">
              <a:lnSpc>
                <a:spcPts val="886"/>
              </a:lnSpc>
              <a:buNone/>
            </a:pPr>
            <a:r>
              <a:rPr lang="en-US" sz="820" dirty="0">
                <a:solidFill>
                  <a:srgbClr val="44546F"/>
                </a:solidFill>
                <a:latin typeface="Arial" pitchFamily="34" charset="0"/>
                <a:ea typeface="Arial" pitchFamily="34" charset="-122"/>
                <a:cs typeface="Arial" pitchFamily="34" charset="-120"/>
              </a:rPr>
              <a:t>Rework</a:t>
            </a:r>
            <a:endParaRPr lang="en-US" sz="820" dirty="0"/>
          </a:p>
        </p:txBody>
      </p:sp>
      <p:sp>
        <p:nvSpPr>
          <p:cNvPr id="265" name="Shape 263"/>
          <p:cNvSpPr/>
          <p:nvPr/>
        </p:nvSpPr>
        <p:spPr>
          <a:xfrm>
            <a:off x="457200" y="6053328"/>
            <a:ext cx="3621770" cy="301752"/>
          </a:xfrm>
          <a:prstGeom prst="roundRect">
            <a:avLst>
              <a:gd name="adj" fmla="val 10606"/>
            </a:avLst>
          </a:prstGeom>
          <a:solidFill>
            <a:srgbClr val="FAFBFC"/>
          </a:solidFill>
          <a:ln w="6985">
            <a:solidFill>
              <a:srgbClr val="E1E5EA"/>
            </a:solidFill>
            <a:prstDash val="solid"/>
          </a:ln>
        </p:spPr>
      </p:sp>
      <p:sp>
        <p:nvSpPr>
          <p:cNvPr id="266" name="Shape 264"/>
          <p:cNvSpPr/>
          <p:nvPr/>
        </p:nvSpPr>
        <p:spPr>
          <a:xfrm>
            <a:off x="457200" y="6089904"/>
            <a:ext cx="32004" cy="228600"/>
          </a:xfrm>
          <a:prstGeom prst="rect">
            <a:avLst/>
          </a:prstGeom>
          <a:solidFill>
            <a:srgbClr val="C9372C"/>
          </a:solidFill>
          <a:ln/>
        </p:spPr>
      </p:sp>
      <p:sp>
        <p:nvSpPr>
          <p:cNvPr id="267" name="Text 265"/>
          <p:cNvSpPr/>
          <p:nvPr/>
        </p:nvSpPr>
        <p:spPr>
          <a:xfrm>
            <a:off x="530352" y="6117336"/>
            <a:ext cx="3475466" cy="210312"/>
          </a:xfrm>
          <a:prstGeom prst="rect">
            <a:avLst/>
          </a:prstGeom>
          <a:noFill/>
          <a:ln/>
        </p:spPr>
        <p:txBody>
          <a:bodyPr wrap="square" lIns="0" tIns="0" rIns="0" bIns="0" rtlCol="0" anchor="ctr"/>
          <a:lstStyle/>
          <a:p>
            <a:pPr indent="0" marL="0">
              <a:lnSpc>
                <a:spcPts val="886"/>
              </a:lnSpc>
              <a:buNone/>
            </a:pPr>
            <a:r>
              <a:rPr lang="en-US" sz="820" b="1" dirty="0">
                <a:solidFill>
                  <a:srgbClr val="172B4D"/>
                </a:solidFill>
                <a:latin typeface="Arial" pitchFamily="34" charset="0"/>
                <a:ea typeface="Arial" pitchFamily="34" charset="-122"/>
                <a:cs typeface="Arial" pitchFamily="34" charset="-120"/>
              </a:rPr>
              <a:t>Work in Progress - Work in Progress</a:t>
            </a:r>
            <a:endParaRPr lang="en-US" sz="820" dirty="0"/>
          </a:p>
        </p:txBody>
      </p:sp>
      <p:sp>
        <p:nvSpPr>
          <p:cNvPr id="268" name="Shape 266"/>
          <p:cNvSpPr/>
          <p:nvPr/>
        </p:nvSpPr>
        <p:spPr>
          <a:xfrm>
            <a:off x="4115546" y="6053328"/>
            <a:ext cx="1886339" cy="301752"/>
          </a:xfrm>
          <a:prstGeom prst="roundRect">
            <a:avLst>
              <a:gd name="adj" fmla="val 10606"/>
            </a:avLst>
          </a:prstGeom>
          <a:solidFill>
            <a:srgbClr val="FAFBFC"/>
          </a:solidFill>
          <a:ln w="6985">
            <a:solidFill>
              <a:srgbClr val="E1E5EA"/>
            </a:solidFill>
            <a:prstDash val="solid"/>
          </a:ln>
        </p:spPr>
      </p:sp>
      <p:sp>
        <p:nvSpPr>
          <p:cNvPr id="269" name="Text 267"/>
          <p:cNvSpPr/>
          <p:nvPr/>
        </p:nvSpPr>
        <p:spPr>
          <a:xfrm>
            <a:off x="4188698" y="6117336"/>
            <a:ext cx="1740035" cy="210312"/>
          </a:xfrm>
          <a:prstGeom prst="rect">
            <a:avLst/>
          </a:prstGeom>
          <a:noFill/>
          <a:ln/>
        </p:spPr>
        <p:txBody>
          <a:bodyPr wrap="square" lIns="0" tIns="0" rIns="0" bIns="0" rtlCol="0" anchor="ctr"/>
          <a:lstStyle/>
          <a:p>
            <a:pPr indent="0" marL="0">
              <a:lnSpc>
                <a:spcPts val="886"/>
              </a:lnSpc>
              <a:buNone/>
            </a:pPr>
            <a:r>
              <a:rPr lang="en-US" sz="820" dirty="0">
                <a:solidFill>
                  <a:srgbClr val="44546F"/>
                </a:solidFill>
                <a:latin typeface="Arial" pitchFamily="34" charset="0"/>
                <a:ea typeface="Arial" pitchFamily="34" charset="-122"/>
                <a:cs typeface="Arial" pitchFamily="34" charset="-120"/>
              </a:rPr>
              <a:t>Work in Progress</a:t>
            </a:r>
            <a:endParaRPr lang="en-US" sz="820" dirty="0"/>
          </a:p>
        </p:txBody>
      </p:sp>
      <p:sp>
        <p:nvSpPr>
          <p:cNvPr id="270" name="Shape 268"/>
          <p:cNvSpPr/>
          <p:nvPr/>
        </p:nvSpPr>
        <p:spPr>
          <a:xfrm>
            <a:off x="6038461" y="6053328"/>
            <a:ext cx="1886339" cy="301752"/>
          </a:xfrm>
          <a:prstGeom prst="roundRect">
            <a:avLst>
              <a:gd name="adj" fmla="val 10606"/>
            </a:avLst>
          </a:prstGeom>
          <a:solidFill>
            <a:srgbClr val="FAFBFC"/>
          </a:solidFill>
          <a:ln w="6985">
            <a:solidFill>
              <a:srgbClr val="E1E5EA"/>
            </a:solidFill>
            <a:prstDash val="solid"/>
          </a:ln>
        </p:spPr>
      </p:sp>
      <p:sp>
        <p:nvSpPr>
          <p:cNvPr id="271" name="Text 269"/>
          <p:cNvSpPr/>
          <p:nvPr/>
        </p:nvSpPr>
        <p:spPr>
          <a:xfrm>
            <a:off x="6111613" y="6117336"/>
            <a:ext cx="1740035" cy="210312"/>
          </a:xfrm>
          <a:prstGeom prst="rect">
            <a:avLst/>
          </a:prstGeom>
          <a:noFill/>
          <a:ln/>
        </p:spPr>
        <p:txBody>
          <a:bodyPr wrap="square" lIns="0" tIns="0" rIns="0" bIns="0" rtlCol="0" anchor="ctr"/>
          <a:lstStyle/>
          <a:p>
            <a:pPr indent="0" marL="0">
              <a:lnSpc>
                <a:spcPts val="886"/>
              </a:lnSpc>
              <a:buNone/>
            </a:pPr>
            <a:r>
              <a:rPr lang="en-US" sz="820" dirty="0">
                <a:solidFill>
                  <a:srgbClr val="44546F"/>
                </a:solidFill>
                <a:latin typeface="Arial" pitchFamily="34" charset="0"/>
                <a:ea typeface="Arial" pitchFamily="34" charset="-122"/>
                <a:cs typeface="Arial" pitchFamily="34" charset="-120"/>
              </a:rPr>
              <a:t>Work in Progress</a:t>
            </a:r>
            <a:endParaRPr lang="en-US" sz="820" dirty="0"/>
          </a:p>
        </p:txBody>
      </p:sp>
      <p:sp>
        <p:nvSpPr>
          <p:cNvPr id="272" name="Shape 270"/>
          <p:cNvSpPr/>
          <p:nvPr/>
        </p:nvSpPr>
        <p:spPr>
          <a:xfrm>
            <a:off x="7961376" y="6053328"/>
            <a:ext cx="1282710" cy="301752"/>
          </a:xfrm>
          <a:prstGeom prst="roundRect">
            <a:avLst>
              <a:gd name="adj" fmla="val 10606"/>
            </a:avLst>
          </a:prstGeom>
          <a:solidFill>
            <a:srgbClr val="FAFBFC"/>
          </a:solidFill>
          <a:ln w="6985">
            <a:solidFill>
              <a:srgbClr val="E1E5EA"/>
            </a:solidFill>
            <a:prstDash val="solid"/>
          </a:ln>
        </p:spPr>
      </p:sp>
      <p:sp>
        <p:nvSpPr>
          <p:cNvPr id="273" name="Text 271"/>
          <p:cNvSpPr/>
          <p:nvPr/>
        </p:nvSpPr>
        <p:spPr>
          <a:xfrm>
            <a:off x="8034528" y="6117336"/>
            <a:ext cx="1136406" cy="210312"/>
          </a:xfrm>
          <a:prstGeom prst="rect">
            <a:avLst/>
          </a:prstGeom>
          <a:noFill/>
          <a:ln/>
        </p:spPr>
        <p:txBody>
          <a:bodyPr wrap="square" lIns="0" tIns="0" rIns="0" bIns="0" rtlCol="0" anchor="ctr"/>
          <a:lstStyle/>
          <a:p>
            <a:pPr indent="0" marL="0">
              <a:lnSpc>
                <a:spcPts val="886"/>
              </a:lnSpc>
              <a:buNone/>
            </a:pPr>
            <a:r>
              <a:rPr lang="en-US" sz="820" b="1" dirty="0">
                <a:solidFill>
                  <a:srgbClr val="09326C"/>
                </a:solidFill>
                <a:latin typeface="Arial" pitchFamily="34" charset="0"/>
                <a:ea typeface="Arial" pitchFamily="34" charset="-122"/>
                <a:cs typeface="Arial" pitchFamily="34" charset="-120"/>
              </a:rPr>
              <a:t>3</a:t>
            </a:r>
            <a:endParaRPr lang="en-US" sz="820" dirty="0"/>
          </a:p>
        </p:txBody>
      </p:sp>
      <p:sp>
        <p:nvSpPr>
          <p:cNvPr id="274" name="Shape 272"/>
          <p:cNvSpPr/>
          <p:nvPr/>
        </p:nvSpPr>
        <p:spPr>
          <a:xfrm>
            <a:off x="9280662" y="6053328"/>
            <a:ext cx="1282710" cy="301752"/>
          </a:xfrm>
          <a:prstGeom prst="roundRect">
            <a:avLst>
              <a:gd name="adj" fmla="val 10606"/>
            </a:avLst>
          </a:prstGeom>
          <a:solidFill>
            <a:srgbClr val="FAFBFC"/>
          </a:solidFill>
          <a:ln w="6985">
            <a:solidFill>
              <a:srgbClr val="E1E5EA"/>
            </a:solidFill>
            <a:prstDash val="solid"/>
          </a:ln>
        </p:spPr>
      </p:sp>
      <p:sp>
        <p:nvSpPr>
          <p:cNvPr id="275" name="Text 273"/>
          <p:cNvSpPr/>
          <p:nvPr/>
        </p:nvSpPr>
        <p:spPr>
          <a:xfrm>
            <a:off x="9353814" y="6117336"/>
            <a:ext cx="1136406" cy="210312"/>
          </a:xfrm>
          <a:prstGeom prst="rect">
            <a:avLst/>
          </a:prstGeom>
          <a:noFill/>
          <a:ln/>
        </p:spPr>
        <p:txBody>
          <a:bodyPr wrap="square" lIns="0" tIns="0" rIns="0" bIns="0" rtlCol="0" anchor="ctr"/>
          <a:lstStyle/>
          <a:p>
            <a:pPr indent="0" marL="0">
              <a:lnSpc>
                <a:spcPts val="886"/>
              </a:lnSpc>
              <a:buNone/>
            </a:pPr>
            <a:r>
              <a:rPr lang="en-US" sz="820" b="1" dirty="0">
                <a:solidFill>
                  <a:srgbClr val="C9372C"/>
                </a:solidFill>
                <a:latin typeface="Arial" pitchFamily="34" charset="0"/>
                <a:ea typeface="Arial" pitchFamily="34" charset="-122"/>
                <a:cs typeface="Arial" pitchFamily="34" charset="-120"/>
              </a:rPr>
              <a:t>0.2h</a:t>
            </a:r>
            <a:endParaRPr lang="en-US" sz="820" dirty="0"/>
          </a:p>
        </p:txBody>
      </p:sp>
      <p:sp>
        <p:nvSpPr>
          <p:cNvPr id="276" name="Shape 274"/>
          <p:cNvSpPr/>
          <p:nvPr/>
        </p:nvSpPr>
        <p:spPr>
          <a:xfrm>
            <a:off x="10599949" y="6053328"/>
            <a:ext cx="1131803" cy="301752"/>
          </a:xfrm>
          <a:prstGeom prst="roundRect">
            <a:avLst>
              <a:gd name="adj" fmla="val 10606"/>
            </a:avLst>
          </a:prstGeom>
          <a:solidFill>
            <a:srgbClr val="FAFBFC"/>
          </a:solidFill>
          <a:ln w="6985">
            <a:solidFill>
              <a:srgbClr val="E1E5EA"/>
            </a:solidFill>
            <a:prstDash val="solid"/>
          </a:ln>
        </p:spPr>
      </p:sp>
      <p:sp>
        <p:nvSpPr>
          <p:cNvPr id="277" name="Text 275"/>
          <p:cNvSpPr/>
          <p:nvPr/>
        </p:nvSpPr>
        <p:spPr>
          <a:xfrm>
            <a:off x="10673101" y="6117336"/>
            <a:ext cx="985499" cy="210312"/>
          </a:xfrm>
          <a:prstGeom prst="rect">
            <a:avLst/>
          </a:prstGeom>
          <a:noFill/>
          <a:ln/>
        </p:spPr>
        <p:txBody>
          <a:bodyPr wrap="square" lIns="0" tIns="0" rIns="0" bIns="0" rtlCol="0" anchor="ctr"/>
          <a:lstStyle/>
          <a:p>
            <a:pPr indent="0" marL="0">
              <a:lnSpc>
                <a:spcPts val="886"/>
              </a:lnSpc>
              <a:buNone/>
            </a:pPr>
            <a:r>
              <a:rPr lang="en-US" sz="820" dirty="0">
                <a:solidFill>
                  <a:srgbClr val="44546F"/>
                </a:solidFill>
                <a:latin typeface="Arial" pitchFamily="34" charset="0"/>
                <a:ea typeface="Arial" pitchFamily="34" charset="-122"/>
                <a:cs typeface="Arial" pitchFamily="34" charset="-120"/>
              </a:rPr>
              <a:t>Rework</a:t>
            </a:r>
            <a:endParaRPr lang="en-US" sz="820" dirty="0"/>
          </a:p>
        </p:txBody>
      </p:sp>
      <p:sp>
        <p:nvSpPr>
          <p:cNvPr id="25" name="Slide Number Placeholder 0"/>
          <p:cNvSpPr>
            <a:spLocks noGrp="1"/>
          </p:cNvSpPr>
          <p:nvPr>
            <p:ph type="sldNum" sz="quarter" idx="4294967295"/>
          </p:nvPr>
        </p:nvSpPr>
        <p:spPr>
          <a:xfrm>
            <a:off x="11521440" y="6537960"/>
            <a:ext cx="800000" cy="300000"/>
          </a:xfrm>
          <a:prstGeom prst="rect">
            <a:avLst/>
          </a:prstGeom>
          <a:extLst>
            <a:ext uri="{C572A759-6A51-4108-AA02-DFA0A04FC94B}">
              <ma14:wrappingTextBoxFlag xmlns:ma14="http://schemas.microsoft.com/office/mac/drawingml/2011/main" val="0"/>
            </a:ext>
          </a:extLst>
        </p:spPr>
        <p:txBody>
          <a:bodyPr/>
          <a:lstStyle>
            <a:lvl1pPr>
              <a:defRPr sz="850">
                <a:solidFill>
                  <a:srgbClr val="626F86"/>
                </a:solidFill>
                <a:latin typeface="Arial"/>
                <a:ea typeface="Arial"/>
                <a:cs typeface="Arial"/>
              </a:defRPr>
            </a:lvl1pPr>
          </a:lstStyle>
          <a:p>
            <a:pPr algn="l"/>
            <a:fld id="{F7021451-1387-4CA6-816F-3879F97B5CBC}" type="slidenum">
              <a:rPr b="0" lang="en-US"/>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22">
    <p:spTree>
      <p:nvGrpSpPr>
        <p:cNvPr id="1" name=""/>
        <p:cNvGrpSpPr/>
        <p:nvPr/>
      </p:nvGrpSpPr>
      <p:grpSpPr>
        <a:xfrm>
          <a:off x="0" y="0"/>
          <a:ext cx="0" cy="0"/>
          <a:chOff x="0" y="0"/>
          <a:chExt cx="0" cy="0"/>
        </a:xfrm>
      </p:grpSpPr>
      <p:sp>
        <p:nvSpPr>
          <p:cNvPr id="2" name="Shape 0"/>
          <p:cNvSpPr/>
          <p:nvPr/>
        </p:nvSpPr>
        <p:spPr>
          <a:xfrm>
            <a:off x="9555480" y="201168"/>
            <a:ext cx="22860" cy="22860"/>
          </a:xfrm>
          <a:prstGeom prst="ellipse">
            <a:avLst/>
          </a:prstGeom>
          <a:solidFill>
            <a:srgbClr val="CFE0F8">
              <a:alpha val="92000"/>
            </a:srgbClr>
          </a:solidFill>
          <a:ln w="12700">
            <a:solidFill>
              <a:srgbClr val="CFE0F8">
                <a:alpha val="0"/>
              </a:srgbClr>
            </a:solidFill>
            <a:prstDash val="solid"/>
          </a:ln>
        </p:spPr>
      </p:sp>
      <p:sp>
        <p:nvSpPr>
          <p:cNvPr id="3" name="Shape 1"/>
          <p:cNvSpPr/>
          <p:nvPr/>
        </p:nvSpPr>
        <p:spPr>
          <a:xfrm>
            <a:off x="9756648" y="201168"/>
            <a:ext cx="22860" cy="22860"/>
          </a:xfrm>
          <a:prstGeom prst="ellipse">
            <a:avLst/>
          </a:prstGeom>
          <a:solidFill>
            <a:srgbClr val="CFE0F8">
              <a:alpha val="92000"/>
            </a:srgbClr>
          </a:solidFill>
          <a:ln w="12700">
            <a:solidFill>
              <a:srgbClr val="CFE0F8">
                <a:alpha val="0"/>
              </a:srgbClr>
            </a:solidFill>
            <a:prstDash val="solid"/>
          </a:ln>
        </p:spPr>
      </p:sp>
      <p:sp>
        <p:nvSpPr>
          <p:cNvPr id="4" name="Shape 2"/>
          <p:cNvSpPr/>
          <p:nvPr/>
        </p:nvSpPr>
        <p:spPr>
          <a:xfrm>
            <a:off x="9957816" y="201168"/>
            <a:ext cx="22860" cy="22860"/>
          </a:xfrm>
          <a:prstGeom prst="ellipse">
            <a:avLst/>
          </a:prstGeom>
          <a:solidFill>
            <a:srgbClr val="CFE0F8">
              <a:alpha val="92000"/>
            </a:srgbClr>
          </a:solidFill>
          <a:ln w="12700">
            <a:solidFill>
              <a:srgbClr val="CFE0F8">
                <a:alpha val="0"/>
              </a:srgbClr>
            </a:solidFill>
            <a:prstDash val="solid"/>
          </a:ln>
        </p:spPr>
      </p:sp>
      <p:sp>
        <p:nvSpPr>
          <p:cNvPr id="5" name="Shape 3"/>
          <p:cNvSpPr/>
          <p:nvPr/>
        </p:nvSpPr>
        <p:spPr>
          <a:xfrm>
            <a:off x="10158984" y="201168"/>
            <a:ext cx="22860" cy="22860"/>
          </a:xfrm>
          <a:prstGeom prst="ellipse">
            <a:avLst/>
          </a:prstGeom>
          <a:solidFill>
            <a:srgbClr val="CFE0F8">
              <a:alpha val="92000"/>
            </a:srgbClr>
          </a:solidFill>
          <a:ln w="12700">
            <a:solidFill>
              <a:srgbClr val="CFE0F8">
                <a:alpha val="0"/>
              </a:srgbClr>
            </a:solidFill>
            <a:prstDash val="solid"/>
          </a:ln>
        </p:spPr>
      </p:sp>
      <p:sp>
        <p:nvSpPr>
          <p:cNvPr id="6" name="Shape 4"/>
          <p:cNvSpPr/>
          <p:nvPr/>
        </p:nvSpPr>
        <p:spPr>
          <a:xfrm>
            <a:off x="10360152" y="201168"/>
            <a:ext cx="22860" cy="22860"/>
          </a:xfrm>
          <a:prstGeom prst="ellipse">
            <a:avLst/>
          </a:prstGeom>
          <a:solidFill>
            <a:srgbClr val="CFE0F8">
              <a:alpha val="92000"/>
            </a:srgbClr>
          </a:solidFill>
          <a:ln w="12700">
            <a:solidFill>
              <a:srgbClr val="CFE0F8">
                <a:alpha val="0"/>
              </a:srgbClr>
            </a:solidFill>
            <a:prstDash val="solid"/>
          </a:ln>
        </p:spPr>
      </p:sp>
      <p:sp>
        <p:nvSpPr>
          <p:cNvPr id="7" name="Shape 5"/>
          <p:cNvSpPr/>
          <p:nvPr/>
        </p:nvSpPr>
        <p:spPr>
          <a:xfrm>
            <a:off x="10561320" y="201168"/>
            <a:ext cx="22860" cy="22860"/>
          </a:xfrm>
          <a:prstGeom prst="ellipse">
            <a:avLst/>
          </a:prstGeom>
          <a:solidFill>
            <a:srgbClr val="CFE0F8">
              <a:alpha val="92000"/>
            </a:srgbClr>
          </a:solidFill>
          <a:ln w="12700">
            <a:solidFill>
              <a:srgbClr val="CFE0F8">
                <a:alpha val="0"/>
              </a:srgbClr>
            </a:solidFill>
            <a:prstDash val="solid"/>
          </a:ln>
        </p:spPr>
      </p:sp>
      <p:sp>
        <p:nvSpPr>
          <p:cNvPr id="8" name="Shape 6"/>
          <p:cNvSpPr/>
          <p:nvPr/>
        </p:nvSpPr>
        <p:spPr>
          <a:xfrm>
            <a:off x="10762488" y="201168"/>
            <a:ext cx="22860" cy="22860"/>
          </a:xfrm>
          <a:prstGeom prst="ellipse">
            <a:avLst/>
          </a:prstGeom>
          <a:solidFill>
            <a:srgbClr val="CFE0F8">
              <a:alpha val="92000"/>
            </a:srgbClr>
          </a:solidFill>
          <a:ln w="12700">
            <a:solidFill>
              <a:srgbClr val="CFE0F8">
                <a:alpha val="0"/>
              </a:srgbClr>
            </a:solidFill>
            <a:prstDash val="solid"/>
          </a:ln>
        </p:spPr>
      </p:sp>
      <p:sp>
        <p:nvSpPr>
          <p:cNvPr id="9" name="Shape 7"/>
          <p:cNvSpPr/>
          <p:nvPr/>
        </p:nvSpPr>
        <p:spPr>
          <a:xfrm>
            <a:off x="10963656" y="201168"/>
            <a:ext cx="22860" cy="22860"/>
          </a:xfrm>
          <a:prstGeom prst="ellipse">
            <a:avLst/>
          </a:prstGeom>
          <a:solidFill>
            <a:srgbClr val="CFE0F8">
              <a:alpha val="92000"/>
            </a:srgbClr>
          </a:solidFill>
          <a:ln w="12700">
            <a:solidFill>
              <a:srgbClr val="CFE0F8">
                <a:alpha val="0"/>
              </a:srgbClr>
            </a:solidFill>
            <a:prstDash val="solid"/>
          </a:ln>
        </p:spPr>
      </p:sp>
      <p:sp>
        <p:nvSpPr>
          <p:cNvPr id="10" name="Shape 8"/>
          <p:cNvSpPr/>
          <p:nvPr/>
        </p:nvSpPr>
        <p:spPr>
          <a:xfrm>
            <a:off x="11164824" y="201168"/>
            <a:ext cx="22860" cy="22860"/>
          </a:xfrm>
          <a:prstGeom prst="ellipse">
            <a:avLst/>
          </a:prstGeom>
          <a:solidFill>
            <a:srgbClr val="CFE0F8">
              <a:alpha val="92000"/>
            </a:srgbClr>
          </a:solidFill>
          <a:ln w="12700">
            <a:solidFill>
              <a:srgbClr val="CFE0F8">
                <a:alpha val="0"/>
              </a:srgbClr>
            </a:solidFill>
            <a:prstDash val="solid"/>
          </a:ln>
        </p:spPr>
      </p:sp>
      <p:sp>
        <p:nvSpPr>
          <p:cNvPr id="11" name="Shape 9"/>
          <p:cNvSpPr/>
          <p:nvPr/>
        </p:nvSpPr>
        <p:spPr>
          <a:xfrm>
            <a:off x="11365992" y="201168"/>
            <a:ext cx="22860" cy="22860"/>
          </a:xfrm>
          <a:prstGeom prst="ellipse">
            <a:avLst/>
          </a:prstGeom>
          <a:solidFill>
            <a:srgbClr val="CFE0F8">
              <a:alpha val="92000"/>
            </a:srgbClr>
          </a:solidFill>
          <a:ln w="12700">
            <a:solidFill>
              <a:srgbClr val="CFE0F8">
                <a:alpha val="0"/>
              </a:srgbClr>
            </a:solidFill>
            <a:prstDash val="solid"/>
          </a:ln>
        </p:spPr>
      </p:sp>
      <p:sp>
        <p:nvSpPr>
          <p:cNvPr id="12" name="Shape 10"/>
          <p:cNvSpPr/>
          <p:nvPr/>
        </p:nvSpPr>
        <p:spPr>
          <a:xfrm>
            <a:off x="11567160" y="201168"/>
            <a:ext cx="22860" cy="22860"/>
          </a:xfrm>
          <a:prstGeom prst="ellipse">
            <a:avLst/>
          </a:prstGeom>
          <a:solidFill>
            <a:srgbClr val="CFE0F8">
              <a:alpha val="92000"/>
            </a:srgbClr>
          </a:solidFill>
          <a:ln w="12700">
            <a:solidFill>
              <a:srgbClr val="CFE0F8">
                <a:alpha val="0"/>
              </a:srgbClr>
            </a:solidFill>
            <a:prstDash val="solid"/>
          </a:ln>
        </p:spPr>
      </p:sp>
      <p:sp>
        <p:nvSpPr>
          <p:cNvPr id="13" name="Shape 11"/>
          <p:cNvSpPr/>
          <p:nvPr/>
        </p:nvSpPr>
        <p:spPr>
          <a:xfrm>
            <a:off x="11768328" y="201168"/>
            <a:ext cx="22860" cy="22860"/>
          </a:xfrm>
          <a:prstGeom prst="ellipse">
            <a:avLst/>
          </a:prstGeom>
          <a:solidFill>
            <a:srgbClr val="CFE0F8">
              <a:alpha val="92000"/>
            </a:srgbClr>
          </a:solidFill>
          <a:ln w="12700">
            <a:solidFill>
              <a:srgbClr val="CFE0F8">
                <a:alpha val="0"/>
              </a:srgbClr>
            </a:solidFill>
            <a:prstDash val="solid"/>
          </a:ln>
        </p:spPr>
      </p:sp>
      <p:sp>
        <p:nvSpPr>
          <p:cNvPr id="14" name="Shape 12"/>
          <p:cNvSpPr/>
          <p:nvPr/>
        </p:nvSpPr>
        <p:spPr>
          <a:xfrm>
            <a:off x="11969496" y="201168"/>
            <a:ext cx="22860" cy="22860"/>
          </a:xfrm>
          <a:prstGeom prst="ellipse">
            <a:avLst/>
          </a:prstGeom>
          <a:solidFill>
            <a:srgbClr val="CFE0F8">
              <a:alpha val="92000"/>
            </a:srgbClr>
          </a:solidFill>
          <a:ln w="12700">
            <a:solidFill>
              <a:srgbClr val="CFE0F8">
                <a:alpha val="0"/>
              </a:srgbClr>
            </a:solidFill>
            <a:prstDash val="solid"/>
          </a:ln>
        </p:spPr>
      </p:sp>
      <p:sp>
        <p:nvSpPr>
          <p:cNvPr id="15" name="Shape 13"/>
          <p:cNvSpPr/>
          <p:nvPr/>
        </p:nvSpPr>
        <p:spPr>
          <a:xfrm>
            <a:off x="9555480" y="384048"/>
            <a:ext cx="22860" cy="22860"/>
          </a:xfrm>
          <a:prstGeom prst="ellipse">
            <a:avLst/>
          </a:prstGeom>
          <a:solidFill>
            <a:srgbClr val="CFE0F8">
              <a:alpha val="92000"/>
            </a:srgbClr>
          </a:solidFill>
          <a:ln w="12700">
            <a:solidFill>
              <a:srgbClr val="CFE0F8">
                <a:alpha val="0"/>
              </a:srgbClr>
            </a:solidFill>
            <a:prstDash val="solid"/>
          </a:ln>
        </p:spPr>
      </p:sp>
      <p:sp>
        <p:nvSpPr>
          <p:cNvPr id="16" name="Shape 14"/>
          <p:cNvSpPr/>
          <p:nvPr/>
        </p:nvSpPr>
        <p:spPr>
          <a:xfrm>
            <a:off x="9756648" y="384048"/>
            <a:ext cx="22860" cy="22860"/>
          </a:xfrm>
          <a:prstGeom prst="ellipse">
            <a:avLst/>
          </a:prstGeom>
          <a:solidFill>
            <a:srgbClr val="CFE0F8">
              <a:alpha val="92000"/>
            </a:srgbClr>
          </a:solidFill>
          <a:ln w="12700">
            <a:solidFill>
              <a:srgbClr val="CFE0F8">
                <a:alpha val="0"/>
              </a:srgbClr>
            </a:solidFill>
            <a:prstDash val="solid"/>
          </a:ln>
        </p:spPr>
      </p:sp>
      <p:sp>
        <p:nvSpPr>
          <p:cNvPr id="17" name="Shape 15"/>
          <p:cNvSpPr/>
          <p:nvPr/>
        </p:nvSpPr>
        <p:spPr>
          <a:xfrm>
            <a:off x="9957816" y="384048"/>
            <a:ext cx="22860" cy="22860"/>
          </a:xfrm>
          <a:prstGeom prst="ellipse">
            <a:avLst/>
          </a:prstGeom>
          <a:solidFill>
            <a:srgbClr val="CFE0F8">
              <a:alpha val="92000"/>
            </a:srgbClr>
          </a:solidFill>
          <a:ln w="12700">
            <a:solidFill>
              <a:srgbClr val="CFE0F8">
                <a:alpha val="0"/>
              </a:srgbClr>
            </a:solidFill>
            <a:prstDash val="solid"/>
          </a:ln>
        </p:spPr>
      </p:sp>
      <p:sp>
        <p:nvSpPr>
          <p:cNvPr id="18" name="Shape 16"/>
          <p:cNvSpPr/>
          <p:nvPr/>
        </p:nvSpPr>
        <p:spPr>
          <a:xfrm>
            <a:off x="10158984" y="384048"/>
            <a:ext cx="22860" cy="22860"/>
          </a:xfrm>
          <a:prstGeom prst="ellipse">
            <a:avLst/>
          </a:prstGeom>
          <a:solidFill>
            <a:srgbClr val="CFE0F8">
              <a:alpha val="92000"/>
            </a:srgbClr>
          </a:solidFill>
          <a:ln w="12700">
            <a:solidFill>
              <a:srgbClr val="CFE0F8">
                <a:alpha val="0"/>
              </a:srgbClr>
            </a:solidFill>
            <a:prstDash val="solid"/>
          </a:ln>
        </p:spPr>
      </p:sp>
      <p:sp>
        <p:nvSpPr>
          <p:cNvPr id="19" name="Shape 17"/>
          <p:cNvSpPr/>
          <p:nvPr/>
        </p:nvSpPr>
        <p:spPr>
          <a:xfrm>
            <a:off x="10360152" y="384048"/>
            <a:ext cx="22860" cy="22860"/>
          </a:xfrm>
          <a:prstGeom prst="ellipse">
            <a:avLst/>
          </a:prstGeom>
          <a:solidFill>
            <a:srgbClr val="CFE0F8">
              <a:alpha val="92000"/>
            </a:srgbClr>
          </a:solidFill>
          <a:ln w="12700">
            <a:solidFill>
              <a:srgbClr val="CFE0F8">
                <a:alpha val="0"/>
              </a:srgbClr>
            </a:solidFill>
            <a:prstDash val="solid"/>
          </a:ln>
        </p:spPr>
      </p:sp>
      <p:sp>
        <p:nvSpPr>
          <p:cNvPr id="20" name="Shape 18"/>
          <p:cNvSpPr/>
          <p:nvPr/>
        </p:nvSpPr>
        <p:spPr>
          <a:xfrm>
            <a:off x="10561320" y="384048"/>
            <a:ext cx="22860" cy="22860"/>
          </a:xfrm>
          <a:prstGeom prst="ellipse">
            <a:avLst/>
          </a:prstGeom>
          <a:solidFill>
            <a:srgbClr val="CFE0F8">
              <a:alpha val="92000"/>
            </a:srgbClr>
          </a:solidFill>
          <a:ln w="12700">
            <a:solidFill>
              <a:srgbClr val="CFE0F8">
                <a:alpha val="0"/>
              </a:srgbClr>
            </a:solidFill>
            <a:prstDash val="solid"/>
          </a:ln>
        </p:spPr>
      </p:sp>
      <p:sp>
        <p:nvSpPr>
          <p:cNvPr id="21" name="Shape 19"/>
          <p:cNvSpPr/>
          <p:nvPr/>
        </p:nvSpPr>
        <p:spPr>
          <a:xfrm>
            <a:off x="10762488" y="384048"/>
            <a:ext cx="22860" cy="22860"/>
          </a:xfrm>
          <a:prstGeom prst="ellipse">
            <a:avLst/>
          </a:prstGeom>
          <a:solidFill>
            <a:srgbClr val="CFE0F8">
              <a:alpha val="92000"/>
            </a:srgbClr>
          </a:solidFill>
          <a:ln w="12700">
            <a:solidFill>
              <a:srgbClr val="CFE0F8">
                <a:alpha val="0"/>
              </a:srgbClr>
            </a:solidFill>
            <a:prstDash val="solid"/>
          </a:ln>
        </p:spPr>
      </p:sp>
      <p:sp>
        <p:nvSpPr>
          <p:cNvPr id="22" name="Shape 20"/>
          <p:cNvSpPr/>
          <p:nvPr/>
        </p:nvSpPr>
        <p:spPr>
          <a:xfrm>
            <a:off x="10963656" y="384048"/>
            <a:ext cx="22860" cy="22860"/>
          </a:xfrm>
          <a:prstGeom prst="ellipse">
            <a:avLst/>
          </a:prstGeom>
          <a:solidFill>
            <a:srgbClr val="CFE0F8">
              <a:alpha val="92000"/>
            </a:srgbClr>
          </a:solidFill>
          <a:ln w="12700">
            <a:solidFill>
              <a:srgbClr val="CFE0F8">
                <a:alpha val="0"/>
              </a:srgbClr>
            </a:solidFill>
            <a:prstDash val="solid"/>
          </a:ln>
        </p:spPr>
      </p:sp>
      <p:sp>
        <p:nvSpPr>
          <p:cNvPr id="23" name="Shape 21"/>
          <p:cNvSpPr/>
          <p:nvPr/>
        </p:nvSpPr>
        <p:spPr>
          <a:xfrm>
            <a:off x="11164824" y="384048"/>
            <a:ext cx="22860" cy="22860"/>
          </a:xfrm>
          <a:prstGeom prst="ellipse">
            <a:avLst/>
          </a:prstGeom>
          <a:solidFill>
            <a:srgbClr val="CFE0F8">
              <a:alpha val="92000"/>
            </a:srgbClr>
          </a:solidFill>
          <a:ln w="12700">
            <a:solidFill>
              <a:srgbClr val="CFE0F8">
                <a:alpha val="0"/>
              </a:srgbClr>
            </a:solidFill>
            <a:prstDash val="solid"/>
          </a:ln>
        </p:spPr>
      </p:sp>
      <p:sp>
        <p:nvSpPr>
          <p:cNvPr id="24" name="Shape 22"/>
          <p:cNvSpPr/>
          <p:nvPr/>
        </p:nvSpPr>
        <p:spPr>
          <a:xfrm>
            <a:off x="11365992" y="384048"/>
            <a:ext cx="22860" cy="22860"/>
          </a:xfrm>
          <a:prstGeom prst="ellipse">
            <a:avLst/>
          </a:prstGeom>
          <a:solidFill>
            <a:srgbClr val="CFE0F8">
              <a:alpha val="92000"/>
            </a:srgbClr>
          </a:solidFill>
          <a:ln w="12700">
            <a:solidFill>
              <a:srgbClr val="CFE0F8">
                <a:alpha val="0"/>
              </a:srgbClr>
            </a:solidFill>
            <a:prstDash val="solid"/>
          </a:ln>
        </p:spPr>
      </p:sp>
      <p:sp>
        <p:nvSpPr>
          <p:cNvPr id="25" name="Shape 23"/>
          <p:cNvSpPr/>
          <p:nvPr/>
        </p:nvSpPr>
        <p:spPr>
          <a:xfrm>
            <a:off x="11567160" y="384048"/>
            <a:ext cx="22860" cy="22860"/>
          </a:xfrm>
          <a:prstGeom prst="ellipse">
            <a:avLst/>
          </a:prstGeom>
          <a:solidFill>
            <a:srgbClr val="CFE0F8">
              <a:alpha val="92000"/>
            </a:srgbClr>
          </a:solidFill>
          <a:ln w="12700">
            <a:solidFill>
              <a:srgbClr val="CFE0F8">
                <a:alpha val="0"/>
              </a:srgbClr>
            </a:solidFill>
            <a:prstDash val="solid"/>
          </a:ln>
        </p:spPr>
      </p:sp>
      <p:sp>
        <p:nvSpPr>
          <p:cNvPr id="26" name="Shape 24"/>
          <p:cNvSpPr/>
          <p:nvPr/>
        </p:nvSpPr>
        <p:spPr>
          <a:xfrm>
            <a:off x="11768328" y="384048"/>
            <a:ext cx="22860" cy="22860"/>
          </a:xfrm>
          <a:prstGeom prst="ellipse">
            <a:avLst/>
          </a:prstGeom>
          <a:solidFill>
            <a:srgbClr val="CFE0F8">
              <a:alpha val="92000"/>
            </a:srgbClr>
          </a:solidFill>
          <a:ln w="12700">
            <a:solidFill>
              <a:srgbClr val="CFE0F8">
                <a:alpha val="0"/>
              </a:srgbClr>
            </a:solidFill>
            <a:prstDash val="solid"/>
          </a:ln>
        </p:spPr>
      </p:sp>
      <p:sp>
        <p:nvSpPr>
          <p:cNvPr id="27" name="Shape 25"/>
          <p:cNvSpPr/>
          <p:nvPr/>
        </p:nvSpPr>
        <p:spPr>
          <a:xfrm>
            <a:off x="11969496" y="384048"/>
            <a:ext cx="22860" cy="22860"/>
          </a:xfrm>
          <a:prstGeom prst="ellipse">
            <a:avLst/>
          </a:prstGeom>
          <a:solidFill>
            <a:srgbClr val="CFE0F8">
              <a:alpha val="92000"/>
            </a:srgbClr>
          </a:solidFill>
          <a:ln w="12700">
            <a:solidFill>
              <a:srgbClr val="CFE0F8">
                <a:alpha val="0"/>
              </a:srgbClr>
            </a:solidFill>
            <a:prstDash val="solid"/>
          </a:ln>
        </p:spPr>
      </p:sp>
      <p:sp>
        <p:nvSpPr>
          <p:cNvPr id="28" name="Shape 26"/>
          <p:cNvSpPr/>
          <p:nvPr/>
        </p:nvSpPr>
        <p:spPr>
          <a:xfrm>
            <a:off x="9555480" y="566928"/>
            <a:ext cx="22860" cy="22860"/>
          </a:xfrm>
          <a:prstGeom prst="ellipse">
            <a:avLst/>
          </a:prstGeom>
          <a:solidFill>
            <a:srgbClr val="CFE0F8">
              <a:alpha val="92000"/>
            </a:srgbClr>
          </a:solidFill>
          <a:ln w="12700">
            <a:solidFill>
              <a:srgbClr val="CFE0F8">
                <a:alpha val="0"/>
              </a:srgbClr>
            </a:solidFill>
            <a:prstDash val="solid"/>
          </a:ln>
        </p:spPr>
      </p:sp>
      <p:sp>
        <p:nvSpPr>
          <p:cNvPr id="29" name="Shape 27"/>
          <p:cNvSpPr/>
          <p:nvPr/>
        </p:nvSpPr>
        <p:spPr>
          <a:xfrm>
            <a:off x="9756648" y="566928"/>
            <a:ext cx="22860" cy="22860"/>
          </a:xfrm>
          <a:prstGeom prst="ellipse">
            <a:avLst/>
          </a:prstGeom>
          <a:solidFill>
            <a:srgbClr val="CFE0F8">
              <a:alpha val="92000"/>
            </a:srgbClr>
          </a:solidFill>
          <a:ln w="12700">
            <a:solidFill>
              <a:srgbClr val="CFE0F8">
                <a:alpha val="0"/>
              </a:srgbClr>
            </a:solidFill>
            <a:prstDash val="solid"/>
          </a:ln>
        </p:spPr>
      </p:sp>
      <p:sp>
        <p:nvSpPr>
          <p:cNvPr id="30" name="Shape 28"/>
          <p:cNvSpPr/>
          <p:nvPr/>
        </p:nvSpPr>
        <p:spPr>
          <a:xfrm>
            <a:off x="9957816" y="566928"/>
            <a:ext cx="22860" cy="22860"/>
          </a:xfrm>
          <a:prstGeom prst="ellipse">
            <a:avLst/>
          </a:prstGeom>
          <a:solidFill>
            <a:srgbClr val="CFE0F8">
              <a:alpha val="92000"/>
            </a:srgbClr>
          </a:solidFill>
          <a:ln w="12700">
            <a:solidFill>
              <a:srgbClr val="CFE0F8">
                <a:alpha val="0"/>
              </a:srgbClr>
            </a:solidFill>
            <a:prstDash val="solid"/>
          </a:ln>
        </p:spPr>
      </p:sp>
      <p:sp>
        <p:nvSpPr>
          <p:cNvPr id="31" name="Shape 29"/>
          <p:cNvSpPr/>
          <p:nvPr/>
        </p:nvSpPr>
        <p:spPr>
          <a:xfrm>
            <a:off x="10158984" y="566928"/>
            <a:ext cx="22860" cy="22860"/>
          </a:xfrm>
          <a:prstGeom prst="ellipse">
            <a:avLst/>
          </a:prstGeom>
          <a:solidFill>
            <a:srgbClr val="CFE0F8">
              <a:alpha val="92000"/>
            </a:srgbClr>
          </a:solidFill>
          <a:ln w="12700">
            <a:solidFill>
              <a:srgbClr val="CFE0F8">
                <a:alpha val="0"/>
              </a:srgbClr>
            </a:solidFill>
            <a:prstDash val="solid"/>
          </a:ln>
        </p:spPr>
      </p:sp>
      <p:sp>
        <p:nvSpPr>
          <p:cNvPr id="32" name="Shape 30"/>
          <p:cNvSpPr/>
          <p:nvPr/>
        </p:nvSpPr>
        <p:spPr>
          <a:xfrm>
            <a:off x="10360152" y="566928"/>
            <a:ext cx="22860" cy="22860"/>
          </a:xfrm>
          <a:prstGeom prst="ellipse">
            <a:avLst/>
          </a:prstGeom>
          <a:solidFill>
            <a:srgbClr val="CFE0F8">
              <a:alpha val="92000"/>
            </a:srgbClr>
          </a:solidFill>
          <a:ln w="12700">
            <a:solidFill>
              <a:srgbClr val="CFE0F8">
                <a:alpha val="0"/>
              </a:srgbClr>
            </a:solidFill>
            <a:prstDash val="solid"/>
          </a:ln>
        </p:spPr>
      </p:sp>
      <p:sp>
        <p:nvSpPr>
          <p:cNvPr id="33" name="Shape 31"/>
          <p:cNvSpPr/>
          <p:nvPr/>
        </p:nvSpPr>
        <p:spPr>
          <a:xfrm>
            <a:off x="10561320" y="566928"/>
            <a:ext cx="22860" cy="22860"/>
          </a:xfrm>
          <a:prstGeom prst="ellipse">
            <a:avLst/>
          </a:prstGeom>
          <a:solidFill>
            <a:srgbClr val="CFE0F8">
              <a:alpha val="92000"/>
            </a:srgbClr>
          </a:solidFill>
          <a:ln w="12700">
            <a:solidFill>
              <a:srgbClr val="CFE0F8">
                <a:alpha val="0"/>
              </a:srgbClr>
            </a:solidFill>
            <a:prstDash val="solid"/>
          </a:ln>
        </p:spPr>
      </p:sp>
      <p:sp>
        <p:nvSpPr>
          <p:cNvPr id="34" name="Shape 32"/>
          <p:cNvSpPr/>
          <p:nvPr/>
        </p:nvSpPr>
        <p:spPr>
          <a:xfrm>
            <a:off x="10762488" y="566928"/>
            <a:ext cx="22860" cy="22860"/>
          </a:xfrm>
          <a:prstGeom prst="ellipse">
            <a:avLst/>
          </a:prstGeom>
          <a:solidFill>
            <a:srgbClr val="CFE0F8">
              <a:alpha val="92000"/>
            </a:srgbClr>
          </a:solidFill>
          <a:ln w="12700">
            <a:solidFill>
              <a:srgbClr val="CFE0F8">
                <a:alpha val="0"/>
              </a:srgbClr>
            </a:solidFill>
            <a:prstDash val="solid"/>
          </a:ln>
        </p:spPr>
      </p:sp>
      <p:sp>
        <p:nvSpPr>
          <p:cNvPr id="35" name="Shape 33"/>
          <p:cNvSpPr/>
          <p:nvPr/>
        </p:nvSpPr>
        <p:spPr>
          <a:xfrm>
            <a:off x="10963656" y="566928"/>
            <a:ext cx="22860" cy="22860"/>
          </a:xfrm>
          <a:prstGeom prst="ellipse">
            <a:avLst/>
          </a:prstGeom>
          <a:solidFill>
            <a:srgbClr val="CFE0F8">
              <a:alpha val="92000"/>
            </a:srgbClr>
          </a:solidFill>
          <a:ln w="12700">
            <a:solidFill>
              <a:srgbClr val="CFE0F8">
                <a:alpha val="0"/>
              </a:srgbClr>
            </a:solidFill>
            <a:prstDash val="solid"/>
          </a:ln>
        </p:spPr>
      </p:sp>
      <p:sp>
        <p:nvSpPr>
          <p:cNvPr id="36" name="Shape 34"/>
          <p:cNvSpPr/>
          <p:nvPr/>
        </p:nvSpPr>
        <p:spPr>
          <a:xfrm>
            <a:off x="11164824" y="566928"/>
            <a:ext cx="22860" cy="22860"/>
          </a:xfrm>
          <a:prstGeom prst="ellipse">
            <a:avLst/>
          </a:prstGeom>
          <a:solidFill>
            <a:srgbClr val="CFE0F8">
              <a:alpha val="92000"/>
            </a:srgbClr>
          </a:solidFill>
          <a:ln w="12700">
            <a:solidFill>
              <a:srgbClr val="CFE0F8">
                <a:alpha val="0"/>
              </a:srgbClr>
            </a:solidFill>
            <a:prstDash val="solid"/>
          </a:ln>
        </p:spPr>
      </p:sp>
      <p:sp>
        <p:nvSpPr>
          <p:cNvPr id="37" name="Shape 35"/>
          <p:cNvSpPr/>
          <p:nvPr/>
        </p:nvSpPr>
        <p:spPr>
          <a:xfrm>
            <a:off x="11365992" y="566928"/>
            <a:ext cx="22860" cy="22860"/>
          </a:xfrm>
          <a:prstGeom prst="ellipse">
            <a:avLst/>
          </a:prstGeom>
          <a:solidFill>
            <a:srgbClr val="CFE0F8">
              <a:alpha val="92000"/>
            </a:srgbClr>
          </a:solidFill>
          <a:ln w="12700">
            <a:solidFill>
              <a:srgbClr val="CFE0F8">
                <a:alpha val="0"/>
              </a:srgbClr>
            </a:solidFill>
            <a:prstDash val="solid"/>
          </a:ln>
        </p:spPr>
      </p:sp>
      <p:sp>
        <p:nvSpPr>
          <p:cNvPr id="38" name="Shape 36"/>
          <p:cNvSpPr/>
          <p:nvPr/>
        </p:nvSpPr>
        <p:spPr>
          <a:xfrm>
            <a:off x="11567160" y="566928"/>
            <a:ext cx="22860" cy="22860"/>
          </a:xfrm>
          <a:prstGeom prst="ellipse">
            <a:avLst/>
          </a:prstGeom>
          <a:solidFill>
            <a:srgbClr val="CFE0F8">
              <a:alpha val="92000"/>
            </a:srgbClr>
          </a:solidFill>
          <a:ln w="12700">
            <a:solidFill>
              <a:srgbClr val="CFE0F8">
                <a:alpha val="0"/>
              </a:srgbClr>
            </a:solidFill>
            <a:prstDash val="solid"/>
          </a:ln>
        </p:spPr>
      </p:sp>
      <p:sp>
        <p:nvSpPr>
          <p:cNvPr id="39" name="Shape 37"/>
          <p:cNvSpPr/>
          <p:nvPr/>
        </p:nvSpPr>
        <p:spPr>
          <a:xfrm>
            <a:off x="11768328" y="566928"/>
            <a:ext cx="22860" cy="22860"/>
          </a:xfrm>
          <a:prstGeom prst="ellipse">
            <a:avLst/>
          </a:prstGeom>
          <a:solidFill>
            <a:srgbClr val="CFE0F8">
              <a:alpha val="92000"/>
            </a:srgbClr>
          </a:solidFill>
          <a:ln w="12700">
            <a:solidFill>
              <a:srgbClr val="CFE0F8">
                <a:alpha val="0"/>
              </a:srgbClr>
            </a:solidFill>
            <a:prstDash val="solid"/>
          </a:ln>
        </p:spPr>
      </p:sp>
      <p:sp>
        <p:nvSpPr>
          <p:cNvPr id="40" name="Shape 38"/>
          <p:cNvSpPr/>
          <p:nvPr/>
        </p:nvSpPr>
        <p:spPr>
          <a:xfrm>
            <a:off x="11969496" y="566928"/>
            <a:ext cx="22860" cy="22860"/>
          </a:xfrm>
          <a:prstGeom prst="ellipse">
            <a:avLst/>
          </a:prstGeom>
          <a:solidFill>
            <a:srgbClr val="CFE0F8">
              <a:alpha val="92000"/>
            </a:srgbClr>
          </a:solidFill>
          <a:ln w="12700">
            <a:solidFill>
              <a:srgbClr val="CFE0F8">
                <a:alpha val="0"/>
              </a:srgbClr>
            </a:solidFill>
            <a:prstDash val="solid"/>
          </a:ln>
        </p:spPr>
      </p:sp>
      <p:sp>
        <p:nvSpPr>
          <p:cNvPr id="41" name="Shape 39"/>
          <p:cNvSpPr/>
          <p:nvPr/>
        </p:nvSpPr>
        <p:spPr>
          <a:xfrm>
            <a:off x="9555480" y="749808"/>
            <a:ext cx="22860" cy="22860"/>
          </a:xfrm>
          <a:prstGeom prst="ellipse">
            <a:avLst/>
          </a:prstGeom>
          <a:solidFill>
            <a:srgbClr val="CFE0F8">
              <a:alpha val="92000"/>
            </a:srgbClr>
          </a:solidFill>
          <a:ln w="12700">
            <a:solidFill>
              <a:srgbClr val="CFE0F8">
                <a:alpha val="0"/>
              </a:srgbClr>
            </a:solidFill>
            <a:prstDash val="solid"/>
          </a:ln>
        </p:spPr>
      </p:sp>
      <p:sp>
        <p:nvSpPr>
          <p:cNvPr id="42" name="Shape 40"/>
          <p:cNvSpPr/>
          <p:nvPr/>
        </p:nvSpPr>
        <p:spPr>
          <a:xfrm>
            <a:off x="9756648" y="749808"/>
            <a:ext cx="22860" cy="22860"/>
          </a:xfrm>
          <a:prstGeom prst="ellipse">
            <a:avLst/>
          </a:prstGeom>
          <a:solidFill>
            <a:srgbClr val="CFE0F8">
              <a:alpha val="92000"/>
            </a:srgbClr>
          </a:solidFill>
          <a:ln w="12700">
            <a:solidFill>
              <a:srgbClr val="CFE0F8">
                <a:alpha val="0"/>
              </a:srgbClr>
            </a:solidFill>
            <a:prstDash val="solid"/>
          </a:ln>
        </p:spPr>
      </p:sp>
      <p:sp>
        <p:nvSpPr>
          <p:cNvPr id="43" name="Shape 41"/>
          <p:cNvSpPr/>
          <p:nvPr/>
        </p:nvSpPr>
        <p:spPr>
          <a:xfrm>
            <a:off x="9957816" y="749808"/>
            <a:ext cx="22860" cy="22860"/>
          </a:xfrm>
          <a:prstGeom prst="ellipse">
            <a:avLst/>
          </a:prstGeom>
          <a:solidFill>
            <a:srgbClr val="CFE0F8">
              <a:alpha val="92000"/>
            </a:srgbClr>
          </a:solidFill>
          <a:ln w="12700">
            <a:solidFill>
              <a:srgbClr val="CFE0F8">
                <a:alpha val="0"/>
              </a:srgbClr>
            </a:solidFill>
            <a:prstDash val="solid"/>
          </a:ln>
        </p:spPr>
      </p:sp>
      <p:sp>
        <p:nvSpPr>
          <p:cNvPr id="44" name="Shape 42"/>
          <p:cNvSpPr/>
          <p:nvPr/>
        </p:nvSpPr>
        <p:spPr>
          <a:xfrm>
            <a:off x="10158984" y="749808"/>
            <a:ext cx="22860" cy="22860"/>
          </a:xfrm>
          <a:prstGeom prst="ellipse">
            <a:avLst/>
          </a:prstGeom>
          <a:solidFill>
            <a:srgbClr val="CFE0F8">
              <a:alpha val="92000"/>
            </a:srgbClr>
          </a:solidFill>
          <a:ln w="12700">
            <a:solidFill>
              <a:srgbClr val="CFE0F8">
                <a:alpha val="0"/>
              </a:srgbClr>
            </a:solidFill>
            <a:prstDash val="solid"/>
          </a:ln>
        </p:spPr>
      </p:sp>
      <p:sp>
        <p:nvSpPr>
          <p:cNvPr id="45" name="Shape 43"/>
          <p:cNvSpPr/>
          <p:nvPr/>
        </p:nvSpPr>
        <p:spPr>
          <a:xfrm>
            <a:off x="10360152" y="749808"/>
            <a:ext cx="22860" cy="22860"/>
          </a:xfrm>
          <a:prstGeom prst="ellipse">
            <a:avLst/>
          </a:prstGeom>
          <a:solidFill>
            <a:srgbClr val="CFE0F8">
              <a:alpha val="92000"/>
            </a:srgbClr>
          </a:solidFill>
          <a:ln w="12700">
            <a:solidFill>
              <a:srgbClr val="CFE0F8">
                <a:alpha val="0"/>
              </a:srgbClr>
            </a:solidFill>
            <a:prstDash val="solid"/>
          </a:ln>
        </p:spPr>
      </p:sp>
      <p:sp>
        <p:nvSpPr>
          <p:cNvPr id="46" name="Shape 44"/>
          <p:cNvSpPr/>
          <p:nvPr/>
        </p:nvSpPr>
        <p:spPr>
          <a:xfrm>
            <a:off x="10561320" y="749808"/>
            <a:ext cx="22860" cy="22860"/>
          </a:xfrm>
          <a:prstGeom prst="ellipse">
            <a:avLst/>
          </a:prstGeom>
          <a:solidFill>
            <a:srgbClr val="CFE0F8">
              <a:alpha val="92000"/>
            </a:srgbClr>
          </a:solidFill>
          <a:ln w="12700">
            <a:solidFill>
              <a:srgbClr val="CFE0F8">
                <a:alpha val="0"/>
              </a:srgbClr>
            </a:solidFill>
            <a:prstDash val="solid"/>
          </a:ln>
        </p:spPr>
      </p:sp>
      <p:sp>
        <p:nvSpPr>
          <p:cNvPr id="47" name="Shape 45"/>
          <p:cNvSpPr/>
          <p:nvPr/>
        </p:nvSpPr>
        <p:spPr>
          <a:xfrm>
            <a:off x="10762488" y="749808"/>
            <a:ext cx="22860" cy="22860"/>
          </a:xfrm>
          <a:prstGeom prst="ellipse">
            <a:avLst/>
          </a:prstGeom>
          <a:solidFill>
            <a:srgbClr val="CFE0F8">
              <a:alpha val="92000"/>
            </a:srgbClr>
          </a:solidFill>
          <a:ln w="12700">
            <a:solidFill>
              <a:srgbClr val="CFE0F8">
                <a:alpha val="0"/>
              </a:srgbClr>
            </a:solidFill>
            <a:prstDash val="solid"/>
          </a:ln>
        </p:spPr>
      </p:sp>
      <p:sp>
        <p:nvSpPr>
          <p:cNvPr id="48" name="Shape 46"/>
          <p:cNvSpPr/>
          <p:nvPr/>
        </p:nvSpPr>
        <p:spPr>
          <a:xfrm>
            <a:off x="10963656" y="749808"/>
            <a:ext cx="22860" cy="22860"/>
          </a:xfrm>
          <a:prstGeom prst="ellipse">
            <a:avLst/>
          </a:prstGeom>
          <a:solidFill>
            <a:srgbClr val="CFE0F8">
              <a:alpha val="92000"/>
            </a:srgbClr>
          </a:solidFill>
          <a:ln w="12700">
            <a:solidFill>
              <a:srgbClr val="CFE0F8">
                <a:alpha val="0"/>
              </a:srgbClr>
            </a:solidFill>
            <a:prstDash val="solid"/>
          </a:ln>
        </p:spPr>
      </p:sp>
      <p:sp>
        <p:nvSpPr>
          <p:cNvPr id="49" name="Shape 47"/>
          <p:cNvSpPr/>
          <p:nvPr/>
        </p:nvSpPr>
        <p:spPr>
          <a:xfrm>
            <a:off x="11164824" y="749808"/>
            <a:ext cx="22860" cy="22860"/>
          </a:xfrm>
          <a:prstGeom prst="ellipse">
            <a:avLst/>
          </a:prstGeom>
          <a:solidFill>
            <a:srgbClr val="CFE0F8">
              <a:alpha val="92000"/>
            </a:srgbClr>
          </a:solidFill>
          <a:ln w="12700">
            <a:solidFill>
              <a:srgbClr val="CFE0F8">
                <a:alpha val="0"/>
              </a:srgbClr>
            </a:solidFill>
            <a:prstDash val="solid"/>
          </a:ln>
        </p:spPr>
      </p:sp>
      <p:sp>
        <p:nvSpPr>
          <p:cNvPr id="50" name="Shape 48"/>
          <p:cNvSpPr/>
          <p:nvPr/>
        </p:nvSpPr>
        <p:spPr>
          <a:xfrm>
            <a:off x="11365992" y="749808"/>
            <a:ext cx="22860" cy="22860"/>
          </a:xfrm>
          <a:prstGeom prst="ellipse">
            <a:avLst/>
          </a:prstGeom>
          <a:solidFill>
            <a:srgbClr val="CFE0F8">
              <a:alpha val="92000"/>
            </a:srgbClr>
          </a:solidFill>
          <a:ln w="12700">
            <a:solidFill>
              <a:srgbClr val="CFE0F8">
                <a:alpha val="0"/>
              </a:srgbClr>
            </a:solidFill>
            <a:prstDash val="solid"/>
          </a:ln>
        </p:spPr>
      </p:sp>
      <p:sp>
        <p:nvSpPr>
          <p:cNvPr id="51" name="Shape 49"/>
          <p:cNvSpPr/>
          <p:nvPr/>
        </p:nvSpPr>
        <p:spPr>
          <a:xfrm>
            <a:off x="11567160" y="749808"/>
            <a:ext cx="22860" cy="22860"/>
          </a:xfrm>
          <a:prstGeom prst="ellipse">
            <a:avLst/>
          </a:prstGeom>
          <a:solidFill>
            <a:srgbClr val="CFE0F8">
              <a:alpha val="92000"/>
            </a:srgbClr>
          </a:solidFill>
          <a:ln w="12700">
            <a:solidFill>
              <a:srgbClr val="CFE0F8">
                <a:alpha val="0"/>
              </a:srgbClr>
            </a:solidFill>
            <a:prstDash val="solid"/>
          </a:ln>
        </p:spPr>
      </p:sp>
      <p:sp>
        <p:nvSpPr>
          <p:cNvPr id="52" name="Shape 50"/>
          <p:cNvSpPr/>
          <p:nvPr/>
        </p:nvSpPr>
        <p:spPr>
          <a:xfrm>
            <a:off x="11768328" y="749808"/>
            <a:ext cx="22860" cy="22860"/>
          </a:xfrm>
          <a:prstGeom prst="ellipse">
            <a:avLst/>
          </a:prstGeom>
          <a:solidFill>
            <a:srgbClr val="CFE0F8">
              <a:alpha val="92000"/>
            </a:srgbClr>
          </a:solidFill>
          <a:ln w="12700">
            <a:solidFill>
              <a:srgbClr val="CFE0F8">
                <a:alpha val="0"/>
              </a:srgbClr>
            </a:solidFill>
            <a:prstDash val="solid"/>
          </a:ln>
        </p:spPr>
      </p:sp>
      <p:sp>
        <p:nvSpPr>
          <p:cNvPr id="53" name="Shape 51"/>
          <p:cNvSpPr/>
          <p:nvPr/>
        </p:nvSpPr>
        <p:spPr>
          <a:xfrm>
            <a:off x="11969496" y="749808"/>
            <a:ext cx="22860" cy="22860"/>
          </a:xfrm>
          <a:prstGeom prst="ellipse">
            <a:avLst/>
          </a:prstGeom>
          <a:solidFill>
            <a:srgbClr val="CFE0F8">
              <a:alpha val="92000"/>
            </a:srgbClr>
          </a:solidFill>
          <a:ln w="12700">
            <a:solidFill>
              <a:srgbClr val="CFE0F8">
                <a:alpha val="0"/>
              </a:srgbClr>
            </a:solidFill>
            <a:prstDash val="solid"/>
          </a:ln>
        </p:spPr>
      </p:sp>
      <p:sp>
        <p:nvSpPr>
          <p:cNvPr id="54" name="Shape 52"/>
          <p:cNvSpPr/>
          <p:nvPr/>
        </p:nvSpPr>
        <p:spPr>
          <a:xfrm>
            <a:off x="9555480" y="932688"/>
            <a:ext cx="22860" cy="22860"/>
          </a:xfrm>
          <a:prstGeom prst="ellipse">
            <a:avLst/>
          </a:prstGeom>
          <a:solidFill>
            <a:srgbClr val="CFE0F8">
              <a:alpha val="92000"/>
            </a:srgbClr>
          </a:solidFill>
          <a:ln w="12700">
            <a:solidFill>
              <a:srgbClr val="CFE0F8">
                <a:alpha val="0"/>
              </a:srgbClr>
            </a:solidFill>
            <a:prstDash val="solid"/>
          </a:ln>
        </p:spPr>
      </p:sp>
      <p:sp>
        <p:nvSpPr>
          <p:cNvPr id="55" name="Shape 53"/>
          <p:cNvSpPr/>
          <p:nvPr/>
        </p:nvSpPr>
        <p:spPr>
          <a:xfrm>
            <a:off x="9756648" y="932688"/>
            <a:ext cx="22860" cy="22860"/>
          </a:xfrm>
          <a:prstGeom prst="ellipse">
            <a:avLst/>
          </a:prstGeom>
          <a:solidFill>
            <a:srgbClr val="CFE0F8">
              <a:alpha val="92000"/>
            </a:srgbClr>
          </a:solidFill>
          <a:ln w="12700">
            <a:solidFill>
              <a:srgbClr val="CFE0F8">
                <a:alpha val="0"/>
              </a:srgbClr>
            </a:solidFill>
            <a:prstDash val="solid"/>
          </a:ln>
        </p:spPr>
      </p:sp>
      <p:sp>
        <p:nvSpPr>
          <p:cNvPr id="56" name="Shape 54"/>
          <p:cNvSpPr/>
          <p:nvPr/>
        </p:nvSpPr>
        <p:spPr>
          <a:xfrm>
            <a:off x="9957816" y="932688"/>
            <a:ext cx="22860" cy="22860"/>
          </a:xfrm>
          <a:prstGeom prst="ellipse">
            <a:avLst/>
          </a:prstGeom>
          <a:solidFill>
            <a:srgbClr val="CFE0F8">
              <a:alpha val="92000"/>
            </a:srgbClr>
          </a:solidFill>
          <a:ln w="12700">
            <a:solidFill>
              <a:srgbClr val="CFE0F8">
                <a:alpha val="0"/>
              </a:srgbClr>
            </a:solidFill>
            <a:prstDash val="solid"/>
          </a:ln>
        </p:spPr>
      </p:sp>
      <p:sp>
        <p:nvSpPr>
          <p:cNvPr id="57" name="Shape 55"/>
          <p:cNvSpPr/>
          <p:nvPr/>
        </p:nvSpPr>
        <p:spPr>
          <a:xfrm>
            <a:off x="10158984" y="932688"/>
            <a:ext cx="22860" cy="22860"/>
          </a:xfrm>
          <a:prstGeom prst="ellipse">
            <a:avLst/>
          </a:prstGeom>
          <a:solidFill>
            <a:srgbClr val="CFE0F8">
              <a:alpha val="92000"/>
            </a:srgbClr>
          </a:solidFill>
          <a:ln w="12700">
            <a:solidFill>
              <a:srgbClr val="CFE0F8">
                <a:alpha val="0"/>
              </a:srgbClr>
            </a:solidFill>
            <a:prstDash val="solid"/>
          </a:ln>
        </p:spPr>
      </p:sp>
      <p:sp>
        <p:nvSpPr>
          <p:cNvPr id="58" name="Shape 56"/>
          <p:cNvSpPr/>
          <p:nvPr/>
        </p:nvSpPr>
        <p:spPr>
          <a:xfrm>
            <a:off x="10360152" y="932688"/>
            <a:ext cx="22860" cy="22860"/>
          </a:xfrm>
          <a:prstGeom prst="ellipse">
            <a:avLst/>
          </a:prstGeom>
          <a:solidFill>
            <a:srgbClr val="CFE0F8">
              <a:alpha val="92000"/>
            </a:srgbClr>
          </a:solidFill>
          <a:ln w="12700">
            <a:solidFill>
              <a:srgbClr val="CFE0F8">
                <a:alpha val="0"/>
              </a:srgbClr>
            </a:solidFill>
            <a:prstDash val="solid"/>
          </a:ln>
        </p:spPr>
      </p:sp>
      <p:sp>
        <p:nvSpPr>
          <p:cNvPr id="59" name="Shape 57"/>
          <p:cNvSpPr/>
          <p:nvPr/>
        </p:nvSpPr>
        <p:spPr>
          <a:xfrm>
            <a:off x="10561320" y="932688"/>
            <a:ext cx="22860" cy="22860"/>
          </a:xfrm>
          <a:prstGeom prst="ellipse">
            <a:avLst/>
          </a:prstGeom>
          <a:solidFill>
            <a:srgbClr val="CFE0F8">
              <a:alpha val="92000"/>
            </a:srgbClr>
          </a:solidFill>
          <a:ln w="12700">
            <a:solidFill>
              <a:srgbClr val="CFE0F8">
                <a:alpha val="0"/>
              </a:srgbClr>
            </a:solidFill>
            <a:prstDash val="solid"/>
          </a:ln>
        </p:spPr>
      </p:sp>
      <p:sp>
        <p:nvSpPr>
          <p:cNvPr id="60" name="Shape 58"/>
          <p:cNvSpPr/>
          <p:nvPr/>
        </p:nvSpPr>
        <p:spPr>
          <a:xfrm>
            <a:off x="10762488" y="932688"/>
            <a:ext cx="22860" cy="22860"/>
          </a:xfrm>
          <a:prstGeom prst="ellipse">
            <a:avLst/>
          </a:prstGeom>
          <a:solidFill>
            <a:srgbClr val="CFE0F8">
              <a:alpha val="92000"/>
            </a:srgbClr>
          </a:solidFill>
          <a:ln w="12700">
            <a:solidFill>
              <a:srgbClr val="CFE0F8">
                <a:alpha val="0"/>
              </a:srgbClr>
            </a:solidFill>
            <a:prstDash val="solid"/>
          </a:ln>
        </p:spPr>
      </p:sp>
      <p:sp>
        <p:nvSpPr>
          <p:cNvPr id="61" name="Shape 59"/>
          <p:cNvSpPr/>
          <p:nvPr/>
        </p:nvSpPr>
        <p:spPr>
          <a:xfrm>
            <a:off x="10963656" y="932688"/>
            <a:ext cx="22860" cy="22860"/>
          </a:xfrm>
          <a:prstGeom prst="ellipse">
            <a:avLst/>
          </a:prstGeom>
          <a:solidFill>
            <a:srgbClr val="CFE0F8">
              <a:alpha val="92000"/>
            </a:srgbClr>
          </a:solidFill>
          <a:ln w="12700">
            <a:solidFill>
              <a:srgbClr val="CFE0F8">
                <a:alpha val="0"/>
              </a:srgbClr>
            </a:solidFill>
            <a:prstDash val="solid"/>
          </a:ln>
        </p:spPr>
      </p:sp>
      <p:sp>
        <p:nvSpPr>
          <p:cNvPr id="62" name="Shape 60"/>
          <p:cNvSpPr/>
          <p:nvPr/>
        </p:nvSpPr>
        <p:spPr>
          <a:xfrm>
            <a:off x="11164824" y="932688"/>
            <a:ext cx="22860" cy="22860"/>
          </a:xfrm>
          <a:prstGeom prst="ellipse">
            <a:avLst/>
          </a:prstGeom>
          <a:solidFill>
            <a:srgbClr val="CFE0F8">
              <a:alpha val="92000"/>
            </a:srgbClr>
          </a:solidFill>
          <a:ln w="12700">
            <a:solidFill>
              <a:srgbClr val="CFE0F8">
                <a:alpha val="0"/>
              </a:srgbClr>
            </a:solidFill>
            <a:prstDash val="solid"/>
          </a:ln>
        </p:spPr>
      </p:sp>
      <p:sp>
        <p:nvSpPr>
          <p:cNvPr id="63" name="Shape 61"/>
          <p:cNvSpPr/>
          <p:nvPr/>
        </p:nvSpPr>
        <p:spPr>
          <a:xfrm>
            <a:off x="11365992" y="932688"/>
            <a:ext cx="22860" cy="22860"/>
          </a:xfrm>
          <a:prstGeom prst="ellipse">
            <a:avLst/>
          </a:prstGeom>
          <a:solidFill>
            <a:srgbClr val="CFE0F8">
              <a:alpha val="92000"/>
            </a:srgbClr>
          </a:solidFill>
          <a:ln w="12700">
            <a:solidFill>
              <a:srgbClr val="CFE0F8">
                <a:alpha val="0"/>
              </a:srgbClr>
            </a:solidFill>
            <a:prstDash val="solid"/>
          </a:ln>
        </p:spPr>
      </p:sp>
      <p:sp>
        <p:nvSpPr>
          <p:cNvPr id="64" name="Shape 62"/>
          <p:cNvSpPr/>
          <p:nvPr/>
        </p:nvSpPr>
        <p:spPr>
          <a:xfrm>
            <a:off x="11567160" y="932688"/>
            <a:ext cx="22860" cy="22860"/>
          </a:xfrm>
          <a:prstGeom prst="ellipse">
            <a:avLst/>
          </a:prstGeom>
          <a:solidFill>
            <a:srgbClr val="CFE0F8">
              <a:alpha val="92000"/>
            </a:srgbClr>
          </a:solidFill>
          <a:ln w="12700">
            <a:solidFill>
              <a:srgbClr val="CFE0F8">
                <a:alpha val="0"/>
              </a:srgbClr>
            </a:solidFill>
            <a:prstDash val="solid"/>
          </a:ln>
        </p:spPr>
      </p:sp>
      <p:sp>
        <p:nvSpPr>
          <p:cNvPr id="65" name="Shape 63"/>
          <p:cNvSpPr/>
          <p:nvPr/>
        </p:nvSpPr>
        <p:spPr>
          <a:xfrm>
            <a:off x="11768328" y="932688"/>
            <a:ext cx="22860" cy="22860"/>
          </a:xfrm>
          <a:prstGeom prst="ellipse">
            <a:avLst/>
          </a:prstGeom>
          <a:solidFill>
            <a:srgbClr val="CFE0F8">
              <a:alpha val="92000"/>
            </a:srgbClr>
          </a:solidFill>
          <a:ln w="12700">
            <a:solidFill>
              <a:srgbClr val="CFE0F8">
                <a:alpha val="0"/>
              </a:srgbClr>
            </a:solidFill>
            <a:prstDash val="solid"/>
          </a:ln>
        </p:spPr>
      </p:sp>
      <p:sp>
        <p:nvSpPr>
          <p:cNvPr id="66" name="Shape 64"/>
          <p:cNvSpPr/>
          <p:nvPr/>
        </p:nvSpPr>
        <p:spPr>
          <a:xfrm>
            <a:off x="11969496" y="932688"/>
            <a:ext cx="22860" cy="22860"/>
          </a:xfrm>
          <a:prstGeom prst="ellipse">
            <a:avLst/>
          </a:prstGeom>
          <a:solidFill>
            <a:srgbClr val="CFE0F8">
              <a:alpha val="92000"/>
            </a:srgbClr>
          </a:solidFill>
          <a:ln w="12700">
            <a:solidFill>
              <a:srgbClr val="CFE0F8">
                <a:alpha val="0"/>
              </a:srgbClr>
            </a:solidFill>
            <a:prstDash val="solid"/>
          </a:ln>
        </p:spPr>
      </p:sp>
      <p:sp>
        <p:nvSpPr>
          <p:cNvPr id="67" name="Shape 65"/>
          <p:cNvSpPr/>
          <p:nvPr/>
        </p:nvSpPr>
        <p:spPr>
          <a:xfrm>
            <a:off x="9555480" y="1115568"/>
            <a:ext cx="22860" cy="22860"/>
          </a:xfrm>
          <a:prstGeom prst="ellipse">
            <a:avLst/>
          </a:prstGeom>
          <a:solidFill>
            <a:srgbClr val="CFE0F8">
              <a:alpha val="92000"/>
            </a:srgbClr>
          </a:solidFill>
          <a:ln w="12700">
            <a:solidFill>
              <a:srgbClr val="CFE0F8">
                <a:alpha val="0"/>
              </a:srgbClr>
            </a:solidFill>
            <a:prstDash val="solid"/>
          </a:ln>
        </p:spPr>
      </p:sp>
      <p:sp>
        <p:nvSpPr>
          <p:cNvPr id="68" name="Shape 66"/>
          <p:cNvSpPr/>
          <p:nvPr/>
        </p:nvSpPr>
        <p:spPr>
          <a:xfrm>
            <a:off x="9756648" y="1115568"/>
            <a:ext cx="22860" cy="22860"/>
          </a:xfrm>
          <a:prstGeom prst="ellipse">
            <a:avLst/>
          </a:prstGeom>
          <a:solidFill>
            <a:srgbClr val="CFE0F8">
              <a:alpha val="92000"/>
            </a:srgbClr>
          </a:solidFill>
          <a:ln w="12700">
            <a:solidFill>
              <a:srgbClr val="CFE0F8">
                <a:alpha val="0"/>
              </a:srgbClr>
            </a:solidFill>
            <a:prstDash val="solid"/>
          </a:ln>
        </p:spPr>
      </p:sp>
      <p:sp>
        <p:nvSpPr>
          <p:cNvPr id="69" name="Shape 67"/>
          <p:cNvSpPr/>
          <p:nvPr/>
        </p:nvSpPr>
        <p:spPr>
          <a:xfrm>
            <a:off x="9957816" y="1115568"/>
            <a:ext cx="22860" cy="22860"/>
          </a:xfrm>
          <a:prstGeom prst="ellipse">
            <a:avLst/>
          </a:prstGeom>
          <a:solidFill>
            <a:srgbClr val="CFE0F8">
              <a:alpha val="92000"/>
            </a:srgbClr>
          </a:solidFill>
          <a:ln w="12700">
            <a:solidFill>
              <a:srgbClr val="CFE0F8">
                <a:alpha val="0"/>
              </a:srgbClr>
            </a:solidFill>
            <a:prstDash val="solid"/>
          </a:ln>
        </p:spPr>
      </p:sp>
      <p:sp>
        <p:nvSpPr>
          <p:cNvPr id="70" name="Shape 68"/>
          <p:cNvSpPr/>
          <p:nvPr/>
        </p:nvSpPr>
        <p:spPr>
          <a:xfrm>
            <a:off x="10158984" y="1115568"/>
            <a:ext cx="22860" cy="22860"/>
          </a:xfrm>
          <a:prstGeom prst="ellipse">
            <a:avLst/>
          </a:prstGeom>
          <a:solidFill>
            <a:srgbClr val="CFE0F8">
              <a:alpha val="92000"/>
            </a:srgbClr>
          </a:solidFill>
          <a:ln w="12700">
            <a:solidFill>
              <a:srgbClr val="CFE0F8">
                <a:alpha val="0"/>
              </a:srgbClr>
            </a:solidFill>
            <a:prstDash val="solid"/>
          </a:ln>
        </p:spPr>
      </p:sp>
      <p:sp>
        <p:nvSpPr>
          <p:cNvPr id="71" name="Shape 69"/>
          <p:cNvSpPr/>
          <p:nvPr/>
        </p:nvSpPr>
        <p:spPr>
          <a:xfrm>
            <a:off x="10360152" y="1115568"/>
            <a:ext cx="22860" cy="22860"/>
          </a:xfrm>
          <a:prstGeom prst="ellipse">
            <a:avLst/>
          </a:prstGeom>
          <a:solidFill>
            <a:srgbClr val="CFE0F8">
              <a:alpha val="92000"/>
            </a:srgbClr>
          </a:solidFill>
          <a:ln w="12700">
            <a:solidFill>
              <a:srgbClr val="CFE0F8">
                <a:alpha val="0"/>
              </a:srgbClr>
            </a:solidFill>
            <a:prstDash val="solid"/>
          </a:ln>
        </p:spPr>
      </p:sp>
      <p:sp>
        <p:nvSpPr>
          <p:cNvPr id="72" name="Shape 70"/>
          <p:cNvSpPr/>
          <p:nvPr/>
        </p:nvSpPr>
        <p:spPr>
          <a:xfrm>
            <a:off x="10561320" y="1115568"/>
            <a:ext cx="22860" cy="22860"/>
          </a:xfrm>
          <a:prstGeom prst="ellipse">
            <a:avLst/>
          </a:prstGeom>
          <a:solidFill>
            <a:srgbClr val="CFE0F8">
              <a:alpha val="92000"/>
            </a:srgbClr>
          </a:solidFill>
          <a:ln w="12700">
            <a:solidFill>
              <a:srgbClr val="CFE0F8">
                <a:alpha val="0"/>
              </a:srgbClr>
            </a:solidFill>
            <a:prstDash val="solid"/>
          </a:ln>
        </p:spPr>
      </p:sp>
      <p:sp>
        <p:nvSpPr>
          <p:cNvPr id="73" name="Shape 71"/>
          <p:cNvSpPr/>
          <p:nvPr/>
        </p:nvSpPr>
        <p:spPr>
          <a:xfrm>
            <a:off x="10762488" y="1115568"/>
            <a:ext cx="22860" cy="22860"/>
          </a:xfrm>
          <a:prstGeom prst="ellipse">
            <a:avLst/>
          </a:prstGeom>
          <a:solidFill>
            <a:srgbClr val="CFE0F8">
              <a:alpha val="92000"/>
            </a:srgbClr>
          </a:solidFill>
          <a:ln w="12700">
            <a:solidFill>
              <a:srgbClr val="CFE0F8">
                <a:alpha val="0"/>
              </a:srgbClr>
            </a:solidFill>
            <a:prstDash val="solid"/>
          </a:ln>
        </p:spPr>
      </p:sp>
      <p:sp>
        <p:nvSpPr>
          <p:cNvPr id="74" name="Shape 72"/>
          <p:cNvSpPr/>
          <p:nvPr/>
        </p:nvSpPr>
        <p:spPr>
          <a:xfrm>
            <a:off x="10963656" y="1115568"/>
            <a:ext cx="22860" cy="22860"/>
          </a:xfrm>
          <a:prstGeom prst="ellipse">
            <a:avLst/>
          </a:prstGeom>
          <a:solidFill>
            <a:srgbClr val="CFE0F8">
              <a:alpha val="92000"/>
            </a:srgbClr>
          </a:solidFill>
          <a:ln w="12700">
            <a:solidFill>
              <a:srgbClr val="CFE0F8">
                <a:alpha val="0"/>
              </a:srgbClr>
            </a:solidFill>
            <a:prstDash val="solid"/>
          </a:ln>
        </p:spPr>
      </p:sp>
      <p:sp>
        <p:nvSpPr>
          <p:cNvPr id="75" name="Shape 73"/>
          <p:cNvSpPr/>
          <p:nvPr/>
        </p:nvSpPr>
        <p:spPr>
          <a:xfrm>
            <a:off x="11164824" y="1115568"/>
            <a:ext cx="22860" cy="22860"/>
          </a:xfrm>
          <a:prstGeom prst="ellipse">
            <a:avLst/>
          </a:prstGeom>
          <a:solidFill>
            <a:srgbClr val="CFE0F8">
              <a:alpha val="92000"/>
            </a:srgbClr>
          </a:solidFill>
          <a:ln w="12700">
            <a:solidFill>
              <a:srgbClr val="CFE0F8">
                <a:alpha val="0"/>
              </a:srgbClr>
            </a:solidFill>
            <a:prstDash val="solid"/>
          </a:ln>
        </p:spPr>
      </p:sp>
      <p:sp>
        <p:nvSpPr>
          <p:cNvPr id="76" name="Shape 74"/>
          <p:cNvSpPr/>
          <p:nvPr/>
        </p:nvSpPr>
        <p:spPr>
          <a:xfrm>
            <a:off x="11365992" y="1115568"/>
            <a:ext cx="22860" cy="22860"/>
          </a:xfrm>
          <a:prstGeom prst="ellipse">
            <a:avLst/>
          </a:prstGeom>
          <a:solidFill>
            <a:srgbClr val="CFE0F8">
              <a:alpha val="92000"/>
            </a:srgbClr>
          </a:solidFill>
          <a:ln w="12700">
            <a:solidFill>
              <a:srgbClr val="CFE0F8">
                <a:alpha val="0"/>
              </a:srgbClr>
            </a:solidFill>
            <a:prstDash val="solid"/>
          </a:ln>
        </p:spPr>
      </p:sp>
      <p:sp>
        <p:nvSpPr>
          <p:cNvPr id="77" name="Shape 75"/>
          <p:cNvSpPr/>
          <p:nvPr/>
        </p:nvSpPr>
        <p:spPr>
          <a:xfrm>
            <a:off x="11567160" y="1115568"/>
            <a:ext cx="22860" cy="22860"/>
          </a:xfrm>
          <a:prstGeom prst="ellipse">
            <a:avLst/>
          </a:prstGeom>
          <a:solidFill>
            <a:srgbClr val="CFE0F8">
              <a:alpha val="92000"/>
            </a:srgbClr>
          </a:solidFill>
          <a:ln w="12700">
            <a:solidFill>
              <a:srgbClr val="CFE0F8">
                <a:alpha val="0"/>
              </a:srgbClr>
            </a:solidFill>
            <a:prstDash val="solid"/>
          </a:ln>
        </p:spPr>
      </p:sp>
      <p:sp>
        <p:nvSpPr>
          <p:cNvPr id="78" name="Shape 76"/>
          <p:cNvSpPr/>
          <p:nvPr/>
        </p:nvSpPr>
        <p:spPr>
          <a:xfrm>
            <a:off x="11768328" y="1115568"/>
            <a:ext cx="22860" cy="22860"/>
          </a:xfrm>
          <a:prstGeom prst="ellipse">
            <a:avLst/>
          </a:prstGeom>
          <a:solidFill>
            <a:srgbClr val="CFE0F8">
              <a:alpha val="92000"/>
            </a:srgbClr>
          </a:solidFill>
          <a:ln w="12700">
            <a:solidFill>
              <a:srgbClr val="CFE0F8">
                <a:alpha val="0"/>
              </a:srgbClr>
            </a:solidFill>
            <a:prstDash val="solid"/>
          </a:ln>
        </p:spPr>
      </p:sp>
      <p:sp>
        <p:nvSpPr>
          <p:cNvPr id="79" name="Shape 77"/>
          <p:cNvSpPr/>
          <p:nvPr/>
        </p:nvSpPr>
        <p:spPr>
          <a:xfrm>
            <a:off x="11969496" y="1115568"/>
            <a:ext cx="22860" cy="22860"/>
          </a:xfrm>
          <a:prstGeom prst="ellipse">
            <a:avLst/>
          </a:prstGeom>
          <a:solidFill>
            <a:srgbClr val="CFE0F8">
              <a:alpha val="92000"/>
            </a:srgbClr>
          </a:solidFill>
          <a:ln w="12700">
            <a:solidFill>
              <a:srgbClr val="CFE0F8">
                <a:alpha val="0"/>
              </a:srgbClr>
            </a:solidFill>
            <a:prstDash val="solid"/>
          </a:ln>
        </p:spPr>
      </p:sp>
      <p:sp>
        <p:nvSpPr>
          <p:cNvPr id="80" name="Shape 78"/>
          <p:cNvSpPr/>
          <p:nvPr/>
        </p:nvSpPr>
        <p:spPr>
          <a:xfrm>
            <a:off x="9555480" y="1298448"/>
            <a:ext cx="22860" cy="22860"/>
          </a:xfrm>
          <a:prstGeom prst="ellipse">
            <a:avLst/>
          </a:prstGeom>
          <a:solidFill>
            <a:srgbClr val="CFE0F8">
              <a:alpha val="92000"/>
            </a:srgbClr>
          </a:solidFill>
          <a:ln w="12700">
            <a:solidFill>
              <a:srgbClr val="CFE0F8">
                <a:alpha val="0"/>
              </a:srgbClr>
            </a:solidFill>
            <a:prstDash val="solid"/>
          </a:ln>
        </p:spPr>
      </p:sp>
      <p:sp>
        <p:nvSpPr>
          <p:cNvPr id="81" name="Shape 79"/>
          <p:cNvSpPr/>
          <p:nvPr/>
        </p:nvSpPr>
        <p:spPr>
          <a:xfrm>
            <a:off x="9756648" y="1298448"/>
            <a:ext cx="22860" cy="22860"/>
          </a:xfrm>
          <a:prstGeom prst="ellipse">
            <a:avLst/>
          </a:prstGeom>
          <a:solidFill>
            <a:srgbClr val="CFE0F8">
              <a:alpha val="92000"/>
            </a:srgbClr>
          </a:solidFill>
          <a:ln w="12700">
            <a:solidFill>
              <a:srgbClr val="CFE0F8">
                <a:alpha val="0"/>
              </a:srgbClr>
            </a:solidFill>
            <a:prstDash val="solid"/>
          </a:ln>
        </p:spPr>
      </p:sp>
      <p:sp>
        <p:nvSpPr>
          <p:cNvPr id="82" name="Shape 80"/>
          <p:cNvSpPr/>
          <p:nvPr/>
        </p:nvSpPr>
        <p:spPr>
          <a:xfrm>
            <a:off x="9957816" y="1298448"/>
            <a:ext cx="22860" cy="22860"/>
          </a:xfrm>
          <a:prstGeom prst="ellipse">
            <a:avLst/>
          </a:prstGeom>
          <a:solidFill>
            <a:srgbClr val="CFE0F8">
              <a:alpha val="92000"/>
            </a:srgbClr>
          </a:solidFill>
          <a:ln w="12700">
            <a:solidFill>
              <a:srgbClr val="CFE0F8">
                <a:alpha val="0"/>
              </a:srgbClr>
            </a:solidFill>
            <a:prstDash val="solid"/>
          </a:ln>
        </p:spPr>
      </p:sp>
      <p:sp>
        <p:nvSpPr>
          <p:cNvPr id="83" name="Shape 81"/>
          <p:cNvSpPr/>
          <p:nvPr/>
        </p:nvSpPr>
        <p:spPr>
          <a:xfrm>
            <a:off x="10158984" y="1298448"/>
            <a:ext cx="22860" cy="22860"/>
          </a:xfrm>
          <a:prstGeom prst="ellipse">
            <a:avLst/>
          </a:prstGeom>
          <a:solidFill>
            <a:srgbClr val="CFE0F8">
              <a:alpha val="92000"/>
            </a:srgbClr>
          </a:solidFill>
          <a:ln w="12700">
            <a:solidFill>
              <a:srgbClr val="CFE0F8">
                <a:alpha val="0"/>
              </a:srgbClr>
            </a:solidFill>
            <a:prstDash val="solid"/>
          </a:ln>
        </p:spPr>
      </p:sp>
      <p:sp>
        <p:nvSpPr>
          <p:cNvPr id="84" name="Shape 82"/>
          <p:cNvSpPr/>
          <p:nvPr/>
        </p:nvSpPr>
        <p:spPr>
          <a:xfrm>
            <a:off x="10360152" y="1298448"/>
            <a:ext cx="22860" cy="22860"/>
          </a:xfrm>
          <a:prstGeom prst="ellipse">
            <a:avLst/>
          </a:prstGeom>
          <a:solidFill>
            <a:srgbClr val="CFE0F8">
              <a:alpha val="92000"/>
            </a:srgbClr>
          </a:solidFill>
          <a:ln w="12700">
            <a:solidFill>
              <a:srgbClr val="CFE0F8">
                <a:alpha val="0"/>
              </a:srgbClr>
            </a:solidFill>
            <a:prstDash val="solid"/>
          </a:ln>
        </p:spPr>
      </p:sp>
      <p:sp>
        <p:nvSpPr>
          <p:cNvPr id="85" name="Shape 83"/>
          <p:cNvSpPr/>
          <p:nvPr/>
        </p:nvSpPr>
        <p:spPr>
          <a:xfrm>
            <a:off x="10561320" y="1298448"/>
            <a:ext cx="22860" cy="22860"/>
          </a:xfrm>
          <a:prstGeom prst="ellipse">
            <a:avLst/>
          </a:prstGeom>
          <a:solidFill>
            <a:srgbClr val="CFE0F8">
              <a:alpha val="92000"/>
            </a:srgbClr>
          </a:solidFill>
          <a:ln w="12700">
            <a:solidFill>
              <a:srgbClr val="CFE0F8">
                <a:alpha val="0"/>
              </a:srgbClr>
            </a:solidFill>
            <a:prstDash val="solid"/>
          </a:ln>
        </p:spPr>
      </p:sp>
      <p:sp>
        <p:nvSpPr>
          <p:cNvPr id="86" name="Shape 84"/>
          <p:cNvSpPr/>
          <p:nvPr/>
        </p:nvSpPr>
        <p:spPr>
          <a:xfrm>
            <a:off x="10762488" y="1298448"/>
            <a:ext cx="22860" cy="22860"/>
          </a:xfrm>
          <a:prstGeom prst="ellipse">
            <a:avLst/>
          </a:prstGeom>
          <a:solidFill>
            <a:srgbClr val="CFE0F8">
              <a:alpha val="92000"/>
            </a:srgbClr>
          </a:solidFill>
          <a:ln w="12700">
            <a:solidFill>
              <a:srgbClr val="CFE0F8">
                <a:alpha val="0"/>
              </a:srgbClr>
            </a:solidFill>
            <a:prstDash val="solid"/>
          </a:ln>
        </p:spPr>
      </p:sp>
      <p:sp>
        <p:nvSpPr>
          <p:cNvPr id="87" name="Shape 85"/>
          <p:cNvSpPr/>
          <p:nvPr/>
        </p:nvSpPr>
        <p:spPr>
          <a:xfrm>
            <a:off x="10963656" y="1298448"/>
            <a:ext cx="22860" cy="22860"/>
          </a:xfrm>
          <a:prstGeom prst="ellipse">
            <a:avLst/>
          </a:prstGeom>
          <a:solidFill>
            <a:srgbClr val="CFE0F8">
              <a:alpha val="92000"/>
            </a:srgbClr>
          </a:solidFill>
          <a:ln w="12700">
            <a:solidFill>
              <a:srgbClr val="CFE0F8">
                <a:alpha val="0"/>
              </a:srgbClr>
            </a:solidFill>
            <a:prstDash val="solid"/>
          </a:ln>
        </p:spPr>
      </p:sp>
      <p:sp>
        <p:nvSpPr>
          <p:cNvPr id="88" name="Shape 86"/>
          <p:cNvSpPr/>
          <p:nvPr/>
        </p:nvSpPr>
        <p:spPr>
          <a:xfrm>
            <a:off x="11164824" y="1298448"/>
            <a:ext cx="22860" cy="22860"/>
          </a:xfrm>
          <a:prstGeom prst="ellipse">
            <a:avLst/>
          </a:prstGeom>
          <a:solidFill>
            <a:srgbClr val="CFE0F8">
              <a:alpha val="92000"/>
            </a:srgbClr>
          </a:solidFill>
          <a:ln w="12700">
            <a:solidFill>
              <a:srgbClr val="CFE0F8">
                <a:alpha val="0"/>
              </a:srgbClr>
            </a:solidFill>
            <a:prstDash val="solid"/>
          </a:ln>
        </p:spPr>
      </p:sp>
      <p:sp>
        <p:nvSpPr>
          <p:cNvPr id="89" name="Shape 87"/>
          <p:cNvSpPr/>
          <p:nvPr/>
        </p:nvSpPr>
        <p:spPr>
          <a:xfrm>
            <a:off x="11365992" y="1298448"/>
            <a:ext cx="22860" cy="22860"/>
          </a:xfrm>
          <a:prstGeom prst="ellipse">
            <a:avLst/>
          </a:prstGeom>
          <a:solidFill>
            <a:srgbClr val="CFE0F8">
              <a:alpha val="92000"/>
            </a:srgbClr>
          </a:solidFill>
          <a:ln w="12700">
            <a:solidFill>
              <a:srgbClr val="CFE0F8">
                <a:alpha val="0"/>
              </a:srgbClr>
            </a:solidFill>
            <a:prstDash val="solid"/>
          </a:ln>
        </p:spPr>
      </p:sp>
      <p:sp>
        <p:nvSpPr>
          <p:cNvPr id="90" name="Shape 88"/>
          <p:cNvSpPr/>
          <p:nvPr/>
        </p:nvSpPr>
        <p:spPr>
          <a:xfrm>
            <a:off x="11567160" y="1298448"/>
            <a:ext cx="22860" cy="22860"/>
          </a:xfrm>
          <a:prstGeom prst="ellipse">
            <a:avLst/>
          </a:prstGeom>
          <a:solidFill>
            <a:srgbClr val="CFE0F8">
              <a:alpha val="92000"/>
            </a:srgbClr>
          </a:solidFill>
          <a:ln w="12700">
            <a:solidFill>
              <a:srgbClr val="CFE0F8">
                <a:alpha val="0"/>
              </a:srgbClr>
            </a:solidFill>
            <a:prstDash val="solid"/>
          </a:ln>
        </p:spPr>
      </p:sp>
      <p:sp>
        <p:nvSpPr>
          <p:cNvPr id="91" name="Shape 89"/>
          <p:cNvSpPr/>
          <p:nvPr/>
        </p:nvSpPr>
        <p:spPr>
          <a:xfrm>
            <a:off x="11768328" y="1298448"/>
            <a:ext cx="22860" cy="22860"/>
          </a:xfrm>
          <a:prstGeom prst="ellipse">
            <a:avLst/>
          </a:prstGeom>
          <a:solidFill>
            <a:srgbClr val="CFE0F8">
              <a:alpha val="92000"/>
            </a:srgbClr>
          </a:solidFill>
          <a:ln w="12700">
            <a:solidFill>
              <a:srgbClr val="CFE0F8">
                <a:alpha val="0"/>
              </a:srgbClr>
            </a:solidFill>
            <a:prstDash val="solid"/>
          </a:ln>
        </p:spPr>
      </p:sp>
      <p:sp>
        <p:nvSpPr>
          <p:cNvPr id="92" name="Shape 90"/>
          <p:cNvSpPr/>
          <p:nvPr/>
        </p:nvSpPr>
        <p:spPr>
          <a:xfrm>
            <a:off x="11969496" y="1298448"/>
            <a:ext cx="22860" cy="22860"/>
          </a:xfrm>
          <a:prstGeom prst="ellipse">
            <a:avLst/>
          </a:prstGeom>
          <a:solidFill>
            <a:srgbClr val="CFE0F8">
              <a:alpha val="92000"/>
            </a:srgbClr>
          </a:solidFill>
          <a:ln w="12700">
            <a:solidFill>
              <a:srgbClr val="CFE0F8">
                <a:alpha val="0"/>
              </a:srgbClr>
            </a:solidFill>
            <a:prstDash val="solid"/>
          </a:ln>
        </p:spPr>
      </p:sp>
      <p:sp>
        <p:nvSpPr>
          <p:cNvPr id="93" name="Shape 91"/>
          <p:cNvSpPr/>
          <p:nvPr/>
        </p:nvSpPr>
        <p:spPr>
          <a:xfrm>
            <a:off x="9555480" y="1481328"/>
            <a:ext cx="22860" cy="22860"/>
          </a:xfrm>
          <a:prstGeom prst="ellipse">
            <a:avLst/>
          </a:prstGeom>
          <a:solidFill>
            <a:srgbClr val="CFE0F8">
              <a:alpha val="92000"/>
            </a:srgbClr>
          </a:solidFill>
          <a:ln w="12700">
            <a:solidFill>
              <a:srgbClr val="CFE0F8">
                <a:alpha val="0"/>
              </a:srgbClr>
            </a:solidFill>
            <a:prstDash val="solid"/>
          </a:ln>
        </p:spPr>
      </p:sp>
      <p:sp>
        <p:nvSpPr>
          <p:cNvPr id="94" name="Shape 92"/>
          <p:cNvSpPr/>
          <p:nvPr/>
        </p:nvSpPr>
        <p:spPr>
          <a:xfrm>
            <a:off x="9756648" y="1481328"/>
            <a:ext cx="22860" cy="22860"/>
          </a:xfrm>
          <a:prstGeom prst="ellipse">
            <a:avLst/>
          </a:prstGeom>
          <a:solidFill>
            <a:srgbClr val="CFE0F8">
              <a:alpha val="92000"/>
            </a:srgbClr>
          </a:solidFill>
          <a:ln w="12700">
            <a:solidFill>
              <a:srgbClr val="CFE0F8">
                <a:alpha val="0"/>
              </a:srgbClr>
            </a:solidFill>
            <a:prstDash val="solid"/>
          </a:ln>
        </p:spPr>
      </p:sp>
      <p:sp>
        <p:nvSpPr>
          <p:cNvPr id="95" name="Shape 93"/>
          <p:cNvSpPr/>
          <p:nvPr/>
        </p:nvSpPr>
        <p:spPr>
          <a:xfrm>
            <a:off x="9957816" y="1481328"/>
            <a:ext cx="22860" cy="22860"/>
          </a:xfrm>
          <a:prstGeom prst="ellipse">
            <a:avLst/>
          </a:prstGeom>
          <a:solidFill>
            <a:srgbClr val="CFE0F8">
              <a:alpha val="92000"/>
            </a:srgbClr>
          </a:solidFill>
          <a:ln w="12700">
            <a:solidFill>
              <a:srgbClr val="CFE0F8">
                <a:alpha val="0"/>
              </a:srgbClr>
            </a:solidFill>
            <a:prstDash val="solid"/>
          </a:ln>
        </p:spPr>
      </p:sp>
      <p:sp>
        <p:nvSpPr>
          <p:cNvPr id="96" name="Shape 94"/>
          <p:cNvSpPr/>
          <p:nvPr/>
        </p:nvSpPr>
        <p:spPr>
          <a:xfrm>
            <a:off x="10158984" y="1481328"/>
            <a:ext cx="22860" cy="22860"/>
          </a:xfrm>
          <a:prstGeom prst="ellipse">
            <a:avLst/>
          </a:prstGeom>
          <a:solidFill>
            <a:srgbClr val="CFE0F8">
              <a:alpha val="92000"/>
            </a:srgbClr>
          </a:solidFill>
          <a:ln w="12700">
            <a:solidFill>
              <a:srgbClr val="CFE0F8">
                <a:alpha val="0"/>
              </a:srgbClr>
            </a:solidFill>
            <a:prstDash val="solid"/>
          </a:ln>
        </p:spPr>
      </p:sp>
      <p:sp>
        <p:nvSpPr>
          <p:cNvPr id="97" name="Shape 95"/>
          <p:cNvSpPr/>
          <p:nvPr/>
        </p:nvSpPr>
        <p:spPr>
          <a:xfrm>
            <a:off x="10360152" y="1481328"/>
            <a:ext cx="22860" cy="22860"/>
          </a:xfrm>
          <a:prstGeom prst="ellipse">
            <a:avLst/>
          </a:prstGeom>
          <a:solidFill>
            <a:srgbClr val="CFE0F8">
              <a:alpha val="92000"/>
            </a:srgbClr>
          </a:solidFill>
          <a:ln w="12700">
            <a:solidFill>
              <a:srgbClr val="CFE0F8">
                <a:alpha val="0"/>
              </a:srgbClr>
            </a:solidFill>
            <a:prstDash val="solid"/>
          </a:ln>
        </p:spPr>
      </p:sp>
      <p:sp>
        <p:nvSpPr>
          <p:cNvPr id="98" name="Shape 96"/>
          <p:cNvSpPr/>
          <p:nvPr/>
        </p:nvSpPr>
        <p:spPr>
          <a:xfrm>
            <a:off x="10561320" y="1481328"/>
            <a:ext cx="22860" cy="22860"/>
          </a:xfrm>
          <a:prstGeom prst="ellipse">
            <a:avLst/>
          </a:prstGeom>
          <a:solidFill>
            <a:srgbClr val="CFE0F8">
              <a:alpha val="92000"/>
            </a:srgbClr>
          </a:solidFill>
          <a:ln w="12700">
            <a:solidFill>
              <a:srgbClr val="CFE0F8">
                <a:alpha val="0"/>
              </a:srgbClr>
            </a:solidFill>
            <a:prstDash val="solid"/>
          </a:ln>
        </p:spPr>
      </p:sp>
      <p:sp>
        <p:nvSpPr>
          <p:cNvPr id="99" name="Shape 97"/>
          <p:cNvSpPr/>
          <p:nvPr/>
        </p:nvSpPr>
        <p:spPr>
          <a:xfrm>
            <a:off x="10762488" y="1481328"/>
            <a:ext cx="22860" cy="22860"/>
          </a:xfrm>
          <a:prstGeom prst="ellipse">
            <a:avLst/>
          </a:prstGeom>
          <a:solidFill>
            <a:srgbClr val="CFE0F8">
              <a:alpha val="92000"/>
            </a:srgbClr>
          </a:solidFill>
          <a:ln w="12700">
            <a:solidFill>
              <a:srgbClr val="CFE0F8">
                <a:alpha val="0"/>
              </a:srgbClr>
            </a:solidFill>
            <a:prstDash val="solid"/>
          </a:ln>
        </p:spPr>
      </p:sp>
      <p:sp>
        <p:nvSpPr>
          <p:cNvPr id="100" name="Shape 98"/>
          <p:cNvSpPr/>
          <p:nvPr/>
        </p:nvSpPr>
        <p:spPr>
          <a:xfrm>
            <a:off x="10963656" y="1481328"/>
            <a:ext cx="22860" cy="22860"/>
          </a:xfrm>
          <a:prstGeom prst="ellipse">
            <a:avLst/>
          </a:prstGeom>
          <a:solidFill>
            <a:srgbClr val="CFE0F8">
              <a:alpha val="92000"/>
            </a:srgbClr>
          </a:solidFill>
          <a:ln w="12700">
            <a:solidFill>
              <a:srgbClr val="CFE0F8">
                <a:alpha val="0"/>
              </a:srgbClr>
            </a:solidFill>
            <a:prstDash val="solid"/>
          </a:ln>
        </p:spPr>
      </p:sp>
      <p:sp>
        <p:nvSpPr>
          <p:cNvPr id="101" name="Shape 99"/>
          <p:cNvSpPr/>
          <p:nvPr/>
        </p:nvSpPr>
        <p:spPr>
          <a:xfrm>
            <a:off x="11164824" y="1481328"/>
            <a:ext cx="22860" cy="22860"/>
          </a:xfrm>
          <a:prstGeom prst="ellipse">
            <a:avLst/>
          </a:prstGeom>
          <a:solidFill>
            <a:srgbClr val="CFE0F8">
              <a:alpha val="92000"/>
            </a:srgbClr>
          </a:solidFill>
          <a:ln w="12700">
            <a:solidFill>
              <a:srgbClr val="CFE0F8">
                <a:alpha val="0"/>
              </a:srgbClr>
            </a:solidFill>
            <a:prstDash val="solid"/>
          </a:ln>
        </p:spPr>
      </p:sp>
      <p:sp>
        <p:nvSpPr>
          <p:cNvPr id="102" name="Shape 100"/>
          <p:cNvSpPr/>
          <p:nvPr/>
        </p:nvSpPr>
        <p:spPr>
          <a:xfrm>
            <a:off x="11365992" y="1481328"/>
            <a:ext cx="22860" cy="22860"/>
          </a:xfrm>
          <a:prstGeom prst="ellipse">
            <a:avLst/>
          </a:prstGeom>
          <a:solidFill>
            <a:srgbClr val="CFE0F8">
              <a:alpha val="92000"/>
            </a:srgbClr>
          </a:solidFill>
          <a:ln w="12700">
            <a:solidFill>
              <a:srgbClr val="CFE0F8">
                <a:alpha val="0"/>
              </a:srgbClr>
            </a:solidFill>
            <a:prstDash val="solid"/>
          </a:ln>
        </p:spPr>
      </p:sp>
      <p:sp>
        <p:nvSpPr>
          <p:cNvPr id="103" name="Shape 101"/>
          <p:cNvSpPr/>
          <p:nvPr/>
        </p:nvSpPr>
        <p:spPr>
          <a:xfrm>
            <a:off x="11567160" y="1481328"/>
            <a:ext cx="22860" cy="22860"/>
          </a:xfrm>
          <a:prstGeom prst="ellipse">
            <a:avLst/>
          </a:prstGeom>
          <a:solidFill>
            <a:srgbClr val="CFE0F8">
              <a:alpha val="92000"/>
            </a:srgbClr>
          </a:solidFill>
          <a:ln w="12700">
            <a:solidFill>
              <a:srgbClr val="CFE0F8">
                <a:alpha val="0"/>
              </a:srgbClr>
            </a:solidFill>
            <a:prstDash val="solid"/>
          </a:ln>
        </p:spPr>
      </p:sp>
      <p:sp>
        <p:nvSpPr>
          <p:cNvPr id="104" name="Shape 102"/>
          <p:cNvSpPr/>
          <p:nvPr/>
        </p:nvSpPr>
        <p:spPr>
          <a:xfrm>
            <a:off x="11768328" y="1481328"/>
            <a:ext cx="22860" cy="22860"/>
          </a:xfrm>
          <a:prstGeom prst="ellipse">
            <a:avLst/>
          </a:prstGeom>
          <a:solidFill>
            <a:srgbClr val="CFE0F8">
              <a:alpha val="92000"/>
            </a:srgbClr>
          </a:solidFill>
          <a:ln w="12700">
            <a:solidFill>
              <a:srgbClr val="CFE0F8">
                <a:alpha val="0"/>
              </a:srgbClr>
            </a:solidFill>
            <a:prstDash val="solid"/>
          </a:ln>
        </p:spPr>
      </p:sp>
      <p:sp>
        <p:nvSpPr>
          <p:cNvPr id="105" name="Shape 103"/>
          <p:cNvSpPr/>
          <p:nvPr/>
        </p:nvSpPr>
        <p:spPr>
          <a:xfrm>
            <a:off x="11969496" y="1481328"/>
            <a:ext cx="22860" cy="22860"/>
          </a:xfrm>
          <a:prstGeom prst="ellipse">
            <a:avLst/>
          </a:prstGeom>
          <a:solidFill>
            <a:srgbClr val="CFE0F8">
              <a:alpha val="92000"/>
            </a:srgbClr>
          </a:solidFill>
          <a:ln w="12700">
            <a:solidFill>
              <a:srgbClr val="CFE0F8">
                <a:alpha val="0"/>
              </a:srgbClr>
            </a:solidFill>
            <a:prstDash val="solid"/>
          </a:ln>
        </p:spPr>
      </p:sp>
      <p:sp>
        <p:nvSpPr>
          <p:cNvPr id="106" name="Text 104"/>
          <p:cNvSpPr/>
          <p:nvPr/>
        </p:nvSpPr>
        <p:spPr>
          <a:xfrm>
            <a:off x="457200" y="365760"/>
            <a:ext cx="11274552" cy="201168"/>
          </a:xfrm>
          <a:prstGeom prst="rect">
            <a:avLst/>
          </a:prstGeom>
          <a:noFill/>
          <a:ln/>
        </p:spPr>
        <p:txBody>
          <a:bodyPr wrap="square" lIns="0" tIns="0" rIns="0" bIns="0" rtlCol="0" anchor="ctr"/>
          <a:lstStyle/>
          <a:p>
            <a:pPr indent="0" marL="0">
              <a:buNone/>
            </a:pPr>
            <a:r>
              <a:rPr lang="en-US" sz="950" b="1" spc="150" kern="0" dirty="0">
                <a:solidFill>
                  <a:srgbClr val="0052CC"/>
                </a:solidFill>
                <a:latin typeface="Arial" pitchFamily="34" charset="0"/>
                <a:ea typeface="Arial" pitchFamily="34" charset="-122"/>
                <a:cs typeface="Arial" pitchFamily="34" charset="-120"/>
              </a:rPr>
              <a:t>PROCESS ADVISOR  ·  PROCESS ASSESSMENT REPORT</a:t>
            </a:r>
            <a:endParaRPr lang="en-US" sz="950" dirty="0"/>
          </a:p>
        </p:txBody>
      </p:sp>
      <p:sp>
        <p:nvSpPr>
          <p:cNvPr id="107" name="Text 105"/>
          <p:cNvSpPr/>
          <p:nvPr/>
        </p:nvSpPr>
        <p:spPr>
          <a:xfrm>
            <a:off x="457200" y="621792"/>
            <a:ext cx="11274552" cy="411480"/>
          </a:xfrm>
          <a:prstGeom prst="rect">
            <a:avLst/>
          </a:prstGeom>
          <a:noFill/>
          <a:ln/>
        </p:spPr>
        <p:txBody>
          <a:bodyPr wrap="square" lIns="0" tIns="0" rIns="0" bIns="0" rtlCol="0" anchor="t"/>
          <a:lstStyle/>
          <a:p>
            <a:pPr indent="0" marL="0">
              <a:buNone/>
            </a:pPr>
            <a:r>
              <a:rPr lang="en-US" sz="1850" b="1" dirty="0">
                <a:solidFill>
                  <a:srgbClr val="172B4D"/>
                </a:solidFill>
                <a:latin typeface="Arial" pitchFamily="34" charset="0"/>
                <a:ea typeface="Arial" pitchFamily="34" charset="-122"/>
                <a:cs typeface="Arial" pitchFamily="34" charset="-120"/>
              </a:rPr>
              <a:t>13.4. Detailed Process Evidence: Metrics Detail</a:t>
            </a:r>
            <a:endParaRPr lang="en-US" sz="1850" dirty="0"/>
          </a:p>
        </p:txBody>
      </p:sp>
      <p:sp>
        <p:nvSpPr>
          <p:cNvPr id="108" name="Shape 106"/>
          <p:cNvSpPr/>
          <p:nvPr/>
        </p:nvSpPr>
        <p:spPr>
          <a:xfrm>
            <a:off x="457200" y="1115568"/>
            <a:ext cx="960120" cy="41148"/>
          </a:xfrm>
          <a:prstGeom prst="rect">
            <a:avLst/>
          </a:prstGeom>
          <a:solidFill>
            <a:srgbClr val="1D7AFC"/>
          </a:solidFill>
          <a:ln w="12700">
            <a:solidFill>
              <a:srgbClr val="1D7AFC"/>
            </a:solidFill>
            <a:prstDash val="solid"/>
          </a:ln>
        </p:spPr>
      </p:sp>
      <p:sp>
        <p:nvSpPr>
          <p:cNvPr id="109" name="Text 107"/>
          <p:cNvSpPr/>
          <p:nvPr/>
        </p:nvSpPr>
        <p:spPr>
          <a:xfrm>
            <a:off x="457200" y="1325880"/>
            <a:ext cx="11274552" cy="310896"/>
          </a:xfrm>
          <a:prstGeom prst="rect">
            <a:avLst/>
          </a:prstGeom>
          <a:noFill/>
          <a:ln/>
        </p:spPr>
        <p:txBody>
          <a:bodyPr wrap="square" lIns="0" tIns="0" rIns="0" bIns="0" rtlCol="0" anchor="ctr"/>
          <a:lstStyle/>
          <a:p>
            <a:pPr indent="0" marL="0">
              <a:lnSpc>
                <a:spcPts val="1250"/>
              </a:lnSpc>
              <a:buNone/>
            </a:pPr>
            <a:r>
              <a:rPr lang="en-US" sz="960" dirty="0">
                <a:solidFill>
                  <a:srgbClr val="44546F"/>
                </a:solidFill>
                <a:latin typeface="Arial" pitchFamily="34" charset="0"/>
                <a:ea typeface="Arial" pitchFamily="34" charset="-122"/>
                <a:cs typeface="Arial" pitchFamily="34" charset="-120"/>
              </a:rPr>
              <a:t>Baseline metrics provide the numerical context for the assessment and should be used to validate the narrative recommendations.</a:t>
            </a:r>
            <a:endParaRPr lang="en-US" sz="960" dirty="0"/>
          </a:p>
        </p:txBody>
      </p:sp>
      <p:sp>
        <p:nvSpPr>
          <p:cNvPr id="110" name="Shape 108"/>
          <p:cNvSpPr/>
          <p:nvPr/>
        </p:nvSpPr>
        <p:spPr>
          <a:xfrm>
            <a:off x="457200" y="1764792"/>
            <a:ext cx="4174105" cy="310896"/>
          </a:xfrm>
          <a:prstGeom prst="roundRect">
            <a:avLst>
              <a:gd name="adj" fmla="val 11765"/>
            </a:avLst>
          </a:prstGeom>
          <a:solidFill>
            <a:srgbClr val="0052CC"/>
          </a:solidFill>
          <a:ln w="5080">
            <a:solidFill>
              <a:srgbClr val="0052CC"/>
            </a:solidFill>
            <a:prstDash val="solid"/>
          </a:ln>
        </p:spPr>
      </p:sp>
      <p:sp>
        <p:nvSpPr>
          <p:cNvPr id="111" name="Text 109"/>
          <p:cNvSpPr/>
          <p:nvPr/>
        </p:nvSpPr>
        <p:spPr>
          <a:xfrm>
            <a:off x="530352" y="1837944"/>
            <a:ext cx="4027801" cy="201168"/>
          </a:xfrm>
          <a:prstGeom prst="rect">
            <a:avLst/>
          </a:prstGeom>
          <a:noFill/>
          <a:ln/>
        </p:spPr>
        <p:txBody>
          <a:bodyPr wrap="square" lIns="0" tIns="0" rIns="0" bIns="0" rtlCol="0" anchor="ctr"/>
          <a:lstStyle/>
          <a:p>
            <a:pPr indent="0" marL="0">
              <a:buNone/>
            </a:pPr>
            <a:r>
              <a:rPr lang="en-US" sz="740" b="1" spc="80" kern="0" dirty="0">
                <a:solidFill>
                  <a:srgbClr val="FFFFFF"/>
                </a:solidFill>
                <a:latin typeface="Arial" pitchFamily="34" charset="0"/>
                <a:ea typeface="Arial" pitchFamily="34" charset="-122"/>
                <a:cs typeface="Arial" pitchFamily="34" charset="-120"/>
              </a:rPr>
              <a:t>METRIC</a:t>
            </a:r>
            <a:endParaRPr lang="en-US" sz="740" dirty="0"/>
          </a:p>
        </p:txBody>
      </p:sp>
      <p:sp>
        <p:nvSpPr>
          <p:cNvPr id="112" name="Shape 110"/>
          <p:cNvSpPr/>
          <p:nvPr/>
        </p:nvSpPr>
        <p:spPr>
          <a:xfrm>
            <a:off x="4667881" y="1764792"/>
            <a:ext cx="7063871" cy="310896"/>
          </a:xfrm>
          <a:prstGeom prst="roundRect">
            <a:avLst>
              <a:gd name="adj" fmla="val 11765"/>
            </a:avLst>
          </a:prstGeom>
          <a:solidFill>
            <a:srgbClr val="0052CC"/>
          </a:solidFill>
          <a:ln w="5080">
            <a:solidFill>
              <a:srgbClr val="0052CC"/>
            </a:solidFill>
            <a:prstDash val="solid"/>
          </a:ln>
        </p:spPr>
      </p:sp>
      <p:sp>
        <p:nvSpPr>
          <p:cNvPr id="113" name="Text 111"/>
          <p:cNvSpPr/>
          <p:nvPr/>
        </p:nvSpPr>
        <p:spPr>
          <a:xfrm>
            <a:off x="4741033" y="1837944"/>
            <a:ext cx="6917567" cy="201168"/>
          </a:xfrm>
          <a:prstGeom prst="rect">
            <a:avLst/>
          </a:prstGeom>
          <a:noFill/>
          <a:ln/>
        </p:spPr>
        <p:txBody>
          <a:bodyPr wrap="square" lIns="0" tIns="0" rIns="0" bIns="0" rtlCol="0" anchor="ctr"/>
          <a:lstStyle/>
          <a:p>
            <a:pPr indent="0" marL="0">
              <a:buNone/>
            </a:pPr>
            <a:r>
              <a:rPr lang="en-US" sz="740" b="1" spc="80" kern="0" dirty="0">
                <a:solidFill>
                  <a:srgbClr val="FFFFFF"/>
                </a:solidFill>
                <a:latin typeface="Arial" pitchFamily="34" charset="0"/>
                <a:ea typeface="Arial" pitchFamily="34" charset="-122"/>
                <a:cs typeface="Arial" pitchFamily="34" charset="-120"/>
              </a:rPr>
              <a:t>VALUE</a:t>
            </a:r>
            <a:endParaRPr lang="en-US" sz="740" dirty="0"/>
          </a:p>
        </p:txBody>
      </p:sp>
      <p:sp>
        <p:nvSpPr>
          <p:cNvPr id="114" name="Shape 112"/>
          <p:cNvSpPr/>
          <p:nvPr/>
        </p:nvSpPr>
        <p:spPr>
          <a:xfrm>
            <a:off x="457200" y="2130552"/>
            <a:ext cx="4174105" cy="438912"/>
          </a:xfrm>
          <a:prstGeom prst="roundRect">
            <a:avLst>
              <a:gd name="adj" fmla="val 7292"/>
            </a:avLst>
          </a:prstGeom>
          <a:solidFill>
            <a:srgbClr val="FFFFFF"/>
          </a:solidFill>
          <a:ln w="6985">
            <a:solidFill>
              <a:srgbClr val="E1E5EA"/>
            </a:solidFill>
            <a:prstDash val="solid"/>
          </a:ln>
        </p:spPr>
      </p:sp>
      <p:sp>
        <p:nvSpPr>
          <p:cNvPr id="115" name="Shape 113"/>
          <p:cNvSpPr/>
          <p:nvPr/>
        </p:nvSpPr>
        <p:spPr>
          <a:xfrm>
            <a:off x="457200" y="2167128"/>
            <a:ext cx="32004" cy="365760"/>
          </a:xfrm>
          <a:prstGeom prst="rect">
            <a:avLst/>
          </a:prstGeom>
          <a:solidFill>
            <a:srgbClr val="0052CC"/>
          </a:solidFill>
          <a:ln/>
        </p:spPr>
      </p:sp>
      <p:sp>
        <p:nvSpPr>
          <p:cNvPr id="116" name="Text 114"/>
          <p:cNvSpPr/>
          <p:nvPr/>
        </p:nvSpPr>
        <p:spPr>
          <a:xfrm>
            <a:off x="530352" y="2194560"/>
            <a:ext cx="4027801" cy="347472"/>
          </a:xfrm>
          <a:prstGeom prst="rect">
            <a:avLst/>
          </a:prstGeom>
          <a:noFill/>
          <a:ln/>
        </p:spPr>
        <p:txBody>
          <a:bodyPr wrap="square" lIns="0" tIns="0" rIns="0" bIns="0" rtlCol="0" anchor="ctr"/>
          <a:lstStyle/>
          <a:p>
            <a:pPr indent="0" marL="0">
              <a:lnSpc>
                <a:spcPts val="886"/>
              </a:lnSpc>
              <a:buNone/>
            </a:pPr>
            <a:r>
              <a:rPr lang="en-US" sz="820" b="1" dirty="0">
                <a:solidFill>
                  <a:srgbClr val="172B4D"/>
                </a:solidFill>
                <a:latin typeface="Arial" pitchFamily="34" charset="0"/>
                <a:ea typeface="Arial" pitchFamily="34" charset="-122"/>
                <a:cs typeface="Arial" pitchFamily="34" charset="-120"/>
              </a:rPr>
              <a:t>Work Items</a:t>
            </a:r>
            <a:endParaRPr lang="en-US" sz="820" dirty="0"/>
          </a:p>
        </p:txBody>
      </p:sp>
      <p:sp>
        <p:nvSpPr>
          <p:cNvPr id="117" name="Shape 115"/>
          <p:cNvSpPr/>
          <p:nvPr/>
        </p:nvSpPr>
        <p:spPr>
          <a:xfrm>
            <a:off x="4667881" y="2130552"/>
            <a:ext cx="7063871" cy="438912"/>
          </a:xfrm>
          <a:prstGeom prst="roundRect">
            <a:avLst>
              <a:gd name="adj" fmla="val 7292"/>
            </a:avLst>
          </a:prstGeom>
          <a:solidFill>
            <a:srgbClr val="FFFFFF"/>
          </a:solidFill>
          <a:ln w="6985">
            <a:solidFill>
              <a:srgbClr val="E1E5EA"/>
            </a:solidFill>
            <a:prstDash val="solid"/>
          </a:ln>
        </p:spPr>
      </p:sp>
      <p:sp>
        <p:nvSpPr>
          <p:cNvPr id="118" name="Text 116"/>
          <p:cNvSpPr/>
          <p:nvPr/>
        </p:nvSpPr>
        <p:spPr>
          <a:xfrm>
            <a:off x="4741033" y="2194560"/>
            <a:ext cx="6917567" cy="347472"/>
          </a:xfrm>
          <a:prstGeom prst="rect">
            <a:avLst/>
          </a:prstGeom>
          <a:noFill/>
          <a:ln/>
        </p:spPr>
        <p:txBody>
          <a:bodyPr wrap="square" lIns="0" tIns="0" rIns="0" bIns="0" rtlCol="0" anchor="ctr"/>
          <a:lstStyle/>
          <a:p>
            <a:pPr indent="0" marL="0">
              <a:lnSpc>
                <a:spcPts val="886"/>
              </a:lnSpc>
              <a:buNone/>
            </a:pPr>
            <a:r>
              <a:rPr lang="en-US" sz="820" b="1" dirty="0">
                <a:solidFill>
                  <a:srgbClr val="09326C"/>
                </a:solidFill>
                <a:latin typeface="Arial" pitchFamily="34" charset="0"/>
                <a:ea typeface="Arial" pitchFamily="34" charset="-122"/>
                <a:cs typeface="Arial" pitchFamily="34" charset="-120"/>
              </a:rPr>
              <a:t>1044</a:t>
            </a:r>
            <a:endParaRPr lang="en-US" sz="820" dirty="0"/>
          </a:p>
        </p:txBody>
      </p:sp>
      <p:sp>
        <p:nvSpPr>
          <p:cNvPr id="119" name="Shape 117"/>
          <p:cNvSpPr/>
          <p:nvPr/>
        </p:nvSpPr>
        <p:spPr>
          <a:xfrm>
            <a:off x="457200" y="2624328"/>
            <a:ext cx="4174105" cy="438912"/>
          </a:xfrm>
          <a:prstGeom prst="roundRect">
            <a:avLst>
              <a:gd name="adj" fmla="val 7292"/>
            </a:avLst>
          </a:prstGeom>
          <a:solidFill>
            <a:srgbClr val="FAFBFC"/>
          </a:solidFill>
          <a:ln w="6985">
            <a:solidFill>
              <a:srgbClr val="E1E5EA"/>
            </a:solidFill>
            <a:prstDash val="solid"/>
          </a:ln>
        </p:spPr>
      </p:sp>
      <p:sp>
        <p:nvSpPr>
          <p:cNvPr id="120" name="Shape 118"/>
          <p:cNvSpPr/>
          <p:nvPr/>
        </p:nvSpPr>
        <p:spPr>
          <a:xfrm>
            <a:off x="457200" y="2660904"/>
            <a:ext cx="32004" cy="365760"/>
          </a:xfrm>
          <a:prstGeom prst="rect">
            <a:avLst/>
          </a:prstGeom>
          <a:solidFill>
            <a:srgbClr val="0052CC"/>
          </a:solidFill>
          <a:ln/>
        </p:spPr>
      </p:sp>
      <p:sp>
        <p:nvSpPr>
          <p:cNvPr id="121" name="Text 119"/>
          <p:cNvSpPr/>
          <p:nvPr/>
        </p:nvSpPr>
        <p:spPr>
          <a:xfrm>
            <a:off x="530352" y="2688336"/>
            <a:ext cx="4027801" cy="347472"/>
          </a:xfrm>
          <a:prstGeom prst="rect">
            <a:avLst/>
          </a:prstGeom>
          <a:noFill/>
          <a:ln/>
        </p:spPr>
        <p:txBody>
          <a:bodyPr wrap="square" lIns="0" tIns="0" rIns="0" bIns="0" rtlCol="0" anchor="ctr"/>
          <a:lstStyle/>
          <a:p>
            <a:pPr indent="0" marL="0">
              <a:lnSpc>
                <a:spcPts val="886"/>
              </a:lnSpc>
              <a:buNone/>
            </a:pPr>
            <a:r>
              <a:rPr lang="en-US" sz="820" b="1" dirty="0">
                <a:solidFill>
                  <a:srgbClr val="172B4D"/>
                </a:solidFill>
                <a:latin typeface="Arial" pitchFamily="34" charset="0"/>
                <a:ea typeface="Arial" pitchFamily="34" charset="-122"/>
                <a:cs typeface="Arial" pitchFamily="34" charset="-120"/>
              </a:rPr>
              <a:t>Variants</a:t>
            </a:r>
            <a:endParaRPr lang="en-US" sz="820" dirty="0"/>
          </a:p>
        </p:txBody>
      </p:sp>
      <p:sp>
        <p:nvSpPr>
          <p:cNvPr id="122" name="Shape 120"/>
          <p:cNvSpPr/>
          <p:nvPr/>
        </p:nvSpPr>
        <p:spPr>
          <a:xfrm>
            <a:off x="4667881" y="2624328"/>
            <a:ext cx="7063871" cy="438912"/>
          </a:xfrm>
          <a:prstGeom prst="roundRect">
            <a:avLst>
              <a:gd name="adj" fmla="val 7292"/>
            </a:avLst>
          </a:prstGeom>
          <a:solidFill>
            <a:srgbClr val="FAFBFC"/>
          </a:solidFill>
          <a:ln w="6985">
            <a:solidFill>
              <a:srgbClr val="E1E5EA"/>
            </a:solidFill>
            <a:prstDash val="solid"/>
          </a:ln>
        </p:spPr>
      </p:sp>
      <p:sp>
        <p:nvSpPr>
          <p:cNvPr id="123" name="Text 121"/>
          <p:cNvSpPr/>
          <p:nvPr/>
        </p:nvSpPr>
        <p:spPr>
          <a:xfrm>
            <a:off x="4741033" y="2688336"/>
            <a:ext cx="6917567" cy="347472"/>
          </a:xfrm>
          <a:prstGeom prst="rect">
            <a:avLst/>
          </a:prstGeom>
          <a:noFill/>
          <a:ln/>
        </p:spPr>
        <p:txBody>
          <a:bodyPr wrap="square" lIns="0" tIns="0" rIns="0" bIns="0" rtlCol="0" anchor="ctr"/>
          <a:lstStyle/>
          <a:p>
            <a:pPr indent="0" marL="0">
              <a:lnSpc>
                <a:spcPts val="886"/>
              </a:lnSpc>
              <a:buNone/>
            </a:pPr>
            <a:r>
              <a:rPr lang="en-US" sz="820" b="1" dirty="0">
                <a:solidFill>
                  <a:srgbClr val="09326C"/>
                </a:solidFill>
                <a:latin typeface="Arial" pitchFamily="34" charset="0"/>
                <a:ea typeface="Arial" pitchFamily="34" charset="-122"/>
                <a:cs typeface="Arial" pitchFamily="34" charset="-120"/>
              </a:rPr>
              <a:t>164</a:t>
            </a:r>
            <a:endParaRPr lang="en-US" sz="820" dirty="0"/>
          </a:p>
        </p:txBody>
      </p:sp>
      <p:sp>
        <p:nvSpPr>
          <p:cNvPr id="124" name="Shape 122"/>
          <p:cNvSpPr/>
          <p:nvPr/>
        </p:nvSpPr>
        <p:spPr>
          <a:xfrm>
            <a:off x="457200" y="3118104"/>
            <a:ext cx="4174105" cy="438912"/>
          </a:xfrm>
          <a:prstGeom prst="roundRect">
            <a:avLst>
              <a:gd name="adj" fmla="val 7292"/>
            </a:avLst>
          </a:prstGeom>
          <a:solidFill>
            <a:srgbClr val="FFFFFF"/>
          </a:solidFill>
          <a:ln w="6985">
            <a:solidFill>
              <a:srgbClr val="E1E5EA"/>
            </a:solidFill>
            <a:prstDash val="solid"/>
          </a:ln>
        </p:spPr>
      </p:sp>
      <p:sp>
        <p:nvSpPr>
          <p:cNvPr id="125" name="Shape 123"/>
          <p:cNvSpPr/>
          <p:nvPr/>
        </p:nvSpPr>
        <p:spPr>
          <a:xfrm>
            <a:off x="457200" y="3154680"/>
            <a:ext cx="32004" cy="365760"/>
          </a:xfrm>
          <a:prstGeom prst="rect">
            <a:avLst/>
          </a:prstGeom>
          <a:solidFill>
            <a:srgbClr val="0052CC"/>
          </a:solidFill>
          <a:ln/>
        </p:spPr>
      </p:sp>
      <p:sp>
        <p:nvSpPr>
          <p:cNvPr id="126" name="Text 124"/>
          <p:cNvSpPr/>
          <p:nvPr/>
        </p:nvSpPr>
        <p:spPr>
          <a:xfrm>
            <a:off x="530352" y="3182112"/>
            <a:ext cx="4027801" cy="347472"/>
          </a:xfrm>
          <a:prstGeom prst="rect">
            <a:avLst/>
          </a:prstGeom>
          <a:noFill/>
          <a:ln/>
        </p:spPr>
        <p:txBody>
          <a:bodyPr wrap="square" lIns="0" tIns="0" rIns="0" bIns="0" rtlCol="0" anchor="ctr"/>
          <a:lstStyle/>
          <a:p>
            <a:pPr indent="0" marL="0">
              <a:lnSpc>
                <a:spcPts val="886"/>
              </a:lnSpc>
              <a:buNone/>
            </a:pPr>
            <a:r>
              <a:rPr lang="en-US" sz="820" b="1" dirty="0">
                <a:solidFill>
                  <a:srgbClr val="172B4D"/>
                </a:solidFill>
                <a:latin typeface="Arial" pitchFamily="34" charset="0"/>
                <a:ea typeface="Arial" pitchFamily="34" charset="-122"/>
                <a:cs typeface="Arial" pitchFamily="34" charset="-120"/>
              </a:rPr>
              <a:t>Activities</a:t>
            </a:r>
            <a:endParaRPr lang="en-US" sz="820" dirty="0"/>
          </a:p>
        </p:txBody>
      </p:sp>
      <p:sp>
        <p:nvSpPr>
          <p:cNvPr id="127" name="Shape 125"/>
          <p:cNvSpPr/>
          <p:nvPr/>
        </p:nvSpPr>
        <p:spPr>
          <a:xfrm>
            <a:off x="4667881" y="3118104"/>
            <a:ext cx="7063871" cy="438912"/>
          </a:xfrm>
          <a:prstGeom prst="roundRect">
            <a:avLst>
              <a:gd name="adj" fmla="val 7292"/>
            </a:avLst>
          </a:prstGeom>
          <a:solidFill>
            <a:srgbClr val="FFFFFF"/>
          </a:solidFill>
          <a:ln w="6985">
            <a:solidFill>
              <a:srgbClr val="E1E5EA"/>
            </a:solidFill>
            <a:prstDash val="solid"/>
          </a:ln>
        </p:spPr>
      </p:sp>
      <p:sp>
        <p:nvSpPr>
          <p:cNvPr id="128" name="Text 126"/>
          <p:cNvSpPr/>
          <p:nvPr/>
        </p:nvSpPr>
        <p:spPr>
          <a:xfrm>
            <a:off x="4741033" y="3182112"/>
            <a:ext cx="6917567" cy="347472"/>
          </a:xfrm>
          <a:prstGeom prst="rect">
            <a:avLst/>
          </a:prstGeom>
          <a:noFill/>
          <a:ln/>
        </p:spPr>
        <p:txBody>
          <a:bodyPr wrap="square" lIns="0" tIns="0" rIns="0" bIns="0" rtlCol="0" anchor="ctr"/>
          <a:lstStyle/>
          <a:p>
            <a:pPr indent="0" marL="0">
              <a:lnSpc>
                <a:spcPts val="886"/>
              </a:lnSpc>
              <a:buNone/>
            </a:pPr>
            <a:r>
              <a:rPr lang="en-US" sz="820" b="1" dirty="0">
                <a:solidFill>
                  <a:srgbClr val="09326C"/>
                </a:solidFill>
                <a:latin typeface="Arial" pitchFamily="34" charset="0"/>
                <a:ea typeface="Arial" pitchFamily="34" charset="-122"/>
                <a:cs typeface="Arial" pitchFamily="34" charset="-120"/>
              </a:rPr>
              <a:t>6</a:t>
            </a:r>
            <a:endParaRPr lang="en-US" sz="820" dirty="0"/>
          </a:p>
        </p:txBody>
      </p:sp>
      <p:sp>
        <p:nvSpPr>
          <p:cNvPr id="129" name="Shape 127"/>
          <p:cNvSpPr/>
          <p:nvPr/>
        </p:nvSpPr>
        <p:spPr>
          <a:xfrm>
            <a:off x="457200" y="3611880"/>
            <a:ext cx="4174105" cy="438912"/>
          </a:xfrm>
          <a:prstGeom prst="roundRect">
            <a:avLst>
              <a:gd name="adj" fmla="val 7292"/>
            </a:avLst>
          </a:prstGeom>
          <a:solidFill>
            <a:srgbClr val="FAFBFC"/>
          </a:solidFill>
          <a:ln w="6985">
            <a:solidFill>
              <a:srgbClr val="E1E5EA"/>
            </a:solidFill>
            <a:prstDash val="solid"/>
          </a:ln>
        </p:spPr>
      </p:sp>
      <p:sp>
        <p:nvSpPr>
          <p:cNvPr id="130" name="Shape 128"/>
          <p:cNvSpPr/>
          <p:nvPr/>
        </p:nvSpPr>
        <p:spPr>
          <a:xfrm>
            <a:off x="457200" y="3648456"/>
            <a:ext cx="32004" cy="365760"/>
          </a:xfrm>
          <a:prstGeom prst="rect">
            <a:avLst/>
          </a:prstGeom>
          <a:solidFill>
            <a:srgbClr val="0052CC"/>
          </a:solidFill>
          <a:ln/>
        </p:spPr>
      </p:sp>
      <p:sp>
        <p:nvSpPr>
          <p:cNvPr id="131" name="Text 129"/>
          <p:cNvSpPr/>
          <p:nvPr/>
        </p:nvSpPr>
        <p:spPr>
          <a:xfrm>
            <a:off x="530352" y="3675888"/>
            <a:ext cx="4027801" cy="347472"/>
          </a:xfrm>
          <a:prstGeom prst="rect">
            <a:avLst/>
          </a:prstGeom>
          <a:noFill/>
          <a:ln/>
        </p:spPr>
        <p:txBody>
          <a:bodyPr wrap="square" lIns="0" tIns="0" rIns="0" bIns="0" rtlCol="0" anchor="ctr"/>
          <a:lstStyle/>
          <a:p>
            <a:pPr indent="0" marL="0">
              <a:lnSpc>
                <a:spcPts val="886"/>
              </a:lnSpc>
              <a:buNone/>
            </a:pPr>
            <a:r>
              <a:rPr lang="en-US" sz="820" b="1" dirty="0">
                <a:solidFill>
                  <a:srgbClr val="172B4D"/>
                </a:solidFill>
                <a:latin typeface="Arial" pitchFamily="34" charset="0"/>
                <a:ea typeface="Arial" pitchFamily="34" charset="-122"/>
                <a:cs typeface="Arial" pitchFamily="34" charset="-120"/>
              </a:rPr>
              <a:t>Steps</a:t>
            </a:r>
            <a:endParaRPr lang="en-US" sz="820" dirty="0"/>
          </a:p>
        </p:txBody>
      </p:sp>
      <p:sp>
        <p:nvSpPr>
          <p:cNvPr id="132" name="Shape 130"/>
          <p:cNvSpPr/>
          <p:nvPr/>
        </p:nvSpPr>
        <p:spPr>
          <a:xfrm>
            <a:off x="4667881" y="3611880"/>
            <a:ext cx="7063871" cy="438912"/>
          </a:xfrm>
          <a:prstGeom prst="roundRect">
            <a:avLst>
              <a:gd name="adj" fmla="val 7292"/>
            </a:avLst>
          </a:prstGeom>
          <a:solidFill>
            <a:srgbClr val="FAFBFC"/>
          </a:solidFill>
          <a:ln w="6985">
            <a:solidFill>
              <a:srgbClr val="E1E5EA"/>
            </a:solidFill>
            <a:prstDash val="solid"/>
          </a:ln>
        </p:spPr>
      </p:sp>
      <p:sp>
        <p:nvSpPr>
          <p:cNvPr id="133" name="Text 131"/>
          <p:cNvSpPr/>
          <p:nvPr/>
        </p:nvSpPr>
        <p:spPr>
          <a:xfrm>
            <a:off x="4741033" y="3675888"/>
            <a:ext cx="6917567" cy="347472"/>
          </a:xfrm>
          <a:prstGeom prst="rect">
            <a:avLst/>
          </a:prstGeom>
          <a:noFill/>
          <a:ln/>
        </p:spPr>
        <p:txBody>
          <a:bodyPr wrap="square" lIns="0" tIns="0" rIns="0" bIns="0" rtlCol="0" anchor="ctr"/>
          <a:lstStyle/>
          <a:p>
            <a:pPr indent="0" marL="0">
              <a:lnSpc>
                <a:spcPts val="886"/>
              </a:lnSpc>
              <a:buNone/>
            </a:pPr>
            <a:r>
              <a:rPr lang="en-US" sz="820" b="1" dirty="0">
                <a:solidFill>
                  <a:srgbClr val="09326C"/>
                </a:solidFill>
                <a:latin typeface="Arial" pitchFamily="34" charset="0"/>
                <a:ea typeface="Arial" pitchFamily="34" charset="-122"/>
                <a:cs typeface="Arial" pitchFamily="34" charset="-120"/>
              </a:rPr>
              <a:t>24</a:t>
            </a:r>
            <a:endParaRPr lang="en-US" sz="820" dirty="0"/>
          </a:p>
        </p:txBody>
      </p:sp>
      <p:sp>
        <p:nvSpPr>
          <p:cNvPr id="134" name="Shape 132"/>
          <p:cNvSpPr/>
          <p:nvPr/>
        </p:nvSpPr>
        <p:spPr>
          <a:xfrm>
            <a:off x="457200" y="4105656"/>
            <a:ext cx="4174105" cy="438912"/>
          </a:xfrm>
          <a:prstGeom prst="roundRect">
            <a:avLst>
              <a:gd name="adj" fmla="val 7292"/>
            </a:avLst>
          </a:prstGeom>
          <a:solidFill>
            <a:srgbClr val="FFFFFF"/>
          </a:solidFill>
          <a:ln w="6985">
            <a:solidFill>
              <a:srgbClr val="E1E5EA"/>
            </a:solidFill>
            <a:prstDash val="solid"/>
          </a:ln>
        </p:spPr>
      </p:sp>
      <p:sp>
        <p:nvSpPr>
          <p:cNvPr id="135" name="Shape 133"/>
          <p:cNvSpPr/>
          <p:nvPr/>
        </p:nvSpPr>
        <p:spPr>
          <a:xfrm>
            <a:off x="457200" y="4142232"/>
            <a:ext cx="32004" cy="365760"/>
          </a:xfrm>
          <a:prstGeom prst="rect">
            <a:avLst/>
          </a:prstGeom>
          <a:solidFill>
            <a:srgbClr val="0052CC"/>
          </a:solidFill>
          <a:ln/>
        </p:spPr>
      </p:sp>
      <p:sp>
        <p:nvSpPr>
          <p:cNvPr id="136" name="Text 134"/>
          <p:cNvSpPr/>
          <p:nvPr/>
        </p:nvSpPr>
        <p:spPr>
          <a:xfrm>
            <a:off x="530352" y="4169664"/>
            <a:ext cx="4027801" cy="347472"/>
          </a:xfrm>
          <a:prstGeom prst="rect">
            <a:avLst/>
          </a:prstGeom>
          <a:noFill/>
          <a:ln/>
        </p:spPr>
        <p:txBody>
          <a:bodyPr wrap="square" lIns="0" tIns="0" rIns="0" bIns="0" rtlCol="0" anchor="ctr"/>
          <a:lstStyle/>
          <a:p>
            <a:pPr indent="0" marL="0">
              <a:lnSpc>
                <a:spcPts val="886"/>
              </a:lnSpc>
              <a:buNone/>
            </a:pPr>
            <a:r>
              <a:rPr lang="en-US" sz="820" b="1" dirty="0">
                <a:solidFill>
                  <a:srgbClr val="172B4D"/>
                </a:solidFill>
                <a:latin typeface="Arial" pitchFamily="34" charset="0"/>
                <a:ea typeface="Arial" pitchFamily="34" charset="-122"/>
                <a:cs typeface="Arial" pitchFamily="34" charset="-120"/>
              </a:rPr>
              <a:t>Avg Transitions</a:t>
            </a:r>
            <a:endParaRPr lang="en-US" sz="820" dirty="0"/>
          </a:p>
        </p:txBody>
      </p:sp>
      <p:sp>
        <p:nvSpPr>
          <p:cNvPr id="137" name="Shape 135"/>
          <p:cNvSpPr/>
          <p:nvPr/>
        </p:nvSpPr>
        <p:spPr>
          <a:xfrm>
            <a:off x="4667881" y="4105656"/>
            <a:ext cx="7063871" cy="438912"/>
          </a:xfrm>
          <a:prstGeom prst="roundRect">
            <a:avLst>
              <a:gd name="adj" fmla="val 7292"/>
            </a:avLst>
          </a:prstGeom>
          <a:solidFill>
            <a:srgbClr val="FFFFFF"/>
          </a:solidFill>
          <a:ln w="6985">
            <a:solidFill>
              <a:srgbClr val="E1E5EA"/>
            </a:solidFill>
            <a:prstDash val="solid"/>
          </a:ln>
        </p:spPr>
      </p:sp>
      <p:sp>
        <p:nvSpPr>
          <p:cNvPr id="138" name="Text 136"/>
          <p:cNvSpPr/>
          <p:nvPr/>
        </p:nvSpPr>
        <p:spPr>
          <a:xfrm>
            <a:off x="4741033" y="4169664"/>
            <a:ext cx="6917567" cy="347472"/>
          </a:xfrm>
          <a:prstGeom prst="rect">
            <a:avLst/>
          </a:prstGeom>
          <a:noFill/>
          <a:ln/>
        </p:spPr>
        <p:txBody>
          <a:bodyPr wrap="square" lIns="0" tIns="0" rIns="0" bIns="0" rtlCol="0" anchor="ctr"/>
          <a:lstStyle/>
          <a:p>
            <a:pPr indent="0" marL="0">
              <a:lnSpc>
                <a:spcPts val="886"/>
              </a:lnSpc>
              <a:buNone/>
            </a:pPr>
            <a:r>
              <a:rPr lang="en-US" sz="820" b="1" dirty="0">
                <a:solidFill>
                  <a:srgbClr val="09326C"/>
                </a:solidFill>
                <a:latin typeface="Arial" pitchFamily="34" charset="0"/>
                <a:ea typeface="Arial" pitchFamily="34" charset="-122"/>
                <a:cs typeface="Arial" pitchFamily="34" charset="-120"/>
              </a:rPr>
              <a:t>4.8</a:t>
            </a:r>
            <a:endParaRPr lang="en-US" sz="820" dirty="0"/>
          </a:p>
        </p:txBody>
      </p:sp>
      <p:sp>
        <p:nvSpPr>
          <p:cNvPr id="139" name="Shape 137"/>
          <p:cNvSpPr/>
          <p:nvPr/>
        </p:nvSpPr>
        <p:spPr>
          <a:xfrm>
            <a:off x="457200" y="4599432"/>
            <a:ext cx="4174105" cy="438912"/>
          </a:xfrm>
          <a:prstGeom prst="roundRect">
            <a:avLst>
              <a:gd name="adj" fmla="val 7292"/>
            </a:avLst>
          </a:prstGeom>
          <a:solidFill>
            <a:srgbClr val="FAFBFC"/>
          </a:solidFill>
          <a:ln w="6985">
            <a:solidFill>
              <a:srgbClr val="E1E5EA"/>
            </a:solidFill>
            <a:prstDash val="solid"/>
          </a:ln>
        </p:spPr>
      </p:sp>
      <p:sp>
        <p:nvSpPr>
          <p:cNvPr id="140" name="Shape 138"/>
          <p:cNvSpPr/>
          <p:nvPr/>
        </p:nvSpPr>
        <p:spPr>
          <a:xfrm>
            <a:off x="457200" y="4636008"/>
            <a:ext cx="32004" cy="365760"/>
          </a:xfrm>
          <a:prstGeom prst="rect">
            <a:avLst/>
          </a:prstGeom>
          <a:solidFill>
            <a:srgbClr val="0052CC"/>
          </a:solidFill>
          <a:ln/>
        </p:spPr>
      </p:sp>
      <p:sp>
        <p:nvSpPr>
          <p:cNvPr id="141" name="Text 139"/>
          <p:cNvSpPr/>
          <p:nvPr/>
        </p:nvSpPr>
        <p:spPr>
          <a:xfrm>
            <a:off x="530352" y="4663440"/>
            <a:ext cx="4027801" cy="347472"/>
          </a:xfrm>
          <a:prstGeom prst="rect">
            <a:avLst/>
          </a:prstGeom>
          <a:noFill/>
          <a:ln/>
        </p:spPr>
        <p:txBody>
          <a:bodyPr wrap="square" lIns="0" tIns="0" rIns="0" bIns="0" rtlCol="0" anchor="ctr"/>
          <a:lstStyle/>
          <a:p>
            <a:pPr indent="0" marL="0">
              <a:lnSpc>
                <a:spcPts val="886"/>
              </a:lnSpc>
              <a:buNone/>
            </a:pPr>
            <a:r>
              <a:rPr lang="en-US" sz="820" b="1" dirty="0">
                <a:solidFill>
                  <a:srgbClr val="172B4D"/>
                </a:solidFill>
                <a:latin typeface="Arial" pitchFamily="34" charset="0"/>
                <a:ea typeface="Arial" pitchFamily="34" charset="-122"/>
                <a:cs typeface="Arial" pitchFamily="34" charset="-120"/>
              </a:rPr>
              <a:t>Avg Duration</a:t>
            </a:r>
            <a:endParaRPr lang="en-US" sz="820" dirty="0"/>
          </a:p>
        </p:txBody>
      </p:sp>
      <p:sp>
        <p:nvSpPr>
          <p:cNvPr id="142" name="Shape 140"/>
          <p:cNvSpPr/>
          <p:nvPr/>
        </p:nvSpPr>
        <p:spPr>
          <a:xfrm>
            <a:off x="4667881" y="4599432"/>
            <a:ext cx="7063871" cy="438912"/>
          </a:xfrm>
          <a:prstGeom prst="roundRect">
            <a:avLst>
              <a:gd name="adj" fmla="val 7292"/>
            </a:avLst>
          </a:prstGeom>
          <a:solidFill>
            <a:srgbClr val="FAFBFC"/>
          </a:solidFill>
          <a:ln w="6985">
            <a:solidFill>
              <a:srgbClr val="E1E5EA"/>
            </a:solidFill>
            <a:prstDash val="solid"/>
          </a:ln>
        </p:spPr>
      </p:sp>
      <p:sp>
        <p:nvSpPr>
          <p:cNvPr id="143" name="Text 141"/>
          <p:cNvSpPr/>
          <p:nvPr/>
        </p:nvSpPr>
        <p:spPr>
          <a:xfrm>
            <a:off x="4741033" y="4663440"/>
            <a:ext cx="6917567" cy="347472"/>
          </a:xfrm>
          <a:prstGeom prst="rect">
            <a:avLst/>
          </a:prstGeom>
          <a:noFill/>
          <a:ln/>
        </p:spPr>
        <p:txBody>
          <a:bodyPr wrap="square" lIns="0" tIns="0" rIns="0" bIns="0" rtlCol="0" anchor="ctr"/>
          <a:lstStyle/>
          <a:p>
            <a:pPr indent="0" marL="0">
              <a:lnSpc>
                <a:spcPts val="886"/>
              </a:lnSpc>
              <a:buNone/>
            </a:pPr>
            <a:r>
              <a:rPr lang="en-US" sz="820" b="1" dirty="0">
                <a:solidFill>
                  <a:srgbClr val="09326C"/>
                </a:solidFill>
                <a:latin typeface="Arial" pitchFamily="34" charset="0"/>
                <a:ea typeface="Arial" pitchFamily="34" charset="-122"/>
                <a:cs typeface="Arial" pitchFamily="34" charset="-120"/>
              </a:rPr>
              <a:t>256.27</a:t>
            </a:r>
            <a:endParaRPr lang="en-US" sz="820" dirty="0"/>
          </a:p>
        </p:txBody>
      </p:sp>
      <p:sp>
        <p:nvSpPr>
          <p:cNvPr id="144" name="Shape 142"/>
          <p:cNvSpPr/>
          <p:nvPr/>
        </p:nvSpPr>
        <p:spPr>
          <a:xfrm>
            <a:off x="457200" y="5093208"/>
            <a:ext cx="4174105" cy="438912"/>
          </a:xfrm>
          <a:prstGeom prst="roundRect">
            <a:avLst>
              <a:gd name="adj" fmla="val 7292"/>
            </a:avLst>
          </a:prstGeom>
          <a:solidFill>
            <a:srgbClr val="FFFFFF"/>
          </a:solidFill>
          <a:ln w="6985">
            <a:solidFill>
              <a:srgbClr val="E1E5EA"/>
            </a:solidFill>
            <a:prstDash val="solid"/>
          </a:ln>
        </p:spPr>
      </p:sp>
      <p:sp>
        <p:nvSpPr>
          <p:cNvPr id="145" name="Shape 143"/>
          <p:cNvSpPr/>
          <p:nvPr/>
        </p:nvSpPr>
        <p:spPr>
          <a:xfrm>
            <a:off x="457200" y="5129784"/>
            <a:ext cx="32004" cy="365760"/>
          </a:xfrm>
          <a:prstGeom prst="rect">
            <a:avLst/>
          </a:prstGeom>
          <a:solidFill>
            <a:srgbClr val="0052CC"/>
          </a:solidFill>
          <a:ln/>
        </p:spPr>
      </p:sp>
      <p:sp>
        <p:nvSpPr>
          <p:cNvPr id="146" name="Text 144"/>
          <p:cNvSpPr/>
          <p:nvPr/>
        </p:nvSpPr>
        <p:spPr>
          <a:xfrm>
            <a:off x="530352" y="5157216"/>
            <a:ext cx="4027801" cy="347472"/>
          </a:xfrm>
          <a:prstGeom prst="rect">
            <a:avLst/>
          </a:prstGeom>
          <a:noFill/>
          <a:ln/>
        </p:spPr>
        <p:txBody>
          <a:bodyPr wrap="square" lIns="0" tIns="0" rIns="0" bIns="0" rtlCol="0" anchor="ctr"/>
          <a:lstStyle/>
          <a:p>
            <a:pPr indent="0" marL="0">
              <a:lnSpc>
                <a:spcPts val="886"/>
              </a:lnSpc>
              <a:buNone/>
            </a:pPr>
            <a:r>
              <a:rPr lang="en-US" sz="820" b="1" dirty="0">
                <a:solidFill>
                  <a:srgbClr val="172B4D"/>
                </a:solidFill>
                <a:latin typeface="Arial" pitchFamily="34" charset="0"/>
                <a:ea typeface="Arial" pitchFamily="34" charset="-122"/>
                <a:cs typeface="Arial" pitchFamily="34" charset="-120"/>
              </a:rPr>
              <a:t>Std Deviation</a:t>
            </a:r>
            <a:endParaRPr lang="en-US" sz="820" dirty="0"/>
          </a:p>
        </p:txBody>
      </p:sp>
      <p:sp>
        <p:nvSpPr>
          <p:cNvPr id="147" name="Shape 145"/>
          <p:cNvSpPr/>
          <p:nvPr/>
        </p:nvSpPr>
        <p:spPr>
          <a:xfrm>
            <a:off x="4667881" y="5093208"/>
            <a:ext cx="7063871" cy="438912"/>
          </a:xfrm>
          <a:prstGeom prst="roundRect">
            <a:avLst>
              <a:gd name="adj" fmla="val 7292"/>
            </a:avLst>
          </a:prstGeom>
          <a:solidFill>
            <a:srgbClr val="FFFFFF"/>
          </a:solidFill>
          <a:ln w="6985">
            <a:solidFill>
              <a:srgbClr val="E1E5EA"/>
            </a:solidFill>
            <a:prstDash val="solid"/>
          </a:ln>
        </p:spPr>
      </p:sp>
      <p:sp>
        <p:nvSpPr>
          <p:cNvPr id="148" name="Text 146"/>
          <p:cNvSpPr/>
          <p:nvPr/>
        </p:nvSpPr>
        <p:spPr>
          <a:xfrm>
            <a:off x="4741033" y="5157216"/>
            <a:ext cx="6917567" cy="347472"/>
          </a:xfrm>
          <a:prstGeom prst="rect">
            <a:avLst/>
          </a:prstGeom>
          <a:noFill/>
          <a:ln/>
        </p:spPr>
        <p:txBody>
          <a:bodyPr wrap="square" lIns="0" tIns="0" rIns="0" bIns="0" rtlCol="0" anchor="ctr"/>
          <a:lstStyle/>
          <a:p>
            <a:pPr indent="0" marL="0">
              <a:lnSpc>
                <a:spcPts val="886"/>
              </a:lnSpc>
              <a:buNone/>
            </a:pPr>
            <a:r>
              <a:rPr lang="en-US" sz="820" b="1" dirty="0">
                <a:solidFill>
                  <a:srgbClr val="09326C"/>
                </a:solidFill>
                <a:latin typeface="Arial" pitchFamily="34" charset="0"/>
                <a:ea typeface="Arial" pitchFamily="34" charset="-122"/>
                <a:cs typeface="Arial" pitchFamily="34" charset="-120"/>
              </a:rPr>
              <a:t>269.23</a:t>
            </a:r>
            <a:endParaRPr lang="en-US" sz="820" dirty="0"/>
          </a:p>
        </p:txBody>
      </p:sp>
      <p:sp>
        <p:nvSpPr>
          <p:cNvPr id="149" name="Shape 147"/>
          <p:cNvSpPr/>
          <p:nvPr/>
        </p:nvSpPr>
        <p:spPr>
          <a:xfrm>
            <a:off x="457200" y="5586984"/>
            <a:ext cx="4174105" cy="438912"/>
          </a:xfrm>
          <a:prstGeom prst="roundRect">
            <a:avLst>
              <a:gd name="adj" fmla="val 7292"/>
            </a:avLst>
          </a:prstGeom>
          <a:solidFill>
            <a:srgbClr val="FAFBFC"/>
          </a:solidFill>
          <a:ln w="6985">
            <a:solidFill>
              <a:srgbClr val="E1E5EA"/>
            </a:solidFill>
            <a:prstDash val="solid"/>
          </a:ln>
        </p:spPr>
      </p:sp>
      <p:sp>
        <p:nvSpPr>
          <p:cNvPr id="150" name="Shape 148"/>
          <p:cNvSpPr/>
          <p:nvPr/>
        </p:nvSpPr>
        <p:spPr>
          <a:xfrm>
            <a:off x="457200" y="5623560"/>
            <a:ext cx="32004" cy="365760"/>
          </a:xfrm>
          <a:prstGeom prst="rect">
            <a:avLst/>
          </a:prstGeom>
          <a:solidFill>
            <a:srgbClr val="0052CC"/>
          </a:solidFill>
          <a:ln/>
        </p:spPr>
      </p:sp>
      <p:sp>
        <p:nvSpPr>
          <p:cNvPr id="151" name="Text 149"/>
          <p:cNvSpPr/>
          <p:nvPr/>
        </p:nvSpPr>
        <p:spPr>
          <a:xfrm>
            <a:off x="530352" y="5650992"/>
            <a:ext cx="4027801" cy="347472"/>
          </a:xfrm>
          <a:prstGeom prst="rect">
            <a:avLst/>
          </a:prstGeom>
          <a:noFill/>
          <a:ln/>
        </p:spPr>
        <p:txBody>
          <a:bodyPr wrap="square" lIns="0" tIns="0" rIns="0" bIns="0" rtlCol="0" anchor="ctr"/>
          <a:lstStyle/>
          <a:p>
            <a:pPr indent="0" marL="0">
              <a:lnSpc>
                <a:spcPts val="886"/>
              </a:lnSpc>
              <a:buNone/>
            </a:pPr>
            <a:r>
              <a:rPr lang="en-US" sz="820" b="1" dirty="0">
                <a:solidFill>
                  <a:srgbClr val="172B4D"/>
                </a:solidFill>
                <a:latin typeface="Arial" pitchFamily="34" charset="0"/>
                <a:ea typeface="Arial" pitchFamily="34" charset="-122"/>
                <a:cs typeface="Arial" pitchFamily="34" charset="-120"/>
              </a:rPr>
              <a:t>% Rework</a:t>
            </a:r>
            <a:endParaRPr lang="en-US" sz="820" dirty="0"/>
          </a:p>
        </p:txBody>
      </p:sp>
      <p:sp>
        <p:nvSpPr>
          <p:cNvPr id="152" name="Shape 150"/>
          <p:cNvSpPr/>
          <p:nvPr/>
        </p:nvSpPr>
        <p:spPr>
          <a:xfrm>
            <a:off x="4667881" y="5586984"/>
            <a:ext cx="7063871" cy="438912"/>
          </a:xfrm>
          <a:prstGeom prst="roundRect">
            <a:avLst>
              <a:gd name="adj" fmla="val 7292"/>
            </a:avLst>
          </a:prstGeom>
          <a:solidFill>
            <a:srgbClr val="FAFBFC"/>
          </a:solidFill>
          <a:ln w="6985">
            <a:solidFill>
              <a:srgbClr val="E1E5EA"/>
            </a:solidFill>
            <a:prstDash val="solid"/>
          </a:ln>
        </p:spPr>
      </p:sp>
      <p:sp>
        <p:nvSpPr>
          <p:cNvPr id="153" name="Text 151"/>
          <p:cNvSpPr/>
          <p:nvPr/>
        </p:nvSpPr>
        <p:spPr>
          <a:xfrm>
            <a:off x="4741033" y="5650992"/>
            <a:ext cx="6917567" cy="347472"/>
          </a:xfrm>
          <a:prstGeom prst="rect">
            <a:avLst/>
          </a:prstGeom>
          <a:noFill/>
          <a:ln/>
        </p:spPr>
        <p:txBody>
          <a:bodyPr wrap="square" lIns="0" tIns="0" rIns="0" bIns="0" rtlCol="0" anchor="ctr"/>
          <a:lstStyle/>
          <a:p>
            <a:pPr indent="0" marL="0">
              <a:lnSpc>
                <a:spcPts val="886"/>
              </a:lnSpc>
              <a:buNone/>
            </a:pPr>
            <a:r>
              <a:rPr lang="en-US" sz="820" b="1" dirty="0">
                <a:solidFill>
                  <a:srgbClr val="09326C"/>
                </a:solidFill>
                <a:latin typeface="Arial" pitchFamily="34" charset="0"/>
                <a:ea typeface="Arial" pitchFamily="34" charset="-122"/>
                <a:cs typeface="Arial" pitchFamily="34" charset="-120"/>
              </a:rPr>
              <a:t>40.04</a:t>
            </a:r>
            <a:endParaRPr lang="en-US" sz="820" dirty="0"/>
          </a:p>
        </p:txBody>
      </p:sp>
      <p:sp>
        <p:nvSpPr>
          <p:cNvPr id="25" name="Slide Number Placeholder 0"/>
          <p:cNvSpPr>
            <a:spLocks noGrp="1"/>
          </p:cNvSpPr>
          <p:nvPr>
            <p:ph type="sldNum" sz="quarter" idx="4294967295"/>
          </p:nvPr>
        </p:nvSpPr>
        <p:spPr>
          <a:xfrm>
            <a:off x="11521440" y="6537960"/>
            <a:ext cx="800000" cy="300000"/>
          </a:xfrm>
          <a:prstGeom prst="rect">
            <a:avLst/>
          </a:prstGeom>
          <a:extLst>
            <a:ext uri="{C572A759-6A51-4108-AA02-DFA0A04FC94B}">
              <ma14:wrappingTextBoxFlag xmlns:ma14="http://schemas.microsoft.com/office/mac/drawingml/2011/main" val="0"/>
            </a:ext>
          </a:extLst>
        </p:spPr>
        <p:txBody>
          <a:bodyPr/>
          <a:lstStyle>
            <a:lvl1pPr>
              <a:defRPr sz="850">
                <a:solidFill>
                  <a:srgbClr val="626F86"/>
                </a:solidFill>
                <a:latin typeface="Arial"/>
                <a:ea typeface="Arial"/>
                <a:cs typeface="Arial"/>
              </a:defRPr>
            </a:lvl1pPr>
          </a:lstStyle>
          <a:p>
            <a:pPr algn="l"/>
            <a:fld id="{F7021451-1387-4CA6-816F-3879F97B5CBC}" type="slidenum">
              <a:rPr b="0" lang="en-US"/>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 23">
    <p:spTree>
      <p:nvGrpSpPr>
        <p:cNvPr id="1" name=""/>
        <p:cNvGrpSpPr/>
        <p:nvPr/>
      </p:nvGrpSpPr>
      <p:grpSpPr>
        <a:xfrm>
          <a:off x="0" y="0"/>
          <a:ext cx="0" cy="0"/>
          <a:chOff x="0" y="0"/>
          <a:chExt cx="0" cy="0"/>
        </a:xfrm>
      </p:grpSpPr>
      <p:sp>
        <p:nvSpPr>
          <p:cNvPr id="2" name="Shape 0"/>
          <p:cNvSpPr/>
          <p:nvPr/>
        </p:nvSpPr>
        <p:spPr>
          <a:xfrm>
            <a:off x="9555480" y="201168"/>
            <a:ext cx="22860" cy="22860"/>
          </a:xfrm>
          <a:prstGeom prst="ellipse">
            <a:avLst/>
          </a:prstGeom>
          <a:solidFill>
            <a:srgbClr val="CFE0F8">
              <a:alpha val="92000"/>
            </a:srgbClr>
          </a:solidFill>
          <a:ln w="12700">
            <a:solidFill>
              <a:srgbClr val="CFE0F8">
                <a:alpha val="0"/>
              </a:srgbClr>
            </a:solidFill>
            <a:prstDash val="solid"/>
          </a:ln>
        </p:spPr>
      </p:sp>
      <p:sp>
        <p:nvSpPr>
          <p:cNvPr id="3" name="Shape 1"/>
          <p:cNvSpPr/>
          <p:nvPr/>
        </p:nvSpPr>
        <p:spPr>
          <a:xfrm>
            <a:off x="9756648" y="201168"/>
            <a:ext cx="22860" cy="22860"/>
          </a:xfrm>
          <a:prstGeom prst="ellipse">
            <a:avLst/>
          </a:prstGeom>
          <a:solidFill>
            <a:srgbClr val="CFE0F8">
              <a:alpha val="92000"/>
            </a:srgbClr>
          </a:solidFill>
          <a:ln w="12700">
            <a:solidFill>
              <a:srgbClr val="CFE0F8">
                <a:alpha val="0"/>
              </a:srgbClr>
            </a:solidFill>
            <a:prstDash val="solid"/>
          </a:ln>
        </p:spPr>
      </p:sp>
      <p:sp>
        <p:nvSpPr>
          <p:cNvPr id="4" name="Shape 2"/>
          <p:cNvSpPr/>
          <p:nvPr/>
        </p:nvSpPr>
        <p:spPr>
          <a:xfrm>
            <a:off x="9957816" y="201168"/>
            <a:ext cx="22860" cy="22860"/>
          </a:xfrm>
          <a:prstGeom prst="ellipse">
            <a:avLst/>
          </a:prstGeom>
          <a:solidFill>
            <a:srgbClr val="CFE0F8">
              <a:alpha val="92000"/>
            </a:srgbClr>
          </a:solidFill>
          <a:ln w="12700">
            <a:solidFill>
              <a:srgbClr val="CFE0F8">
                <a:alpha val="0"/>
              </a:srgbClr>
            </a:solidFill>
            <a:prstDash val="solid"/>
          </a:ln>
        </p:spPr>
      </p:sp>
      <p:sp>
        <p:nvSpPr>
          <p:cNvPr id="5" name="Shape 3"/>
          <p:cNvSpPr/>
          <p:nvPr/>
        </p:nvSpPr>
        <p:spPr>
          <a:xfrm>
            <a:off x="10158984" y="201168"/>
            <a:ext cx="22860" cy="22860"/>
          </a:xfrm>
          <a:prstGeom prst="ellipse">
            <a:avLst/>
          </a:prstGeom>
          <a:solidFill>
            <a:srgbClr val="CFE0F8">
              <a:alpha val="92000"/>
            </a:srgbClr>
          </a:solidFill>
          <a:ln w="12700">
            <a:solidFill>
              <a:srgbClr val="CFE0F8">
                <a:alpha val="0"/>
              </a:srgbClr>
            </a:solidFill>
            <a:prstDash val="solid"/>
          </a:ln>
        </p:spPr>
      </p:sp>
      <p:sp>
        <p:nvSpPr>
          <p:cNvPr id="6" name="Shape 4"/>
          <p:cNvSpPr/>
          <p:nvPr/>
        </p:nvSpPr>
        <p:spPr>
          <a:xfrm>
            <a:off x="10360152" y="201168"/>
            <a:ext cx="22860" cy="22860"/>
          </a:xfrm>
          <a:prstGeom prst="ellipse">
            <a:avLst/>
          </a:prstGeom>
          <a:solidFill>
            <a:srgbClr val="CFE0F8">
              <a:alpha val="92000"/>
            </a:srgbClr>
          </a:solidFill>
          <a:ln w="12700">
            <a:solidFill>
              <a:srgbClr val="CFE0F8">
                <a:alpha val="0"/>
              </a:srgbClr>
            </a:solidFill>
            <a:prstDash val="solid"/>
          </a:ln>
        </p:spPr>
      </p:sp>
      <p:sp>
        <p:nvSpPr>
          <p:cNvPr id="7" name="Shape 5"/>
          <p:cNvSpPr/>
          <p:nvPr/>
        </p:nvSpPr>
        <p:spPr>
          <a:xfrm>
            <a:off x="10561320" y="201168"/>
            <a:ext cx="22860" cy="22860"/>
          </a:xfrm>
          <a:prstGeom prst="ellipse">
            <a:avLst/>
          </a:prstGeom>
          <a:solidFill>
            <a:srgbClr val="CFE0F8">
              <a:alpha val="92000"/>
            </a:srgbClr>
          </a:solidFill>
          <a:ln w="12700">
            <a:solidFill>
              <a:srgbClr val="CFE0F8">
                <a:alpha val="0"/>
              </a:srgbClr>
            </a:solidFill>
            <a:prstDash val="solid"/>
          </a:ln>
        </p:spPr>
      </p:sp>
      <p:sp>
        <p:nvSpPr>
          <p:cNvPr id="8" name="Shape 6"/>
          <p:cNvSpPr/>
          <p:nvPr/>
        </p:nvSpPr>
        <p:spPr>
          <a:xfrm>
            <a:off x="10762488" y="201168"/>
            <a:ext cx="22860" cy="22860"/>
          </a:xfrm>
          <a:prstGeom prst="ellipse">
            <a:avLst/>
          </a:prstGeom>
          <a:solidFill>
            <a:srgbClr val="CFE0F8">
              <a:alpha val="92000"/>
            </a:srgbClr>
          </a:solidFill>
          <a:ln w="12700">
            <a:solidFill>
              <a:srgbClr val="CFE0F8">
                <a:alpha val="0"/>
              </a:srgbClr>
            </a:solidFill>
            <a:prstDash val="solid"/>
          </a:ln>
        </p:spPr>
      </p:sp>
      <p:sp>
        <p:nvSpPr>
          <p:cNvPr id="9" name="Shape 7"/>
          <p:cNvSpPr/>
          <p:nvPr/>
        </p:nvSpPr>
        <p:spPr>
          <a:xfrm>
            <a:off x="10963656" y="201168"/>
            <a:ext cx="22860" cy="22860"/>
          </a:xfrm>
          <a:prstGeom prst="ellipse">
            <a:avLst/>
          </a:prstGeom>
          <a:solidFill>
            <a:srgbClr val="CFE0F8">
              <a:alpha val="92000"/>
            </a:srgbClr>
          </a:solidFill>
          <a:ln w="12700">
            <a:solidFill>
              <a:srgbClr val="CFE0F8">
                <a:alpha val="0"/>
              </a:srgbClr>
            </a:solidFill>
            <a:prstDash val="solid"/>
          </a:ln>
        </p:spPr>
      </p:sp>
      <p:sp>
        <p:nvSpPr>
          <p:cNvPr id="10" name="Shape 8"/>
          <p:cNvSpPr/>
          <p:nvPr/>
        </p:nvSpPr>
        <p:spPr>
          <a:xfrm>
            <a:off x="11164824" y="201168"/>
            <a:ext cx="22860" cy="22860"/>
          </a:xfrm>
          <a:prstGeom prst="ellipse">
            <a:avLst/>
          </a:prstGeom>
          <a:solidFill>
            <a:srgbClr val="CFE0F8">
              <a:alpha val="92000"/>
            </a:srgbClr>
          </a:solidFill>
          <a:ln w="12700">
            <a:solidFill>
              <a:srgbClr val="CFE0F8">
                <a:alpha val="0"/>
              </a:srgbClr>
            </a:solidFill>
            <a:prstDash val="solid"/>
          </a:ln>
        </p:spPr>
      </p:sp>
      <p:sp>
        <p:nvSpPr>
          <p:cNvPr id="11" name="Shape 9"/>
          <p:cNvSpPr/>
          <p:nvPr/>
        </p:nvSpPr>
        <p:spPr>
          <a:xfrm>
            <a:off x="11365992" y="201168"/>
            <a:ext cx="22860" cy="22860"/>
          </a:xfrm>
          <a:prstGeom prst="ellipse">
            <a:avLst/>
          </a:prstGeom>
          <a:solidFill>
            <a:srgbClr val="CFE0F8">
              <a:alpha val="92000"/>
            </a:srgbClr>
          </a:solidFill>
          <a:ln w="12700">
            <a:solidFill>
              <a:srgbClr val="CFE0F8">
                <a:alpha val="0"/>
              </a:srgbClr>
            </a:solidFill>
            <a:prstDash val="solid"/>
          </a:ln>
        </p:spPr>
      </p:sp>
      <p:sp>
        <p:nvSpPr>
          <p:cNvPr id="12" name="Shape 10"/>
          <p:cNvSpPr/>
          <p:nvPr/>
        </p:nvSpPr>
        <p:spPr>
          <a:xfrm>
            <a:off x="11567160" y="201168"/>
            <a:ext cx="22860" cy="22860"/>
          </a:xfrm>
          <a:prstGeom prst="ellipse">
            <a:avLst/>
          </a:prstGeom>
          <a:solidFill>
            <a:srgbClr val="CFE0F8">
              <a:alpha val="92000"/>
            </a:srgbClr>
          </a:solidFill>
          <a:ln w="12700">
            <a:solidFill>
              <a:srgbClr val="CFE0F8">
                <a:alpha val="0"/>
              </a:srgbClr>
            </a:solidFill>
            <a:prstDash val="solid"/>
          </a:ln>
        </p:spPr>
      </p:sp>
      <p:sp>
        <p:nvSpPr>
          <p:cNvPr id="13" name="Shape 11"/>
          <p:cNvSpPr/>
          <p:nvPr/>
        </p:nvSpPr>
        <p:spPr>
          <a:xfrm>
            <a:off x="11768328" y="201168"/>
            <a:ext cx="22860" cy="22860"/>
          </a:xfrm>
          <a:prstGeom prst="ellipse">
            <a:avLst/>
          </a:prstGeom>
          <a:solidFill>
            <a:srgbClr val="CFE0F8">
              <a:alpha val="92000"/>
            </a:srgbClr>
          </a:solidFill>
          <a:ln w="12700">
            <a:solidFill>
              <a:srgbClr val="CFE0F8">
                <a:alpha val="0"/>
              </a:srgbClr>
            </a:solidFill>
            <a:prstDash val="solid"/>
          </a:ln>
        </p:spPr>
      </p:sp>
      <p:sp>
        <p:nvSpPr>
          <p:cNvPr id="14" name="Shape 12"/>
          <p:cNvSpPr/>
          <p:nvPr/>
        </p:nvSpPr>
        <p:spPr>
          <a:xfrm>
            <a:off x="11969496" y="201168"/>
            <a:ext cx="22860" cy="22860"/>
          </a:xfrm>
          <a:prstGeom prst="ellipse">
            <a:avLst/>
          </a:prstGeom>
          <a:solidFill>
            <a:srgbClr val="CFE0F8">
              <a:alpha val="92000"/>
            </a:srgbClr>
          </a:solidFill>
          <a:ln w="12700">
            <a:solidFill>
              <a:srgbClr val="CFE0F8">
                <a:alpha val="0"/>
              </a:srgbClr>
            </a:solidFill>
            <a:prstDash val="solid"/>
          </a:ln>
        </p:spPr>
      </p:sp>
      <p:sp>
        <p:nvSpPr>
          <p:cNvPr id="15" name="Shape 13"/>
          <p:cNvSpPr/>
          <p:nvPr/>
        </p:nvSpPr>
        <p:spPr>
          <a:xfrm>
            <a:off x="9555480" y="384048"/>
            <a:ext cx="22860" cy="22860"/>
          </a:xfrm>
          <a:prstGeom prst="ellipse">
            <a:avLst/>
          </a:prstGeom>
          <a:solidFill>
            <a:srgbClr val="CFE0F8">
              <a:alpha val="92000"/>
            </a:srgbClr>
          </a:solidFill>
          <a:ln w="12700">
            <a:solidFill>
              <a:srgbClr val="CFE0F8">
                <a:alpha val="0"/>
              </a:srgbClr>
            </a:solidFill>
            <a:prstDash val="solid"/>
          </a:ln>
        </p:spPr>
      </p:sp>
      <p:sp>
        <p:nvSpPr>
          <p:cNvPr id="16" name="Shape 14"/>
          <p:cNvSpPr/>
          <p:nvPr/>
        </p:nvSpPr>
        <p:spPr>
          <a:xfrm>
            <a:off x="9756648" y="384048"/>
            <a:ext cx="22860" cy="22860"/>
          </a:xfrm>
          <a:prstGeom prst="ellipse">
            <a:avLst/>
          </a:prstGeom>
          <a:solidFill>
            <a:srgbClr val="CFE0F8">
              <a:alpha val="92000"/>
            </a:srgbClr>
          </a:solidFill>
          <a:ln w="12700">
            <a:solidFill>
              <a:srgbClr val="CFE0F8">
                <a:alpha val="0"/>
              </a:srgbClr>
            </a:solidFill>
            <a:prstDash val="solid"/>
          </a:ln>
        </p:spPr>
      </p:sp>
      <p:sp>
        <p:nvSpPr>
          <p:cNvPr id="17" name="Shape 15"/>
          <p:cNvSpPr/>
          <p:nvPr/>
        </p:nvSpPr>
        <p:spPr>
          <a:xfrm>
            <a:off x="9957816" y="384048"/>
            <a:ext cx="22860" cy="22860"/>
          </a:xfrm>
          <a:prstGeom prst="ellipse">
            <a:avLst/>
          </a:prstGeom>
          <a:solidFill>
            <a:srgbClr val="CFE0F8">
              <a:alpha val="92000"/>
            </a:srgbClr>
          </a:solidFill>
          <a:ln w="12700">
            <a:solidFill>
              <a:srgbClr val="CFE0F8">
                <a:alpha val="0"/>
              </a:srgbClr>
            </a:solidFill>
            <a:prstDash val="solid"/>
          </a:ln>
        </p:spPr>
      </p:sp>
      <p:sp>
        <p:nvSpPr>
          <p:cNvPr id="18" name="Shape 16"/>
          <p:cNvSpPr/>
          <p:nvPr/>
        </p:nvSpPr>
        <p:spPr>
          <a:xfrm>
            <a:off x="10158984" y="384048"/>
            <a:ext cx="22860" cy="22860"/>
          </a:xfrm>
          <a:prstGeom prst="ellipse">
            <a:avLst/>
          </a:prstGeom>
          <a:solidFill>
            <a:srgbClr val="CFE0F8">
              <a:alpha val="92000"/>
            </a:srgbClr>
          </a:solidFill>
          <a:ln w="12700">
            <a:solidFill>
              <a:srgbClr val="CFE0F8">
                <a:alpha val="0"/>
              </a:srgbClr>
            </a:solidFill>
            <a:prstDash val="solid"/>
          </a:ln>
        </p:spPr>
      </p:sp>
      <p:sp>
        <p:nvSpPr>
          <p:cNvPr id="19" name="Shape 17"/>
          <p:cNvSpPr/>
          <p:nvPr/>
        </p:nvSpPr>
        <p:spPr>
          <a:xfrm>
            <a:off x="10360152" y="384048"/>
            <a:ext cx="22860" cy="22860"/>
          </a:xfrm>
          <a:prstGeom prst="ellipse">
            <a:avLst/>
          </a:prstGeom>
          <a:solidFill>
            <a:srgbClr val="CFE0F8">
              <a:alpha val="92000"/>
            </a:srgbClr>
          </a:solidFill>
          <a:ln w="12700">
            <a:solidFill>
              <a:srgbClr val="CFE0F8">
                <a:alpha val="0"/>
              </a:srgbClr>
            </a:solidFill>
            <a:prstDash val="solid"/>
          </a:ln>
        </p:spPr>
      </p:sp>
      <p:sp>
        <p:nvSpPr>
          <p:cNvPr id="20" name="Shape 18"/>
          <p:cNvSpPr/>
          <p:nvPr/>
        </p:nvSpPr>
        <p:spPr>
          <a:xfrm>
            <a:off x="10561320" y="384048"/>
            <a:ext cx="22860" cy="22860"/>
          </a:xfrm>
          <a:prstGeom prst="ellipse">
            <a:avLst/>
          </a:prstGeom>
          <a:solidFill>
            <a:srgbClr val="CFE0F8">
              <a:alpha val="92000"/>
            </a:srgbClr>
          </a:solidFill>
          <a:ln w="12700">
            <a:solidFill>
              <a:srgbClr val="CFE0F8">
                <a:alpha val="0"/>
              </a:srgbClr>
            </a:solidFill>
            <a:prstDash val="solid"/>
          </a:ln>
        </p:spPr>
      </p:sp>
      <p:sp>
        <p:nvSpPr>
          <p:cNvPr id="21" name="Shape 19"/>
          <p:cNvSpPr/>
          <p:nvPr/>
        </p:nvSpPr>
        <p:spPr>
          <a:xfrm>
            <a:off x="10762488" y="384048"/>
            <a:ext cx="22860" cy="22860"/>
          </a:xfrm>
          <a:prstGeom prst="ellipse">
            <a:avLst/>
          </a:prstGeom>
          <a:solidFill>
            <a:srgbClr val="CFE0F8">
              <a:alpha val="92000"/>
            </a:srgbClr>
          </a:solidFill>
          <a:ln w="12700">
            <a:solidFill>
              <a:srgbClr val="CFE0F8">
                <a:alpha val="0"/>
              </a:srgbClr>
            </a:solidFill>
            <a:prstDash val="solid"/>
          </a:ln>
        </p:spPr>
      </p:sp>
      <p:sp>
        <p:nvSpPr>
          <p:cNvPr id="22" name="Shape 20"/>
          <p:cNvSpPr/>
          <p:nvPr/>
        </p:nvSpPr>
        <p:spPr>
          <a:xfrm>
            <a:off x="10963656" y="384048"/>
            <a:ext cx="22860" cy="22860"/>
          </a:xfrm>
          <a:prstGeom prst="ellipse">
            <a:avLst/>
          </a:prstGeom>
          <a:solidFill>
            <a:srgbClr val="CFE0F8">
              <a:alpha val="92000"/>
            </a:srgbClr>
          </a:solidFill>
          <a:ln w="12700">
            <a:solidFill>
              <a:srgbClr val="CFE0F8">
                <a:alpha val="0"/>
              </a:srgbClr>
            </a:solidFill>
            <a:prstDash val="solid"/>
          </a:ln>
        </p:spPr>
      </p:sp>
      <p:sp>
        <p:nvSpPr>
          <p:cNvPr id="23" name="Shape 21"/>
          <p:cNvSpPr/>
          <p:nvPr/>
        </p:nvSpPr>
        <p:spPr>
          <a:xfrm>
            <a:off x="11164824" y="384048"/>
            <a:ext cx="22860" cy="22860"/>
          </a:xfrm>
          <a:prstGeom prst="ellipse">
            <a:avLst/>
          </a:prstGeom>
          <a:solidFill>
            <a:srgbClr val="CFE0F8">
              <a:alpha val="92000"/>
            </a:srgbClr>
          </a:solidFill>
          <a:ln w="12700">
            <a:solidFill>
              <a:srgbClr val="CFE0F8">
                <a:alpha val="0"/>
              </a:srgbClr>
            </a:solidFill>
            <a:prstDash val="solid"/>
          </a:ln>
        </p:spPr>
      </p:sp>
      <p:sp>
        <p:nvSpPr>
          <p:cNvPr id="24" name="Shape 22"/>
          <p:cNvSpPr/>
          <p:nvPr/>
        </p:nvSpPr>
        <p:spPr>
          <a:xfrm>
            <a:off x="11365992" y="384048"/>
            <a:ext cx="22860" cy="22860"/>
          </a:xfrm>
          <a:prstGeom prst="ellipse">
            <a:avLst/>
          </a:prstGeom>
          <a:solidFill>
            <a:srgbClr val="CFE0F8">
              <a:alpha val="92000"/>
            </a:srgbClr>
          </a:solidFill>
          <a:ln w="12700">
            <a:solidFill>
              <a:srgbClr val="CFE0F8">
                <a:alpha val="0"/>
              </a:srgbClr>
            </a:solidFill>
            <a:prstDash val="solid"/>
          </a:ln>
        </p:spPr>
      </p:sp>
      <p:sp>
        <p:nvSpPr>
          <p:cNvPr id="25" name="Shape 23"/>
          <p:cNvSpPr/>
          <p:nvPr/>
        </p:nvSpPr>
        <p:spPr>
          <a:xfrm>
            <a:off x="11567160" y="384048"/>
            <a:ext cx="22860" cy="22860"/>
          </a:xfrm>
          <a:prstGeom prst="ellipse">
            <a:avLst/>
          </a:prstGeom>
          <a:solidFill>
            <a:srgbClr val="CFE0F8">
              <a:alpha val="92000"/>
            </a:srgbClr>
          </a:solidFill>
          <a:ln w="12700">
            <a:solidFill>
              <a:srgbClr val="CFE0F8">
                <a:alpha val="0"/>
              </a:srgbClr>
            </a:solidFill>
            <a:prstDash val="solid"/>
          </a:ln>
        </p:spPr>
      </p:sp>
      <p:sp>
        <p:nvSpPr>
          <p:cNvPr id="26" name="Shape 24"/>
          <p:cNvSpPr/>
          <p:nvPr/>
        </p:nvSpPr>
        <p:spPr>
          <a:xfrm>
            <a:off x="11768328" y="384048"/>
            <a:ext cx="22860" cy="22860"/>
          </a:xfrm>
          <a:prstGeom prst="ellipse">
            <a:avLst/>
          </a:prstGeom>
          <a:solidFill>
            <a:srgbClr val="CFE0F8">
              <a:alpha val="92000"/>
            </a:srgbClr>
          </a:solidFill>
          <a:ln w="12700">
            <a:solidFill>
              <a:srgbClr val="CFE0F8">
                <a:alpha val="0"/>
              </a:srgbClr>
            </a:solidFill>
            <a:prstDash val="solid"/>
          </a:ln>
        </p:spPr>
      </p:sp>
      <p:sp>
        <p:nvSpPr>
          <p:cNvPr id="27" name="Shape 25"/>
          <p:cNvSpPr/>
          <p:nvPr/>
        </p:nvSpPr>
        <p:spPr>
          <a:xfrm>
            <a:off x="11969496" y="384048"/>
            <a:ext cx="22860" cy="22860"/>
          </a:xfrm>
          <a:prstGeom prst="ellipse">
            <a:avLst/>
          </a:prstGeom>
          <a:solidFill>
            <a:srgbClr val="CFE0F8">
              <a:alpha val="92000"/>
            </a:srgbClr>
          </a:solidFill>
          <a:ln w="12700">
            <a:solidFill>
              <a:srgbClr val="CFE0F8">
                <a:alpha val="0"/>
              </a:srgbClr>
            </a:solidFill>
            <a:prstDash val="solid"/>
          </a:ln>
        </p:spPr>
      </p:sp>
      <p:sp>
        <p:nvSpPr>
          <p:cNvPr id="28" name="Shape 26"/>
          <p:cNvSpPr/>
          <p:nvPr/>
        </p:nvSpPr>
        <p:spPr>
          <a:xfrm>
            <a:off x="9555480" y="566928"/>
            <a:ext cx="22860" cy="22860"/>
          </a:xfrm>
          <a:prstGeom prst="ellipse">
            <a:avLst/>
          </a:prstGeom>
          <a:solidFill>
            <a:srgbClr val="CFE0F8">
              <a:alpha val="92000"/>
            </a:srgbClr>
          </a:solidFill>
          <a:ln w="12700">
            <a:solidFill>
              <a:srgbClr val="CFE0F8">
                <a:alpha val="0"/>
              </a:srgbClr>
            </a:solidFill>
            <a:prstDash val="solid"/>
          </a:ln>
        </p:spPr>
      </p:sp>
      <p:sp>
        <p:nvSpPr>
          <p:cNvPr id="29" name="Shape 27"/>
          <p:cNvSpPr/>
          <p:nvPr/>
        </p:nvSpPr>
        <p:spPr>
          <a:xfrm>
            <a:off x="9756648" y="566928"/>
            <a:ext cx="22860" cy="22860"/>
          </a:xfrm>
          <a:prstGeom prst="ellipse">
            <a:avLst/>
          </a:prstGeom>
          <a:solidFill>
            <a:srgbClr val="CFE0F8">
              <a:alpha val="92000"/>
            </a:srgbClr>
          </a:solidFill>
          <a:ln w="12700">
            <a:solidFill>
              <a:srgbClr val="CFE0F8">
                <a:alpha val="0"/>
              </a:srgbClr>
            </a:solidFill>
            <a:prstDash val="solid"/>
          </a:ln>
        </p:spPr>
      </p:sp>
      <p:sp>
        <p:nvSpPr>
          <p:cNvPr id="30" name="Shape 28"/>
          <p:cNvSpPr/>
          <p:nvPr/>
        </p:nvSpPr>
        <p:spPr>
          <a:xfrm>
            <a:off x="9957816" y="566928"/>
            <a:ext cx="22860" cy="22860"/>
          </a:xfrm>
          <a:prstGeom prst="ellipse">
            <a:avLst/>
          </a:prstGeom>
          <a:solidFill>
            <a:srgbClr val="CFE0F8">
              <a:alpha val="92000"/>
            </a:srgbClr>
          </a:solidFill>
          <a:ln w="12700">
            <a:solidFill>
              <a:srgbClr val="CFE0F8">
                <a:alpha val="0"/>
              </a:srgbClr>
            </a:solidFill>
            <a:prstDash val="solid"/>
          </a:ln>
        </p:spPr>
      </p:sp>
      <p:sp>
        <p:nvSpPr>
          <p:cNvPr id="31" name="Shape 29"/>
          <p:cNvSpPr/>
          <p:nvPr/>
        </p:nvSpPr>
        <p:spPr>
          <a:xfrm>
            <a:off x="10158984" y="566928"/>
            <a:ext cx="22860" cy="22860"/>
          </a:xfrm>
          <a:prstGeom prst="ellipse">
            <a:avLst/>
          </a:prstGeom>
          <a:solidFill>
            <a:srgbClr val="CFE0F8">
              <a:alpha val="92000"/>
            </a:srgbClr>
          </a:solidFill>
          <a:ln w="12700">
            <a:solidFill>
              <a:srgbClr val="CFE0F8">
                <a:alpha val="0"/>
              </a:srgbClr>
            </a:solidFill>
            <a:prstDash val="solid"/>
          </a:ln>
        </p:spPr>
      </p:sp>
      <p:sp>
        <p:nvSpPr>
          <p:cNvPr id="32" name="Shape 30"/>
          <p:cNvSpPr/>
          <p:nvPr/>
        </p:nvSpPr>
        <p:spPr>
          <a:xfrm>
            <a:off x="10360152" y="566928"/>
            <a:ext cx="22860" cy="22860"/>
          </a:xfrm>
          <a:prstGeom prst="ellipse">
            <a:avLst/>
          </a:prstGeom>
          <a:solidFill>
            <a:srgbClr val="CFE0F8">
              <a:alpha val="92000"/>
            </a:srgbClr>
          </a:solidFill>
          <a:ln w="12700">
            <a:solidFill>
              <a:srgbClr val="CFE0F8">
                <a:alpha val="0"/>
              </a:srgbClr>
            </a:solidFill>
            <a:prstDash val="solid"/>
          </a:ln>
        </p:spPr>
      </p:sp>
      <p:sp>
        <p:nvSpPr>
          <p:cNvPr id="33" name="Shape 31"/>
          <p:cNvSpPr/>
          <p:nvPr/>
        </p:nvSpPr>
        <p:spPr>
          <a:xfrm>
            <a:off x="10561320" y="566928"/>
            <a:ext cx="22860" cy="22860"/>
          </a:xfrm>
          <a:prstGeom prst="ellipse">
            <a:avLst/>
          </a:prstGeom>
          <a:solidFill>
            <a:srgbClr val="CFE0F8">
              <a:alpha val="92000"/>
            </a:srgbClr>
          </a:solidFill>
          <a:ln w="12700">
            <a:solidFill>
              <a:srgbClr val="CFE0F8">
                <a:alpha val="0"/>
              </a:srgbClr>
            </a:solidFill>
            <a:prstDash val="solid"/>
          </a:ln>
        </p:spPr>
      </p:sp>
      <p:sp>
        <p:nvSpPr>
          <p:cNvPr id="34" name="Shape 32"/>
          <p:cNvSpPr/>
          <p:nvPr/>
        </p:nvSpPr>
        <p:spPr>
          <a:xfrm>
            <a:off x="10762488" y="566928"/>
            <a:ext cx="22860" cy="22860"/>
          </a:xfrm>
          <a:prstGeom prst="ellipse">
            <a:avLst/>
          </a:prstGeom>
          <a:solidFill>
            <a:srgbClr val="CFE0F8">
              <a:alpha val="92000"/>
            </a:srgbClr>
          </a:solidFill>
          <a:ln w="12700">
            <a:solidFill>
              <a:srgbClr val="CFE0F8">
                <a:alpha val="0"/>
              </a:srgbClr>
            </a:solidFill>
            <a:prstDash val="solid"/>
          </a:ln>
        </p:spPr>
      </p:sp>
      <p:sp>
        <p:nvSpPr>
          <p:cNvPr id="35" name="Shape 33"/>
          <p:cNvSpPr/>
          <p:nvPr/>
        </p:nvSpPr>
        <p:spPr>
          <a:xfrm>
            <a:off x="10963656" y="566928"/>
            <a:ext cx="22860" cy="22860"/>
          </a:xfrm>
          <a:prstGeom prst="ellipse">
            <a:avLst/>
          </a:prstGeom>
          <a:solidFill>
            <a:srgbClr val="CFE0F8">
              <a:alpha val="92000"/>
            </a:srgbClr>
          </a:solidFill>
          <a:ln w="12700">
            <a:solidFill>
              <a:srgbClr val="CFE0F8">
                <a:alpha val="0"/>
              </a:srgbClr>
            </a:solidFill>
            <a:prstDash val="solid"/>
          </a:ln>
        </p:spPr>
      </p:sp>
      <p:sp>
        <p:nvSpPr>
          <p:cNvPr id="36" name="Shape 34"/>
          <p:cNvSpPr/>
          <p:nvPr/>
        </p:nvSpPr>
        <p:spPr>
          <a:xfrm>
            <a:off x="11164824" y="566928"/>
            <a:ext cx="22860" cy="22860"/>
          </a:xfrm>
          <a:prstGeom prst="ellipse">
            <a:avLst/>
          </a:prstGeom>
          <a:solidFill>
            <a:srgbClr val="CFE0F8">
              <a:alpha val="92000"/>
            </a:srgbClr>
          </a:solidFill>
          <a:ln w="12700">
            <a:solidFill>
              <a:srgbClr val="CFE0F8">
                <a:alpha val="0"/>
              </a:srgbClr>
            </a:solidFill>
            <a:prstDash val="solid"/>
          </a:ln>
        </p:spPr>
      </p:sp>
      <p:sp>
        <p:nvSpPr>
          <p:cNvPr id="37" name="Shape 35"/>
          <p:cNvSpPr/>
          <p:nvPr/>
        </p:nvSpPr>
        <p:spPr>
          <a:xfrm>
            <a:off x="11365992" y="566928"/>
            <a:ext cx="22860" cy="22860"/>
          </a:xfrm>
          <a:prstGeom prst="ellipse">
            <a:avLst/>
          </a:prstGeom>
          <a:solidFill>
            <a:srgbClr val="CFE0F8">
              <a:alpha val="92000"/>
            </a:srgbClr>
          </a:solidFill>
          <a:ln w="12700">
            <a:solidFill>
              <a:srgbClr val="CFE0F8">
                <a:alpha val="0"/>
              </a:srgbClr>
            </a:solidFill>
            <a:prstDash val="solid"/>
          </a:ln>
        </p:spPr>
      </p:sp>
      <p:sp>
        <p:nvSpPr>
          <p:cNvPr id="38" name="Shape 36"/>
          <p:cNvSpPr/>
          <p:nvPr/>
        </p:nvSpPr>
        <p:spPr>
          <a:xfrm>
            <a:off x="11567160" y="566928"/>
            <a:ext cx="22860" cy="22860"/>
          </a:xfrm>
          <a:prstGeom prst="ellipse">
            <a:avLst/>
          </a:prstGeom>
          <a:solidFill>
            <a:srgbClr val="CFE0F8">
              <a:alpha val="92000"/>
            </a:srgbClr>
          </a:solidFill>
          <a:ln w="12700">
            <a:solidFill>
              <a:srgbClr val="CFE0F8">
                <a:alpha val="0"/>
              </a:srgbClr>
            </a:solidFill>
            <a:prstDash val="solid"/>
          </a:ln>
        </p:spPr>
      </p:sp>
      <p:sp>
        <p:nvSpPr>
          <p:cNvPr id="39" name="Shape 37"/>
          <p:cNvSpPr/>
          <p:nvPr/>
        </p:nvSpPr>
        <p:spPr>
          <a:xfrm>
            <a:off x="11768328" y="566928"/>
            <a:ext cx="22860" cy="22860"/>
          </a:xfrm>
          <a:prstGeom prst="ellipse">
            <a:avLst/>
          </a:prstGeom>
          <a:solidFill>
            <a:srgbClr val="CFE0F8">
              <a:alpha val="92000"/>
            </a:srgbClr>
          </a:solidFill>
          <a:ln w="12700">
            <a:solidFill>
              <a:srgbClr val="CFE0F8">
                <a:alpha val="0"/>
              </a:srgbClr>
            </a:solidFill>
            <a:prstDash val="solid"/>
          </a:ln>
        </p:spPr>
      </p:sp>
      <p:sp>
        <p:nvSpPr>
          <p:cNvPr id="40" name="Shape 38"/>
          <p:cNvSpPr/>
          <p:nvPr/>
        </p:nvSpPr>
        <p:spPr>
          <a:xfrm>
            <a:off x="11969496" y="566928"/>
            <a:ext cx="22860" cy="22860"/>
          </a:xfrm>
          <a:prstGeom prst="ellipse">
            <a:avLst/>
          </a:prstGeom>
          <a:solidFill>
            <a:srgbClr val="CFE0F8">
              <a:alpha val="92000"/>
            </a:srgbClr>
          </a:solidFill>
          <a:ln w="12700">
            <a:solidFill>
              <a:srgbClr val="CFE0F8">
                <a:alpha val="0"/>
              </a:srgbClr>
            </a:solidFill>
            <a:prstDash val="solid"/>
          </a:ln>
        </p:spPr>
      </p:sp>
      <p:sp>
        <p:nvSpPr>
          <p:cNvPr id="41" name="Shape 39"/>
          <p:cNvSpPr/>
          <p:nvPr/>
        </p:nvSpPr>
        <p:spPr>
          <a:xfrm>
            <a:off x="9555480" y="749808"/>
            <a:ext cx="22860" cy="22860"/>
          </a:xfrm>
          <a:prstGeom prst="ellipse">
            <a:avLst/>
          </a:prstGeom>
          <a:solidFill>
            <a:srgbClr val="CFE0F8">
              <a:alpha val="92000"/>
            </a:srgbClr>
          </a:solidFill>
          <a:ln w="12700">
            <a:solidFill>
              <a:srgbClr val="CFE0F8">
                <a:alpha val="0"/>
              </a:srgbClr>
            </a:solidFill>
            <a:prstDash val="solid"/>
          </a:ln>
        </p:spPr>
      </p:sp>
      <p:sp>
        <p:nvSpPr>
          <p:cNvPr id="42" name="Shape 40"/>
          <p:cNvSpPr/>
          <p:nvPr/>
        </p:nvSpPr>
        <p:spPr>
          <a:xfrm>
            <a:off x="9756648" y="749808"/>
            <a:ext cx="22860" cy="22860"/>
          </a:xfrm>
          <a:prstGeom prst="ellipse">
            <a:avLst/>
          </a:prstGeom>
          <a:solidFill>
            <a:srgbClr val="CFE0F8">
              <a:alpha val="92000"/>
            </a:srgbClr>
          </a:solidFill>
          <a:ln w="12700">
            <a:solidFill>
              <a:srgbClr val="CFE0F8">
                <a:alpha val="0"/>
              </a:srgbClr>
            </a:solidFill>
            <a:prstDash val="solid"/>
          </a:ln>
        </p:spPr>
      </p:sp>
      <p:sp>
        <p:nvSpPr>
          <p:cNvPr id="43" name="Shape 41"/>
          <p:cNvSpPr/>
          <p:nvPr/>
        </p:nvSpPr>
        <p:spPr>
          <a:xfrm>
            <a:off x="9957816" y="749808"/>
            <a:ext cx="22860" cy="22860"/>
          </a:xfrm>
          <a:prstGeom prst="ellipse">
            <a:avLst/>
          </a:prstGeom>
          <a:solidFill>
            <a:srgbClr val="CFE0F8">
              <a:alpha val="92000"/>
            </a:srgbClr>
          </a:solidFill>
          <a:ln w="12700">
            <a:solidFill>
              <a:srgbClr val="CFE0F8">
                <a:alpha val="0"/>
              </a:srgbClr>
            </a:solidFill>
            <a:prstDash val="solid"/>
          </a:ln>
        </p:spPr>
      </p:sp>
      <p:sp>
        <p:nvSpPr>
          <p:cNvPr id="44" name="Shape 42"/>
          <p:cNvSpPr/>
          <p:nvPr/>
        </p:nvSpPr>
        <p:spPr>
          <a:xfrm>
            <a:off x="10158984" y="749808"/>
            <a:ext cx="22860" cy="22860"/>
          </a:xfrm>
          <a:prstGeom prst="ellipse">
            <a:avLst/>
          </a:prstGeom>
          <a:solidFill>
            <a:srgbClr val="CFE0F8">
              <a:alpha val="92000"/>
            </a:srgbClr>
          </a:solidFill>
          <a:ln w="12700">
            <a:solidFill>
              <a:srgbClr val="CFE0F8">
                <a:alpha val="0"/>
              </a:srgbClr>
            </a:solidFill>
            <a:prstDash val="solid"/>
          </a:ln>
        </p:spPr>
      </p:sp>
      <p:sp>
        <p:nvSpPr>
          <p:cNvPr id="45" name="Shape 43"/>
          <p:cNvSpPr/>
          <p:nvPr/>
        </p:nvSpPr>
        <p:spPr>
          <a:xfrm>
            <a:off x="10360152" y="749808"/>
            <a:ext cx="22860" cy="22860"/>
          </a:xfrm>
          <a:prstGeom prst="ellipse">
            <a:avLst/>
          </a:prstGeom>
          <a:solidFill>
            <a:srgbClr val="CFE0F8">
              <a:alpha val="92000"/>
            </a:srgbClr>
          </a:solidFill>
          <a:ln w="12700">
            <a:solidFill>
              <a:srgbClr val="CFE0F8">
                <a:alpha val="0"/>
              </a:srgbClr>
            </a:solidFill>
            <a:prstDash val="solid"/>
          </a:ln>
        </p:spPr>
      </p:sp>
      <p:sp>
        <p:nvSpPr>
          <p:cNvPr id="46" name="Shape 44"/>
          <p:cNvSpPr/>
          <p:nvPr/>
        </p:nvSpPr>
        <p:spPr>
          <a:xfrm>
            <a:off x="10561320" y="749808"/>
            <a:ext cx="22860" cy="22860"/>
          </a:xfrm>
          <a:prstGeom prst="ellipse">
            <a:avLst/>
          </a:prstGeom>
          <a:solidFill>
            <a:srgbClr val="CFE0F8">
              <a:alpha val="92000"/>
            </a:srgbClr>
          </a:solidFill>
          <a:ln w="12700">
            <a:solidFill>
              <a:srgbClr val="CFE0F8">
                <a:alpha val="0"/>
              </a:srgbClr>
            </a:solidFill>
            <a:prstDash val="solid"/>
          </a:ln>
        </p:spPr>
      </p:sp>
      <p:sp>
        <p:nvSpPr>
          <p:cNvPr id="47" name="Shape 45"/>
          <p:cNvSpPr/>
          <p:nvPr/>
        </p:nvSpPr>
        <p:spPr>
          <a:xfrm>
            <a:off x="10762488" y="749808"/>
            <a:ext cx="22860" cy="22860"/>
          </a:xfrm>
          <a:prstGeom prst="ellipse">
            <a:avLst/>
          </a:prstGeom>
          <a:solidFill>
            <a:srgbClr val="CFE0F8">
              <a:alpha val="92000"/>
            </a:srgbClr>
          </a:solidFill>
          <a:ln w="12700">
            <a:solidFill>
              <a:srgbClr val="CFE0F8">
                <a:alpha val="0"/>
              </a:srgbClr>
            </a:solidFill>
            <a:prstDash val="solid"/>
          </a:ln>
        </p:spPr>
      </p:sp>
      <p:sp>
        <p:nvSpPr>
          <p:cNvPr id="48" name="Shape 46"/>
          <p:cNvSpPr/>
          <p:nvPr/>
        </p:nvSpPr>
        <p:spPr>
          <a:xfrm>
            <a:off x="10963656" y="749808"/>
            <a:ext cx="22860" cy="22860"/>
          </a:xfrm>
          <a:prstGeom prst="ellipse">
            <a:avLst/>
          </a:prstGeom>
          <a:solidFill>
            <a:srgbClr val="CFE0F8">
              <a:alpha val="92000"/>
            </a:srgbClr>
          </a:solidFill>
          <a:ln w="12700">
            <a:solidFill>
              <a:srgbClr val="CFE0F8">
                <a:alpha val="0"/>
              </a:srgbClr>
            </a:solidFill>
            <a:prstDash val="solid"/>
          </a:ln>
        </p:spPr>
      </p:sp>
      <p:sp>
        <p:nvSpPr>
          <p:cNvPr id="49" name="Shape 47"/>
          <p:cNvSpPr/>
          <p:nvPr/>
        </p:nvSpPr>
        <p:spPr>
          <a:xfrm>
            <a:off x="11164824" y="749808"/>
            <a:ext cx="22860" cy="22860"/>
          </a:xfrm>
          <a:prstGeom prst="ellipse">
            <a:avLst/>
          </a:prstGeom>
          <a:solidFill>
            <a:srgbClr val="CFE0F8">
              <a:alpha val="92000"/>
            </a:srgbClr>
          </a:solidFill>
          <a:ln w="12700">
            <a:solidFill>
              <a:srgbClr val="CFE0F8">
                <a:alpha val="0"/>
              </a:srgbClr>
            </a:solidFill>
            <a:prstDash val="solid"/>
          </a:ln>
        </p:spPr>
      </p:sp>
      <p:sp>
        <p:nvSpPr>
          <p:cNvPr id="50" name="Shape 48"/>
          <p:cNvSpPr/>
          <p:nvPr/>
        </p:nvSpPr>
        <p:spPr>
          <a:xfrm>
            <a:off x="11365992" y="749808"/>
            <a:ext cx="22860" cy="22860"/>
          </a:xfrm>
          <a:prstGeom prst="ellipse">
            <a:avLst/>
          </a:prstGeom>
          <a:solidFill>
            <a:srgbClr val="CFE0F8">
              <a:alpha val="92000"/>
            </a:srgbClr>
          </a:solidFill>
          <a:ln w="12700">
            <a:solidFill>
              <a:srgbClr val="CFE0F8">
                <a:alpha val="0"/>
              </a:srgbClr>
            </a:solidFill>
            <a:prstDash val="solid"/>
          </a:ln>
        </p:spPr>
      </p:sp>
      <p:sp>
        <p:nvSpPr>
          <p:cNvPr id="51" name="Shape 49"/>
          <p:cNvSpPr/>
          <p:nvPr/>
        </p:nvSpPr>
        <p:spPr>
          <a:xfrm>
            <a:off x="11567160" y="749808"/>
            <a:ext cx="22860" cy="22860"/>
          </a:xfrm>
          <a:prstGeom prst="ellipse">
            <a:avLst/>
          </a:prstGeom>
          <a:solidFill>
            <a:srgbClr val="CFE0F8">
              <a:alpha val="92000"/>
            </a:srgbClr>
          </a:solidFill>
          <a:ln w="12700">
            <a:solidFill>
              <a:srgbClr val="CFE0F8">
                <a:alpha val="0"/>
              </a:srgbClr>
            </a:solidFill>
            <a:prstDash val="solid"/>
          </a:ln>
        </p:spPr>
      </p:sp>
      <p:sp>
        <p:nvSpPr>
          <p:cNvPr id="52" name="Shape 50"/>
          <p:cNvSpPr/>
          <p:nvPr/>
        </p:nvSpPr>
        <p:spPr>
          <a:xfrm>
            <a:off x="11768328" y="749808"/>
            <a:ext cx="22860" cy="22860"/>
          </a:xfrm>
          <a:prstGeom prst="ellipse">
            <a:avLst/>
          </a:prstGeom>
          <a:solidFill>
            <a:srgbClr val="CFE0F8">
              <a:alpha val="92000"/>
            </a:srgbClr>
          </a:solidFill>
          <a:ln w="12700">
            <a:solidFill>
              <a:srgbClr val="CFE0F8">
                <a:alpha val="0"/>
              </a:srgbClr>
            </a:solidFill>
            <a:prstDash val="solid"/>
          </a:ln>
        </p:spPr>
      </p:sp>
      <p:sp>
        <p:nvSpPr>
          <p:cNvPr id="53" name="Shape 51"/>
          <p:cNvSpPr/>
          <p:nvPr/>
        </p:nvSpPr>
        <p:spPr>
          <a:xfrm>
            <a:off x="11969496" y="749808"/>
            <a:ext cx="22860" cy="22860"/>
          </a:xfrm>
          <a:prstGeom prst="ellipse">
            <a:avLst/>
          </a:prstGeom>
          <a:solidFill>
            <a:srgbClr val="CFE0F8">
              <a:alpha val="92000"/>
            </a:srgbClr>
          </a:solidFill>
          <a:ln w="12700">
            <a:solidFill>
              <a:srgbClr val="CFE0F8">
                <a:alpha val="0"/>
              </a:srgbClr>
            </a:solidFill>
            <a:prstDash val="solid"/>
          </a:ln>
        </p:spPr>
      </p:sp>
      <p:sp>
        <p:nvSpPr>
          <p:cNvPr id="54" name="Shape 52"/>
          <p:cNvSpPr/>
          <p:nvPr/>
        </p:nvSpPr>
        <p:spPr>
          <a:xfrm>
            <a:off x="9555480" y="932688"/>
            <a:ext cx="22860" cy="22860"/>
          </a:xfrm>
          <a:prstGeom prst="ellipse">
            <a:avLst/>
          </a:prstGeom>
          <a:solidFill>
            <a:srgbClr val="CFE0F8">
              <a:alpha val="92000"/>
            </a:srgbClr>
          </a:solidFill>
          <a:ln w="12700">
            <a:solidFill>
              <a:srgbClr val="CFE0F8">
                <a:alpha val="0"/>
              </a:srgbClr>
            </a:solidFill>
            <a:prstDash val="solid"/>
          </a:ln>
        </p:spPr>
      </p:sp>
      <p:sp>
        <p:nvSpPr>
          <p:cNvPr id="55" name="Shape 53"/>
          <p:cNvSpPr/>
          <p:nvPr/>
        </p:nvSpPr>
        <p:spPr>
          <a:xfrm>
            <a:off x="9756648" y="932688"/>
            <a:ext cx="22860" cy="22860"/>
          </a:xfrm>
          <a:prstGeom prst="ellipse">
            <a:avLst/>
          </a:prstGeom>
          <a:solidFill>
            <a:srgbClr val="CFE0F8">
              <a:alpha val="92000"/>
            </a:srgbClr>
          </a:solidFill>
          <a:ln w="12700">
            <a:solidFill>
              <a:srgbClr val="CFE0F8">
                <a:alpha val="0"/>
              </a:srgbClr>
            </a:solidFill>
            <a:prstDash val="solid"/>
          </a:ln>
        </p:spPr>
      </p:sp>
      <p:sp>
        <p:nvSpPr>
          <p:cNvPr id="56" name="Shape 54"/>
          <p:cNvSpPr/>
          <p:nvPr/>
        </p:nvSpPr>
        <p:spPr>
          <a:xfrm>
            <a:off x="9957816" y="932688"/>
            <a:ext cx="22860" cy="22860"/>
          </a:xfrm>
          <a:prstGeom prst="ellipse">
            <a:avLst/>
          </a:prstGeom>
          <a:solidFill>
            <a:srgbClr val="CFE0F8">
              <a:alpha val="92000"/>
            </a:srgbClr>
          </a:solidFill>
          <a:ln w="12700">
            <a:solidFill>
              <a:srgbClr val="CFE0F8">
                <a:alpha val="0"/>
              </a:srgbClr>
            </a:solidFill>
            <a:prstDash val="solid"/>
          </a:ln>
        </p:spPr>
      </p:sp>
      <p:sp>
        <p:nvSpPr>
          <p:cNvPr id="57" name="Shape 55"/>
          <p:cNvSpPr/>
          <p:nvPr/>
        </p:nvSpPr>
        <p:spPr>
          <a:xfrm>
            <a:off x="10158984" y="932688"/>
            <a:ext cx="22860" cy="22860"/>
          </a:xfrm>
          <a:prstGeom prst="ellipse">
            <a:avLst/>
          </a:prstGeom>
          <a:solidFill>
            <a:srgbClr val="CFE0F8">
              <a:alpha val="92000"/>
            </a:srgbClr>
          </a:solidFill>
          <a:ln w="12700">
            <a:solidFill>
              <a:srgbClr val="CFE0F8">
                <a:alpha val="0"/>
              </a:srgbClr>
            </a:solidFill>
            <a:prstDash val="solid"/>
          </a:ln>
        </p:spPr>
      </p:sp>
      <p:sp>
        <p:nvSpPr>
          <p:cNvPr id="58" name="Shape 56"/>
          <p:cNvSpPr/>
          <p:nvPr/>
        </p:nvSpPr>
        <p:spPr>
          <a:xfrm>
            <a:off x="10360152" y="932688"/>
            <a:ext cx="22860" cy="22860"/>
          </a:xfrm>
          <a:prstGeom prst="ellipse">
            <a:avLst/>
          </a:prstGeom>
          <a:solidFill>
            <a:srgbClr val="CFE0F8">
              <a:alpha val="92000"/>
            </a:srgbClr>
          </a:solidFill>
          <a:ln w="12700">
            <a:solidFill>
              <a:srgbClr val="CFE0F8">
                <a:alpha val="0"/>
              </a:srgbClr>
            </a:solidFill>
            <a:prstDash val="solid"/>
          </a:ln>
        </p:spPr>
      </p:sp>
      <p:sp>
        <p:nvSpPr>
          <p:cNvPr id="59" name="Shape 57"/>
          <p:cNvSpPr/>
          <p:nvPr/>
        </p:nvSpPr>
        <p:spPr>
          <a:xfrm>
            <a:off x="10561320" y="932688"/>
            <a:ext cx="22860" cy="22860"/>
          </a:xfrm>
          <a:prstGeom prst="ellipse">
            <a:avLst/>
          </a:prstGeom>
          <a:solidFill>
            <a:srgbClr val="CFE0F8">
              <a:alpha val="92000"/>
            </a:srgbClr>
          </a:solidFill>
          <a:ln w="12700">
            <a:solidFill>
              <a:srgbClr val="CFE0F8">
                <a:alpha val="0"/>
              </a:srgbClr>
            </a:solidFill>
            <a:prstDash val="solid"/>
          </a:ln>
        </p:spPr>
      </p:sp>
      <p:sp>
        <p:nvSpPr>
          <p:cNvPr id="60" name="Shape 58"/>
          <p:cNvSpPr/>
          <p:nvPr/>
        </p:nvSpPr>
        <p:spPr>
          <a:xfrm>
            <a:off x="10762488" y="932688"/>
            <a:ext cx="22860" cy="22860"/>
          </a:xfrm>
          <a:prstGeom prst="ellipse">
            <a:avLst/>
          </a:prstGeom>
          <a:solidFill>
            <a:srgbClr val="CFE0F8">
              <a:alpha val="92000"/>
            </a:srgbClr>
          </a:solidFill>
          <a:ln w="12700">
            <a:solidFill>
              <a:srgbClr val="CFE0F8">
                <a:alpha val="0"/>
              </a:srgbClr>
            </a:solidFill>
            <a:prstDash val="solid"/>
          </a:ln>
        </p:spPr>
      </p:sp>
      <p:sp>
        <p:nvSpPr>
          <p:cNvPr id="61" name="Shape 59"/>
          <p:cNvSpPr/>
          <p:nvPr/>
        </p:nvSpPr>
        <p:spPr>
          <a:xfrm>
            <a:off x="10963656" y="932688"/>
            <a:ext cx="22860" cy="22860"/>
          </a:xfrm>
          <a:prstGeom prst="ellipse">
            <a:avLst/>
          </a:prstGeom>
          <a:solidFill>
            <a:srgbClr val="CFE0F8">
              <a:alpha val="92000"/>
            </a:srgbClr>
          </a:solidFill>
          <a:ln w="12700">
            <a:solidFill>
              <a:srgbClr val="CFE0F8">
                <a:alpha val="0"/>
              </a:srgbClr>
            </a:solidFill>
            <a:prstDash val="solid"/>
          </a:ln>
        </p:spPr>
      </p:sp>
      <p:sp>
        <p:nvSpPr>
          <p:cNvPr id="62" name="Shape 60"/>
          <p:cNvSpPr/>
          <p:nvPr/>
        </p:nvSpPr>
        <p:spPr>
          <a:xfrm>
            <a:off x="11164824" y="932688"/>
            <a:ext cx="22860" cy="22860"/>
          </a:xfrm>
          <a:prstGeom prst="ellipse">
            <a:avLst/>
          </a:prstGeom>
          <a:solidFill>
            <a:srgbClr val="CFE0F8">
              <a:alpha val="92000"/>
            </a:srgbClr>
          </a:solidFill>
          <a:ln w="12700">
            <a:solidFill>
              <a:srgbClr val="CFE0F8">
                <a:alpha val="0"/>
              </a:srgbClr>
            </a:solidFill>
            <a:prstDash val="solid"/>
          </a:ln>
        </p:spPr>
      </p:sp>
      <p:sp>
        <p:nvSpPr>
          <p:cNvPr id="63" name="Shape 61"/>
          <p:cNvSpPr/>
          <p:nvPr/>
        </p:nvSpPr>
        <p:spPr>
          <a:xfrm>
            <a:off x="11365992" y="932688"/>
            <a:ext cx="22860" cy="22860"/>
          </a:xfrm>
          <a:prstGeom prst="ellipse">
            <a:avLst/>
          </a:prstGeom>
          <a:solidFill>
            <a:srgbClr val="CFE0F8">
              <a:alpha val="92000"/>
            </a:srgbClr>
          </a:solidFill>
          <a:ln w="12700">
            <a:solidFill>
              <a:srgbClr val="CFE0F8">
                <a:alpha val="0"/>
              </a:srgbClr>
            </a:solidFill>
            <a:prstDash val="solid"/>
          </a:ln>
        </p:spPr>
      </p:sp>
      <p:sp>
        <p:nvSpPr>
          <p:cNvPr id="64" name="Shape 62"/>
          <p:cNvSpPr/>
          <p:nvPr/>
        </p:nvSpPr>
        <p:spPr>
          <a:xfrm>
            <a:off x="11567160" y="932688"/>
            <a:ext cx="22860" cy="22860"/>
          </a:xfrm>
          <a:prstGeom prst="ellipse">
            <a:avLst/>
          </a:prstGeom>
          <a:solidFill>
            <a:srgbClr val="CFE0F8">
              <a:alpha val="92000"/>
            </a:srgbClr>
          </a:solidFill>
          <a:ln w="12700">
            <a:solidFill>
              <a:srgbClr val="CFE0F8">
                <a:alpha val="0"/>
              </a:srgbClr>
            </a:solidFill>
            <a:prstDash val="solid"/>
          </a:ln>
        </p:spPr>
      </p:sp>
      <p:sp>
        <p:nvSpPr>
          <p:cNvPr id="65" name="Shape 63"/>
          <p:cNvSpPr/>
          <p:nvPr/>
        </p:nvSpPr>
        <p:spPr>
          <a:xfrm>
            <a:off x="11768328" y="932688"/>
            <a:ext cx="22860" cy="22860"/>
          </a:xfrm>
          <a:prstGeom prst="ellipse">
            <a:avLst/>
          </a:prstGeom>
          <a:solidFill>
            <a:srgbClr val="CFE0F8">
              <a:alpha val="92000"/>
            </a:srgbClr>
          </a:solidFill>
          <a:ln w="12700">
            <a:solidFill>
              <a:srgbClr val="CFE0F8">
                <a:alpha val="0"/>
              </a:srgbClr>
            </a:solidFill>
            <a:prstDash val="solid"/>
          </a:ln>
        </p:spPr>
      </p:sp>
      <p:sp>
        <p:nvSpPr>
          <p:cNvPr id="66" name="Shape 64"/>
          <p:cNvSpPr/>
          <p:nvPr/>
        </p:nvSpPr>
        <p:spPr>
          <a:xfrm>
            <a:off x="11969496" y="932688"/>
            <a:ext cx="22860" cy="22860"/>
          </a:xfrm>
          <a:prstGeom prst="ellipse">
            <a:avLst/>
          </a:prstGeom>
          <a:solidFill>
            <a:srgbClr val="CFE0F8">
              <a:alpha val="92000"/>
            </a:srgbClr>
          </a:solidFill>
          <a:ln w="12700">
            <a:solidFill>
              <a:srgbClr val="CFE0F8">
                <a:alpha val="0"/>
              </a:srgbClr>
            </a:solidFill>
            <a:prstDash val="solid"/>
          </a:ln>
        </p:spPr>
      </p:sp>
      <p:sp>
        <p:nvSpPr>
          <p:cNvPr id="67" name="Shape 65"/>
          <p:cNvSpPr/>
          <p:nvPr/>
        </p:nvSpPr>
        <p:spPr>
          <a:xfrm>
            <a:off x="9555480" y="1115568"/>
            <a:ext cx="22860" cy="22860"/>
          </a:xfrm>
          <a:prstGeom prst="ellipse">
            <a:avLst/>
          </a:prstGeom>
          <a:solidFill>
            <a:srgbClr val="CFE0F8">
              <a:alpha val="92000"/>
            </a:srgbClr>
          </a:solidFill>
          <a:ln w="12700">
            <a:solidFill>
              <a:srgbClr val="CFE0F8">
                <a:alpha val="0"/>
              </a:srgbClr>
            </a:solidFill>
            <a:prstDash val="solid"/>
          </a:ln>
        </p:spPr>
      </p:sp>
      <p:sp>
        <p:nvSpPr>
          <p:cNvPr id="68" name="Shape 66"/>
          <p:cNvSpPr/>
          <p:nvPr/>
        </p:nvSpPr>
        <p:spPr>
          <a:xfrm>
            <a:off x="9756648" y="1115568"/>
            <a:ext cx="22860" cy="22860"/>
          </a:xfrm>
          <a:prstGeom prst="ellipse">
            <a:avLst/>
          </a:prstGeom>
          <a:solidFill>
            <a:srgbClr val="CFE0F8">
              <a:alpha val="92000"/>
            </a:srgbClr>
          </a:solidFill>
          <a:ln w="12700">
            <a:solidFill>
              <a:srgbClr val="CFE0F8">
                <a:alpha val="0"/>
              </a:srgbClr>
            </a:solidFill>
            <a:prstDash val="solid"/>
          </a:ln>
        </p:spPr>
      </p:sp>
      <p:sp>
        <p:nvSpPr>
          <p:cNvPr id="69" name="Shape 67"/>
          <p:cNvSpPr/>
          <p:nvPr/>
        </p:nvSpPr>
        <p:spPr>
          <a:xfrm>
            <a:off x="9957816" y="1115568"/>
            <a:ext cx="22860" cy="22860"/>
          </a:xfrm>
          <a:prstGeom prst="ellipse">
            <a:avLst/>
          </a:prstGeom>
          <a:solidFill>
            <a:srgbClr val="CFE0F8">
              <a:alpha val="92000"/>
            </a:srgbClr>
          </a:solidFill>
          <a:ln w="12700">
            <a:solidFill>
              <a:srgbClr val="CFE0F8">
                <a:alpha val="0"/>
              </a:srgbClr>
            </a:solidFill>
            <a:prstDash val="solid"/>
          </a:ln>
        </p:spPr>
      </p:sp>
      <p:sp>
        <p:nvSpPr>
          <p:cNvPr id="70" name="Shape 68"/>
          <p:cNvSpPr/>
          <p:nvPr/>
        </p:nvSpPr>
        <p:spPr>
          <a:xfrm>
            <a:off x="10158984" y="1115568"/>
            <a:ext cx="22860" cy="22860"/>
          </a:xfrm>
          <a:prstGeom prst="ellipse">
            <a:avLst/>
          </a:prstGeom>
          <a:solidFill>
            <a:srgbClr val="CFE0F8">
              <a:alpha val="92000"/>
            </a:srgbClr>
          </a:solidFill>
          <a:ln w="12700">
            <a:solidFill>
              <a:srgbClr val="CFE0F8">
                <a:alpha val="0"/>
              </a:srgbClr>
            </a:solidFill>
            <a:prstDash val="solid"/>
          </a:ln>
        </p:spPr>
      </p:sp>
      <p:sp>
        <p:nvSpPr>
          <p:cNvPr id="71" name="Shape 69"/>
          <p:cNvSpPr/>
          <p:nvPr/>
        </p:nvSpPr>
        <p:spPr>
          <a:xfrm>
            <a:off x="10360152" y="1115568"/>
            <a:ext cx="22860" cy="22860"/>
          </a:xfrm>
          <a:prstGeom prst="ellipse">
            <a:avLst/>
          </a:prstGeom>
          <a:solidFill>
            <a:srgbClr val="CFE0F8">
              <a:alpha val="92000"/>
            </a:srgbClr>
          </a:solidFill>
          <a:ln w="12700">
            <a:solidFill>
              <a:srgbClr val="CFE0F8">
                <a:alpha val="0"/>
              </a:srgbClr>
            </a:solidFill>
            <a:prstDash val="solid"/>
          </a:ln>
        </p:spPr>
      </p:sp>
      <p:sp>
        <p:nvSpPr>
          <p:cNvPr id="72" name="Shape 70"/>
          <p:cNvSpPr/>
          <p:nvPr/>
        </p:nvSpPr>
        <p:spPr>
          <a:xfrm>
            <a:off x="10561320" y="1115568"/>
            <a:ext cx="22860" cy="22860"/>
          </a:xfrm>
          <a:prstGeom prst="ellipse">
            <a:avLst/>
          </a:prstGeom>
          <a:solidFill>
            <a:srgbClr val="CFE0F8">
              <a:alpha val="92000"/>
            </a:srgbClr>
          </a:solidFill>
          <a:ln w="12700">
            <a:solidFill>
              <a:srgbClr val="CFE0F8">
                <a:alpha val="0"/>
              </a:srgbClr>
            </a:solidFill>
            <a:prstDash val="solid"/>
          </a:ln>
        </p:spPr>
      </p:sp>
      <p:sp>
        <p:nvSpPr>
          <p:cNvPr id="73" name="Shape 71"/>
          <p:cNvSpPr/>
          <p:nvPr/>
        </p:nvSpPr>
        <p:spPr>
          <a:xfrm>
            <a:off x="10762488" y="1115568"/>
            <a:ext cx="22860" cy="22860"/>
          </a:xfrm>
          <a:prstGeom prst="ellipse">
            <a:avLst/>
          </a:prstGeom>
          <a:solidFill>
            <a:srgbClr val="CFE0F8">
              <a:alpha val="92000"/>
            </a:srgbClr>
          </a:solidFill>
          <a:ln w="12700">
            <a:solidFill>
              <a:srgbClr val="CFE0F8">
                <a:alpha val="0"/>
              </a:srgbClr>
            </a:solidFill>
            <a:prstDash val="solid"/>
          </a:ln>
        </p:spPr>
      </p:sp>
      <p:sp>
        <p:nvSpPr>
          <p:cNvPr id="74" name="Shape 72"/>
          <p:cNvSpPr/>
          <p:nvPr/>
        </p:nvSpPr>
        <p:spPr>
          <a:xfrm>
            <a:off x="10963656" y="1115568"/>
            <a:ext cx="22860" cy="22860"/>
          </a:xfrm>
          <a:prstGeom prst="ellipse">
            <a:avLst/>
          </a:prstGeom>
          <a:solidFill>
            <a:srgbClr val="CFE0F8">
              <a:alpha val="92000"/>
            </a:srgbClr>
          </a:solidFill>
          <a:ln w="12700">
            <a:solidFill>
              <a:srgbClr val="CFE0F8">
                <a:alpha val="0"/>
              </a:srgbClr>
            </a:solidFill>
            <a:prstDash val="solid"/>
          </a:ln>
        </p:spPr>
      </p:sp>
      <p:sp>
        <p:nvSpPr>
          <p:cNvPr id="75" name="Shape 73"/>
          <p:cNvSpPr/>
          <p:nvPr/>
        </p:nvSpPr>
        <p:spPr>
          <a:xfrm>
            <a:off x="11164824" y="1115568"/>
            <a:ext cx="22860" cy="22860"/>
          </a:xfrm>
          <a:prstGeom prst="ellipse">
            <a:avLst/>
          </a:prstGeom>
          <a:solidFill>
            <a:srgbClr val="CFE0F8">
              <a:alpha val="92000"/>
            </a:srgbClr>
          </a:solidFill>
          <a:ln w="12700">
            <a:solidFill>
              <a:srgbClr val="CFE0F8">
                <a:alpha val="0"/>
              </a:srgbClr>
            </a:solidFill>
            <a:prstDash val="solid"/>
          </a:ln>
        </p:spPr>
      </p:sp>
      <p:sp>
        <p:nvSpPr>
          <p:cNvPr id="76" name="Shape 74"/>
          <p:cNvSpPr/>
          <p:nvPr/>
        </p:nvSpPr>
        <p:spPr>
          <a:xfrm>
            <a:off x="11365992" y="1115568"/>
            <a:ext cx="22860" cy="22860"/>
          </a:xfrm>
          <a:prstGeom prst="ellipse">
            <a:avLst/>
          </a:prstGeom>
          <a:solidFill>
            <a:srgbClr val="CFE0F8">
              <a:alpha val="92000"/>
            </a:srgbClr>
          </a:solidFill>
          <a:ln w="12700">
            <a:solidFill>
              <a:srgbClr val="CFE0F8">
                <a:alpha val="0"/>
              </a:srgbClr>
            </a:solidFill>
            <a:prstDash val="solid"/>
          </a:ln>
        </p:spPr>
      </p:sp>
      <p:sp>
        <p:nvSpPr>
          <p:cNvPr id="77" name="Shape 75"/>
          <p:cNvSpPr/>
          <p:nvPr/>
        </p:nvSpPr>
        <p:spPr>
          <a:xfrm>
            <a:off x="11567160" y="1115568"/>
            <a:ext cx="22860" cy="22860"/>
          </a:xfrm>
          <a:prstGeom prst="ellipse">
            <a:avLst/>
          </a:prstGeom>
          <a:solidFill>
            <a:srgbClr val="CFE0F8">
              <a:alpha val="92000"/>
            </a:srgbClr>
          </a:solidFill>
          <a:ln w="12700">
            <a:solidFill>
              <a:srgbClr val="CFE0F8">
                <a:alpha val="0"/>
              </a:srgbClr>
            </a:solidFill>
            <a:prstDash val="solid"/>
          </a:ln>
        </p:spPr>
      </p:sp>
      <p:sp>
        <p:nvSpPr>
          <p:cNvPr id="78" name="Shape 76"/>
          <p:cNvSpPr/>
          <p:nvPr/>
        </p:nvSpPr>
        <p:spPr>
          <a:xfrm>
            <a:off x="11768328" y="1115568"/>
            <a:ext cx="22860" cy="22860"/>
          </a:xfrm>
          <a:prstGeom prst="ellipse">
            <a:avLst/>
          </a:prstGeom>
          <a:solidFill>
            <a:srgbClr val="CFE0F8">
              <a:alpha val="92000"/>
            </a:srgbClr>
          </a:solidFill>
          <a:ln w="12700">
            <a:solidFill>
              <a:srgbClr val="CFE0F8">
                <a:alpha val="0"/>
              </a:srgbClr>
            </a:solidFill>
            <a:prstDash val="solid"/>
          </a:ln>
        </p:spPr>
      </p:sp>
      <p:sp>
        <p:nvSpPr>
          <p:cNvPr id="79" name="Shape 77"/>
          <p:cNvSpPr/>
          <p:nvPr/>
        </p:nvSpPr>
        <p:spPr>
          <a:xfrm>
            <a:off x="11969496" y="1115568"/>
            <a:ext cx="22860" cy="22860"/>
          </a:xfrm>
          <a:prstGeom prst="ellipse">
            <a:avLst/>
          </a:prstGeom>
          <a:solidFill>
            <a:srgbClr val="CFE0F8">
              <a:alpha val="92000"/>
            </a:srgbClr>
          </a:solidFill>
          <a:ln w="12700">
            <a:solidFill>
              <a:srgbClr val="CFE0F8">
                <a:alpha val="0"/>
              </a:srgbClr>
            </a:solidFill>
            <a:prstDash val="solid"/>
          </a:ln>
        </p:spPr>
      </p:sp>
      <p:sp>
        <p:nvSpPr>
          <p:cNvPr id="80" name="Shape 78"/>
          <p:cNvSpPr/>
          <p:nvPr/>
        </p:nvSpPr>
        <p:spPr>
          <a:xfrm>
            <a:off x="9555480" y="1298448"/>
            <a:ext cx="22860" cy="22860"/>
          </a:xfrm>
          <a:prstGeom prst="ellipse">
            <a:avLst/>
          </a:prstGeom>
          <a:solidFill>
            <a:srgbClr val="CFE0F8">
              <a:alpha val="92000"/>
            </a:srgbClr>
          </a:solidFill>
          <a:ln w="12700">
            <a:solidFill>
              <a:srgbClr val="CFE0F8">
                <a:alpha val="0"/>
              </a:srgbClr>
            </a:solidFill>
            <a:prstDash val="solid"/>
          </a:ln>
        </p:spPr>
      </p:sp>
      <p:sp>
        <p:nvSpPr>
          <p:cNvPr id="81" name="Shape 79"/>
          <p:cNvSpPr/>
          <p:nvPr/>
        </p:nvSpPr>
        <p:spPr>
          <a:xfrm>
            <a:off x="9756648" y="1298448"/>
            <a:ext cx="22860" cy="22860"/>
          </a:xfrm>
          <a:prstGeom prst="ellipse">
            <a:avLst/>
          </a:prstGeom>
          <a:solidFill>
            <a:srgbClr val="CFE0F8">
              <a:alpha val="92000"/>
            </a:srgbClr>
          </a:solidFill>
          <a:ln w="12700">
            <a:solidFill>
              <a:srgbClr val="CFE0F8">
                <a:alpha val="0"/>
              </a:srgbClr>
            </a:solidFill>
            <a:prstDash val="solid"/>
          </a:ln>
        </p:spPr>
      </p:sp>
      <p:sp>
        <p:nvSpPr>
          <p:cNvPr id="82" name="Shape 80"/>
          <p:cNvSpPr/>
          <p:nvPr/>
        </p:nvSpPr>
        <p:spPr>
          <a:xfrm>
            <a:off x="9957816" y="1298448"/>
            <a:ext cx="22860" cy="22860"/>
          </a:xfrm>
          <a:prstGeom prst="ellipse">
            <a:avLst/>
          </a:prstGeom>
          <a:solidFill>
            <a:srgbClr val="CFE0F8">
              <a:alpha val="92000"/>
            </a:srgbClr>
          </a:solidFill>
          <a:ln w="12700">
            <a:solidFill>
              <a:srgbClr val="CFE0F8">
                <a:alpha val="0"/>
              </a:srgbClr>
            </a:solidFill>
            <a:prstDash val="solid"/>
          </a:ln>
        </p:spPr>
      </p:sp>
      <p:sp>
        <p:nvSpPr>
          <p:cNvPr id="83" name="Shape 81"/>
          <p:cNvSpPr/>
          <p:nvPr/>
        </p:nvSpPr>
        <p:spPr>
          <a:xfrm>
            <a:off x="10158984" y="1298448"/>
            <a:ext cx="22860" cy="22860"/>
          </a:xfrm>
          <a:prstGeom prst="ellipse">
            <a:avLst/>
          </a:prstGeom>
          <a:solidFill>
            <a:srgbClr val="CFE0F8">
              <a:alpha val="92000"/>
            </a:srgbClr>
          </a:solidFill>
          <a:ln w="12700">
            <a:solidFill>
              <a:srgbClr val="CFE0F8">
                <a:alpha val="0"/>
              </a:srgbClr>
            </a:solidFill>
            <a:prstDash val="solid"/>
          </a:ln>
        </p:spPr>
      </p:sp>
      <p:sp>
        <p:nvSpPr>
          <p:cNvPr id="84" name="Shape 82"/>
          <p:cNvSpPr/>
          <p:nvPr/>
        </p:nvSpPr>
        <p:spPr>
          <a:xfrm>
            <a:off x="10360152" y="1298448"/>
            <a:ext cx="22860" cy="22860"/>
          </a:xfrm>
          <a:prstGeom prst="ellipse">
            <a:avLst/>
          </a:prstGeom>
          <a:solidFill>
            <a:srgbClr val="CFE0F8">
              <a:alpha val="92000"/>
            </a:srgbClr>
          </a:solidFill>
          <a:ln w="12700">
            <a:solidFill>
              <a:srgbClr val="CFE0F8">
                <a:alpha val="0"/>
              </a:srgbClr>
            </a:solidFill>
            <a:prstDash val="solid"/>
          </a:ln>
        </p:spPr>
      </p:sp>
      <p:sp>
        <p:nvSpPr>
          <p:cNvPr id="85" name="Shape 83"/>
          <p:cNvSpPr/>
          <p:nvPr/>
        </p:nvSpPr>
        <p:spPr>
          <a:xfrm>
            <a:off x="10561320" y="1298448"/>
            <a:ext cx="22860" cy="22860"/>
          </a:xfrm>
          <a:prstGeom prst="ellipse">
            <a:avLst/>
          </a:prstGeom>
          <a:solidFill>
            <a:srgbClr val="CFE0F8">
              <a:alpha val="92000"/>
            </a:srgbClr>
          </a:solidFill>
          <a:ln w="12700">
            <a:solidFill>
              <a:srgbClr val="CFE0F8">
                <a:alpha val="0"/>
              </a:srgbClr>
            </a:solidFill>
            <a:prstDash val="solid"/>
          </a:ln>
        </p:spPr>
      </p:sp>
      <p:sp>
        <p:nvSpPr>
          <p:cNvPr id="86" name="Shape 84"/>
          <p:cNvSpPr/>
          <p:nvPr/>
        </p:nvSpPr>
        <p:spPr>
          <a:xfrm>
            <a:off x="10762488" y="1298448"/>
            <a:ext cx="22860" cy="22860"/>
          </a:xfrm>
          <a:prstGeom prst="ellipse">
            <a:avLst/>
          </a:prstGeom>
          <a:solidFill>
            <a:srgbClr val="CFE0F8">
              <a:alpha val="92000"/>
            </a:srgbClr>
          </a:solidFill>
          <a:ln w="12700">
            <a:solidFill>
              <a:srgbClr val="CFE0F8">
                <a:alpha val="0"/>
              </a:srgbClr>
            </a:solidFill>
            <a:prstDash val="solid"/>
          </a:ln>
        </p:spPr>
      </p:sp>
      <p:sp>
        <p:nvSpPr>
          <p:cNvPr id="87" name="Shape 85"/>
          <p:cNvSpPr/>
          <p:nvPr/>
        </p:nvSpPr>
        <p:spPr>
          <a:xfrm>
            <a:off x="10963656" y="1298448"/>
            <a:ext cx="22860" cy="22860"/>
          </a:xfrm>
          <a:prstGeom prst="ellipse">
            <a:avLst/>
          </a:prstGeom>
          <a:solidFill>
            <a:srgbClr val="CFE0F8">
              <a:alpha val="92000"/>
            </a:srgbClr>
          </a:solidFill>
          <a:ln w="12700">
            <a:solidFill>
              <a:srgbClr val="CFE0F8">
                <a:alpha val="0"/>
              </a:srgbClr>
            </a:solidFill>
            <a:prstDash val="solid"/>
          </a:ln>
        </p:spPr>
      </p:sp>
      <p:sp>
        <p:nvSpPr>
          <p:cNvPr id="88" name="Shape 86"/>
          <p:cNvSpPr/>
          <p:nvPr/>
        </p:nvSpPr>
        <p:spPr>
          <a:xfrm>
            <a:off x="11164824" y="1298448"/>
            <a:ext cx="22860" cy="22860"/>
          </a:xfrm>
          <a:prstGeom prst="ellipse">
            <a:avLst/>
          </a:prstGeom>
          <a:solidFill>
            <a:srgbClr val="CFE0F8">
              <a:alpha val="92000"/>
            </a:srgbClr>
          </a:solidFill>
          <a:ln w="12700">
            <a:solidFill>
              <a:srgbClr val="CFE0F8">
                <a:alpha val="0"/>
              </a:srgbClr>
            </a:solidFill>
            <a:prstDash val="solid"/>
          </a:ln>
        </p:spPr>
      </p:sp>
      <p:sp>
        <p:nvSpPr>
          <p:cNvPr id="89" name="Shape 87"/>
          <p:cNvSpPr/>
          <p:nvPr/>
        </p:nvSpPr>
        <p:spPr>
          <a:xfrm>
            <a:off x="11365992" y="1298448"/>
            <a:ext cx="22860" cy="22860"/>
          </a:xfrm>
          <a:prstGeom prst="ellipse">
            <a:avLst/>
          </a:prstGeom>
          <a:solidFill>
            <a:srgbClr val="CFE0F8">
              <a:alpha val="92000"/>
            </a:srgbClr>
          </a:solidFill>
          <a:ln w="12700">
            <a:solidFill>
              <a:srgbClr val="CFE0F8">
                <a:alpha val="0"/>
              </a:srgbClr>
            </a:solidFill>
            <a:prstDash val="solid"/>
          </a:ln>
        </p:spPr>
      </p:sp>
      <p:sp>
        <p:nvSpPr>
          <p:cNvPr id="90" name="Shape 88"/>
          <p:cNvSpPr/>
          <p:nvPr/>
        </p:nvSpPr>
        <p:spPr>
          <a:xfrm>
            <a:off x="11567160" y="1298448"/>
            <a:ext cx="22860" cy="22860"/>
          </a:xfrm>
          <a:prstGeom prst="ellipse">
            <a:avLst/>
          </a:prstGeom>
          <a:solidFill>
            <a:srgbClr val="CFE0F8">
              <a:alpha val="92000"/>
            </a:srgbClr>
          </a:solidFill>
          <a:ln w="12700">
            <a:solidFill>
              <a:srgbClr val="CFE0F8">
                <a:alpha val="0"/>
              </a:srgbClr>
            </a:solidFill>
            <a:prstDash val="solid"/>
          </a:ln>
        </p:spPr>
      </p:sp>
      <p:sp>
        <p:nvSpPr>
          <p:cNvPr id="91" name="Shape 89"/>
          <p:cNvSpPr/>
          <p:nvPr/>
        </p:nvSpPr>
        <p:spPr>
          <a:xfrm>
            <a:off x="11768328" y="1298448"/>
            <a:ext cx="22860" cy="22860"/>
          </a:xfrm>
          <a:prstGeom prst="ellipse">
            <a:avLst/>
          </a:prstGeom>
          <a:solidFill>
            <a:srgbClr val="CFE0F8">
              <a:alpha val="92000"/>
            </a:srgbClr>
          </a:solidFill>
          <a:ln w="12700">
            <a:solidFill>
              <a:srgbClr val="CFE0F8">
                <a:alpha val="0"/>
              </a:srgbClr>
            </a:solidFill>
            <a:prstDash val="solid"/>
          </a:ln>
        </p:spPr>
      </p:sp>
      <p:sp>
        <p:nvSpPr>
          <p:cNvPr id="92" name="Shape 90"/>
          <p:cNvSpPr/>
          <p:nvPr/>
        </p:nvSpPr>
        <p:spPr>
          <a:xfrm>
            <a:off x="11969496" y="1298448"/>
            <a:ext cx="22860" cy="22860"/>
          </a:xfrm>
          <a:prstGeom prst="ellipse">
            <a:avLst/>
          </a:prstGeom>
          <a:solidFill>
            <a:srgbClr val="CFE0F8">
              <a:alpha val="92000"/>
            </a:srgbClr>
          </a:solidFill>
          <a:ln w="12700">
            <a:solidFill>
              <a:srgbClr val="CFE0F8">
                <a:alpha val="0"/>
              </a:srgbClr>
            </a:solidFill>
            <a:prstDash val="solid"/>
          </a:ln>
        </p:spPr>
      </p:sp>
      <p:sp>
        <p:nvSpPr>
          <p:cNvPr id="93" name="Shape 91"/>
          <p:cNvSpPr/>
          <p:nvPr/>
        </p:nvSpPr>
        <p:spPr>
          <a:xfrm>
            <a:off x="9555480" y="1481328"/>
            <a:ext cx="22860" cy="22860"/>
          </a:xfrm>
          <a:prstGeom prst="ellipse">
            <a:avLst/>
          </a:prstGeom>
          <a:solidFill>
            <a:srgbClr val="CFE0F8">
              <a:alpha val="92000"/>
            </a:srgbClr>
          </a:solidFill>
          <a:ln w="12700">
            <a:solidFill>
              <a:srgbClr val="CFE0F8">
                <a:alpha val="0"/>
              </a:srgbClr>
            </a:solidFill>
            <a:prstDash val="solid"/>
          </a:ln>
        </p:spPr>
      </p:sp>
      <p:sp>
        <p:nvSpPr>
          <p:cNvPr id="94" name="Shape 92"/>
          <p:cNvSpPr/>
          <p:nvPr/>
        </p:nvSpPr>
        <p:spPr>
          <a:xfrm>
            <a:off x="9756648" y="1481328"/>
            <a:ext cx="22860" cy="22860"/>
          </a:xfrm>
          <a:prstGeom prst="ellipse">
            <a:avLst/>
          </a:prstGeom>
          <a:solidFill>
            <a:srgbClr val="CFE0F8">
              <a:alpha val="92000"/>
            </a:srgbClr>
          </a:solidFill>
          <a:ln w="12700">
            <a:solidFill>
              <a:srgbClr val="CFE0F8">
                <a:alpha val="0"/>
              </a:srgbClr>
            </a:solidFill>
            <a:prstDash val="solid"/>
          </a:ln>
        </p:spPr>
      </p:sp>
      <p:sp>
        <p:nvSpPr>
          <p:cNvPr id="95" name="Shape 93"/>
          <p:cNvSpPr/>
          <p:nvPr/>
        </p:nvSpPr>
        <p:spPr>
          <a:xfrm>
            <a:off x="9957816" y="1481328"/>
            <a:ext cx="22860" cy="22860"/>
          </a:xfrm>
          <a:prstGeom prst="ellipse">
            <a:avLst/>
          </a:prstGeom>
          <a:solidFill>
            <a:srgbClr val="CFE0F8">
              <a:alpha val="92000"/>
            </a:srgbClr>
          </a:solidFill>
          <a:ln w="12700">
            <a:solidFill>
              <a:srgbClr val="CFE0F8">
                <a:alpha val="0"/>
              </a:srgbClr>
            </a:solidFill>
            <a:prstDash val="solid"/>
          </a:ln>
        </p:spPr>
      </p:sp>
      <p:sp>
        <p:nvSpPr>
          <p:cNvPr id="96" name="Shape 94"/>
          <p:cNvSpPr/>
          <p:nvPr/>
        </p:nvSpPr>
        <p:spPr>
          <a:xfrm>
            <a:off x="10158984" y="1481328"/>
            <a:ext cx="22860" cy="22860"/>
          </a:xfrm>
          <a:prstGeom prst="ellipse">
            <a:avLst/>
          </a:prstGeom>
          <a:solidFill>
            <a:srgbClr val="CFE0F8">
              <a:alpha val="92000"/>
            </a:srgbClr>
          </a:solidFill>
          <a:ln w="12700">
            <a:solidFill>
              <a:srgbClr val="CFE0F8">
                <a:alpha val="0"/>
              </a:srgbClr>
            </a:solidFill>
            <a:prstDash val="solid"/>
          </a:ln>
        </p:spPr>
      </p:sp>
      <p:sp>
        <p:nvSpPr>
          <p:cNvPr id="97" name="Shape 95"/>
          <p:cNvSpPr/>
          <p:nvPr/>
        </p:nvSpPr>
        <p:spPr>
          <a:xfrm>
            <a:off x="10360152" y="1481328"/>
            <a:ext cx="22860" cy="22860"/>
          </a:xfrm>
          <a:prstGeom prst="ellipse">
            <a:avLst/>
          </a:prstGeom>
          <a:solidFill>
            <a:srgbClr val="CFE0F8">
              <a:alpha val="92000"/>
            </a:srgbClr>
          </a:solidFill>
          <a:ln w="12700">
            <a:solidFill>
              <a:srgbClr val="CFE0F8">
                <a:alpha val="0"/>
              </a:srgbClr>
            </a:solidFill>
            <a:prstDash val="solid"/>
          </a:ln>
        </p:spPr>
      </p:sp>
      <p:sp>
        <p:nvSpPr>
          <p:cNvPr id="98" name="Shape 96"/>
          <p:cNvSpPr/>
          <p:nvPr/>
        </p:nvSpPr>
        <p:spPr>
          <a:xfrm>
            <a:off x="10561320" y="1481328"/>
            <a:ext cx="22860" cy="22860"/>
          </a:xfrm>
          <a:prstGeom prst="ellipse">
            <a:avLst/>
          </a:prstGeom>
          <a:solidFill>
            <a:srgbClr val="CFE0F8">
              <a:alpha val="92000"/>
            </a:srgbClr>
          </a:solidFill>
          <a:ln w="12700">
            <a:solidFill>
              <a:srgbClr val="CFE0F8">
                <a:alpha val="0"/>
              </a:srgbClr>
            </a:solidFill>
            <a:prstDash val="solid"/>
          </a:ln>
        </p:spPr>
      </p:sp>
      <p:sp>
        <p:nvSpPr>
          <p:cNvPr id="99" name="Shape 97"/>
          <p:cNvSpPr/>
          <p:nvPr/>
        </p:nvSpPr>
        <p:spPr>
          <a:xfrm>
            <a:off x="10762488" y="1481328"/>
            <a:ext cx="22860" cy="22860"/>
          </a:xfrm>
          <a:prstGeom prst="ellipse">
            <a:avLst/>
          </a:prstGeom>
          <a:solidFill>
            <a:srgbClr val="CFE0F8">
              <a:alpha val="92000"/>
            </a:srgbClr>
          </a:solidFill>
          <a:ln w="12700">
            <a:solidFill>
              <a:srgbClr val="CFE0F8">
                <a:alpha val="0"/>
              </a:srgbClr>
            </a:solidFill>
            <a:prstDash val="solid"/>
          </a:ln>
        </p:spPr>
      </p:sp>
      <p:sp>
        <p:nvSpPr>
          <p:cNvPr id="100" name="Shape 98"/>
          <p:cNvSpPr/>
          <p:nvPr/>
        </p:nvSpPr>
        <p:spPr>
          <a:xfrm>
            <a:off x="10963656" y="1481328"/>
            <a:ext cx="22860" cy="22860"/>
          </a:xfrm>
          <a:prstGeom prst="ellipse">
            <a:avLst/>
          </a:prstGeom>
          <a:solidFill>
            <a:srgbClr val="CFE0F8">
              <a:alpha val="92000"/>
            </a:srgbClr>
          </a:solidFill>
          <a:ln w="12700">
            <a:solidFill>
              <a:srgbClr val="CFE0F8">
                <a:alpha val="0"/>
              </a:srgbClr>
            </a:solidFill>
            <a:prstDash val="solid"/>
          </a:ln>
        </p:spPr>
      </p:sp>
      <p:sp>
        <p:nvSpPr>
          <p:cNvPr id="101" name="Shape 99"/>
          <p:cNvSpPr/>
          <p:nvPr/>
        </p:nvSpPr>
        <p:spPr>
          <a:xfrm>
            <a:off x="11164824" y="1481328"/>
            <a:ext cx="22860" cy="22860"/>
          </a:xfrm>
          <a:prstGeom prst="ellipse">
            <a:avLst/>
          </a:prstGeom>
          <a:solidFill>
            <a:srgbClr val="CFE0F8">
              <a:alpha val="92000"/>
            </a:srgbClr>
          </a:solidFill>
          <a:ln w="12700">
            <a:solidFill>
              <a:srgbClr val="CFE0F8">
                <a:alpha val="0"/>
              </a:srgbClr>
            </a:solidFill>
            <a:prstDash val="solid"/>
          </a:ln>
        </p:spPr>
      </p:sp>
      <p:sp>
        <p:nvSpPr>
          <p:cNvPr id="102" name="Shape 100"/>
          <p:cNvSpPr/>
          <p:nvPr/>
        </p:nvSpPr>
        <p:spPr>
          <a:xfrm>
            <a:off x="11365992" y="1481328"/>
            <a:ext cx="22860" cy="22860"/>
          </a:xfrm>
          <a:prstGeom prst="ellipse">
            <a:avLst/>
          </a:prstGeom>
          <a:solidFill>
            <a:srgbClr val="CFE0F8">
              <a:alpha val="92000"/>
            </a:srgbClr>
          </a:solidFill>
          <a:ln w="12700">
            <a:solidFill>
              <a:srgbClr val="CFE0F8">
                <a:alpha val="0"/>
              </a:srgbClr>
            </a:solidFill>
            <a:prstDash val="solid"/>
          </a:ln>
        </p:spPr>
      </p:sp>
      <p:sp>
        <p:nvSpPr>
          <p:cNvPr id="103" name="Shape 101"/>
          <p:cNvSpPr/>
          <p:nvPr/>
        </p:nvSpPr>
        <p:spPr>
          <a:xfrm>
            <a:off x="11567160" y="1481328"/>
            <a:ext cx="22860" cy="22860"/>
          </a:xfrm>
          <a:prstGeom prst="ellipse">
            <a:avLst/>
          </a:prstGeom>
          <a:solidFill>
            <a:srgbClr val="CFE0F8">
              <a:alpha val="92000"/>
            </a:srgbClr>
          </a:solidFill>
          <a:ln w="12700">
            <a:solidFill>
              <a:srgbClr val="CFE0F8">
                <a:alpha val="0"/>
              </a:srgbClr>
            </a:solidFill>
            <a:prstDash val="solid"/>
          </a:ln>
        </p:spPr>
      </p:sp>
      <p:sp>
        <p:nvSpPr>
          <p:cNvPr id="104" name="Shape 102"/>
          <p:cNvSpPr/>
          <p:nvPr/>
        </p:nvSpPr>
        <p:spPr>
          <a:xfrm>
            <a:off x="11768328" y="1481328"/>
            <a:ext cx="22860" cy="22860"/>
          </a:xfrm>
          <a:prstGeom prst="ellipse">
            <a:avLst/>
          </a:prstGeom>
          <a:solidFill>
            <a:srgbClr val="CFE0F8">
              <a:alpha val="92000"/>
            </a:srgbClr>
          </a:solidFill>
          <a:ln w="12700">
            <a:solidFill>
              <a:srgbClr val="CFE0F8">
                <a:alpha val="0"/>
              </a:srgbClr>
            </a:solidFill>
            <a:prstDash val="solid"/>
          </a:ln>
        </p:spPr>
      </p:sp>
      <p:sp>
        <p:nvSpPr>
          <p:cNvPr id="105" name="Shape 103"/>
          <p:cNvSpPr/>
          <p:nvPr/>
        </p:nvSpPr>
        <p:spPr>
          <a:xfrm>
            <a:off x="11969496" y="1481328"/>
            <a:ext cx="22860" cy="22860"/>
          </a:xfrm>
          <a:prstGeom prst="ellipse">
            <a:avLst/>
          </a:prstGeom>
          <a:solidFill>
            <a:srgbClr val="CFE0F8">
              <a:alpha val="92000"/>
            </a:srgbClr>
          </a:solidFill>
          <a:ln w="12700">
            <a:solidFill>
              <a:srgbClr val="CFE0F8">
                <a:alpha val="0"/>
              </a:srgbClr>
            </a:solidFill>
            <a:prstDash val="solid"/>
          </a:ln>
        </p:spPr>
      </p:sp>
      <p:sp>
        <p:nvSpPr>
          <p:cNvPr id="106" name="Text 104"/>
          <p:cNvSpPr/>
          <p:nvPr/>
        </p:nvSpPr>
        <p:spPr>
          <a:xfrm>
            <a:off x="457200" y="365760"/>
            <a:ext cx="11274552" cy="201168"/>
          </a:xfrm>
          <a:prstGeom prst="rect">
            <a:avLst/>
          </a:prstGeom>
          <a:noFill/>
          <a:ln/>
        </p:spPr>
        <p:txBody>
          <a:bodyPr wrap="square" lIns="0" tIns="0" rIns="0" bIns="0" rtlCol="0" anchor="ctr"/>
          <a:lstStyle/>
          <a:p>
            <a:pPr indent="0" marL="0">
              <a:buNone/>
            </a:pPr>
            <a:r>
              <a:rPr lang="en-US" sz="950" b="1" spc="150" kern="0" dirty="0">
                <a:solidFill>
                  <a:srgbClr val="0052CC"/>
                </a:solidFill>
                <a:latin typeface="Arial" pitchFamily="34" charset="0"/>
                <a:ea typeface="Arial" pitchFamily="34" charset="-122"/>
                <a:cs typeface="Arial" pitchFamily="34" charset="-120"/>
              </a:rPr>
              <a:t>PROCESS ADVISOR  ·  PROCESS ASSESSMENT REPORT</a:t>
            </a:r>
            <a:endParaRPr lang="en-US" sz="950" dirty="0"/>
          </a:p>
        </p:txBody>
      </p:sp>
      <p:sp>
        <p:nvSpPr>
          <p:cNvPr id="107" name="Text 105"/>
          <p:cNvSpPr/>
          <p:nvPr/>
        </p:nvSpPr>
        <p:spPr>
          <a:xfrm>
            <a:off x="457200" y="621792"/>
            <a:ext cx="11274552" cy="411480"/>
          </a:xfrm>
          <a:prstGeom prst="rect">
            <a:avLst/>
          </a:prstGeom>
          <a:noFill/>
          <a:ln/>
        </p:spPr>
        <p:txBody>
          <a:bodyPr wrap="square" lIns="0" tIns="0" rIns="0" bIns="0" rtlCol="0" anchor="t"/>
          <a:lstStyle/>
          <a:p>
            <a:pPr indent="0" marL="0">
              <a:buNone/>
            </a:pPr>
            <a:r>
              <a:rPr lang="en-US" sz="1850" b="1" dirty="0">
                <a:solidFill>
                  <a:srgbClr val="172B4D"/>
                </a:solidFill>
                <a:latin typeface="Arial" pitchFamily="34" charset="0"/>
                <a:ea typeface="Arial" pitchFamily="34" charset="-122"/>
                <a:cs typeface="Arial" pitchFamily="34" charset="-120"/>
              </a:rPr>
              <a:t>13.5. Detailed Process Evidence: Field / Attribute Evidence</a:t>
            </a:r>
            <a:endParaRPr lang="en-US" sz="1850" dirty="0"/>
          </a:p>
        </p:txBody>
      </p:sp>
      <p:sp>
        <p:nvSpPr>
          <p:cNvPr id="108" name="Shape 106"/>
          <p:cNvSpPr/>
          <p:nvPr/>
        </p:nvSpPr>
        <p:spPr>
          <a:xfrm>
            <a:off x="457200" y="1115568"/>
            <a:ext cx="960120" cy="41148"/>
          </a:xfrm>
          <a:prstGeom prst="rect">
            <a:avLst/>
          </a:prstGeom>
          <a:solidFill>
            <a:srgbClr val="1D7AFC"/>
          </a:solidFill>
          <a:ln w="12700">
            <a:solidFill>
              <a:srgbClr val="1D7AFC"/>
            </a:solidFill>
            <a:prstDash val="solid"/>
          </a:ln>
        </p:spPr>
      </p:sp>
      <p:sp>
        <p:nvSpPr>
          <p:cNvPr id="109" name="Text 107"/>
          <p:cNvSpPr/>
          <p:nvPr/>
        </p:nvSpPr>
        <p:spPr>
          <a:xfrm>
            <a:off x="457200" y="1325880"/>
            <a:ext cx="11274552" cy="310896"/>
          </a:xfrm>
          <a:prstGeom prst="rect">
            <a:avLst/>
          </a:prstGeom>
          <a:noFill/>
          <a:ln/>
        </p:spPr>
        <p:txBody>
          <a:bodyPr wrap="square" lIns="0" tIns="0" rIns="0" bIns="0" rtlCol="0" anchor="ctr"/>
          <a:lstStyle/>
          <a:p>
            <a:pPr indent="0" marL="0">
              <a:lnSpc>
                <a:spcPts val="1250"/>
              </a:lnSpc>
              <a:buNone/>
            </a:pPr>
            <a:r>
              <a:rPr lang="en-US" sz="960" dirty="0">
                <a:solidFill>
                  <a:srgbClr val="44546F"/>
                </a:solidFill>
                <a:latin typeface="Arial" pitchFamily="34" charset="0"/>
                <a:ea typeface="Arial" pitchFamily="34" charset="-122"/>
                <a:cs typeface="Arial" pitchFamily="34" charset="-120"/>
              </a:rPr>
              <a:t>Attribute evidence shows whether segmentation, routing, classification and automation recommendations are supported by reliable data.</a:t>
            </a:r>
            <a:endParaRPr lang="en-US" sz="960" dirty="0"/>
          </a:p>
        </p:txBody>
      </p:sp>
      <p:sp>
        <p:nvSpPr>
          <p:cNvPr id="110" name="Shape 108"/>
          <p:cNvSpPr/>
          <p:nvPr/>
        </p:nvSpPr>
        <p:spPr>
          <a:xfrm>
            <a:off x="457200" y="1764792"/>
            <a:ext cx="2008062" cy="310896"/>
          </a:xfrm>
          <a:prstGeom prst="roundRect">
            <a:avLst>
              <a:gd name="adj" fmla="val 11765"/>
            </a:avLst>
          </a:prstGeom>
          <a:solidFill>
            <a:srgbClr val="0052CC"/>
          </a:solidFill>
          <a:ln w="5080">
            <a:solidFill>
              <a:srgbClr val="0052CC"/>
            </a:solidFill>
            <a:prstDash val="solid"/>
          </a:ln>
        </p:spPr>
      </p:sp>
      <p:sp>
        <p:nvSpPr>
          <p:cNvPr id="111" name="Text 109"/>
          <p:cNvSpPr/>
          <p:nvPr/>
        </p:nvSpPr>
        <p:spPr>
          <a:xfrm>
            <a:off x="530352" y="1837944"/>
            <a:ext cx="1861758" cy="201168"/>
          </a:xfrm>
          <a:prstGeom prst="rect">
            <a:avLst/>
          </a:prstGeom>
          <a:noFill/>
          <a:ln/>
        </p:spPr>
        <p:txBody>
          <a:bodyPr wrap="square" lIns="0" tIns="0" rIns="0" bIns="0" rtlCol="0" anchor="ctr"/>
          <a:lstStyle/>
          <a:p>
            <a:pPr indent="0" marL="0">
              <a:buNone/>
            </a:pPr>
            <a:r>
              <a:rPr lang="en-US" sz="740" b="1" spc="80" kern="0" dirty="0">
                <a:solidFill>
                  <a:srgbClr val="FFFFFF"/>
                </a:solidFill>
                <a:latin typeface="Arial" pitchFamily="34" charset="0"/>
                <a:ea typeface="Arial" pitchFamily="34" charset="-122"/>
                <a:cs typeface="Arial" pitchFamily="34" charset="-120"/>
              </a:rPr>
              <a:t>FIELD</a:t>
            </a:r>
            <a:endParaRPr lang="en-US" sz="740" dirty="0"/>
          </a:p>
        </p:txBody>
      </p:sp>
      <p:sp>
        <p:nvSpPr>
          <p:cNvPr id="112" name="Shape 110"/>
          <p:cNvSpPr/>
          <p:nvPr/>
        </p:nvSpPr>
        <p:spPr>
          <a:xfrm>
            <a:off x="2501838" y="1764792"/>
            <a:ext cx="1204837" cy="310896"/>
          </a:xfrm>
          <a:prstGeom prst="roundRect">
            <a:avLst>
              <a:gd name="adj" fmla="val 11765"/>
            </a:avLst>
          </a:prstGeom>
          <a:solidFill>
            <a:srgbClr val="0052CC"/>
          </a:solidFill>
          <a:ln w="5080">
            <a:solidFill>
              <a:srgbClr val="0052CC"/>
            </a:solidFill>
            <a:prstDash val="solid"/>
          </a:ln>
        </p:spPr>
      </p:sp>
      <p:sp>
        <p:nvSpPr>
          <p:cNvPr id="113" name="Text 111"/>
          <p:cNvSpPr/>
          <p:nvPr/>
        </p:nvSpPr>
        <p:spPr>
          <a:xfrm>
            <a:off x="2574990" y="1837944"/>
            <a:ext cx="1058533" cy="201168"/>
          </a:xfrm>
          <a:prstGeom prst="rect">
            <a:avLst/>
          </a:prstGeom>
          <a:noFill/>
          <a:ln/>
        </p:spPr>
        <p:txBody>
          <a:bodyPr wrap="square" lIns="0" tIns="0" rIns="0" bIns="0" rtlCol="0" anchor="ctr"/>
          <a:lstStyle/>
          <a:p>
            <a:pPr indent="0" marL="0">
              <a:buNone/>
            </a:pPr>
            <a:r>
              <a:rPr lang="en-US" sz="740" b="1" spc="80" kern="0" dirty="0">
                <a:solidFill>
                  <a:srgbClr val="FFFFFF"/>
                </a:solidFill>
                <a:latin typeface="Arial" pitchFamily="34" charset="0"/>
                <a:ea typeface="Arial" pitchFamily="34" charset="-122"/>
                <a:cs typeface="Arial" pitchFamily="34" charset="-120"/>
              </a:rPr>
              <a:t>COVERAGE</a:t>
            </a:r>
            <a:endParaRPr lang="en-US" sz="740" dirty="0"/>
          </a:p>
        </p:txBody>
      </p:sp>
      <p:sp>
        <p:nvSpPr>
          <p:cNvPr id="114" name="Shape 112"/>
          <p:cNvSpPr/>
          <p:nvPr/>
        </p:nvSpPr>
        <p:spPr>
          <a:xfrm>
            <a:off x="3743251" y="1764792"/>
            <a:ext cx="1204837" cy="310896"/>
          </a:xfrm>
          <a:prstGeom prst="roundRect">
            <a:avLst>
              <a:gd name="adj" fmla="val 11765"/>
            </a:avLst>
          </a:prstGeom>
          <a:solidFill>
            <a:srgbClr val="0052CC"/>
          </a:solidFill>
          <a:ln w="5080">
            <a:solidFill>
              <a:srgbClr val="0052CC"/>
            </a:solidFill>
            <a:prstDash val="solid"/>
          </a:ln>
        </p:spPr>
      </p:sp>
      <p:sp>
        <p:nvSpPr>
          <p:cNvPr id="115" name="Text 113"/>
          <p:cNvSpPr/>
          <p:nvPr/>
        </p:nvSpPr>
        <p:spPr>
          <a:xfrm>
            <a:off x="3816403" y="1837944"/>
            <a:ext cx="1058533" cy="201168"/>
          </a:xfrm>
          <a:prstGeom prst="rect">
            <a:avLst/>
          </a:prstGeom>
          <a:noFill/>
          <a:ln/>
        </p:spPr>
        <p:txBody>
          <a:bodyPr wrap="square" lIns="0" tIns="0" rIns="0" bIns="0" rtlCol="0" anchor="ctr"/>
          <a:lstStyle/>
          <a:p>
            <a:pPr indent="0" marL="0">
              <a:buNone/>
            </a:pPr>
            <a:r>
              <a:rPr lang="en-US" sz="740" b="1" spc="80" kern="0" dirty="0">
                <a:solidFill>
                  <a:srgbClr val="FFFFFF"/>
                </a:solidFill>
                <a:latin typeface="Arial" pitchFamily="34" charset="0"/>
                <a:ea typeface="Arial" pitchFamily="34" charset="-122"/>
                <a:cs typeface="Arial" pitchFamily="34" charset="-120"/>
              </a:rPr>
              <a:t>MISSING</a:t>
            </a:r>
            <a:endParaRPr lang="en-US" sz="740" dirty="0"/>
          </a:p>
        </p:txBody>
      </p:sp>
      <p:sp>
        <p:nvSpPr>
          <p:cNvPr id="116" name="Shape 114"/>
          <p:cNvSpPr/>
          <p:nvPr/>
        </p:nvSpPr>
        <p:spPr>
          <a:xfrm>
            <a:off x="4984664" y="1764792"/>
            <a:ext cx="6747088" cy="310896"/>
          </a:xfrm>
          <a:prstGeom prst="roundRect">
            <a:avLst>
              <a:gd name="adj" fmla="val 11765"/>
            </a:avLst>
          </a:prstGeom>
          <a:solidFill>
            <a:srgbClr val="0052CC"/>
          </a:solidFill>
          <a:ln w="5080">
            <a:solidFill>
              <a:srgbClr val="0052CC"/>
            </a:solidFill>
            <a:prstDash val="solid"/>
          </a:ln>
        </p:spPr>
      </p:sp>
      <p:sp>
        <p:nvSpPr>
          <p:cNvPr id="117" name="Text 115"/>
          <p:cNvSpPr/>
          <p:nvPr/>
        </p:nvSpPr>
        <p:spPr>
          <a:xfrm>
            <a:off x="5057816" y="1837944"/>
            <a:ext cx="6600784" cy="201168"/>
          </a:xfrm>
          <a:prstGeom prst="rect">
            <a:avLst/>
          </a:prstGeom>
          <a:noFill/>
          <a:ln/>
        </p:spPr>
        <p:txBody>
          <a:bodyPr wrap="square" lIns="0" tIns="0" rIns="0" bIns="0" rtlCol="0" anchor="ctr"/>
          <a:lstStyle/>
          <a:p>
            <a:pPr indent="0" marL="0">
              <a:buNone/>
            </a:pPr>
            <a:r>
              <a:rPr lang="en-US" sz="740" b="1" spc="80" kern="0" dirty="0">
                <a:solidFill>
                  <a:srgbClr val="FFFFFF"/>
                </a:solidFill>
                <a:latin typeface="Arial" pitchFamily="34" charset="0"/>
                <a:ea typeface="Arial" pitchFamily="34" charset="-122"/>
                <a:cs typeface="Arial" pitchFamily="34" charset="-120"/>
              </a:rPr>
              <a:t>TOP VALUES</a:t>
            </a:r>
            <a:endParaRPr lang="en-US" sz="740" dirty="0"/>
          </a:p>
        </p:txBody>
      </p:sp>
      <p:sp>
        <p:nvSpPr>
          <p:cNvPr id="118" name="Shape 116"/>
          <p:cNvSpPr/>
          <p:nvPr/>
        </p:nvSpPr>
        <p:spPr>
          <a:xfrm>
            <a:off x="457200" y="2130552"/>
            <a:ext cx="2008062" cy="438912"/>
          </a:xfrm>
          <a:prstGeom prst="roundRect">
            <a:avLst>
              <a:gd name="adj" fmla="val 7292"/>
            </a:avLst>
          </a:prstGeom>
          <a:solidFill>
            <a:srgbClr val="FFFFFF"/>
          </a:solidFill>
          <a:ln w="6985">
            <a:solidFill>
              <a:srgbClr val="E1E5EA"/>
            </a:solidFill>
            <a:prstDash val="solid"/>
          </a:ln>
        </p:spPr>
      </p:sp>
      <p:sp>
        <p:nvSpPr>
          <p:cNvPr id="119" name="Shape 117"/>
          <p:cNvSpPr/>
          <p:nvPr/>
        </p:nvSpPr>
        <p:spPr>
          <a:xfrm>
            <a:off x="457200" y="2167128"/>
            <a:ext cx="32004" cy="365760"/>
          </a:xfrm>
          <a:prstGeom prst="rect">
            <a:avLst/>
          </a:prstGeom>
          <a:solidFill>
            <a:srgbClr val="0052CC"/>
          </a:solidFill>
          <a:ln/>
        </p:spPr>
      </p:sp>
      <p:sp>
        <p:nvSpPr>
          <p:cNvPr id="120" name="Text 118"/>
          <p:cNvSpPr/>
          <p:nvPr/>
        </p:nvSpPr>
        <p:spPr>
          <a:xfrm>
            <a:off x="530352" y="2194560"/>
            <a:ext cx="1861758" cy="347472"/>
          </a:xfrm>
          <a:prstGeom prst="rect">
            <a:avLst/>
          </a:prstGeom>
          <a:noFill/>
          <a:ln/>
        </p:spPr>
        <p:txBody>
          <a:bodyPr wrap="square" lIns="0" tIns="0" rIns="0" bIns="0" rtlCol="0" anchor="ctr"/>
          <a:lstStyle/>
          <a:p>
            <a:pPr indent="0" marL="0">
              <a:lnSpc>
                <a:spcPts val="886"/>
              </a:lnSpc>
              <a:buNone/>
            </a:pPr>
            <a:r>
              <a:rPr lang="en-US" sz="820" b="1" dirty="0">
                <a:solidFill>
                  <a:srgbClr val="172B4D"/>
                </a:solidFill>
                <a:latin typeface="Arial" pitchFamily="34" charset="0"/>
                <a:ea typeface="Arial" pitchFamily="34" charset="-122"/>
                <a:cs typeface="Arial" pitchFamily="34" charset="-120"/>
              </a:rPr>
              <a:t>Assignment Group</a:t>
            </a:r>
            <a:endParaRPr lang="en-US" sz="820" dirty="0"/>
          </a:p>
        </p:txBody>
      </p:sp>
      <p:sp>
        <p:nvSpPr>
          <p:cNvPr id="121" name="Shape 119"/>
          <p:cNvSpPr/>
          <p:nvPr/>
        </p:nvSpPr>
        <p:spPr>
          <a:xfrm>
            <a:off x="2501838" y="2130552"/>
            <a:ext cx="1204837" cy="438912"/>
          </a:xfrm>
          <a:prstGeom prst="roundRect">
            <a:avLst>
              <a:gd name="adj" fmla="val 7292"/>
            </a:avLst>
          </a:prstGeom>
          <a:solidFill>
            <a:srgbClr val="FFFFFF"/>
          </a:solidFill>
          <a:ln w="6985">
            <a:solidFill>
              <a:srgbClr val="E1E5EA"/>
            </a:solidFill>
            <a:prstDash val="solid"/>
          </a:ln>
        </p:spPr>
      </p:sp>
      <p:sp>
        <p:nvSpPr>
          <p:cNvPr id="122" name="Text 120"/>
          <p:cNvSpPr/>
          <p:nvPr/>
        </p:nvSpPr>
        <p:spPr>
          <a:xfrm>
            <a:off x="2574990" y="2194560"/>
            <a:ext cx="1058533" cy="347472"/>
          </a:xfrm>
          <a:prstGeom prst="rect">
            <a:avLst/>
          </a:prstGeom>
          <a:noFill/>
          <a:ln/>
        </p:spPr>
        <p:txBody>
          <a:bodyPr wrap="square" lIns="0" tIns="0" rIns="0" bIns="0" rtlCol="0" anchor="ctr"/>
          <a:lstStyle/>
          <a:p>
            <a:pPr indent="0" marL="0">
              <a:lnSpc>
                <a:spcPts val="886"/>
              </a:lnSpc>
              <a:buNone/>
            </a:pPr>
            <a:endParaRPr lang="en-US" sz="820" dirty="0"/>
          </a:p>
        </p:txBody>
      </p:sp>
      <p:sp>
        <p:nvSpPr>
          <p:cNvPr id="123" name="Shape 121"/>
          <p:cNvSpPr/>
          <p:nvPr/>
        </p:nvSpPr>
        <p:spPr>
          <a:xfrm>
            <a:off x="3743251" y="2130552"/>
            <a:ext cx="1204837" cy="438912"/>
          </a:xfrm>
          <a:prstGeom prst="roundRect">
            <a:avLst>
              <a:gd name="adj" fmla="val 7292"/>
            </a:avLst>
          </a:prstGeom>
          <a:solidFill>
            <a:srgbClr val="FFFFFF"/>
          </a:solidFill>
          <a:ln w="6985">
            <a:solidFill>
              <a:srgbClr val="E1E5EA"/>
            </a:solidFill>
            <a:prstDash val="solid"/>
          </a:ln>
        </p:spPr>
      </p:sp>
      <p:sp>
        <p:nvSpPr>
          <p:cNvPr id="124" name="Text 122"/>
          <p:cNvSpPr/>
          <p:nvPr/>
        </p:nvSpPr>
        <p:spPr>
          <a:xfrm>
            <a:off x="3816403" y="2194560"/>
            <a:ext cx="1058533" cy="347472"/>
          </a:xfrm>
          <a:prstGeom prst="rect">
            <a:avLst/>
          </a:prstGeom>
          <a:noFill/>
          <a:ln/>
        </p:spPr>
        <p:txBody>
          <a:bodyPr wrap="square" lIns="0" tIns="0" rIns="0" bIns="0" rtlCol="0" anchor="ctr"/>
          <a:lstStyle/>
          <a:p>
            <a:pPr indent="0" marL="0">
              <a:lnSpc>
                <a:spcPts val="886"/>
              </a:lnSpc>
              <a:buNone/>
            </a:pPr>
            <a:endParaRPr lang="en-US" sz="820" dirty="0"/>
          </a:p>
        </p:txBody>
      </p:sp>
      <p:sp>
        <p:nvSpPr>
          <p:cNvPr id="125" name="Shape 123"/>
          <p:cNvSpPr/>
          <p:nvPr/>
        </p:nvSpPr>
        <p:spPr>
          <a:xfrm>
            <a:off x="4984664" y="2130552"/>
            <a:ext cx="6747088" cy="438912"/>
          </a:xfrm>
          <a:prstGeom prst="roundRect">
            <a:avLst>
              <a:gd name="adj" fmla="val 7292"/>
            </a:avLst>
          </a:prstGeom>
          <a:solidFill>
            <a:srgbClr val="FFFFFF"/>
          </a:solidFill>
          <a:ln w="6985">
            <a:solidFill>
              <a:srgbClr val="E1E5EA"/>
            </a:solidFill>
            <a:prstDash val="solid"/>
          </a:ln>
        </p:spPr>
      </p:sp>
      <p:sp>
        <p:nvSpPr>
          <p:cNvPr id="126" name="Text 124"/>
          <p:cNvSpPr/>
          <p:nvPr/>
        </p:nvSpPr>
        <p:spPr>
          <a:xfrm>
            <a:off x="5057816" y="2194560"/>
            <a:ext cx="6600784" cy="347472"/>
          </a:xfrm>
          <a:prstGeom prst="rect">
            <a:avLst/>
          </a:prstGeom>
          <a:noFill/>
          <a:ln/>
        </p:spPr>
        <p:txBody>
          <a:bodyPr wrap="square" lIns="0" tIns="0" rIns="0" bIns="0" rtlCol="0" anchor="ctr"/>
          <a:lstStyle/>
          <a:p>
            <a:pPr indent="0" marL="0">
              <a:lnSpc>
                <a:spcPts val="886"/>
              </a:lnSpc>
              <a:buNone/>
            </a:pPr>
            <a:r>
              <a:rPr lang="en-US" sz="820" dirty="0">
                <a:solidFill>
                  <a:srgbClr val="44546F"/>
                </a:solidFill>
                <a:latin typeface="Arial" pitchFamily="34" charset="0"/>
                <a:ea typeface="Arial" pitchFamily="34" charset="-122"/>
                <a:cs typeface="Arial" pitchFamily="34" charset="-120"/>
              </a:rPr>
              <a:t>Computer/Accessories · 306; Application Services · 217; Mobile / Cell Phones · 78; Finland Business Applications · 64; ERP Solutions · 53; Email · 47; Engineering Software · 46; Shared files and folders · 45</a:t>
            </a:r>
            <a:endParaRPr lang="en-US" sz="820" dirty="0"/>
          </a:p>
        </p:txBody>
      </p:sp>
      <p:sp>
        <p:nvSpPr>
          <p:cNvPr id="127" name="Shape 125"/>
          <p:cNvSpPr/>
          <p:nvPr/>
        </p:nvSpPr>
        <p:spPr>
          <a:xfrm>
            <a:off x="457200" y="2624328"/>
            <a:ext cx="2008062" cy="438912"/>
          </a:xfrm>
          <a:prstGeom prst="roundRect">
            <a:avLst>
              <a:gd name="adj" fmla="val 7292"/>
            </a:avLst>
          </a:prstGeom>
          <a:solidFill>
            <a:srgbClr val="FAFBFC"/>
          </a:solidFill>
          <a:ln w="6985">
            <a:solidFill>
              <a:srgbClr val="E1E5EA"/>
            </a:solidFill>
            <a:prstDash val="solid"/>
          </a:ln>
        </p:spPr>
      </p:sp>
      <p:sp>
        <p:nvSpPr>
          <p:cNvPr id="128" name="Shape 126"/>
          <p:cNvSpPr/>
          <p:nvPr/>
        </p:nvSpPr>
        <p:spPr>
          <a:xfrm>
            <a:off x="457200" y="2660904"/>
            <a:ext cx="32004" cy="365760"/>
          </a:xfrm>
          <a:prstGeom prst="rect">
            <a:avLst/>
          </a:prstGeom>
          <a:solidFill>
            <a:srgbClr val="0052CC"/>
          </a:solidFill>
          <a:ln/>
        </p:spPr>
      </p:sp>
      <p:sp>
        <p:nvSpPr>
          <p:cNvPr id="129" name="Text 127"/>
          <p:cNvSpPr/>
          <p:nvPr/>
        </p:nvSpPr>
        <p:spPr>
          <a:xfrm>
            <a:off x="530352" y="2688336"/>
            <a:ext cx="1861758" cy="347472"/>
          </a:xfrm>
          <a:prstGeom prst="rect">
            <a:avLst/>
          </a:prstGeom>
          <a:noFill/>
          <a:ln/>
        </p:spPr>
        <p:txBody>
          <a:bodyPr wrap="square" lIns="0" tIns="0" rIns="0" bIns="0" rtlCol="0" anchor="ctr"/>
          <a:lstStyle/>
          <a:p>
            <a:pPr indent="0" marL="0">
              <a:lnSpc>
                <a:spcPts val="886"/>
              </a:lnSpc>
              <a:buNone/>
            </a:pPr>
            <a:r>
              <a:rPr lang="en-US" sz="820" b="1" dirty="0">
                <a:solidFill>
                  <a:srgbClr val="172B4D"/>
                </a:solidFill>
                <a:latin typeface="Arial" pitchFamily="34" charset="0"/>
                <a:ea typeface="Arial" pitchFamily="34" charset="-122"/>
                <a:cs typeface="Arial" pitchFamily="34" charset="-120"/>
              </a:rPr>
              <a:t>Category</a:t>
            </a:r>
            <a:endParaRPr lang="en-US" sz="820" dirty="0"/>
          </a:p>
        </p:txBody>
      </p:sp>
      <p:sp>
        <p:nvSpPr>
          <p:cNvPr id="130" name="Shape 128"/>
          <p:cNvSpPr/>
          <p:nvPr/>
        </p:nvSpPr>
        <p:spPr>
          <a:xfrm>
            <a:off x="2501838" y="2624328"/>
            <a:ext cx="1204837" cy="438912"/>
          </a:xfrm>
          <a:prstGeom prst="roundRect">
            <a:avLst>
              <a:gd name="adj" fmla="val 7292"/>
            </a:avLst>
          </a:prstGeom>
          <a:solidFill>
            <a:srgbClr val="FAFBFC"/>
          </a:solidFill>
          <a:ln w="6985">
            <a:solidFill>
              <a:srgbClr val="E1E5EA"/>
            </a:solidFill>
            <a:prstDash val="solid"/>
          </a:ln>
        </p:spPr>
      </p:sp>
      <p:sp>
        <p:nvSpPr>
          <p:cNvPr id="131" name="Text 129"/>
          <p:cNvSpPr/>
          <p:nvPr/>
        </p:nvSpPr>
        <p:spPr>
          <a:xfrm>
            <a:off x="2574990" y="2688336"/>
            <a:ext cx="1058533" cy="347472"/>
          </a:xfrm>
          <a:prstGeom prst="rect">
            <a:avLst/>
          </a:prstGeom>
          <a:noFill/>
          <a:ln/>
        </p:spPr>
        <p:txBody>
          <a:bodyPr wrap="square" lIns="0" tIns="0" rIns="0" bIns="0" rtlCol="0" anchor="ctr"/>
          <a:lstStyle/>
          <a:p>
            <a:pPr indent="0" marL="0">
              <a:lnSpc>
                <a:spcPts val="886"/>
              </a:lnSpc>
              <a:buNone/>
            </a:pPr>
            <a:endParaRPr lang="en-US" sz="820" dirty="0"/>
          </a:p>
        </p:txBody>
      </p:sp>
      <p:sp>
        <p:nvSpPr>
          <p:cNvPr id="132" name="Shape 130"/>
          <p:cNvSpPr/>
          <p:nvPr/>
        </p:nvSpPr>
        <p:spPr>
          <a:xfrm>
            <a:off x="3743251" y="2624328"/>
            <a:ext cx="1204837" cy="438912"/>
          </a:xfrm>
          <a:prstGeom prst="roundRect">
            <a:avLst>
              <a:gd name="adj" fmla="val 7292"/>
            </a:avLst>
          </a:prstGeom>
          <a:solidFill>
            <a:srgbClr val="FAFBFC"/>
          </a:solidFill>
          <a:ln w="6985">
            <a:solidFill>
              <a:srgbClr val="E1E5EA"/>
            </a:solidFill>
            <a:prstDash val="solid"/>
          </a:ln>
        </p:spPr>
      </p:sp>
      <p:sp>
        <p:nvSpPr>
          <p:cNvPr id="133" name="Text 131"/>
          <p:cNvSpPr/>
          <p:nvPr/>
        </p:nvSpPr>
        <p:spPr>
          <a:xfrm>
            <a:off x="3816403" y="2688336"/>
            <a:ext cx="1058533" cy="347472"/>
          </a:xfrm>
          <a:prstGeom prst="rect">
            <a:avLst/>
          </a:prstGeom>
          <a:noFill/>
          <a:ln/>
        </p:spPr>
        <p:txBody>
          <a:bodyPr wrap="square" lIns="0" tIns="0" rIns="0" bIns="0" rtlCol="0" anchor="ctr"/>
          <a:lstStyle/>
          <a:p>
            <a:pPr indent="0" marL="0">
              <a:lnSpc>
                <a:spcPts val="886"/>
              </a:lnSpc>
              <a:buNone/>
            </a:pPr>
            <a:endParaRPr lang="en-US" sz="820" dirty="0"/>
          </a:p>
        </p:txBody>
      </p:sp>
      <p:sp>
        <p:nvSpPr>
          <p:cNvPr id="134" name="Shape 132"/>
          <p:cNvSpPr/>
          <p:nvPr/>
        </p:nvSpPr>
        <p:spPr>
          <a:xfrm>
            <a:off x="4984664" y="2624328"/>
            <a:ext cx="6747088" cy="438912"/>
          </a:xfrm>
          <a:prstGeom prst="roundRect">
            <a:avLst>
              <a:gd name="adj" fmla="val 7292"/>
            </a:avLst>
          </a:prstGeom>
          <a:solidFill>
            <a:srgbClr val="FAFBFC"/>
          </a:solidFill>
          <a:ln w="6985">
            <a:solidFill>
              <a:srgbClr val="E1E5EA"/>
            </a:solidFill>
            <a:prstDash val="solid"/>
          </a:ln>
        </p:spPr>
      </p:sp>
      <p:sp>
        <p:nvSpPr>
          <p:cNvPr id="135" name="Text 133"/>
          <p:cNvSpPr/>
          <p:nvPr/>
        </p:nvSpPr>
        <p:spPr>
          <a:xfrm>
            <a:off x="5057816" y="2688336"/>
            <a:ext cx="6600784" cy="347472"/>
          </a:xfrm>
          <a:prstGeom prst="rect">
            <a:avLst/>
          </a:prstGeom>
          <a:noFill/>
          <a:ln/>
        </p:spPr>
        <p:txBody>
          <a:bodyPr wrap="square" lIns="0" tIns="0" rIns="0" bIns="0" rtlCol="0" anchor="ctr"/>
          <a:lstStyle/>
          <a:p>
            <a:pPr indent="0" marL="0">
              <a:lnSpc>
                <a:spcPts val="886"/>
              </a:lnSpc>
              <a:buNone/>
            </a:pPr>
            <a:r>
              <a:rPr lang="en-US" sz="820" dirty="0">
                <a:solidFill>
                  <a:srgbClr val="44546F"/>
                </a:solidFill>
                <a:latin typeface="Arial" pitchFamily="34" charset="0"/>
                <a:ea typeface="Arial" pitchFamily="34" charset="-122"/>
                <a:cs typeface="Arial" pitchFamily="34" charset="-120"/>
              </a:rPr>
              <a:t>Incident · 1044</a:t>
            </a:r>
            <a:endParaRPr lang="en-US" sz="820" dirty="0"/>
          </a:p>
        </p:txBody>
      </p:sp>
      <p:sp>
        <p:nvSpPr>
          <p:cNvPr id="136" name="Shape 134"/>
          <p:cNvSpPr/>
          <p:nvPr/>
        </p:nvSpPr>
        <p:spPr>
          <a:xfrm>
            <a:off x="457200" y="3118104"/>
            <a:ext cx="2008062" cy="438912"/>
          </a:xfrm>
          <a:prstGeom prst="roundRect">
            <a:avLst>
              <a:gd name="adj" fmla="val 7292"/>
            </a:avLst>
          </a:prstGeom>
          <a:solidFill>
            <a:srgbClr val="FFFFFF"/>
          </a:solidFill>
          <a:ln w="6985">
            <a:solidFill>
              <a:srgbClr val="E1E5EA"/>
            </a:solidFill>
            <a:prstDash val="solid"/>
          </a:ln>
        </p:spPr>
      </p:sp>
      <p:sp>
        <p:nvSpPr>
          <p:cNvPr id="137" name="Shape 135"/>
          <p:cNvSpPr/>
          <p:nvPr/>
        </p:nvSpPr>
        <p:spPr>
          <a:xfrm>
            <a:off x="457200" y="3154680"/>
            <a:ext cx="32004" cy="365760"/>
          </a:xfrm>
          <a:prstGeom prst="rect">
            <a:avLst/>
          </a:prstGeom>
          <a:solidFill>
            <a:srgbClr val="0052CC"/>
          </a:solidFill>
          <a:ln/>
        </p:spPr>
      </p:sp>
      <p:sp>
        <p:nvSpPr>
          <p:cNvPr id="138" name="Text 136"/>
          <p:cNvSpPr/>
          <p:nvPr/>
        </p:nvSpPr>
        <p:spPr>
          <a:xfrm>
            <a:off x="530352" y="3182112"/>
            <a:ext cx="1861758" cy="347472"/>
          </a:xfrm>
          <a:prstGeom prst="rect">
            <a:avLst/>
          </a:prstGeom>
          <a:noFill/>
          <a:ln/>
        </p:spPr>
        <p:txBody>
          <a:bodyPr wrap="square" lIns="0" tIns="0" rIns="0" bIns="0" rtlCol="0" anchor="ctr"/>
          <a:lstStyle/>
          <a:p>
            <a:pPr indent="0" marL="0">
              <a:lnSpc>
                <a:spcPts val="886"/>
              </a:lnSpc>
              <a:buNone/>
            </a:pPr>
            <a:r>
              <a:rPr lang="en-US" sz="820" b="1" dirty="0">
                <a:solidFill>
                  <a:srgbClr val="172B4D"/>
                </a:solidFill>
                <a:latin typeface="Arial" pitchFamily="34" charset="0"/>
                <a:ea typeface="Arial" pitchFamily="34" charset="-122"/>
                <a:cs typeface="Arial" pitchFamily="34" charset="-120"/>
              </a:rPr>
              <a:t>Close Code</a:t>
            </a:r>
            <a:endParaRPr lang="en-US" sz="820" dirty="0"/>
          </a:p>
        </p:txBody>
      </p:sp>
      <p:sp>
        <p:nvSpPr>
          <p:cNvPr id="139" name="Shape 137"/>
          <p:cNvSpPr/>
          <p:nvPr/>
        </p:nvSpPr>
        <p:spPr>
          <a:xfrm>
            <a:off x="2501838" y="3118104"/>
            <a:ext cx="1204837" cy="438912"/>
          </a:xfrm>
          <a:prstGeom prst="roundRect">
            <a:avLst>
              <a:gd name="adj" fmla="val 7292"/>
            </a:avLst>
          </a:prstGeom>
          <a:solidFill>
            <a:srgbClr val="FFFFFF"/>
          </a:solidFill>
          <a:ln w="6985">
            <a:solidFill>
              <a:srgbClr val="E1E5EA"/>
            </a:solidFill>
            <a:prstDash val="solid"/>
          </a:ln>
        </p:spPr>
      </p:sp>
      <p:sp>
        <p:nvSpPr>
          <p:cNvPr id="140" name="Text 138"/>
          <p:cNvSpPr/>
          <p:nvPr/>
        </p:nvSpPr>
        <p:spPr>
          <a:xfrm>
            <a:off x="2574990" y="3182112"/>
            <a:ext cx="1058533" cy="347472"/>
          </a:xfrm>
          <a:prstGeom prst="rect">
            <a:avLst/>
          </a:prstGeom>
          <a:noFill/>
          <a:ln/>
        </p:spPr>
        <p:txBody>
          <a:bodyPr wrap="square" lIns="0" tIns="0" rIns="0" bIns="0" rtlCol="0" anchor="ctr"/>
          <a:lstStyle/>
          <a:p>
            <a:pPr indent="0" marL="0">
              <a:lnSpc>
                <a:spcPts val="886"/>
              </a:lnSpc>
              <a:buNone/>
            </a:pPr>
            <a:endParaRPr lang="en-US" sz="820" dirty="0"/>
          </a:p>
        </p:txBody>
      </p:sp>
      <p:sp>
        <p:nvSpPr>
          <p:cNvPr id="141" name="Shape 139"/>
          <p:cNvSpPr/>
          <p:nvPr/>
        </p:nvSpPr>
        <p:spPr>
          <a:xfrm>
            <a:off x="3743251" y="3118104"/>
            <a:ext cx="1204837" cy="438912"/>
          </a:xfrm>
          <a:prstGeom prst="roundRect">
            <a:avLst>
              <a:gd name="adj" fmla="val 7292"/>
            </a:avLst>
          </a:prstGeom>
          <a:solidFill>
            <a:srgbClr val="FFFFFF"/>
          </a:solidFill>
          <a:ln w="6985">
            <a:solidFill>
              <a:srgbClr val="E1E5EA"/>
            </a:solidFill>
            <a:prstDash val="solid"/>
          </a:ln>
        </p:spPr>
      </p:sp>
      <p:sp>
        <p:nvSpPr>
          <p:cNvPr id="142" name="Text 140"/>
          <p:cNvSpPr/>
          <p:nvPr/>
        </p:nvSpPr>
        <p:spPr>
          <a:xfrm>
            <a:off x="3816403" y="3182112"/>
            <a:ext cx="1058533" cy="347472"/>
          </a:xfrm>
          <a:prstGeom prst="rect">
            <a:avLst/>
          </a:prstGeom>
          <a:noFill/>
          <a:ln/>
        </p:spPr>
        <p:txBody>
          <a:bodyPr wrap="square" lIns="0" tIns="0" rIns="0" bIns="0" rtlCol="0" anchor="ctr"/>
          <a:lstStyle/>
          <a:p>
            <a:pPr indent="0" marL="0">
              <a:lnSpc>
                <a:spcPts val="886"/>
              </a:lnSpc>
              <a:buNone/>
            </a:pPr>
            <a:endParaRPr lang="en-US" sz="820" dirty="0"/>
          </a:p>
        </p:txBody>
      </p:sp>
      <p:sp>
        <p:nvSpPr>
          <p:cNvPr id="143" name="Shape 141"/>
          <p:cNvSpPr/>
          <p:nvPr/>
        </p:nvSpPr>
        <p:spPr>
          <a:xfrm>
            <a:off x="4984664" y="3118104"/>
            <a:ext cx="6747088" cy="438912"/>
          </a:xfrm>
          <a:prstGeom prst="roundRect">
            <a:avLst>
              <a:gd name="adj" fmla="val 7292"/>
            </a:avLst>
          </a:prstGeom>
          <a:solidFill>
            <a:srgbClr val="FFFFFF"/>
          </a:solidFill>
          <a:ln w="6985">
            <a:solidFill>
              <a:srgbClr val="E1E5EA"/>
            </a:solidFill>
            <a:prstDash val="solid"/>
          </a:ln>
        </p:spPr>
      </p:sp>
      <p:sp>
        <p:nvSpPr>
          <p:cNvPr id="144" name="Text 142"/>
          <p:cNvSpPr/>
          <p:nvPr/>
        </p:nvSpPr>
        <p:spPr>
          <a:xfrm>
            <a:off x="5057816" y="3182112"/>
            <a:ext cx="6600784" cy="347472"/>
          </a:xfrm>
          <a:prstGeom prst="rect">
            <a:avLst/>
          </a:prstGeom>
          <a:noFill/>
          <a:ln/>
        </p:spPr>
        <p:txBody>
          <a:bodyPr wrap="square" lIns="0" tIns="0" rIns="0" bIns="0" rtlCol="0" anchor="ctr"/>
          <a:lstStyle/>
          <a:p>
            <a:pPr indent="0" marL="0">
              <a:lnSpc>
                <a:spcPts val="886"/>
              </a:lnSpc>
              <a:buNone/>
            </a:pPr>
            <a:r>
              <a:rPr lang="en-US" sz="820" dirty="0">
                <a:solidFill>
                  <a:srgbClr val="44546F"/>
                </a:solidFill>
                <a:latin typeface="Arial" pitchFamily="34" charset="0"/>
                <a:ea typeface="Arial" pitchFamily="34" charset="-122"/>
                <a:cs typeface="Arial" pitchFamily="34" charset="-120"/>
              </a:rPr>
              <a:t>Solved (Permanently) · 649; Solved Remotely (Permanently) · 315; Closed/Completed by Caller · 22; No feedback from user · 18; Solved (Work Around) · 14; Not Solved (Request Denied) · 11; Solved Remotely (Work Around) · 11; Request created · 2</a:t>
            </a:r>
            <a:endParaRPr lang="en-US" sz="820" dirty="0"/>
          </a:p>
        </p:txBody>
      </p:sp>
      <p:sp>
        <p:nvSpPr>
          <p:cNvPr id="145" name="Shape 143"/>
          <p:cNvSpPr/>
          <p:nvPr/>
        </p:nvSpPr>
        <p:spPr>
          <a:xfrm>
            <a:off x="457200" y="3611880"/>
            <a:ext cx="2008062" cy="438912"/>
          </a:xfrm>
          <a:prstGeom prst="roundRect">
            <a:avLst>
              <a:gd name="adj" fmla="val 7292"/>
            </a:avLst>
          </a:prstGeom>
          <a:solidFill>
            <a:srgbClr val="FAFBFC"/>
          </a:solidFill>
          <a:ln w="6985">
            <a:solidFill>
              <a:srgbClr val="E1E5EA"/>
            </a:solidFill>
            <a:prstDash val="solid"/>
          </a:ln>
        </p:spPr>
      </p:sp>
      <p:sp>
        <p:nvSpPr>
          <p:cNvPr id="146" name="Shape 144"/>
          <p:cNvSpPr/>
          <p:nvPr/>
        </p:nvSpPr>
        <p:spPr>
          <a:xfrm>
            <a:off x="457200" y="3648456"/>
            <a:ext cx="32004" cy="365760"/>
          </a:xfrm>
          <a:prstGeom prst="rect">
            <a:avLst/>
          </a:prstGeom>
          <a:solidFill>
            <a:srgbClr val="0052CC"/>
          </a:solidFill>
          <a:ln/>
        </p:spPr>
      </p:sp>
      <p:sp>
        <p:nvSpPr>
          <p:cNvPr id="147" name="Text 145"/>
          <p:cNvSpPr/>
          <p:nvPr/>
        </p:nvSpPr>
        <p:spPr>
          <a:xfrm>
            <a:off x="530352" y="3675888"/>
            <a:ext cx="1861758" cy="347472"/>
          </a:xfrm>
          <a:prstGeom prst="rect">
            <a:avLst/>
          </a:prstGeom>
          <a:noFill/>
          <a:ln/>
        </p:spPr>
        <p:txBody>
          <a:bodyPr wrap="square" lIns="0" tIns="0" rIns="0" bIns="0" rtlCol="0" anchor="ctr"/>
          <a:lstStyle/>
          <a:p>
            <a:pPr indent="0" marL="0">
              <a:lnSpc>
                <a:spcPts val="886"/>
              </a:lnSpc>
              <a:buNone/>
            </a:pPr>
            <a:r>
              <a:rPr lang="en-US" sz="820" b="1" dirty="0">
                <a:solidFill>
                  <a:srgbClr val="172B4D"/>
                </a:solidFill>
                <a:latin typeface="Arial" pitchFamily="34" charset="0"/>
                <a:ea typeface="Arial" pitchFamily="34" charset="-122"/>
                <a:cs typeface="Arial" pitchFamily="34" charset="-120"/>
              </a:rPr>
              <a:t>Company</a:t>
            </a:r>
            <a:endParaRPr lang="en-US" sz="820" dirty="0"/>
          </a:p>
        </p:txBody>
      </p:sp>
      <p:sp>
        <p:nvSpPr>
          <p:cNvPr id="148" name="Shape 146"/>
          <p:cNvSpPr/>
          <p:nvPr/>
        </p:nvSpPr>
        <p:spPr>
          <a:xfrm>
            <a:off x="2501838" y="3611880"/>
            <a:ext cx="1204837" cy="438912"/>
          </a:xfrm>
          <a:prstGeom prst="roundRect">
            <a:avLst>
              <a:gd name="adj" fmla="val 7292"/>
            </a:avLst>
          </a:prstGeom>
          <a:solidFill>
            <a:srgbClr val="FAFBFC"/>
          </a:solidFill>
          <a:ln w="6985">
            <a:solidFill>
              <a:srgbClr val="E1E5EA"/>
            </a:solidFill>
            <a:prstDash val="solid"/>
          </a:ln>
        </p:spPr>
      </p:sp>
      <p:sp>
        <p:nvSpPr>
          <p:cNvPr id="149" name="Text 147"/>
          <p:cNvSpPr/>
          <p:nvPr/>
        </p:nvSpPr>
        <p:spPr>
          <a:xfrm>
            <a:off x="2574990" y="3675888"/>
            <a:ext cx="1058533" cy="347472"/>
          </a:xfrm>
          <a:prstGeom prst="rect">
            <a:avLst/>
          </a:prstGeom>
          <a:noFill/>
          <a:ln/>
        </p:spPr>
        <p:txBody>
          <a:bodyPr wrap="square" lIns="0" tIns="0" rIns="0" bIns="0" rtlCol="0" anchor="ctr"/>
          <a:lstStyle/>
          <a:p>
            <a:pPr indent="0" marL="0">
              <a:lnSpc>
                <a:spcPts val="886"/>
              </a:lnSpc>
              <a:buNone/>
            </a:pPr>
            <a:endParaRPr lang="en-US" sz="820" dirty="0"/>
          </a:p>
        </p:txBody>
      </p:sp>
      <p:sp>
        <p:nvSpPr>
          <p:cNvPr id="150" name="Shape 148"/>
          <p:cNvSpPr/>
          <p:nvPr/>
        </p:nvSpPr>
        <p:spPr>
          <a:xfrm>
            <a:off x="3743251" y="3611880"/>
            <a:ext cx="1204837" cy="438912"/>
          </a:xfrm>
          <a:prstGeom prst="roundRect">
            <a:avLst>
              <a:gd name="adj" fmla="val 7292"/>
            </a:avLst>
          </a:prstGeom>
          <a:solidFill>
            <a:srgbClr val="FAFBFC"/>
          </a:solidFill>
          <a:ln w="6985">
            <a:solidFill>
              <a:srgbClr val="E1E5EA"/>
            </a:solidFill>
            <a:prstDash val="solid"/>
          </a:ln>
        </p:spPr>
      </p:sp>
      <p:sp>
        <p:nvSpPr>
          <p:cNvPr id="151" name="Text 149"/>
          <p:cNvSpPr/>
          <p:nvPr/>
        </p:nvSpPr>
        <p:spPr>
          <a:xfrm>
            <a:off x="3816403" y="3675888"/>
            <a:ext cx="1058533" cy="347472"/>
          </a:xfrm>
          <a:prstGeom prst="rect">
            <a:avLst/>
          </a:prstGeom>
          <a:noFill/>
          <a:ln/>
        </p:spPr>
        <p:txBody>
          <a:bodyPr wrap="square" lIns="0" tIns="0" rIns="0" bIns="0" rtlCol="0" anchor="ctr"/>
          <a:lstStyle/>
          <a:p>
            <a:pPr indent="0" marL="0">
              <a:lnSpc>
                <a:spcPts val="886"/>
              </a:lnSpc>
              <a:buNone/>
            </a:pPr>
            <a:endParaRPr lang="en-US" sz="820" dirty="0"/>
          </a:p>
        </p:txBody>
      </p:sp>
      <p:sp>
        <p:nvSpPr>
          <p:cNvPr id="152" name="Shape 150"/>
          <p:cNvSpPr/>
          <p:nvPr/>
        </p:nvSpPr>
        <p:spPr>
          <a:xfrm>
            <a:off x="4984664" y="3611880"/>
            <a:ext cx="6747088" cy="438912"/>
          </a:xfrm>
          <a:prstGeom prst="roundRect">
            <a:avLst>
              <a:gd name="adj" fmla="val 7292"/>
            </a:avLst>
          </a:prstGeom>
          <a:solidFill>
            <a:srgbClr val="FAFBFC"/>
          </a:solidFill>
          <a:ln w="6985">
            <a:solidFill>
              <a:srgbClr val="E1E5EA"/>
            </a:solidFill>
            <a:prstDash val="solid"/>
          </a:ln>
        </p:spPr>
      </p:sp>
      <p:sp>
        <p:nvSpPr>
          <p:cNvPr id="153" name="Text 151"/>
          <p:cNvSpPr/>
          <p:nvPr/>
        </p:nvSpPr>
        <p:spPr>
          <a:xfrm>
            <a:off x="5057816" y="3675888"/>
            <a:ext cx="6600784" cy="347472"/>
          </a:xfrm>
          <a:prstGeom prst="rect">
            <a:avLst/>
          </a:prstGeom>
          <a:noFill/>
          <a:ln/>
        </p:spPr>
        <p:txBody>
          <a:bodyPr wrap="square" lIns="0" tIns="0" rIns="0" bIns="0" rtlCol="0" anchor="ctr"/>
          <a:lstStyle/>
          <a:p>
            <a:pPr indent="0" marL="0">
              <a:lnSpc>
                <a:spcPts val="886"/>
              </a:lnSpc>
              <a:buNone/>
            </a:pPr>
            <a:r>
              <a:rPr lang="en-US" sz="820" dirty="0">
                <a:solidFill>
                  <a:srgbClr val="44546F"/>
                </a:solidFill>
                <a:latin typeface="Arial" pitchFamily="34" charset="0"/>
                <a:ea typeface="Arial" pitchFamily="34" charset="-122"/>
                <a:cs typeface="Arial" pitchFamily="34" charset="-120"/>
              </a:rPr>
              <a:t>Merck India Private Limited · 203; Merck Danmark A/S · 201; Merck Finland Oy · 146; Merck Norge AS · 98; Merck US Corporation · 66; Merck UK Ltd · 60; ServiceNow · 57; Merck Sweden AB · 51</a:t>
            </a:r>
            <a:endParaRPr lang="en-US" sz="820" dirty="0"/>
          </a:p>
        </p:txBody>
      </p:sp>
      <p:sp>
        <p:nvSpPr>
          <p:cNvPr id="154" name="Shape 152"/>
          <p:cNvSpPr/>
          <p:nvPr/>
        </p:nvSpPr>
        <p:spPr>
          <a:xfrm>
            <a:off x="457200" y="4105656"/>
            <a:ext cx="2008062" cy="438912"/>
          </a:xfrm>
          <a:prstGeom prst="roundRect">
            <a:avLst>
              <a:gd name="adj" fmla="val 7292"/>
            </a:avLst>
          </a:prstGeom>
          <a:solidFill>
            <a:srgbClr val="FFFFFF"/>
          </a:solidFill>
          <a:ln w="6985">
            <a:solidFill>
              <a:srgbClr val="E1E5EA"/>
            </a:solidFill>
            <a:prstDash val="solid"/>
          </a:ln>
        </p:spPr>
      </p:sp>
      <p:sp>
        <p:nvSpPr>
          <p:cNvPr id="155" name="Shape 153"/>
          <p:cNvSpPr/>
          <p:nvPr/>
        </p:nvSpPr>
        <p:spPr>
          <a:xfrm>
            <a:off x="457200" y="4142232"/>
            <a:ext cx="32004" cy="365760"/>
          </a:xfrm>
          <a:prstGeom prst="rect">
            <a:avLst/>
          </a:prstGeom>
          <a:solidFill>
            <a:srgbClr val="0052CC"/>
          </a:solidFill>
          <a:ln/>
        </p:spPr>
      </p:sp>
      <p:sp>
        <p:nvSpPr>
          <p:cNvPr id="156" name="Text 154"/>
          <p:cNvSpPr/>
          <p:nvPr/>
        </p:nvSpPr>
        <p:spPr>
          <a:xfrm>
            <a:off x="530352" y="4169664"/>
            <a:ext cx="1861758" cy="347472"/>
          </a:xfrm>
          <a:prstGeom prst="rect">
            <a:avLst/>
          </a:prstGeom>
          <a:noFill/>
          <a:ln/>
        </p:spPr>
        <p:txBody>
          <a:bodyPr wrap="square" lIns="0" tIns="0" rIns="0" bIns="0" rtlCol="0" anchor="ctr"/>
          <a:lstStyle/>
          <a:p>
            <a:pPr indent="0" marL="0">
              <a:lnSpc>
                <a:spcPts val="886"/>
              </a:lnSpc>
              <a:buNone/>
            </a:pPr>
            <a:r>
              <a:rPr lang="en-US" sz="820" b="1" dirty="0">
                <a:solidFill>
                  <a:srgbClr val="172B4D"/>
                </a:solidFill>
                <a:latin typeface="Arial" pitchFamily="34" charset="0"/>
                <a:ea typeface="Arial" pitchFamily="34" charset="-122"/>
                <a:cs typeface="Arial" pitchFamily="34" charset="-120"/>
              </a:rPr>
              <a:t>Contact Type</a:t>
            </a:r>
            <a:endParaRPr lang="en-US" sz="820" dirty="0"/>
          </a:p>
        </p:txBody>
      </p:sp>
      <p:sp>
        <p:nvSpPr>
          <p:cNvPr id="157" name="Shape 155"/>
          <p:cNvSpPr/>
          <p:nvPr/>
        </p:nvSpPr>
        <p:spPr>
          <a:xfrm>
            <a:off x="2501838" y="4105656"/>
            <a:ext cx="1204837" cy="438912"/>
          </a:xfrm>
          <a:prstGeom prst="roundRect">
            <a:avLst>
              <a:gd name="adj" fmla="val 7292"/>
            </a:avLst>
          </a:prstGeom>
          <a:solidFill>
            <a:srgbClr val="FFFFFF"/>
          </a:solidFill>
          <a:ln w="6985">
            <a:solidFill>
              <a:srgbClr val="E1E5EA"/>
            </a:solidFill>
            <a:prstDash val="solid"/>
          </a:ln>
        </p:spPr>
      </p:sp>
      <p:sp>
        <p:nvSpPr>
          <p:cNvPr id="158" name="Text 156"/>
          <p:cNvSpPr/>
          <p:nvPr/>
        </p:nvSpPr>
        <p:spPr>
          <a:xfrm>
            <a:off x="2574990" y="4169664"/>
            <a:ext cx="1058533" cy="347472"/>
          </a:xfrm>
          <a:prstGeom prst="rect">
            <a:avLst/>
          </a:prstGeom>
          <a:noFill/>
          <a:ln/>
        </p:spPr>
        <p:txBody>
          <a:bodyPr wrap="square" lIns="0" tIns="0" rIns="0" bIns="0" rtlCol="0" anchor="ctr"/>
          <a:lstStyle/>
          <a:p>
            <a:pPr indent="0" marL="0">
              <a:lnSpc>
                <a:spcPts val="886"/>
              </a:lnSpc>
              <a:buNone/>
            </a:pPr>
            <a:endParaRPr lang="en-US" sz="820" dirty="0"/>
          </a:p>
        </p:txBody>
      </p:sp>
      <p:sp>
        <p:nvSpPr>
          <p:cNvPr id="159" name="Shape 157"/>
          <p:cNvSpPr/>
          <p:nvPr/>
        </p:nvSpPr>
        <p:spPr>
          <a:xfrm>
            <a:off x="3743251" y="4105656"/>
            <a:ext cx="1204837" cy="438912"/>
          </a:xfrm>
          <a:prstGeom prst="roundRect">
            <a:avLst>
              <a:gd name="adj" fmla="val 7292"/>
            </a:avLst>
          </a:prstGeom>
          <a:solidFill>
            <a:srgbClr val="FFFFFF"/>
          </a:solidFill>
          <a:ln w="6985">
            <a:solidFill>
              <a:srgbClr val="E1E5EA"/>
            </a:solidFill>
            <a:prstDash val="solid"/>
          </a:ln>
        </p:spPr>
      </p:sp>
      <p:sp>
        <p:nvSpPr>
          <p:cNvPr id="160" name="Text 158"/>
          <p:cNvSpPr/>
          <p:nvPr/>
        </p:nvSpPr>
        <p:spPr>
          <a:xfrm>
            <a:off x="3816403" y="4169664"/>
            <a:ext cx="1058533" cy="347472"/>
          </a:xfrm>
          <a:prstGeom prst="rect">
            <a:avLst/>
          </a:prstGeom>
          <a:noFill/>
          <a:ln/>
        </p:spPr>
        <p:txBody>
          <a:bodyPr wrap="square" lIns="0" tIns="0" rIns="0" bIns="0" rtlCol="0" anchor="ctr"/>
          <a:lstStyle/>
          <a:p>
            <a:pPr indent="0" marL="0">
              <a:lnSpc>
                <a:spcPts val="886"/>
              </a:lnSpc>
              <a:buNone/>
            </a:pPr>
            <a:endParaRPr lang="en-US" sz="820" dirty="0"/>
          </a:p>
        </p:txBody>
      </p:sp>
      <p:sp>
        <p:nvSpPr>
          <p:cNvPr id="161" name="Shape 159"/>
          <p:cNvSpPr/>
          <p:nvPr/>
        </p:nvSpPr>
        <p:spPr>
          <a:xfrm>
            <a:off x="4984664" y="4105656"/>
            <a:ext cx="6747088" cy="438912"/>
          </a:xfrm>
          <a:prstGeom prst="roundRect">
            <a:avLst>
              <a:gd name="adj" fmla="val 7292"/>
            </a:avLst>
          </a:prstGeom>
          <a:solidFill>
            <a:srgbClr val="FFFFFF"/>
          </a:solidFill>
          <a:ln w="6985">
            <a:solidFill>
              <a:srgbClr val="E1E5EA"/>
            </a:solidFill>
            <a:prstDash val="solid"/>
          </a:ln>
        </p:spPr>
      </p:sp>
      <p:sp>
        <p:nvSpPr>
          <p:cNvPr id="162" name="Text 160"/>
          <p:cNvSpPr/>
          <p:nvPr/>
        </p:nvSpPr>
        <p:spPr>
          <a:xfrm>
            <a:off x="5057816" y="4169664"/>
            <a:ext cx="6600784" cy="347472"/>
          </a:xfrm>
          <a:prstGeom prst="rect">
            <a:avLst/>
          </a:prstGeom>
          <a:noFill/>
          <a:ln/>
        </p:spPr>
        <p:txBody>
          <a:bodyPr wrap="square" lIns="0" tIns="0" rIns="0" bIns="0" rtlCol="0" anchor="ctr"/>
          <a:lstStyle/>
          <a:p>
            <a:pPr indent="0" marL="0">
              <a:lnSpc>
                <a:spcPts val="886"/>
              </a:lnSpc>
              <a:buNone/>
            </a:pPr>
            <a:r>
              <a:rPr lang="en-US" sz="820" dirty="0">
                <a:solidFill>
                  <a:srgbClr val="44546F"/>
                </a:solidFill>
                <a:latin typeface="Arial" pitchFamily="34" charset="0"/>
                <a:ea typeface="Arial" pitchFamily="34" charset="-122"/>
                <a:cs typeface="Arial" pitchFamily="34" charset="-120"/>
              </a:rPr>
              <a:t>Self-service · 449; Email · 313; Phone · 125; Walk-in · 113; Marvin · 32; Trio Chat · 12</a:t>
            </a:r>
            <a:endParaRPr lang="en-US" sz="820" dirty="0"/>
          </a:p>
        </p:txBody>
      </p:sp>
      <p:sp>
        <p:nvSpPr>
          <p:cNvPr id="163" name="Shape 161"/>
          <p:cNvSpPr/>
          <p:nvPr/>
        </p:nvSpPr>
        <p:spPr>
          <a:xfrm>
            <a:off x="457200" y="4599432"/>
            <a:ext cx="2008062" cy="438912"/>
          </a:xfrm>
          <a:prstGeom prst="roundRect">
            <a:avLst>
              <a:gd name="adj" fmla="val 7292"/>
            </a:avLst>
          </a:prstGeom>
          <a:solidFill>
            <a:srgbClr val="FAFBFC"/>
          </a:solidFill>
          <a:ln w="6985">
            <a:solidFill>
              <a:srgbClr val="E1E5EA"/>
            </a:solidFill>
            <a:prstDash val="solid"/>
          </a:ln>
        </p:spPr>
      </p:sp>
      <p:sp>
        <p:nvSpPr>
          <p:cNvPr id="164" name="Shape 162"/>
          <p:cNvSpPr/>
          <p:nvPr/>
        </p:nvSpPr>
        <p:spPr>
          <a:xfrm>
            <a:off x="457200" y="4636008"/>
            <a:ext cx="32004" cy="365760"/>
          </a:xfrm>
          <a:prstGeom prst="rect">
            <a:avLst/>
          </a:prstGeom>
          <a:solidFill>
            <a:srgbClr val="0052CC"/>
          </a:solidFill>
          <a:ln/>
        </p:spPr>
      </p:sp>
      <p:sp>
        <p:nvSpPr>
          <p:cNvPr id="165" name="Text 163"/>
          <p:cNvSpPr/>
          <p:nvPr/>
        </p:nvSpPr>
        <p:spPr>
          <a:xfrm>
            <a:off x="530352" y="4663440"/>
            <a:ext cx="1861758" cy="347472"/>
          </a:xfrm>
          <a:prstGeom prst="rect">
            <a:avLst/>
          </a:prstGeom>
          <a:noFill/>
          <a:ln/>
        </p:spPr>
        <p:txBody>
          <a:bodyPr wrap="square" lIns="0" tIns="0" rIns="0" bIns="0" rtlCol="0" anchor="ctr"/>
          <a:lstStyle/>
          <a:p>
            <a:pPr indent="0" marL="0">
              <a:lnSpc>
                <a:spcPts val="886"/>
              </a:lnSpc>
              <a:buNone/>
            </a:pPr>
            <a:r>
              <a:rPr lang="en-US" sz="820" b="1" dirty="0">
                <a:solidFill>
                  <a:srgbClr val="172B4D"/>
                </a:solidFill>
                <a:latin typeface="Arial" pitchFamily="34" charset="0"/>
                <a:ea typeface="Arial" pitchFamily="34" charset="-122"/>
                <a:cs typeface="Arial" pitchFamily="34" charset="-120"/>
              </a:rPr>
              <a:t>Priority</a:t>
            </a:r>
            <a:endParaRPr lang="en-US" sz="820" dirty="0"/>
          </a:p>
        </p:txBody>
      </p:sp>
      <p:sp>
        <p:nvSpPr>
          <p:cNvPr id="166" name="Shape 164"/>
          <p:cNvSpPr/>
          <p:nvPr/>
        </p:nvSpPr>
        <p:spPr>
          <a:xfrm>
            <a:off x="2501838" y="4599432"/>
            <a:ext cx="1204837" cy="438912"/>
          </a:xfrm>
          <a:prstGeom prst="roundRect">
            <a:avLst>
              <a:gd name="adj" fmla="val 7292"/>
            </a:avLst>
          </a:prstGeom>
          <a:solidFill>
            <a:srgbClr val="FAFBFC"/>
          </a:solidFill>
          <a:ln w="6985">
            <a:solidFill>
              <a:srgbClr val="E1E5EA"/>
            </a:solidFill>
            <a:prstDash val="solid"/>
          </a:ln>
        </p:spPr>
      </p:sp>
      <p:sp>
        <p:nvSpPr>
          <p:cNvPr id="167" name="Text 165"/>
          <p:cNvSpPr/>
          <p:nvPr/>
        </p:nvSpPr>
        <p:spPr>
          <a:xfrm>
            <a:off x="2574990" y="4663440"/>
            <a:ext cx="1058533" cy="347472"/>
          </a:xfrm>
          <a:prstGeom prst="rect">
            <a:avLst/>
          </a:prstGeom>
          <a:noFill/>
          <a:ln/>
        </p:spPr>
        <p:txBody>
          <a:bodyPr wrap="square" lIns="0" tIns="0" rIns="0" bIns="0" rtlCol="0" anchor="ctr"/>
          <a:lstStyle/>
          <a:p>
            <a:pPr indent="0" marL="0">
              <a:lnSpc>
                <a:spcPts val="886"/>
              </a:lnSpc>
              <a:buNone/>
            </a:pPr>
            <a:endParaRPr lang="en-US" sz="820" dirty="0"/>
          </a:p>
        </p:txBody>
      </p:sp>
      <p:sp>
        <p:nvSpPr>
          <p:cNvPr id="168" name="Shape 166"/>
          <p:cNvSpPr/>
          <p:nvPr/>
        </p:nvSpPr>
        <p:spPr>
          <a:xfrm>
            <a:off x="3743251" y="4599432"/>
            <a:ext cx="1204837" cy="438912"/>
          </a:xfrm>
          <a:prstGeom prst="roundRect">
            <a:avLst>
              <a:gd name="adj" fmla="val 7292"/>
            </a:avLst>
          </a:prstGeom>
          <a:solidFill>
            <a:srgbClr val="FAFBFC"/>
          </a:solidFill>
          <a:ln w="6985">
            <a:solidFill>
              <a:srgbClr val="E1E5EA"/>
            </a:solidFill>
            <a:prstDash val="solid"/>
          </a:ln>
        </p:spPr>
      </p:sp>
      <p:sp>
        <p:nvSpPr>
          <p:cNvPr id="169" name="Text 167"/>
          <p:cNvSpPr/>
          <p:nvPr/>
        </p:nvSpPr>
        <p:spPr>
          <a:xfrm>
            <a:off x="3816403" y="4663440"/>
            <a:ext cx="1058533" cy="347472"/>
          </a:xfrm>
          <a:prstGeom prst="rect">
            <a:avLst/>
          </a:prstGeom>
          <a:noFill/>
          <a:ln/>
        </p:spPr>
        <p:txBody>
          <a:bodyPr wrap="square" lIns="0" tIns="0" rIns="0" bIns="0" rtlCol="0" anchor="ctr"/>
          <a:lstStyle/>
          <a:p>
            <a:pPr indent="0" marL="0">
              <a:lnSpc>
                <a:spcPts val="886"/>
              </a:lnSpc>
              <a:buNone/>
            </a:pPr>
            <a:endParaRPr lang="en-US" sz="820" dirty="0"/>
          </a:p>
        </p:txBody>
      </p:sp>
      <p:sp>
        <p:nvSpPr>
          <p:cNvPr id="170" name="Shape 168"/>
          <p:cNvSpPr/>
          <p:nvPr/>
        </p:nvSpPr>
        <p:spPr>
          <a:xfrm>
            <a:off x="4984664" y="4599432"/>
            <a:ext cx="6747088" cy="438912"/>
          </a:xfrm>
          <a:prstGeom prst="roundRect">
            <a:avLst>
              <a:gd name="adj" fmla="val 7292"/>
            </a:avLst>
          </a:prstGeom>
          <a:solidFill>
            <a:srgbClr val="FAFBFC"/>
          </a:solidFill>
          <a:ln w="6985">
            <a:solidFill>
              <a:srgbClr val="E1E5EA"/>
            </a:solidFill>
            <a:prstDash val="solid"/>
          </a:ln>
        </p:spPr>
      </p:sp>
      <p:sp>
        <p:nvSpPr>
          <p:cNvPr id="171" name="Text 169"/>
          <p:cNvSpPr/>
          <p:nvPr/>
        </p:nvSpPr>
        <p:spPr>
          <a:xfrm>
            <a:off x="5057816" y="4663440"/>
            <a:ext cx="6600784" cy="347472"/>
          </a:xfrm>
          <a:prstGeom prst="rect">
            <a:avLst/>
          </a:prstGeom>
          <a:noFill/>
          <a:ln/>
        </p:spPr>
        <p:txBody>
          <a:bodyPr wrap="square" lIns="0" tIns="0" rIns="0" bIns="0" rtlCol="0" anchor="ctr"/>
          <a:lstStyle/>
          <a:p>
            <a:pPr indent="0" marL="0">
              <a:lnSpc>
                <a:spcPts val="886"/>
              </a:lnSpc>
              <a:buNone/>
            </a:pPr>
            <a:r>
              <a:rPr lang="en-US" sz="820" dirty="0">
                <a:solidFill>
                  <a:srgbClr val="44546F"/>
                </a:solidFill>
                <a:latin typeface="Arial" pitchFamily="34" charset="0"/>
                <a:ea typeface="Arial" pitchFamily="34" charset="-122"/>
                <a:cs typeface="Arial" pitchFamily="34" charset="-120"/>
              </a:rPr>
              <a:t>5 - Planning · 571; 4 - Minor · 262; 3 - Moderate · 163; 2 - High · 25; N/A · 14; 1 - Critical · 9</a:t>
            </a:r>
            <a:endParaRPr lang="en-US" sz="820" dirty="0"/>
          </a:p>
        </p:txBody>
      </p:sp>
      <p:sp>
        <p:nvSpPr>
          <p:cNvPr id="172" name="Shape 170"/>
          <p:cNvSpPr/>
          <p:nvPr/>
        </p:nvSpPr>
        <p:spPr>
          <a:xfrm>
            <a:off x="457200" y="5093208"/>
            <a:ext cx="2008062" cy="438912"/>
          </a:xfrm>
          <a:prstGeom prst="roundRect">
            <a:avLst>
              <a:gd name="adj" fmla="val 7292"/>
            </a:avLst>
          </a:prstGeom>
          <a:solidFill>
            <a:srgbClr val="FFFFFF"/>
          </a:solidFill>
          <a:ln w="6985">
            <a:solidFill>
              <a:srgbClr val="E1E5EA"/>
            </a:solidFill>
            <a:prstDash val="solid"/>
          </a:ln>
        </p:spPr>
      </p:sp>
      <p:sp>
        <p:nvSpPr>
          <p:cNvPr id="173" name="Shape 171"/>
          <p:cNvSpPr/>
          <p:nvPr/>
        </p:nvSpPr>
        <p:spPr>
          <a:xfrm>
            <a:off x="457200" y="5129784"/>
            <a:ext cx="32004" cy="365760"/>
          </a:xfrm>
          <a:prstGeom prst="rect">
            <a:avLst/>
          </a:prstGeom>
          <a:solidFill>
            <a:srgbClr val="0052CC"/>
          </a:solidFill>
          <a:ln/>
        </p:spPr>
      </p:sp>
      <p:sp>
        <p:nvSpPr>
          <p:cNvPr id="174" name="Text 172"/>
          <p:cNvSpPr/>
          <p:nvPr/>
        </p:nvSpPr>
        <p:spPr>
          <a:xfrm>
            <a:off x="530352" y="5157216"/>
            <a:ext cx="1861758" cy="347472"/>
          </a:xfrm>
          <a:prstGeom prst="rect">
            <a:avLst/>
          </a:prstGeom>
          <a:noFill/>
          <a:ln/>
        </p:spPr>
        <p:txBody>
          <a:bodyPr wrap="square" lIns="0" tIns="0" rIns="0" bIns="0" rtlCol="0" anchor="ctr"/>
          <a:lstStyle/>
          <a:p>
            <a:pPr indent="0" marL="0">
              <a:lnSpc>
                <a:spcPts val="886"/>
              </a:lnSpc>
              <a:buNone/>
            </a:pPr>
            <a:r>
              <a:rPr lang="en-US" sz="820" b="1" dirty="0">
                <a:solidFill>
                  <a:srgbClr val="172B4D"/>
                </a:solidFill>
                <a:latin typeface="Arial" pitchFamily="34" charset="0"/>
                <a:ea typeface="Arial" pitchFamily="34" charset="-122"/>
                <a:cs typeface="Arial" pitchFamily="34" charset="-120"/>
              </a:rPr>
              <a:t>Subcategory</a:t>
            </a:r>
            <a:endParaRPr lang="en-US" sz="820" dirty="0"/>
          </a:p>
        </p:txBody>
      </p:sp>
      <p:sp>
        <p:nvSpPr>
          <p:cNvPr id="175" name="Shape 173"/>
          <p:cNvSpPr/>
          <p:nvPr/>
        </p:nvSpPr>
        <p:spPr>
          <a:xfrm>
            <a:off x="2501838" y="5093208"/>
            <a:ext cx="1204837" cy="438912"/>
          </a:xfrm>
          <a:prstGeom prst="roundRect">
            <a:avLst>
              <a:gd name="adj" fmla="val 7292"/>
            </a:avLst>
          </a:prstGeom>
          <a:solidFill>
            <a:srgbClr val="FFFFFF"/>
          </a:solidFill>
          <a:ln w="6985">
            <a:solidFill>
              <a:srgbClr val="E1E5EA"/>
            </a:solidFill>
            <a:prstDash val="solid"/>
          </a:ln>
        </p:spPr>
      </p:sp>
      <p:sp>
        <p:nvSpPr>
          <p:cNvPr id="176" name="Text 174"/>
          <p:cNvSpPr/>
          <p:nvPr/>
        </p:nvSpPr>
        <p:spPr>
          <a:xfrm>
            <a:off x="2574990" y="5157216"/>
            <a:ext cx="1058533" cy="347472"/>
          </a:xfrm>
          <a:prstGeom prst="rect">
            <a:avLst/>
          </a:prstGeom>
          <a:noFill/>
          <a:ln/>
        </p:spPr>
        <p:txBody>
          <a:bodyPr wrap="square" lIns="0" tIns="0" rIns="0" bIns="0" rtlCol="0" anchor="ctr"/>
          <a:lstStyle/>
          <a:p>
            <a:pPr indent="0" marL="0">
              <a:lnSpc>
                <a:spcPts val="886"/>
              </a:lnSpc>
              <a:buNone/>
            </a:pPr>
            <a:endParaRPr lang="en-US" sz="820" dirty="0"/>
          </a:p>
        </p:txBody>
      </p:sp>
      <p:sp>
        <p:nvSpPr>
          <p:cNvPr id="177" name="Shape 175"/>
          <p:cNvSpPr/>
          <p:nvPr/>
        </p:nvSpPr>
        <p:spPr>
          <a:xfrm>
            <a:off x="3743251" y="5093208"/>
            <a:ext cx="1204837" cy="438912"/>
          </a:xfrm>
          <a:prstGeom prst="roundRect">
            <a:avLst>
              <a:gd name="adj" fmla="val 7292"/>
            </a:avLst>
          </a:prstGeom>
          <a:solidFill>
            <a:srgbClr val="FFFFFF"/>
          </a:solidFill>
          <a:ln w="6985">
            <a:solidFill>
              <a:srgbClr val="E1E5EA"/>
            </a:solidFill>
            <a:prstDash val="solid"/>
          </a:ln>
        </p:spPr>
      </p:sp>
      <p:sp>
        <p:nvSpPr>
          <p:cNvPr id="178" name="Text 176"/>
          <p:cNvSpPr/>
          <p:nvPr/>
        </p:nvSpPr>
        <p:spPr>
          <a:xfrm>
            <a:off x="3816403" y="5157216"/>
            <a:ext cx="1058533" cy="347472"/>
          </a:xfrm>
          <a:prstGeom prst="rect">
            <a:avLst/>
          </a:prstGeom>
          <a:noFill/>
          <a:ln/>
        </p:spPr>
        <p:txBody>
          <a:bodyPr wrap="square" lIns="0" tIns="0" rIns="0" bIns="0" rtlCol="0" anchor="ctr"/>
          <a:lstStyle/>
          <a:p>
            <a:pPr indent="0" marL="0">
              <a:lnSpc>
                <a:spcPts val="886"/>
              </a:lnSpc>
              <a:buNone/>
            </a:pPr>
            <a:endParaRPr lang="en-US" sz="820" dirty="0"/>
          </a:p>
        </p:txBody>
      </p:sp>
      <p:sp>
        <p:nvSpPr>
          <p:cNvPr id="179" name="Shape 177"/>
          <p:cNvSpPr/>
          <p:nvPr/>
        </p:nvSpPr>
        <p:spPr>
          <a:xfrm>
            <a:off x="4984664" y="5093208"/>
            <a:ext cx="6747088" cy="438912"/>
          </a:xfrm>
          <a:prstGeom prst="roundRect">
            <a:avLst>
              <a:gd name="adj" fmla="val 7292"/>
            </a:avLst>
          </a:prstGeom>
          <a:solidFill>
            <a:srgbClr val="FFFFFF"/>
          </a:solidFill>
          <a:ln w="6985">
            <a:solidFill>
              <a:srgbClr val="E1E5EA"/>
            </a:solidFill>
            <a:prstDash val="solid"/>
          </a:ln>
        </p:spPr>
      </p:sp>
      <p:sp>
        <p:nvSpPr>
          <p:cNvPr id="180" name="Text 178"/>
          <p:cNvSpPr/>
          <p:nvPr/>
        </p:nvSpPr>
        <p:spPr>
          <a:xfrm>
            <a:off x="5057816" y="5157216"/>
            <a:ext cx="6600784" cy="347472"/>
          </a:xfrm>
          <a:prstGeom prst="rect">
            <a:avLst/>
          </a:prstGeom>
          <a:noFill/>
          <a:ln/>
        </p:spPr>
        <p:txBody>
          <a:bodyPr wrap="square" lIns="0" tIns="0" rIns="0" bIns="0" rtlCol="0" anchor="ctr"/>
          <a:lstStyle/>
          <a:p>
            <a:pPr indent="0" marL="0">
              <a:lnSpc>
                <a:spcPts val="886"/>
              </a:lnSpc>
              <a:buNone/>
            </a:pPr>
            <a:r>
              <a:rPr lang="en-US" sz="820" dirty="0">
                <a:solidFill>
                  <a:srgbClr val="44546F"/>
                </a:solidFill>
                <a:latin typeface="Arial" pitchFamily="34" charset="0"/>
                <a:ea typeface="Arial" pitchFamily="34" charset="-122"/>
                <a:cs typeface="Arial" pitchFamily="34" charset="-120"/>
              </a:rPr>
              <a:t>Access · 94; I have a Question · 92; PC · 66; Software Installation · 59; Password Reset · 52; N/A · 40; Mobile Device · 34; Access to File Share (Internal) · 33</a:t>
            </a:r>
            <a:endParaRPr lang="en-US" sz="820" dirty="0"/>
          </a:p>
        </p:txBody>
      </p:sp>
      <p:sp>
        <p:nvSpPr>
          <p:cNvPr id="25" name="Slide Number Placeholder 0"/>
          <p:cNvSpPr>
            <a:spLocks noGrp="1"/>
          </p:cNvSpPr>
          <p:nvPr>
            <p:ph type="sldNum" sz="quarter" idx="4294967295"/>
          </p:nvPr>
        </p:nvSpPr>
        <p:spPr>
          <a:xfrm>
            <a:off x="11521440" y="6537960"/>
            <a:ext cx="800000" cy="300000"/>
          </a:xfrm>
          <a:prstGeom prst="rect">
            <a:avLst/>
          </a:prstGeom>
          <a:extLst>
            <a:ext uri="{C572A759-6A51-4108-AA02-DFA0A04FC94B}">
              <ma14:wrappingTextBoxFlag xmlns:ma14="http://schemas.microsoft.com/office/mac/drawingml/2011/main" val="0"/>
            </a:ext>
          </a:extLst>
        </p:spPr>
        <p:txBody>
          <a:bodyPr/>
          <a:lstStyle>
            <a:lvl1pPr>
              <a:defRPr sz="850">
                <a:solidFill>
                  <a:srgbClr val="626F86"/>
                </a:solidFill>
                <a:latin typeface="Arial"/>
                <a:ea typeface="Arial"/>
                <a:cs typeface="Arial"/>
              </a:defRPr>
            </a:lvl1pPr>
          </a:lstStyle>
          <a:p>
            <a:pPr algn="l"/>
            <a:fld id="{F7021451-1387-4CA6-816F-3879F97B5CBC}" type="slidenum">
              <a:rPr b="0" lang="en-US"/>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 24">
    <p:spTree>
      <p:nvGrpSpPr>
        <p:cNvPr id="1" name=""/>
        <p:cNvGrpSpPr/>
        <p:nvPr/>
      </p:nvGrpSpPr>
      <p:grpSpPr>
        <a:xfrm>
          <a:off x="0" y="0"/>
          <a:ext cx="0" cy="0"/>
          <a:chOff x="0" y="0"/>
          <a:chExt cx="0" cy="0"/>
        </a:xfrm>
      </p:grpSpPr>
      <p:sp>
        <p:nvSpPr>
          <p:cNvPr id="2" name="Shape 0"/>
          <p:cNvSpPr/>
          <p:nvPr/>
        </p:nvSpPr>
        <p:spPr>
          <a:xfrm>
            <a:off x="9555480" y="201168"/>
            <a:ext cx="22860" cy="22860"/>
          </a:xfrm>
          <a:prstGeom prst="ellipse">
            <a:avLst/>
          </a:prstGeom>
          <a:solidFill>
            <a:srgbClr val="CFE0F8">
              <a:alpha val="92000"/>
            </a:srgbClr>
          </a:solidFill>
          <a:ln w="12700">
            <a:solidFill>
              <a:srgbClr val="CFE0F8">
                <a:alpha val="0"/>
              </a:srgbClr>
            </a:solidFill>
            <a:prstDash val="solid"/>
          </a:ln>
        </p:spPr>
      </p:sp>
      <p:sp>
        <p:nvSpPr>
          <p:cNvPr id="3" name="Shape 1"/>
          <p:cNvSpPr/>
          <p:nvPr/>
        </p:nvSpPr>
        <p:spPr>
          <a:xfrm>
            <a:off x="9756648" y="201168"/>
            <a:ext cx="22860" cy="22860"/>
          </a:xfrm>
          <a:prstGeom prst="ellipse">
            <a:avLst/>
          </a:prstGeom>
          <a:solidFill>
            <a:srgbClr val="CFE0F8">
              <a:alpha val="92000"/>
            </a:srgbClr>
          </a:solidFill>
          <a:ln w="12700">
            <a:solidFill>
              <a:srgbClr val="CFE0F8">
                <a:alpha val="0"/>
              </a:srgbClr>
            </a:solidFill>
            <a:prstDash val="solid"/>
          </a:ln>
        </p:spPr>
      </p:sp>
      <p:sp>
        <p:nvSpPr>
          <p:cNvPr id="4" name="Shape 2"/>
          <p:cNvSpPr/>
          <p:nvPr/>
        </p:nvSpPr>
        <p:spPr>
          <a:xfrm>
            <a:off x="9957816" y="201168"/>
            <a:ext cx="22860" cy="22860"/>
          </a:xfrm>
          <a:prstGeom prst="ellipse">
            <a:avLst/>
          </a:prstGeom>
          <a:solidFill>
            <a:srgbClr val="CFE0F8">
              <a:alpha val="92000"/>
            </a:srgbClr>
          </a:solidFill>
          <a:ln w="12700">
            <a:solidFill>
              <a:srgbClr val="CFE0F8">
                <a:alpha val="0"/>
              </a:srgbClr>
            </a:solidFill>
            <a:prstDash val="solid"/>
          </a:ln>
        </p:spPr>
      </p:sp>
      <p:sp>
        <p:nvSpPr>
          <p:cNvPr id="5" name="Shape 3"/>
          <p:cNvSpPr/>
          <p:nvPr/>
        </p:nvSpPr>
        <p:spPr>
          <a:xfrm>
            <a:off x="10158984" y="201168"/>
            <a:ext cx="22860" cy="22860"/>
          </a:xfrm>
          <a:prstGeom prst="ellipse">
            <a:avLst/>
          </a:prstGeom>
          <a:solidFill>
            <a:srgbClr val="CFE0F8">
              <a:alpha val="92000"/>
            </a:srgbClr>
          </a:solidFill>
          <a:ln w="12700">
            <a:solidFill>
              <a:srgbClr val="CFE0F8">
                <a:alpha val="0"/>
              </a:srgbClr>
            </a:solidFill>
            <a:prstDash val="solid"/>
          </a:ln>
        </p:spPr>
      </p:sp>
      <p:sp>
        <p:nvSpPr>
          <p:cNvPr id="6" name="Shape 4"/>
          <p:cNvSpPr/>
          <p:nvPr/>
        </p:nvSpPr>
        <p:spPr>
          <a:xfrm>
            <a:off x="10360152" y="201168"/>
            <a:ext cx="22860" cy="22860"/>
          </a:xfrm>
          <a:prstGeom prst="ellipse">
            <a:avLst/>
          </a:prstGeom>
          <a:solidFill>
            <a:srgbClr val="CFE0F8">
              <a:alpha val="92000"/>
            </a:srgbClr>
          </a:solidFill>
          <a:ln w="12700">
            <a:solidFill>
              <a:srgbClr val="CFE0F8">
                <a:alpha val="0"/>
              </a:srgbClr>
            </a:solidFill>
            <a:prstDash val="solid"/>
          </a:ln>
        </p:spPr>
      </p:sp>
      <p:sp>
        <p:nvSpPr>
          <p:cNvPr id="7" name="Shape 5"/>
          <p:cNvSpPr/>
          <p:nvPr/>
        </p:nvSpPr>
        <p:spPr>
          <a:xfrm>
            <a:off x="10561320" y="201168"/>
            <a:ext cx="22860" cy="22860"/>
          </a:xfrm>
          <a:prstGeom prst="ellipse">
            <a:avLst/>
          </a:prstGeom>
          <a:solidFill>
            <a:srgbClr val="CFE0F8">
              <a:alpha val="92000"/>
            </a:srgbClr>
          </a:solidFill>
          <a:ln w="12700">
            <a:solidFill>
              <a:srgbClr val="CFE0F8">
                <a:alpha val="0"/>
              </a:srgbClr>
            </a:solidFill>
            <a:prstDash val="solid"/>
          </a:ln>
        </p:spPr>
      </p:sp>
      <p:sp>
        <p:nvSpPr>
          <p:cNvPr id="8" name="Shape 6"/>
          <p:cNvSpPr/>
          <p:nvPr/>
        </p:nvSpPr>
        <p:spPr>
          <a:xfrm>
            <a:off x="10762488" y="201168"/>
            <a:ext cx="22860" cy="22860"/>
          </a:xfrm>
          <a:prstGeom prst="ellipse">
            <a:avLst/>
          </a:prstGeom>
          <a:solidFill>
            <a:srgbClr val="CFE0F8">
              <a:alpha val="92000"/>
            </a:srgbClr>
          </a:solidFill>
          <a:ln w="12700">
            <a:solidFill>
              <a:srgbClr val="CFE0F8">
                <a:alpha val="0"/>
              </a:srgbClr>
            </a:solidFill>
            <a:prstDash val="solid"/>
          </a:ln>
        </p:spPr>
      </p:sp>
      <p:sp>
        <p:nvSpPr>
          <p:cNvPr id="9" name="Shape 7"/>
          <p:cNvSpPr/>
          <p:nvPr/>
        </p:nvSpPr>
        <p:spPr>
          <a:xfrm>
            <a:off x="10963656" y="201168"/>
            <a:ext cx="22860" cy="22860"/>
          </a:xfrm>
          <a:prstGeom prst="ellipse">
            <a:avLst/>
          </a:prstGeom>
          <a:solidFill>
            <a:srgbClr val="CFE0F8">
              <a:alpha val="92000"/>
            </a:srgbClr>
          </a:solidFill>
          <a:ln w="12700">
            <a:solidFill>
              <a:srgbClr val="CFE0F8">
                <a:alpha val="0"/>
              </a:srgbClr>
            </a:solidFill>
            <a:prstDash val="solid"/>
          </a:ln>
        </p:spPr>
      </p:sp>
      <p:sp>
        <p:nvSpPr>
          <p:cNvPr id="10" name="Shape 8"/>
          <p:cNvSpPr/>
          <p:nvPr/>
        </p:nvSpPr>
        <p:spPr>
          <a:xfrm>
            <a:off x="11164824" y="201168"/>
            <a:ext cx="22860" cy="22860"/>
          </a:xfrm>
          <a:prstGeom prst="ellipse">
            <a:avLst/>
          </a:prstGeom>
          <a:solidFill>
            <a:srgbClr val="CFE0F8">
              <a:alpha val="92000"/>
            </a:srgbClr>
          </a:solidFill>
          <a:ln w="12700">
            <a:solidFill>
              <a:srgbClr val="CFE0F8">
                <a:alpha val="0"/>
              </a:srgbClr>
            </a:solidFill>
            <a:prstDash val="solid"/>
          </a:ln>
        </p:spPr>
      </p:sp>
      <p:sp>
        <p:nvSpPr>
          <p:cNvPr id="11" name="Shape 9"/>
          <p:cNvSpPr/>
          <p:nvPr/>
        </p:nvSpPr>
        <p:spPr>
          <a:xfrm>
            <a:off x="11365992" y="201168"/>
            <a:ext cx="22860" cy="22860"/>
          </a:xfrm>
          <a:prstGeom prst="ellipse">
            <a:avLst/>
          </a:prstGeom>
          <a:solidFill>
            <a:srgbClr val="CFE0F8">
              <a:alpha val="92000"/>
            </a:srgbClr>
          </a:solidFill>
          <a:ln w="12700">
            <a:solidFill>
              <a:srgbClr val="CFE0F8">
                <a:alpha val="0"/>
              </a:srgbClr>
            </a:solidFill>
            <a:prstDash val="solid"/>
          </a:ln>
        </p:spPr>
      </p:sp>
      <p:sp>
        <p:nvSpPr>
          <p:cNvPr id="12" name="Shape 10"/>
          <p:cNvSpPr/>
          <p:nvPr/>
        </p:nvSpPr>
        <p:spPr>
          <a:xfrm>
            <a:off x="11567160" y="201168"/>
            <a:ext cx="22860" cy="22860"/>
          </a:xfrm>
          <a:prstGeom prst="ellipse">
            <a:avLst/>
          </a:prstGeom>
          <a:solidFill>
            <a:srgbClr val="CFE0F8">
              <a:alpha val="92000"/>
            </a:srgbClr>
          </a:solidFill>
          <a:ln w="12700">
            <a:solidFill>
              <a:srgbClr val="CFE0F8">
                <a:alpha val="0"/>
              </a:srgbClr>
            </a:solidFill>
            <a:prstDash val="solid"/>
          </a:ln>
        </p:spPr>
      </p:sp>
      <p:sp>
        <p:nvSpPr>
          <p:cNvPr id="13" name="Shape 11"/>
          <p:cNvSpPr/>
          <p:nvPr/>
        </p:nvSpPr>
        <p:spPr>
          <a:xfrm>
            <a:off x="11768328" y="201168"/>
            <a:ext cx="22860" cy="22860"/>
          </a:xfrm>
          <a:prstGeom prst="ellipse">
            <a:avLst/>
          </a:prstGeom>
          <a:solidFill>
            <a:srgbClr val="CFE0F8">
              <a:alpha val="92000"/>
            </a:srgbClr>
          </a:solidFill>
          <a:ln w="12700">
            <a:solidFill>
              <a:srgbClr val="CFE0F8">
                <a:alpha val="0"/>
              </a:srgbClr>
            </a:solidFill>
            <a:prstDash val="solid"/>
          </a:ln>
        </p:spPr>
      </p:sp>
      <p:sp>
        <p:nvSpPr>
          <p:cNvPr id="14" name="Shape 12"/>
          <p:cNvSpPr/>
          <p:nvPr/>
        </p:nvSpPr>
        <p:spPr>
          <a:xfrm>
            <a:off x="11969496" y="201168"/>
            <a:ext cx="22860" cy="22860"/>
          </a:xfrm>
          <a:prstGeom prst="ellipse">
            <a:avLst/>
          </a:prstGeom>
          <a:solidFill>
            <a:srgbClr val="CFE0F8">
              <a:alpha val="92000"/>
            </a:srgbClr>
          </a:solidFill>
          <a:ln w="12700">
            <a:solidFill>
              <a:srgbClr val="CFE0F8">
                <a:alpha val="0"/>
              </a:srgbClr>
            </a:solidFill>
            <a:prstDash val="solid"/>
          </a:ln>
        </p:spPr>
      </p:sp>
      <p:sp>
        <p:nvSpPr>
          <p:cNvPr id="15" name="Shape 13"/>
          <p:cNvSpPr/>
          <p:nvPr/>
        </p:nvSpPr>
        <p:spPr>
          <a:xfrm>
            <a:off x="9555480" y="384048"/>
            <a:ext cx="22860" cy="22860"/>
          </a:xfrm>
          <a:prstGeom prst="ellipse">
            <a:avLst/>
          </a:prstGeom>
          <a:solidFill>
            <a:srgbClr val="CFE0F8">
              <a:alpha val="92000"/>
            </a:srgbClr>
          </a:solidFill>
          <a:ln w="12700">
            <a:solidFill>
              <a:srgbClr val="CFE0F8">
                <a:alpha val="0"/>
              </a:srgbClr>
            </a:solidFill>
            <a:prstDash val="solid"/>
          </a:ln>
        </p:spPr>
      </p:sp>
      <p:sp>
        <p:nvSpPr>
          <p:cNvPr id="16" name="Shape 14"/>
          <p:cNvSpPr/>
          <p:nvPr/>
        </p:nvSpPr>
        <p:spPr>
          <a:xfrm>
            <a:off x="9756648" y="384048"/>
            <a:ext cx="22860" cy="22860"/>
          </a:xfrm>
          <a:prstGeom prst="ellipse">
            <a:avLst/>
          </a:prstGeom>
          <a:solidFill>
            <a:srgbClr val="CFE0F8">
              <a:alpha val="92000"/>
            </a:srgbClr>
          </a:solidFill>
          <a:ln w="12700">
            <a:solidFill>
              <a:srgbClr val="CFE0F8">
                <a:alpha val="0"/>
              </a:srgbClr>
            </a:solidFill>
            <a:prstDash val="solid"/>
          </a:ln>
        </p:spPr>
      </p:sp>
      <p:sp>
        <p:nvSpPr>
          <p:cNvPr id="17" name="Shape 15"/>
          <p:cNvSpPr/>
          <p:nvPr/>
        </p:nvSpPr>
        <p:spPr>
          <a:xfrm>
            <a:off x="9957816" y="384048"/>
            <a:ext cx="22860" cy="22860"/>
          </a:xfrm>
          <a:prstGeom prst="ellipse">
            <a:avLst/>
          </a:prstGeom>
          <a:solidFill>
            <a:srgbClr val="CFE0F8">
              <a:alpha val="92000"/>
            </a:srgbClr>
          </a:solidFill>
          <a:ln w="12700">
            <a:solidFill>
              <a:srgbClr val="CFE0F8">
                <a:alpha val="0"/>
              </a:srgbClr>
            </a:solidFill>
            <a:prstDash val="solid"/>
          </a:ln>
        </p:spPr>
      </p:sp>
      <p:sp>
        <p:nvSpPr>
          <p:cNvPr id="18" name="Shape 16"/>
          <p:cNvSpPr/>
          <p:nvPr/>
        </p:nvSpPr>
        <p:spPr>
          <a:xfrm>
            <a:off x="10158984" y="384048"/>
            <a:ext cx="22860" cy="22860"/>
          </a:xfrm>
          <a:prstGeom prst="ellipse">
            <a:avLst/>
          </a:prstGeom>
          <a:solidFill>
            <a:srgbClr val="CFE0F8">
              <a:alpha val="92000"/>
            </a:srgbClr>
          </a:solidFill>
          <a:ln w="12700">
            <a:solidFill>
              <a:srgbClr val="CFE0F8">
                <a:alpha val="0"/>
              </a:srgbClr>
            </a:solidFill>
            <a:prstDash val="solid"/>
          </a:ln>
        </p:spPr>
      </p:sp>
      <p:sp>
        <p:nvSpPr>
          <p:cNvPr id="19" name="Shape 17"/>
          <p:cNvSpPr/>
          <p:nvPr/>
        </p:nvSpPr>
        <p:spPr>
          <a:xfrm>
            <a:off x="10360152" y="384048"/>
            <a:ext cx="22860" cy="22860"/>
          </a:xfrm>
          <a:prstGeom prst="ellipse">
            <a:avLst/>
          </a:prstGeom>
          <a:solidFill>
            <a:srgbClr val="CFE0F8">
              <a:alpha val="92000"/>
            </a:srgbClr>
          </a:solidFill>
          <a:ln w="12700">
            <a:solidFill>
              <a:srgbClr val="CFE0F8">
                <a:alpha val="0"/>
              </a:srgbClr>
            </a:solidFill>
            <a:prstDash val="solid"/>
          </a:ln>
        </p:spPr>
      </p:sp>
      <p:sp>
        <p:nvSpPr>
          <p:cNvPr id="20" name="Shape 18"/>
          <p:cNvSpPr/>
          <p:nvPr/>
        </p:nvSpPr>
        <p:spPr>
          <a:xfrm>
            <a:off x="10561320" y="384048"/>
            <a:ext cx="22860" cy="22860"/>
          </a:xfrm>
          <a:prstGeom prst="ellipse">
            <a:avLst/>
          </a:prstGeom>
          <a:solidFill>
            <a:srgbClr val="CFE0F8">
              <a:alpha val="92000"/>
            </a:srgbClr>
          </a:solidFill>
          <a:ln w="12700">
            <a:solidFill>
              <a:srgbClr val="CFE0F8">
                <a:alpha val="0"/>
              </a:srgbClr>
            </a:solidFill>
            <a:prstDash val="solid"/>
          </a:ln>
        </p:spPr>
      </p:sp>
      <p:sp>
        <p:nvSpPr>
          <p:cNvPr id="21" name="Shape 19"/>
          <p:cNvSpPr/>
          <p:nvPr/>
        </p:nvSpPr>
        <p:spPr>
          <a:xfrm>
            <a:off x="10762488" y="384048"/>
            <a:ext cx="22860" cy="22860"/>
          </a:xfrm>
          <a:prstGeom prst="ellipse">
            <a:avLst/>
          </a:prstGeom>
          <a:solidFill>
            <a:srgbClr val="CFE0F8">
              <a:alpha val="92000"/>
            </a:srgbClr>
          </a:solidFill>
          <a:ln w="12700">
            <a:solidFill>
              <a:srgbClr val="CFE0F8">
                <a:alpha val="0"/>
              </a:srgbClr>
            </a:solidFill>
            <a:prstDash val="solid"/>
          </a:ln>
        </p:spPr>
      </p:sp>
      <p:sp>
        <p:nvSpPr>
          <p:cNvPr id="22" name="Shape 20"/>
          <p:cNvSpPr/>
          <p:nvPr/>
        </p:nvSpPr>
        <p:spPr>
          <a:xfrm>
            <a:off x="10963656" y="384048"/>
            <a:ext cx="22860" cy="22860"/>
          </a:xfrm>
          <a:prstGeom prst="ellipse">
            <a:avLst/>
          </a:prstGeom>
          <a:solidFill>
            <a:srgbClr val="CFE0F8">
              <a:alpha val="92000"/>
            </a:srgbClr>
          </a:solidFill>
          <a:ln w="12700">
            <a:solidFill>
              <a:srgbClr val="CFE0F8">
                <a:alpha val="0"/>
              </a:srgbClr>
            </a:solidFill>
            <a:prstDash val="solid"/>
          </a:ln>
        </p:spPr>
      </p:sp>
      <p:sp>
        <p:nvSpPr>
          <p:cNvPr id="23" name="Shape 21"/>
          <p:cNvSpPr/>
          <p:nvPr/>
        </p:nvSpPr>
        <p:spPr>
          <a:xfrm>
            <a:off x="11164824" y="384048"/>
            <a:ext cx="22860" cy="22860"/>
          </a:xfrm>
          <a:prstGeom prst="ellipse">
            <a:avLst/>
          </a:prstGeom>
          <a:solidFill>
            <a:srgbClr val="CFE0F8">
              <a:alpha val="92000"/>
            </a:srgbClr>
          </a:solidFill>
          <a:ln w="12700">
            <a:solidFill>
              <a:srgbClr val="CFE0F8">
                <a:alpha val="0"/>
              </a:srgbClr>
            </a:solidFill>
            <a:prstDash val="solid"/>
          </a:ln>
        </p:spPr>
      </p:sp>
      <p:sp>
        <p:nvSpPr>
          <p:cNvPr id="24" name="Shape 22"/>
          <p:cNvSpPr/>
          <p:nvPr/>
        </p:nvSpPr>
        <p:spPr>
          <a:xfrm>
            <a:off x="11365992" y="384048"/>
            <a:ext cx="22860" cy="22860"/>
          </a:xfrm>
          <a:prstGeom prst="ellipse">
            <a:avLst/>
          </a:prstGeom>
          <a:solidFill>
            <a:srgbClr val="CFE0F8">
              <a:alpha val="92000"/>
            </a:srgbClr>
          </a:solidFill>
          <a:ln w="12700">
            <a:solidFill>
              <a:srgbClr val="CFE0F8">
                <a:alpha val="0"/>
              </a:srgbClr>
            </a:solidFill>
            <a:prstDash val="solid"/>
          </a:ln>
        </p:spPr>
      </p:sp>
      <p:sp>
        <p:nvSpPr>
          <p:cNvPr id="25" name="Shape 23"/>
          <p:cNvSpPr/>
          <p:nvPr/>
        </p:nvSpPr>
        <p:spPr>
          <a:xfrm>
            <a:off x="11567160" y="384048"/>
            <a:ext cx="22860" cy="22860"/>
          </a:xfrm>
          <a:prstGeom prst="ellipse">
            <a:avLst/>
          </a:prstGeom>
          <a:solidFill>
            <a:srgbClr val="CFE0F8">
              <a:alpha val="92000"/>
            </a:srgbClr>
          </a:solidFill>
          <a:ln w="12700">
            <a:solidFill>
              <a:srgbClr val="CFE0F8">
                <a:alpha val="0"/>
              </a:srgbClr>
            </a:solidFill>
            <a:prstDash val="solid"/>
          </a:ln>
        </p:spPr>
      </p:sp>
      <p:sp>
        <p:nvSpPr>
          <p:cNvPr id="26" name="Shape 24"/>
          <p:cNvSpPr/>
          <p:nvPr/>
        </p:nvSpPr>
        <p:spPr>
          <a:xfrm>
            <a:off x="11768328" y="384048"/>
            <a:ext cx="22860" cy="22860"/>
          </a:xfrm>
          <a:prstGeom prst="ellipse">
            <a:avLst/>
          </a:prstGeom>
          <a:solidFill>
            <a:srgbClr val="CFE0F8">
              <a:alpha val="92000"/>
            </a:srgbClr>
          </a:solidFill>
          <a:ln w="12700">
            <a:solidFill>
              <a:srgbClr val="CFE0F8">
                <a:alpha val="0"/>
              </a:srgbClr>
            </a:solidFill>
            <a:prstDash val="solid"/>
          </a:ln>
        </p:spPr>
      </p:sp>
      <p:sp>
        <p:nvSpPr>
          <p:cNvPr id="27" name="Shape 25"/>
          <p:cNvSpPr/>
          <p:nvPr/>
        </p:nvSpPr>
        <p:spPr>
          <a:xfrm>
            <a:off x="11969496" y="384048"/>
            <a:ext cx="22860" cy="22860"/>
          </a:xfrm>
          <a:prstGeom prst="ellipse">
            <a:avLst/>
          </a:prstGeom>
          <a:solidFill>
            <a:srgbClr val="CFE0F8">
              <a:alpha val="92000"/>
            </a:srgbClr>
          </a:solidFill>
          <a:ln w="12700">
            <a:solidFill>
              <a:srgbClr val="CFE0F8">
                <a:alpha val="0"/>
              </a:srgbClr>
            </a:solidFill>
            <a:prstDash val="solid"/>
          </a:ln>
        </p:spPr>
      </p:sp>
      <p:sp>
        <p:nvSpPr>
          <p:cNvPr id="28" name="Shape 26"/>
          <p:cNvSpPr/>
          <p:nvPr/>
        </p:nvSpPr>
        <p:spPr>
          <a:xfrm>
            <a:off x="9555480" y="566928"/>
            <a:ext cx="22860" cy="22860"/>
          </a:xfrm>
          <a:prstGeom prst="ellipse">
            <a:avLst/>
          </a:prstGeom>
          <a:solidFill>
            <a:srgbClr val="CFE0F8">
              <a:alpha val="92000"/>
            </a:srgbClr>
          </a:solidFill>
          <a:ln w="12700">
            <a:solidFill>
              <a:srgbClr val="CFE0F8">
                <a:alpha val="0"/>
              </a:srgbClr>
            </a:solidFill>
            <a:prstDash val="solid"/>
          </a:ln>
        </p:spPr>
      </p:sp>
      <p:sp>
        <p:nvSpPr>
          <p:cNvPr id="29" name="Shape 27"/>
          <p:cNvSpPr/>
          <p:nvPr/>
        </p:nvSpPr>
        <p:spPr>
          <a:xfrm>
            <a:off x="9756648" y="566928"/>
            <a:ext cx="22860" cy="22860"/>
          </a:xfrm>
          <a:prstGeom prst="ellipse">
            <a:avLst/>
          </a:prstGeom>
          <a:solidFill>
            <a:srgbClr val="CFE0F8">
              <a:alpha val="92000"/>
            </a:srgbClr>
          </a:solidFill>
          <a:ln w="12700">
            <a:solidFill>
              <a:srgbClr val="CFE0F8">
                <a:alpha val="0"/>
              </a:srgbClr>
            </a:solidFill>
            <a:prstDash val="solid"/>
          </a:ln>
        </p:spPr>
      </p:sp>
      <p:sp>
        <p:nvSpPr>
          <p:cNvPr id="30" name="Shape 28"/>
          <p:cNvSpPr/>
          <p:nvPr/>
        </p:nvSpPr>
        <p:spPr>
          <a:xfrm>
            <a:off x="9957816" y="566928"/>
            <a:ext cx="22860" cy="22860"/>
          </a:xfrm>
          <a:prstGeom prst="ellipse">
            <a:avLst/>
          </a:prstGeom>
          <a:solidFill>
            <a:srgbClr val="CFE0F8">
              <a:alpha val="92000"/>
            </a:srgbClr>
          </a:solidFill>
          <a:ln w="12700">
            <a:solidFill>
              <a:srgbClr val="CFE0F8">
                <a:alpha val="0"/>
              </a:srgbClr>
            </a:solidFill>
            <a:prstDash val="solid"/>
          </a:ln>
        </p:spPr>
      </p:sp>
      <p:sp>
        <p:nvSpPr>
          <p:cNvPr id="31" name="Shape 29"/>
          <p:cNvSpPr/>
          <p:nvPr/>
        </p:nvSpPr>
        <p:spPr>
          <a:xfrm>
            <a:off x="10158984" y="566928"/>
            <a:ext cx="22860" cy="22860"/>
          </a:xfrm>
          <a:prstGeom prst="ellipse">
            <a:avLst/>
          </a:prstGeom>
          <a:solidFill>
            <a:srgbClr val="CFE0F8">
              <a:alpha val="92000"/>
            </a:srgbClr>
          </a:solidFill>
          <a:ln w="12700">
            <a:solidFill>
              <a:srgbClr val="CFE0F8">
                <a:alpha val="0"/>
              </a:srgbClr>
            </a:solidFill>
            <a:prstDash val="solid"/>
          </a:ln>
        </p:spPr>
      </p:sp>
      <p:sp>
        <p:nvSpPr>
          <p:cNvPr id="32" name="Shape 30"/>
          <p:cNvSpPr/>
          <p:nvPr/>
        </p:nvSpPr>
        <p:spPr>
          <a:xfrm>
            <a:off x="10360152" y="566928"/>
            <a:ext cx="22860" cy="22860"/>
          </a:xfrm>
          <a:prstGeom prst="ellipse">
            <a:avLst/>
          </a:prstGeom>
          <a:solidFill>
            <a:srgbClr val="CFE0F8">
              <a:alpha val="92000"/>
            </a:srgbClr>
          </a:solidFill>
          <a:ln w="12700">
            <a:solidFill>
              <a:srgbClr val="CFE0F8">
                <a:alpha val="0"/>
              </a:srgbClr>
            </a:solidFill>
            <a:prstDash val="solid"/>
          </a:ln>
        </p:spPr>
      </p:sp>
      <p:sp>
        <p:nvSpPr>
          <p:cNvPr id="33" name="Shape 31"/>
          <p:cNvSpPr/>
          <p:nvPr/>
        </p:nvSpPr>
        <p:spPr>
          <a:xfrm>
            <a:off x="10561320" y="566928"/>
            <a:ext cx="22860" cy="22860"/>
          </a:xfrm>
          <a:prstGeom prst="ellipse">
            <a:avLst/>
          </a:prstGeom>
          <a:solidFill>
            <a:srgbClr val="CFE0F8">
              <a:alpha val="92000"/>
            </a:srgbClr>
          </a:solidFill>
          <a:ln w="12700">
            <a:solidFill>
              <a:srgbClr val="CFE0F8">
                <a:alpha val="0"/>
              </a:srgbClr>
            </a:solidFill>
            <a:prstDash val="solid"/>
          </a:ln>
        </p:spPr>
      </p:sp>
      <p:sp>
        <p:nvSpPr>
          <p:cNvPr id="34" name="Shape 32"/>
          <p:cNvSpPr/>
          <p:nvPr/>
        </p:nvSpPr>
        <p:spPr>
          <a:xfrm>
            <a:off x="10762488" y="566928"/>
            <a:ext cx="22860" cy="22860"/>
          </a:xfrm>
          <a:prstGeom prst="ellipse">
            <a:avLst/>
          </a:prstGeom>
          <a:solidFill>
            <a:srgbClr val="CFE0F8">
              <a:alpha val="92000"/>
            </a:srgbClr>
          </a:solidFill>
          <a:ln w="12700">
            <a:solidFill>
              <a:srgbClr val="CFE0F8">
                <a:alpha val="0"/>
              </a:srgbClr>
            </a:solidFill>
            <a:prstDash val="solid"/>
          </a:ln>
        </p:spPr>
      </p:sp>
      <p:sp>
        <p:nvSpPr>
          <p:cNvPr id="35" name="Shape 33"/>
          <p:cNvSpPr/>
          <p:nvPr/>
        </p:nvSpPr>
        <p:spPr>
          <a:xfrm>
            <a:off x="10963656" y="566928"/>
            <a:ext cx="22860" cy="22860"/>
          </a:xfrm>
          <a:prstGeom prst="ellipse">
            <a:avLst/>
          </a:prstGeom>
          <a:solidFill>
            <a:srgbClr val="CFE0F8">
              <a:alpha val="92000"/>
            </a:srgbClr>
          </a:solidFill>
          <a:ln w="12700">
            <a:solidFill>
              <a:srgbClr val="CFE0F8">
                <a:alpha val="0"/>
              </a:srgbClr>
            </a:solidFill>
            <a:prstDash val="solid"/>
          </a:ln>
        </p:spPr>
      </p:sp>
      <p:sp>
        <p:nvSpPr>
          <p:cNvPr id="36" name="Shape 34"/>
          <p:cNvSpPr/>
          <p:nvPr/>
        </p:nvSpPr>
        <p:spPr>
          <a:xfrm>
            <a:off x="11164824" y="566928"/>
            <a:ext cx="22860" cy="22860"/>
          </a:xfrm>
          <a:prstGeom prst="ellipse">
            <a:avLst/>
          </a:prstGeom>
          <a:solidFill>
            <a:srgbClr val="CFE0F8">
              <a:alpha val="92000"/>
            </a:srgbClr>
          </a:solidFill>
          <a:ln w="12700">
            <a:solidFill>
              <a:srgbClr val="CFE0F8">
                <a:alpha val="0"/>
              </a:srgbClr>
            </a:solidFill>
            <a:prstDash val="solid"/>
          </a:ln>
        </p:spPr>
      </p:sp>
      <p:sp>
        <p:nvSpPr>
          <p:cNvPr id="37" name="Shape 35"/>
          <p:cNvSpPr/>
          <p:nvPr/>
        </p:nvSpPr>
        <p:spPr>
          <a:xfrm>
            <a:off x="11365992" y="566928"/>
            <a:ext cx="22860" cy="22860"/>
          </a:xfrm>
          <a:prstGeom prst="ellipse">
            <a:avLst/>
          </a:prstGeom>
          <a:solidFill>
            <a:srgbClr val="CFE0F8">
              <a:alpha val="92000"/>
            </a:srgbClr>
          </a:solidFill>
          <a:ln w="12700">
            <a:solidFill>
              <a:srgbClr val="CFE0F8">
                <a:alpha val="0"/>
              </a:srgbClr>
            </a:solidFill>
            <a:prstDash val="solid"/>
          </a:ln>
        </p:spPr>
      </p:sp>
      <p:sp>
        <p:nvSpPr>
          <p:cNvPr id="38" name="Shape 36"/>
          <p:cNvSpPr/>
          <p:nvPr/>
        </p:nvSpPr>
        <p:spPr>
          <a:xfrm>
            <a:off x="11567160" y="566928"/>
            <a:ext cx="22860" cy="22860"/>
          </a:xfrm>
          <a:prstGeom prst="ellipse">
            <a:avLst/>
          </a:prstGeom>
          <a:solidFill>
            <a:srgbClr val="CFE0F8">
              <a:alpha val="92000"/>
            </a:srgbClr>
          </a:solidFill>
          <a:ln w="12700">
            <a:solidFill>
              <a:srgbClr val="CFE0F8">
                <a:alpha val="0"/>
              </a:srgbClr>
            </a:solidFill>
            <a:prstDash val="solid"/>
          </a:ln>
        </p:spPr>
      </p:sp>
      <p:sp>
        <p:nvSpPr>
          <p:cNvPr id="39" name="Shape 37"/>
          <p:cNvSpPr/>
          <p:nvPr/>
        </p:nvSpPr>
        <p:spPr>
          <a:xfrm>
            <a:off x="11768328" y="566928"/>
            <a:ext cx="22860" cy="22860"/>
          </a:xfrm>
          <a:prstGeom prst="ellipse">
            <a:avLst/>
          </a:prstGeom>
          <a:solidFill>
            <a:srgbClr val="CFE0F8">
              <a:alpha val="92000"/>
            </a:srgbClr>
          </a:solidFill>
          <a:ln w="12700">
            <a:solidFill>
              <a:srgbClr val="CFE0F8">
                <a:alpha val="0"/>
              </a:srgbClr>
            </a:solidFill>
            <a:prstDash val="solid"/>
          </a:ln>
        </p:spPr>
      </p:sp>
      <p:sp>
        <p:nvSpPr>
          <p:cNvPr id="40" name="Shape 38"/>
          <p:cNvSpPr/>
          <p:nvPr/>
        </p:nvSpPr>
        <p:spPr>
          <a:xfrm>
            <a:off x="11969496" y="566928"/>
            <a:ext cx="22860" cy="22860"/>
          </a:xfrm>
          <a:prstGeom prst="ellipse">
            <a:avLst/>
          </a:prstGeom>
          <a:solidFill>
            <a:srgbClr val="CFE0F8">
              <a:alpha val="92000"/>
            </a:srgbClr>
          </a:solidFill>
          <a:ln w="12700">
            <a:solidFill>
              <a:srgbClr val="CFE0F8">
                <a:alpha val="0"/>
              </a:srgbClr>
            </a:solidFill>
            <a:prstDash val="solid"/>
          </a:ln>
        </p:spPr>
      </p:sp>
      <p:sp>
        <p:nvSpPr>
          <p:cNvPr id="41" name="Shape 39"/>
          <p:cNvSpPr/>
          <p:nvPr/>
        </p:nvSpPr>
        <p:spPr>
          <a:xfrm>
            <a:off x="9555480" y="749808"/>
            <a:ext cx="22860" cy="22860"/>
          </a:xfrm>
          <a:prstGeom prst="ellipse">
            <a:avLst/>
          </a:prstGeom>
          <a:solidFill>
            <a:srgbClr val="CFE0F8">
              <a:alpha val="92000"/>
            </a:srgbClr>
          </a:solidFill>
          <a:ln w="12700">
            <a:solidFill>
              <a:srgbClr val="CFE0F8">
                <a:alpha val="0"/>
              </a:srgbClr>
            </a:solidFill>
            <a:prstDash val="solid"/>
          </a:ln>
        </p:spPr>
      </p:sp>
      <p:sp>
        <p:nvSpPr>
          <p:cNvPr id="42" name="Shape 40"/>
          <p:cNvSpPr/>
          <p:nvPr/>
        </p:nvSpPr>
        <p:spPr>
          <a:xfrm>
            <a:off x="9756648" y="749808"/>
            <a:ext cx="22860" cy="22860"/>
          </a:xfrm>
          <a:prstGeom prst="ellipse">
            <a:avLst/>
          </a:prstGeom>
          <a:solidFill>
            <a:srgbClr val="CFE0F8">
              <a:alpha val="92000"/>
            </a:srgbClr>
          </a:solidFill>
          <a:ln w="12700">
            <a:solidFill>
              <a:srgbClr val="CFE0F8">
                <a:alpha val="0"/>
              </a:srgbClr>
            </a:solidFill>
            <a:prstDash val="solid"/>
          </a:ln>
        </p:spPr>
      </p:sp>
      <p:sp>
        <p:nvSpPr>
          <p:cNvPr id="43" name="Shape 41"/>
          <p:cNvSpPr/>
          <p:nvPr/>
        </p:nvSpPr>
        <p:spPr>
          <a:xfrm>
            <a:off x="9957816" y="749808"/>
            <a:ext cx="22860" cy="22860"/>
          </a:xfrm>
          <a:prstGeom prst="ellipse">
            <a:avLst/>
          </a:prstGeom>
          <a:solidFill>
            <a:srgbClr val="CFE0F8">
              <a:alpha val="92000"/>
            </a:srgbClr>
          </a:solidFill>
          <a:ln w="12700">
            <a:solidFill>
              <a:srgbClr val="CFE0F8">
                <a:alpha val="0"/>
              </a:srgbClr>
            </a:solidFill>
            <a:prstDash val="solid"/>
          </a:ln>
        </p:spPr>
      </p:sp>
      <p:sp>
        <p:nvSpPr>
          <p:cNvPr id="44" name="Shape 42"/>
          <p:cNvSpPr/>
          <p:nvPr/>
        </p:nvSpPr>
        <p:spPr>
          <a:xfrm>
            <a:off x="10158984" y="749808"/>
            <a:ext cx="22860" cy="22860"/>
          </a:xfrm>
          <a:prstGeom prst="ellipse">
            <a:avLst/>
          </a:prstGeom>
          <a:solidFill>
            <a:srgbClr val="CFE0F8">
              <a:alpha val="92000"/>
            </a:srgbClr>
          </a:solidFill>
          <a:ln w="12700">
            <a:solidFill>
              <a:srgbClr val="CFE0F8">
                <a:alpha val="0"/>
              </a:srgbClr>
            </a:solidFill>
            <a:prstDash val="solid"/>
          </a:ln>
        </p:spPr>
      </p:sp>
      <p:sp>
        <p:nvSpPr>
          <p:cNvPr id="45" name="Shape 43"/>
          <p:cNvSpPr/>
          <p:nvPr/>
        </p:nvSpPr>
        <p:spPr>
          <a:xfrm>
            <a:off x="10360152" y="749808"/>
            <a:ext cx="22860" cy="22860"/>
          </a:xfrm>
          <a:prstGeom prst="ellipse">
            <a:avLst/>
          </a:prstGeom>
          <a:solidFill>
            <a:srgbClr val="CFE0F8">
              <a:alpha val="92000"/>
            </a:srgbClr>
          </a:solidFill>
          <a:ln w="12700">
            <a:solidFill>
              <a:srgbClr val="CFE0F8">
                <a:alpha val="0"/>
              </a:srgbClr>
            </a:solidFill>
            <a:prstDash val="solid"/>
          </a:ln>
        </p:spPr>
      </p:sp>
      <p:sp>
        <p:nvSpPr>
          <p:cNvPr id="46" name="Shape 44"/>
          <p:cNvSpPr/>
          <p:nvPr/>
        </p:nvSpPr>
        <p:spPr>
          <a:xfrm>
            <a:off x="10561320" y="749808"/>
            <a:ext cx="22860" cy="22860"/>
          </a:xfrm>
          <a:prstGeom prst="ellipse">
            <a:avLst/>
          </a:prstGeom>
          <a:solidFill>
            <a:srgbClr val="CFE0F8">
              <a:alpha val="92000"/>
            </a:srgbClr>
          </a:solidFill>
          <a:ln w="12700">
            <a:solidFill>
              <a:srgbClr val="CFE0F8">
                <a:alpha val="0"/>
              </a:srgbClr>
            </a:solidFill>
            <a:prstDash val="solid"/>
          </a:ln>
        </p:spPr>
      </p:sp>
      <p:sp>
        <p:nvSpPr>
          <p:cNvPr id="47" name="Shape 45"/>
          <p:cNvSpPr/>
          <p:nvPr/>
        </p:nvSpPr>
        <p:spPr>
          <a:xfrm>
            <a:off x="10762488" y="749808"/>
            <a:ext cx="22860" cy="22860"/>
          </a:xfrm>
          <a:prstGeom prst="ellipse">
            <a:avLst/>
          </a:prstGeom>
          <a:solidFill>
            <a:srgbClr val="CFE0F8">
              <a:alpha val="92000"/>
            </a:srgbClr>
          </a:solidFill>
          <a:ln w="12700">
            <a:solidFill>
              <a:srgbClr val="CFE0F8">
                <a:alpha val="0"/>
              </a:srgbClr>
            </a:solidFill>
            <a:prstDash val="solid"/>
          </a:ln>
        </p:spPr>
      </p:sp>
      <p:sp>
        <p:nvSpPr>
          <p:cNvPr id="48" name="Shape 46"/>
          <p:cNvSpPr/>
          <p:nvPr/>
        </p:nvSpPr>
        <p:spPr>
          <a:xfrm>
            <a:off x="10963656" y="749808"/>
            <a:ext cx="22860" cy="22860"/>
          </a:xfrm>
          <a:prstGeom prst="ellipse">
            <a:avLst/>
          </a:prstGeom>
          <a:solidFill>
            <a:srgbClr val="CFE0F8">
              <a:alpha val="92000"/>
            </a:srgbClr>
          </a:solidFill>
          <a:ln w="12700">
            <a:solidFill>
              <a:srgbClr val="CFE0F8">
                <a:alpha val="0"/>
              </a:srgbClr>
            </a:solidFill>
            <a:prstDash val="solid"/>
          </a:ln>
        </p:spPr>
      </p:sp>
      <p:sp>
        <p:nvSpPr>
          <p:cNvPr id="49" name="Shape 47"/>
          <p:cNvSpPr/>
          <p:nvPr/>
        </p:nvSpPr>
        <p:spPr>
          <a:xfrm>
            <a:off x="11164824" y="749808"/>
            <a:ext cx="22860" cy="22860"/>
          </a:xfrm>
          <a:prstGeom prst="ellipse">
            <a:avLst/>
          </a:prstGeom>
          <a:solidFill>
            <a:srgbClr val="CFE0F8">
              <a:alpha val="92000"/>
            </a:srgbClr>
          </a:solidFill>
          <a:ln w="12700">
            <a:solidFill>
              <a:srgbClr val="CFE0F8">
                <a:alpha val="0"/>
              </a:srgbClr>
            </a:solidFill>
            <a:prstDash val="solid"/>
          </a:ln>
        </p:spPr>
      </p:sp>
      <p:sp>
        <p:nvSpPr>
          <p:cNvPr id="50" name="Shape 48"/>
          <p:cNvSpPr/>
          <p:nvPr/>
        </p:nvSpPr>
        <p:spPr>
          <a:xfrm>
            <a:off x="11365992" y="749808"/>
            <a:ext cx="22860" cy="22860"/>
          </a:xfrm>
          <a:prstGeom prst="ellipse">
            <a:avLst/>
          </a:prstGeom>
          <a:solidFill>
            <a:srgbClr val="CFE0F8">
              <a:alpha val="92000"/>
            </a:srgbClr>
          </a:solidFill>
          <a:ln w="12700">
            <a:solidFill>
              <a:srgbClr val="CFE0F8">
                <a:alpha val="0"/>
              </a:srgbClr>
            </a:solidFill>
            <a:prstDash val="solid"/>
          </a:ln>
        </p:spPr>
      </p:sp>
      <p:sp>
        <p:nvSpPr>
          <p:cNvPr id="51" name="Shape 49"/>
          <p:cNvSpPr/>
          <p:nvPr/>
        </p:nvSpPr>
        <p:spPr>
          <a:xfrm>
            <a:off x="11567160" y="749808"/>
            <a:ext cx="22860" cy="22860"/>
          </a:xfrm>
          <a:prstGeom prst="ellipse">
            <a:avLst/>
          </a:prstGeom>
          <a:solidFill>
            <a:srgbClr val="CFE0F8">
              <a:alpha val="92000"/>
            </a:srgbClr>
          </a:solidFill>
          <a:ln w="12700">
            <a:solidFill>
              <a:srgbClr val="CFE0F8">
                <a:alpha val="0"/>
              </a:srgbClr>
            </a:solidFill>
            <a:prstDash val="solid"/>
          </a:ln>
        </p:spPr>
      </p:sp>
      <p:sp>
        <p:nvSpPr>
          <p:cNvPr id="52" name="Shape 50"/>
          <p:cNvSpPr/>
          <p:nvPr/>
        </p:nvSpPr>
        <p:spPr>
          <a:xfrm>
            <a:off x="11768328" y="749808"/>
            <a:ext cx="22860" cy="22860"/>
          </a:xfrm>
          <a:prstGeom prst="ellipse">
            <a:avLst/>
          </a:prstGeom>
          <a:solidFill>
            <a:srgbClr val="CFE0F8">
              <a:alpha val="92000"/>
            </a:srgbClr>
          </a:solidFill>
          <a:ln w="12700">
            <a:solidFill>
              <a:srgbClr val="CFE0F8">
                <a:alpha val="0"/>
              </a:srgbClr>
            </a:solidFill>
            <a:prstDash val="solid"/>
          </a:ln>
        </p:spPr>
      </p:sp>
      <p:sp>
        <p:nvSpPr>
          <p:cNvPr id="53" name="Shape 51"/>
          <p:cNvSpPr/>
          <p:nvPr/>
        </p:nvSpPr>
        <p:spPr>
          <a:xfrm>
            <a:off x="11969496" y="749808"/>
            <a:ext cx="22860" cy="22860"/>
          </a:xfrm>
          <a:prstGeom prst="ellipse">
            <a:avLst/>
          </a:prstGeom>
          <a:solidFill>
            <a:srgbClr val="CFE0F8">
              <a:alpha val="92000"/>
            </a:srgbClr>
          </a:solidFill>
          <a:ln w="12700">
            <a:solidFill>
              <a:srgbClr val="CFE0F8">
                <a:alpha val="0"/>
              </a:srgbClr>
            </a:solidFill>
            <a:prstDash val="solid"/>
          </a:ln>
        </p:spPr>
      </p:sp>
      <p:sp>
        <p:nvSpPr>
          <p:cNvPr id="54" name="Shape 52"/>
          <p:cNvSpPr/>
          <p:nvPr/>
        </p:nvSpPr>
        <p:spPr>
          <a:xfrm>
            <a:off x="9555480" y="932688"/>
            <a:ext cx="22860" cy="22860"/>
          </a:xfrm>
          <a:prstGeom prst="ellipse">
            <a:avLst/>
          </a:prstGeom>
          <a:solidFill>
            <a:srgbClr val="CFE0F8">
              <a:alpha val="92000"/>
            </a:srgbClr>
          </a:solidFill>
          <a:ln w="12700">
            <a:solidFill>
              <a:srgbClr val="CFE0F8">
                <a:alpha val="0"/>
              </a:srgbClr>
            </a:solidFill>
            <a:prstDash val="solid"/>
          </a:ln>
        </p:spPr>
      </p:sp>
      <p:sp>
        <p:nvSpPr>
          <p:cNvPr id="55" name="Shape 53"/>
          <p:cNvSpPr/>
          <p:nvPr/>
        </p:nvSpPr>
        <p:spPr>
          <a:xfrm>
            <a:off x="9756648" y="932688"/>
            <a:ext cx="22860" cy="22860"/>
          </a:xfrm>
          <a:prstGeom prst="ellipse">
            <a:avLst/>
          </a:prstGeom>
          <a:solidFill>
            <a:srgbClr val="CFE0F8">
              <a:alpha val="92000"/>
            </a:srgbClr>
          </a:solidFill>
          <a:ln w="12700">
            <a:solidFill>
              <a:srgbClr val="CFE0F8">
                <a:alpha val="0"/>
              </a:srgbClr>
            </a:solidFill>
            <a:prstDash val="solid"/>
          </a:ln>
        </p:spPr>
      </p:sp>
      <p:sp>
        <p:nvSpPr>
          <p:cNvPr id="56" name="Shape 54"/>
          <p:cNvSpPr/>
          <p:nvPr/>
        </p:nvSpPr>
        <p:spPr>
          <a:xfrm>
            <a:off x="9957816" y="932688"/>
            <a:ext cx="22860" cy="22860"/>
          </a:xfrm>
          <a:prstGeom prst="ellipse">
            <a:avLst/>
          </a:prstGeom>
          <a:solidFill>
            <a:srgbClr val="CFE0F8">
              <a:alpha val="92000"/>
            </a:srgbClr>
          </a:solidFill>
          <a:ln w="12700">
            <a:solidFill>
              <a:srgbClr val="CFE0F8">
                <a:alpha val="0"/>
              </a:srgbClr>
            </a:solidFill>
            <a:prstDash val="solid"/>
          </a:ln>
        </p:spPr>
      </p:sp>
      <p:sp>
        <p:nvSpPr>
          <p:cNvPr id="57" name="Shape 55"/>
          <p:cNvSpPr/>
          <p:nvPr/>
        </p:nvSpPr>
        <p:spPr>
          <a:xfrm>
            <a:off x="10158984" y="932688"/>
            <a:ext cx="22860" cy="22860"/>
          </a:xfrm>
          <a:prstGeom prst="ellipse">
            <a:avLst/>
          </a:prstGeom>
          <a:solidFill>
            <a:srgbClr val="CFE0F8">
              <a:alpha val="92000"/>
            </a:srgbClr>
          </a:solidFill>
          <a:ln w="12700">
            <a:solidFill>
              <a:srgbClr val="CFE0F8">
                <a:alpha val="0"/>
              </a:srgbClr>
            </a:solidFill>
            <a:prstDash val="solid"/>
          </a:ln>
        </p:spPr>
      </p:sp>
      <p:sp>
        <p:nvSpPr>
          <p:cNvPr id="58" name="Shape 56"/>
          <p:cNvSpPr/>
          <p:nvPr/>
        </p:nvSpPr>
        <p:spPr>
          <a:xfrm>
            <a:off x="10360152" y="932688"/>
            <a:ext cx="22860" cy="22860"/>
          </a:xfrm>
          <a:prstGeom prst="ellipse">
            <a:avLst/>
          </a:prstGeom>
          <a:solidFill>
            <a:srgbClr val="CFE0F8">
              <a:alpha val="92000"/>
            </a:srgbClr>
          </a:solidFill>
          <a:ln w="12700">
            <a:solidFill>
              <a:srgbClr val="CFE0F8">
                <a:alpha val="0"/>
              </a:srgbClr>
            </a:solidFill>
            <a:prstDash val="solid"/>
          </a:ln>
        </p:spPr>
      </p:sp>
      <p:sp>
        <p:nvSpPr>
          <p:cNvPr id="59" name="Shape 57"/>
          <p:cNvSpPr/>
          <p:nvPr/>
        </p:nvSpPr>
        <p:spPr>
          <a:xfrm>
            <a:off x="10561320" y="932688"/>
            <a:ext cx="22860" cy="22860"/>
          </a:xfrm>
          <a:prstGeom prst="ellipse">
            <a:avLst/>
          </a:prstGeom>
          <a:solidFill>
            <a:srgbClr val="CFE0F8">
              <a:alpha val="92000"/>
            </a:srgbClr>
          </a:solidFill>
          <a:ln w="12700">
            <a:solidFill>
              <a:srgbClr val="CFE0F8">
                <a:alpha val="0"/>
              </a:srgbClr>
            </a:solidFill>
            <a:prstDash val="solid"/>
          </a:ln>
        </p:spPr>
      </p:sp>
      <p:sp>
        <p:nvSpPr>
          <p:cNvPr id="60" name="Shape 58"/>
          <p:cNvSpPr/>
          <p:nvPr/>
        </p:nvSpPr>
        <p:spPr>
          <a:xfrm>
            <a:off x="10762488" y="932688"/>
            <a:ext cx="22860" cy="22860"/>
          </a:xfrm>
          <a:prstGeom prst="ellipse">
            <a:avLst/>
          </a:prstGeom>
          <a:solidFill>
            <a:srgbClr val="CFE0F8">
              <a:alpha val="92000"/>
            </a:srgbClr>
          </a:solidFill>
          <a:ln w="12700">
            <a:solidFill>
              <a:srgbClr val="CFE0F8">
                <a:alpha val="0"/>
              </a:srgbClr>
            </a:solidFill>
            <a:prstDash val="solid"/>
          </a:ln>
        </p:spPr>
      </p:sp>
      <p:sp>
        <p:nvSpPr>
          <p:cNvPr id="61" name="Shape 59"/>
          <p:cNvSpPr/>
          <p:nvPr/>
        </p:nvSpPr>
        <p:spPr>
          <a:xfrm>
            <a:off x="10963656" y="932688"/>
            <a:ext cx="22860" cy="22860"/>
          </a:xfrm>
          <a:prstGeom prst="ellipse">
            <a:avLst/>
          </a:prstGeom>
          <a:solidFill>
            <a:srgbClr val="CFE0F8">
              <a:alpha val="92000"/>
            </a:srgbClr>
          </a:solidFill>
          <a:ln w="12700">
            <a:solidFill>
              <a:srgbClr val="CFE0F8">
                <a:alpha val="0"/>
              </a:srgbClr>
            </a:solidFill>
            <a:prstDash val="solid"/>
          </a:ln>
        </p:spPr>
      </p:sp>
      <p:sp>
        <p:nvSpPr>
          <p:cNvPr id="62" name="Shape 60"/>
          <p:cNvSpPr/>
          <p:nvPr/>
        </p:nvSpPr>
        <p:spPr>
          <a:xfrm>
            <a:off x="11164824" y="932688"/>
            <a:ext cx="22860" cy="22860"/>
          </a:xfrm>
          <a:prstGeom prst="ellipse">
            <a:avLst/>
          </a:prstGeom>
          <a:solidFill>
            <a:srgbClr val="CFE0F8">
              <a:alpha val="92000"/>
            </a:srgbClr>
          </a:solidFill>
          <a:ln w="12700">
            <a:solidFill>
              <a:srgbClr val="CFE0F8">
                <a:alpha val="0"/>
              </a:srgbClr>
            </a:solidFill>
            <a:prstDash val="solid"/>
          </a:ln>
        </p:spPr>
      </p:sp>
      <p:sp>
        <p:nvSpPr>
          <p:cNvPr id="63" name="Shape 61"/>
          <p:cNvSpPr/>
          <p:nvPr/>
        </p:nvSpPr>
        <p:spPr>
          <a:xfrm>
            <a:off x="11365992" y="932688"/>
            <a:ext cx="22860" cy="22860"/>
          </a:xfrm>
          <a:prstGeom prst="ellipse">
            <a:avLst/>
          </a:prstGeom>
          <a:solidFill>
            <a:srgbClr val="CFE0F8">
              <a:alpha val="92000"/>
            </a:srgbClr>
          </a:solidFill>
          <a:ln w="12700">
            <a:solidFill>
              <a:srgbClr val="CFE0F8">
                <a:alpha val="0"/>
              </a:srgbClr>
            </a:solidFill>
            <a:prstDash val="solid"/>
          </a:ln>
        </p:spPr>
      </p:sp>
      <p:sp>
        <p:nvSpPr>
          <p:cNvPr id="64" name="Shape 62"/>
          <p:cNvSpPr/>
          <p:nvPr/>
        </p:nvSpPr>
        <p:spPr>
          <a:xfrm>
            <a:off x="11567160" y="932688"/>
            <a:ext cx="22860" cy="22860"/>
          </a:xfrm>
          <a:prstGeom prst="ellipse">
            <a:avLst/>
          </a:prstGeom>
          <a:solidFill>
            <a:srgbClr val="CFE0F8">
              <a:alpha val="92000"/>
            </a:srgbClr>
          </a:solidFill>
          <a:ln w="12700">
            <a:solidFill>
              <a:srgbClr val="CFE0F8">
                <a:alpha val="0"/>
              </a:srgbClr>
            </a:solidFill>
            <a:prstDash val="solid"/>
          </a:ln>
        </p:spPr>
      </p:sp>
      <p:sp>
        <p:nvSpPr>
          <p:cNvPr id="65" name="Shape 63"/>
          <p:cNvSpPr/>
          <p:nvPr/>
        </p:nvSpPr>
        <p:spPr>
          <a:xfrm>
            <a:off x="11768328" y="932688"/>
            <a:ext cx="22860" cy="22860"/>
          </a:xfrm>
          <a:prstGeom prst="ellipse">
            <a:avLst/>
          </a:prstGeom>
          <a:solidFill>
            <a:srgbClr val="CFE0F8">
              <a:alpha val="92000"/>
            </a:srgbClr>
          </a:solidFill>
          <a:ln w="12700">
            <a:solidFill>
              <a:srgbClr val="CFE0F8">
                <a:alpha val="0"/>
              </a:srgbClr>
            </a:solidFill>
            <a:prstDash val="solid"/>
          </a:ln>
        </p:spPr>
      </p:sp>
      <p:sp>
        <p:nvSpPr>
          <p:cNvPr id="66" name="Shape 64"/>
          <p:cNvSpPr/>
          <p:nvPr/>
        </p:nvSpPr>
        <p:spPr>
          <a:xfrm>
            <a:off x="11969496" y="932688"/>
            <a:ext cx="22860" cy="22860"/>
          </a:xfrm>
          <a:prstGeom prst="ellipse">
            <a:avLst/>
          </a:prstGeom>
          <a:solidFill>
            <a:srgbClr val="CFE0F8">
              <a:alpha val="92000"/>
            </a:srgbClr>
          </a:solidFill>
          <a:ln w="12700">
            <a:solidFill>
              <a:srgbClr val="CFE0F8">
                <a:alpha val="0"/>
              </a:srgbClr>
            </a:solidFill>
            <a:prstDash val="solid"/>
          </a:ln>
        </p:spPr>
      </p:sp>
      <p:sp>
        <p:nvSpPr>
          <p:cNvPr id="67" name="Shape 65"/>
          <p:cNvSpPr/>
          <p:nvPr/>
        </p:nvSpPr>
        <p:spPr>
          <a:xfrm>
            <a:off x="9555480" y="1115568"/>
            <a:ext cx="22860" cy="22860"/>
          </a:xfrm>
          <a:prstGeom prst="ellipse">
            <a:avLst/>
          </a:prstGeom>
          <a:solidFill>
            <a:srgbClr val="CFE0F8">
              <a:alpha val="92000"/>
            </a:srgbClr>
          </a:solidFill>
          <a:ln w="12700">
            <a:solidFill>
              <a:srgbClr val="CFE0F8">
                <a:alpha val="0"/>
              </a:srgbClr>
            </a:solidFill>
            <a:prstDash val="solid"/>
          </a:ln>
        </p:spPr>
      </p:sp>
      <p:sp>
        <p:nvSpPr>
          <p:cNvPr id="68" name="Shape 66"/>
          <p:cNvSpPr/>
          <p:nvPr/>
        </p:nvSpPr>
        <p:spPr>
          <a:xfrm>
            <a:off x="9756648" y="1115568"/>
            <a:ext cx="22860" cy="22860"/>
          </a:xfrm>
          <a:prstGeom prst="ellipse">
            <a:avLst/>
          </a:prstGeom>
          <a:solidFill>
            <a:srgbClr val="CFE0F8">
              <a:alpha val="92000"/>
            </a:srgbClr>
          </a:solidFill>
          <a:ln w="12700">
            <a:solidFill>
              <a:srgbClr val="CFE0F8">
                <a:alpha val="0"/>
              </a:srgbClr>
            </a:solidFill>
            <a:prstDash val="solid"/>
          </a:ln>
        </p:spPr>
      </p:sp>
      <p:sp>
        <p:nvSpPr>
          <p:cNvPr id="69" name="Shape 67"/>
          <p:cNvSpPr/>
          <p:nvPr/>
        </p:nvSpPr>
        <p:spPr>
          <a:xfrm>
            <a:off x="9957816" y="1115568"/>
            <a:ext cx="22860" cy="22860"/>
          </a:xfrm>
          <a:prstGeom prst="ellipse">
            <a:avLst/>
          </a:prstGeom>
          <a:solidFill>
            <a:srgbClr val="CFE0F8">
              <a:alpha val="92000"/>
            </a:srgbClr>
          </a:solidFill>
          <a:ln w="12700">
            <a:solidFill>
              <a:srgbClr val="CFE0F8">
                <a:alpha val="0"/>
              </a:srgbClr>
            </a:solidFill>
            <a:prstDash val="solid"/>
          </a:ln>
        </p:spPr>
      </p:sp>
      <p:sp>
        <p:nvSpPr>
          <p:cNvPr id="70" name="Shape 68"/>
          <p:cNvSpPr/>
          <p:nvPr/>
        </p:nvSpPr>
        <p:spPr>
          <a:xfrm>
            <a:off x="10158984" y="1115568"/>
            <a:ext cx="22860" cy="22860"/>
          </a:xfrm>
          <a:prstGeom prst="ellipse">
            <a:avLst/>
          </a:prstGeom>
          <a:solidFill>
            <a:srgbClr val="CFE0F8">
              <a:alpha val="92000"/>
            </a:srgbClr>
          </a:solidFill>
          <a:ln w="12700">
            <a:solidFill>
              <a:srgbClr val="CFE0F8">
                <a:alpha val="0"/>
              </a:srgbClr>
            </a:solidFill>
            <a:prstDash val="solid"/>
          </a:ln>
        </p:spPr>
      </p:sp>
      <p:sp>
        <p:nvSpPr>
          <p:cNvPr id="71" name="Shape 69"/>
          <p:cNvSpPr/>
          <p:nvPr/>
        </p:nvSpPr>
        <p:spPr>
          <a:xfrm>
            <a:off x="10360152" y="1115568"/>
            <a:ext cx="22860" cy="22860"/>
          </a:xfrm>
          <a:prstGeom prst="ellipse">
            <a:avLst/>
          </a:prstGeom>
          <a:solidFill>
            <a:srgbClr val="CFE0F8">
              <a:alpha val="92000"/>
            </a:srgbClr>
          </a:solidFill>
          <a:ln w="12700">
            <a:solidFill>
              <a:srgbClr val="CFE0F8">
                <a:alpha val="0"/>
              </a:srgbClr>
            </a:solidFill>
            <a:prstDash val="solid"/>
          </a:ln>
        </p:spPr>
      </p:sp>
      <p:sp>
        <p:nvSpPr>
          <p:cNvPr id="72" name="Shape 70"/>
          <p:cNvSpPr/>
          <p:nvPr/>
        </p:nvSpPr>
        <p:spPr>
          <a:xfrm>
            <a:off x="10561320" y="1115568"/>
            <a:ext cx="22860" cy="22860"/>
          </a:xfrm>
          <a:prstGeom prst="ellipse">
            <a:avLst/>
          </a:prstGeom>
          <a:solidFill>
            <a:srgbClr val="CFE0F8">
              <a:alpha val="92000"/>
            </a:srgbClr>
          </a:solidFill>
          <a:ln w="12700">
            <a:solidFill>
              <a:srgbClr val="CFE0F8">
                <a:alpha val="0"/>
              </a:srgbClr>
            </a:solidFill>
            <a:prstDash val="solid"/>
          </a:ln>
        </p:spPr>
      </p:sp>
      <p:sp>
        <p:nvSpPr>
          <p:cNvPr id="73" name="Shape 71"/>
          <p:cNvSpPr/>
          <p:nvPr/>
        </p:nvSpPr>
        <p:spPr>
          <a:xfrm>
            <a:off x="10762488" y="1115568"/>
            <a:ext cx="22860" cy="22860"/>
          </a:xfrm>
          <a:prstGeom prst="ellipse">
            <a:avLst/>
          </a:prstGeom>
          <a:solidFill>
            <a:srgbClr val="CFE0F8">
              <a:alpha val="92000"/>
            </a:srgbClr>
          </a:solidFill>
          <a:ln w="12700">
            <a:solidFill>
              <a:srgbClr val="CFE0F8">
                <a:alpha val="0"/>
              </a:srgbClr>
            </a:solidFill>
            <a:prstDash val="solid"/>
          </a:ln>
        </p:spPr>
      </p:sp>
      <p:sp>
        <p:nvSpPr>
          <p:cNvPr id="74" name="Shape 72"/>
          <p:cNvSpPr/>
          <p:nvPr/>
        </p:nvSpPr>
        <p:spPr>
          <a:xfrm>
            <a:off x="10963656" y="1115568"/>
            <a:ext cx="22860" cy="22860"/>
          </a:xfrm>
          <a:prstGeom prst="ellipse">
            <a:avLst/>
          </a:prstGeom>
          <a:solidFill>
            <a:srgbClr val="CFE0F8">
              <a:alpha val="92000"/>
            </a:srgbClr>
          </a:solidFill>
          <a:ln w="12700">
            <a:solidFill>
              <a:srgbClr val="CFE0F8">
                <a:alpha val="0"/>
              </a:srgbClr>
            </a:solidFill>
            <a:prstDash val="solid"/>
          </a:ln>
        </p:spPr>
      </p:sp>
      <p:sp>
        <p:nvSpPr>
          <p:cNvPr id="75" name="Shape 73"/>
          <p:cNvSpPr/>
          <p:nvPr/>
        </p:nvSpPr>
        <p:spPr>
          <a:xfrm>
            <a:off x="11164824" y="1115568"/>
            <a:ext cx="22860" cy="22860"/>
          </a:xfrm>
          <a:prstGeom prst="ellipse">
            <a:avLst/>
          </a:prstGeom>
          <a:solidFill>
            <a:srgbClr val="CFE0F8">
              <a:alpha val="92000"/>
            </a:srgbClr>
          </a:solidFill>
          <a:ln w="12700">
            <a:solidFill>
              <a:srgbClr val="CFE0F8">
                <a:alpha val="0"/>
              </a:srgbClr>
            </a:solidFill>
            <a:prstDash val="solid"/>
          </a:ln>
        </p:spPr>
      </p:sp>
      <p:sp>
        <p:nvSpPr>
          <p:cNvPr id="76" name="Shape 74"/>
          <p:cNvSpPr/>
          <p:nvPr/>
        </p:nvSpPr>
        <p:spPr>
          <a:xfrm>
            <a:off x="11365992" y="1115568"/>
            <a:ext cx="22860" cy="22860"/>
          </a:xfrm>
          <a:prstGeom prst="ellipse">
            <a:avLst/>
          </a:prstGeom>
          <a:solidFill>
            <a:srgbClr val="CFE0F8">
              <a:alpha val="92000"/>
            </a:srgbClr>
          </a:solidFill>
          <a:ln w="12700">
            <a:solidFill>
              <a:srgbClr val="CFE0F8">
                <a:alpha val="0"/>
              </a:srgbClr>
            </a:solidFill>
            <a:prstDash val="solid"/>
          </a:ln>
        </p:spPr>
      </p:sp>
      <p:sp>
        <p:nvSpPr>
          <p:cNvPr id="77" name="Shape 75"/>
          <p:cNvSpPr/>
          <p:nvPr/>
        </p:nvSpPr>
        <p:spPr>
          <a:xfrm>
            <a:off x="11567160" y="1115568"/>
            <a:ext cx="22860" cy="22860"/>
          </a:xfrm>
          <a:prstGeom prst="ellipse">
            <a:avLst/>
          </a:prstGeom>
          <a:solidFill>
            <a:srgbClr val="CFE0F8">
              <a:alpha val="92000"/>
            </a:srgbClr>
          </a:solidFill>
          <a:ln w="12700">
            <a:solidFill>
              <a:srgbClr val="CFE0F8">
                <a:alpha val="0"/>
              </a:srgbClr>
            </a:solidFill>
            <a:prstDash val="solid"/>
          </a:ln>
        </p:spPr>
      </p:sp>
      <p:sp>
        <p:nvSpPr>
          <p:cNvPr id="78" name="Shape 76"/>
          <p:cNvSpPr/>
          <p:nvPr/>
        </p:nvSpPr>
        <p:spPr>
          <a:xfrm>
            <a:off x="11768328" y="1115568"/>
            <a:ext cx="22860" cy="22860"/>
          </a:xfrm>
          <a:prstGeom prst="ellipse">
            <a:avLst/>
          </a:prstGeom>
          <a:solidFill>
            <a:srgbClr val="CFE0F8">
              <a:alpha val="92000"/>
            </a:srgbClr>
          </a:solidFill>
          <a:ln w="12700">
            <a:solidFill>
              <a:srgbClr val="CFE0F8">
                <a:alpha val="0"/>
              </a:srgbClr>
            </a:solidFill>
            <a:prstDash val="solid"/>
          </a:ln>
        </p:spPr>
      </p:sp>
      <p:sp>
        <p:nvSpPr>
          <p:cNvPr id="79" name="Shape 77"/>
          <p:cNvSpPr/>
          <p:nvPr/>
        </p:nvSpPr>
        <p:spPr>
          <a:xfrm>
            <a:off x="11969496" y="1115568"/>
            <a:ext cx="22860" cy="22860"/>
          </a:xfrm>
          <a:prstGeom prst="ellipse">
            <a:avLst/>
          </a:prstGeom>
          <a:solidFill>
            <a:srgbClr val="CFE0F8">
              <a:alpha val="92000"/>
            </a:srgbClr>
          </a:solidFill>
          <a:ln w="12700">
            <a:solidFill>
              <a:srgbClr val="CFE0F8">
                <a:alpha val="0"/>
              </a:srgbClr>
            </a:solidFill>
            <a:prstDash val="solid"/>
          </a:ln>
        </p:spPr>
      </p:sp>
      <p:sp>
        <p:nvSpPr>
          <p:cNvPr id="80" name="Shape 78"/>
          <p:cNvSpPr/>
          <p:nvPr/>
        </p:nvSpPr>
        <p:spPr>
          <a:xfrm>
            <a:off x="9555480" y="1298448"/>
            <a:ext cx="22860" cy="22860"/>
          </a:xfrm>
          <a:prstGeom prst="ellipse">
            <a:avLst/>
          </a:prstGeom>
          <a:solidFill>
            <a:srgbClr val="CFE0F8">
              <a:alpha val="92000"/>
            </a:srgbClr>
          </a:solidFill>
          <a:ln w="12700">
            <a:solidFill>
              <a:srgbClr val="CFE0F8">
                <a:alpha val="0"/>
              </a:srgbClr>
            </a:solidFill>
            <a:prstDash val="solid"/>
          </a:ln>
        </p:spPr>
      </p:sp>
      <p:sp>
        <p:nvSpPr>
          <p:cNvPr id="81" name="Shape 79"/>
          <p:cNvSpPr/>
          <p:nvPr/>
        </p:nvSpPr>
        <p:spPr>
          <a:xfrm>
            <a:off x="9756648" y="1298448"/>
            <a:ext cx="22860" cy="22860"/>
          </a:xfrm>
          <a:prstGeom prst="ellipse">
            <a:avLst/>
          </a:prstGeom>
          <a:solidFill>
            <a:srgbClr val="CFE0F8">
              <a:alpha val="92000"/>
            </a:srgbClr>
          </a:solidFill>
          <a:ln w="12700">
            <a:solidFill>
              <a:srgbClr val="CFE0F8">
                <a:alpha val="0"/>
              </a:srgbClr>
            </a:solidFill>
            <a:prstDash val="solid"/>
          </a:ln>
        </p:spPr>
      </p:sp>
      <p:sp>
        <p:nvSpPr>
          <p:cNvPr id="82" name="Shape 80"/>
          <p:cNvSpPr/>
          <p:nvPr/>
        </p:nvSpPr>
        <p:spPr>
          <a:xfrm>
            <a:off x="9957816" y="1298448"/>
            <a:ext cx="22860" cy="22860"/>
          </a:xfrm>
          <a:prstGeom prst="ellipse">
            <a:avLst/>
          </a:prstGeom>
          <a:solidFill>
            <a:srgbClr val="CFE0F8">
              <a:alpha val="92000"/>
            </a:srgbClr>
          </a:solidFill>
          <a:ln w="12700">
            <a:solidFill>
              <a:srgbClr val="CFE0F8">
                <a:alpha val="0"/>
              </a:srgbClr>
            </a:solidFill>
            <a:prstDash val="solid"/>
          </a:ln>
        </p:spPr>
      </p:sp>
      <p:sp>
        <p:nvSpPr>
          <p:cNvPr id="83" name="Shape 81"/>
          <p:cNvSpPr/>
          <p:nvPr/>
        </p:nvSpPr>
        <p:spPr>
          <a:xfrm>
            <a:off x="10158984" y="1298448"/>
            <a:ext cx="22860" cy="22860"/>
          </a:xfrm>
          <a:prstGeom prst="ellipse">
            <a:avLst/>
          </a:prstGeom>
          <a:solidFill>
            <a:srgbClr val="CFE0F8">
              <a:alpha val="92000"/>
            </a:srgbClr>
          </a:solidFill>
          <a:ln w="12700">
            <a:solidFill>
              <a:srgbClr val="CFE0F8">
                <a:alpha val="0"/>
              </a:srgbClr>
            </a:solidFill>
            <a:prstDash val="solid"/>
          </a:ln>
        </p:spPr>
      </p:sp>
      <p:sp>
        <p:nvSpPr>
          <p:cNvPr id="84" name="Shape 82"/>
          <p:cNvSpPr/>
          <p:nvPr/>
        </p:nvSpPr>
        <p:spPr>
          <a:xfrm>
            <a:off x="10360152" y="1298448"/>
            <a:ext cx="22860" cy="22860"/>
          </a:xfrm>
          <a:prstGeom prst="ellipse">
            <a:avLst/>
          </a:prstGeom>
          <a:solidFill>
            <a:srgbClr val="CFE0F8">
              <a:alpha val="92000"/>
            </a:srgbClr>
          </a:solidFill>
          <a:ln w="12700">
            <a:solidFill>
              <a:srgbClr val="CFE0F8">
                <a:alpha val="0"/>
              </a:srgbClr>
            </a:solidFill>
            <a:prstDash val="solid"/>
          </a:ln>
        </p:spPr>
      </p:sp>
      <p:sp>
        <p:nvSpPr>
          <p:cNvPr id="85" name="Shape 83"/>
          <p:cNvSpPr/>
          <p:nvPr/>
        </p:nvSpPr>
        <p:spPr>
          <a:xfrm>
            <a:off x="10561320" y="1298448"/>
            <a:ext cx="22860" cy="22860"/>
          </a:xfrm>
          <a:prstGeom prst="ellipse">
            <a:avLst/>
          </a:prstGeom>
          <a:solidFill>
            <a:srgbClr val="CFE0F8">
              <a:alpha val="92000"/>
            </a:srgbClr>
          </a:solidFill>
          <a:ln w="12700">
            <a:solidFill>
              <a:srgbClr val="CFE0F8">
                <a:alpha val="0"/>
              </a:srgbClr>
            </a:solidFill>
            <a:prstDash val="solid"/>
          </a:ln>
        </p:spPr>
      </p:sp>
      <p:sp>
        <p:nvSpPr>
          <p:cNvPr id="86" name="Shape 84"/>
          <p:cNvSpPr/>
          <p:nvPr/>
        </p:nvSpPr>
        <p:spPr>
          <a:xfrm>
            <a:off x="10762488" y="1298448"/>
            <a:ext cx="22860" cy="22860"/>
          </a:xfrm>
          <a:prstGeom prst="ellipse">
            <a:avLst/>
          </a:prstGeom>
          <a:solidFill>
            <a:srgbClr val="CFE0F8">
              <a:alpha val="92000"/>
            </a:srgbClr>
          </a:solidFill>
          <a:ln w="12700">
            <a:solidFill>
              <a:srgbClr val="CFE0F8">
                <a:alpha val="0"/>
              </a:srgbClr>
            </a:solidFill>
            <a:prstDash val="solid"/>
          </a:ln>
        </p:spPr>
      </p:sp>
      <p:sp>
        <p:nvSpPr>
          <p:cNvPr id="87" name="Shape 85"/>
          <p:cNvSpPr/>
          <p:nvPr/>
        </p:nvSpPr>
        <p:spPr>
          <a:xfrm>
            <a:off x="10963656" y="1298448"/>
            <a:ext cx="22860" cy="22860"/>
          </a:xfrm>
          <a:prstGeom prst="ellipse">
            <a:avLst/>
          </a:prstGeom>
          <a:solidFill>
            <a:srgbClr val="CFE0F8">
              <a:alpha val="92000"/>
            </a:srgbClr>
          </a:solidFill>
          <a:ln w="12700">
            <a:solidFill>
              <a:srgbClr val="CFE0F8">
                <a:alpha val="0"/>
              </a:srgbClr>
            </a:solidFill>
            <a:prstDash val="solid"/>
          </a:ln>
        </p:spPr>
      </p:sp>
      <p:sp>
        <p:nvSpPr>
          <p:cNvPr id="88" name="Shape 86"/>
          <p:cNvSpPr/>
          <p:nvPr/>
        </p:nvSpPr>
        <p:spPr>
          <a:xfrm>
            <a:off x="11164824" y="1298448"/>
            <a:ext cx="22860" cy="22860"/>
          </a:xfrm>
          <a:prstGeom prst="ellipse">
            <a:avLst/>
          </a:prstGeom>
          <a:solidFill>
            <a:srgbClr val="CFE0F8">
              <a:alpha val="92000"/>
            </a:srgbClr>
          </a:solidFill>
          <a:ln w="12700">
            <a:solidFill>
              <a:srgbClr val="CFE0F8">
                <a:alpha val="0"/>
              </a:srgbClr>
            </a:solidFill>
            <a:prstDash val="solid"/>
          </a:ln>
        </p:spPr>
      </p:sp>
      <p:sp>
        <p:nvSpPr>
          <p:cNvPr id="89" name="Shape 87"/>
          <p:cNvSpPr/>
          <p:nvPr/>
        </p:nvSpPr>
        <p:spPr>
          <a:xfrm>
            <a:off x="11365992" y="1298448"/>
            <a:ext cx="22860" cy="22860"/>
          </a:xfrm>
          <a:prstGeom prst="ellipse">
            <a:avLst/>
          </a:prstGeom>
          <a:solidFill>
            <a:srgbClr val="CFE0F8">
              <a:alpha val="92000"/>
            </a:srgbClr>
          </a:solidFill>
          <a:ln w="12700">
            <a:solidFill>
              <a:srgbClr val="CFE0F8">
                <a:alpha val="0"/>
              </a:srgbClr>
            </a:solidFill>
            <a:prstDash val="solid"/>
          </a:ln>
        </p:spPr>
      </p:sp>
      <p:sp>
        <p:nvSpPr>
          <p:cNvPr id="90" name="Shape 88"/>
          <p:cNvSpPr/>
          <p:nvPr/>
        </p:nvSpPr>
        <p:spPr>
          <a:xfrm>
            <a:off x="11567160" y="1298448"/>
            <a:ext cx="22860" cy="22860"/>
          </a:xfrm>
          <a:prstGeom prst="ellipse">
            <a:avLst/>
          </a:prstGeom>
          <a:solidFill>
            <a:srgbClr val="CFE0F8">
              <a:alpha val="92000"/>
            </a:srgbClr>
          </a:solidFill>
          <a:ln w="12700">
            <a:solidFill>
              <a:srgbClr val="CFE0F8">
                <a:alpha val="0"/>
              </a:srgbClr>
            </a:solidFill>
            <a:prstDash val="solid"/>
          </a:ln>
        </p:spPr>
      </p:sp>
      <p:sp>
        <p:nvSpPr>
          <p:cNvPr id="91" name="Shape 89"/>
          <p:cNvSpPr/>
          <p:nvPr/>
        </p:nvSpPr>
        <p:spPr>
          <a:xfrm>
            <a:off x="11768328" y="1298448"/>
            <a:ext cx="22860" cy="22860"/>
          </a:xfrm>
          <a:prstGeom prst="ellipse">
            <a:avLst/>
          </a:prstGeom>
          <a:solidFill>
            <a:srgbClr val="CFE0F8">
              <a:alpha val="92000"/>
            </a:srgbClr>
          </a:solidFill>
          <a:ln w="12700">
            <a:solidFill>
              <a:srgbClr val="CFE0F8">
                <a:alpha val="0"/>
              </a:srgbClr>
            </a:solidFill>
            <a:prstDash val="solid"/>
          </a:ln>
        </p:spPr>
      </p:sp>
      <p:sp>
        <p:nvSpPr>
          <p:cNvPr id="92" name="Shape 90"/>
          <p:cNvSpPr/>
          <p:nvPr/>
        </p:nvSpPr>
        <p:spPr>
          <a:xfrm>
            <a:off x="11969496" y="1298448"/>
            <a:ext cx="22860" cy="22860"/>
          </a:xfrm>
          <a:prstGeom prst="ellipse">
            <a:avLst/>
          </a:prstGeom>
          <a:solidFill>
            <a:srgbClr val="CFE0F8">
              <a:alpha val="92000"/>
            </a:srgbClr>
          </a:solidFill>
          <a:ln w="12700">
            <a:solidFill>
              <a:srgbClr val="CFE0F8">
                <a:alpha val="0"/>
              </a:srgbClr>
            </a:solidFill>
            <a:prstDash val="solid"/>
          </a:ln>
        </p:spPr>
      </p:sp>
      <p:sp>
        <p:nvSpPr>
          <p:cNvPr id="93" name="Shape 91"/>
          <p:cNvSpPr/>
          <p:nvPr/>
        </p:nvSpPr>
        <p:spPr>
          <a:xfrm>
            <a:off x="9555480" y="1481328"/>
            <a:ext cx="22860" cy="22860"/>
          </a:xfrm>
          <a:prstGeom prst="ellipse">
            <a:avLst/>
          </a:prstGeom>
          <a:solidFill>
            <a:srgbClr val="CFE0F8">
              <a:alpha val="92000"/>
            </a:srgbClr>
          </a:solidFill>
          <a:ln w="12700">
            <a:solidFill>
              <a:srgbClr val="CFE0F8">
                <a:alpha val="0"/>
              </a:srgbClr>
            </a:solidFill>
            <a:prstDash val="solid"/>
          </a:ln>
        </p:spPr>
      </p:sp>
      <p:sp>
        <p:nvSpPr>
          <p:cNvPr id="94" name="Shape 92"/>
          <p:cNvSpPr/>
          <p:nvPr/>
        </p:nvSpPr>
        <p:spPr>
          <a:xfrm>
            <a:off x="9756648" y="1481328"/>
            <a:ext cx="22860" cy="22860"/>
          </a:xfrm>
          <a:prstGeom prst="ellipse">
            <a:avLst/>
          </a:prstGeom>
          <a:solidFill>
            <a:srgbClr val="CFE0F8">
              <a:alpha val="92000"/>
            </a:srgbClr>
          </a:solidFill>
          <a:ln w="12700">
            <a:solidFill>
              <a:srgbClr val="CFE0F8">
                <a:alpha val="0"/>
              </a:srgbClr>
            </a:solidFill>
            <a:prstDash val="solid"/>
          </a:ln>
        </p:spPr>
      </p:sp>
      <p:sp>
        <p:nvSpPr>
          <p:cNvPr id="95" name="Shape 93"/>
          <p:cNvSpPr/>
          <p:nvPr/>
        </p:nvSpPr>
        <p:spPr>
          <a:xfrm>
            <a:off x="9957816" y="1481328"/>
            <a:ext cx="22860" cy="22860"/>
          </a:xfrm>
          <a:prstGeom prst="ellipse">
            <a:avLst/>
          </a:prstGeom>
          <a:solidFill>
            <a:srgbClr val="CFE0F8">
              <a:alpha val="92000"/>
            </a:srgbClr>
          </a:solidFill>
          <a:ln w="12700">
            <a:solidFill>
              <a:srgbClr val="CFE0F8">
                <a:alpha val="0"/>
              </a:srgbClr>
            </a:solidFill>
            <a:prstDash val="solid"/>
          </a:ln>
        </p:spPr>
      </p:sp>
      <p:sp>
        <p:nvSpPr>
          <p:cNvPr id="96" name="Shape 94"/>
          <p:cNvSpPr/>
          <p:nvPr/>
        </p:nvSpPr>
        <p:spPr>
          <a:xfrm>
            <a:off x="10158984" y="1481328"/>
            <a:ext cx="22860" cy="22860"/>
          </a:xfrm>
          <a:prstGeom prst="ellipse">
            <a:avLst/>
          </a:prstGeom>
          <a:solidFill>
            <a:srgbClr val="CFE0F8">
              <a:alpha val="92000"/>
            </a:srgbClr>
          </a:solidFill>
          <a:ln w="12700">
            <a:solidFill>
              <a:srgbClr val="CFE0F8">
                <a:alpha val="0"/>
              </a:srgbClr>
            </a:solidFill>
            <a:prstDash val="solid"/>
          </a:ln>
        </p:spPr>
      </p:sp>
      <p:sp>
        <p:nvSpPr>
          <p:cNvPr id="97" name="Shape 95"/>
          <p:cNvSpPr/>
          <p:nvPr/>
        </p:nvSpPr>
        <p:spPr>
          <a:xfrm>
            <a:off x="10360152" y="1481328"/>
            <a:ext cx="22860" cy="22860"/>
          </a:xfrm>
          <a:prstGeom prst="ellipse">
            <a:avLst/>
          </a:prstGeom>
          <a:solidFill>
            <a:srgbClr val="CFE0F8">
              <a:alpha val="92000"/>
            </a:srgbClr>
          </a:solidFill>
          <a:ln w="12700">
            <a:solidFill>
              <a:srgbClr val="CFE0F8">
                <a:alpha val="0"/>
              </a:srgbClr>
            </a:solidFill>
            <a:prstDash val="solid"/>
          </a:ln>
        </p:spPr>
      </p:sp>
      <p:sp>
        <p:nvSpPr>
          <p:cNvPr id="98" name="Shape 96"/>
          <p:cNvSpPr/>
          <p:nvPr/>
        </p:nvSpPr>
        <p:spPr>
          <a:xfrm>
            <a:off x="10561320" y="1481328"/>
            <a:ext cx="22860" cy="22860"/>
          </a:xfrm>
          <a:prstGeom prst="ellipse">
            <a:avLst/>
          </a:prstGeom>
          <a:solidFill>
            <a:srgbClr val="CFE0F8">
              <a:alpha val="92000"/>
            </a:srgbClr>
          </a:solidFill>
          <a:ln w="12700">
            <a:solidFill>
              <a:srgbClr val="CFE0F8">
                <a:alpha val="0"/>
              </a:srgbClr>
            </a:solidFill>
            <a:prstDash val="solid"/>
          </a:ln>
        </p:spPr>
      </p:sp>
      <p:sp>
        <p:nvSpPr>
          <p:cNvPr id="99" name="Shape 97"/>
          <p:cNvSpPr/>
          <p:nvPr/>
        </p:nvSpPr>
        <p:spPr>
          <a:xfrm>
            <a:off x="10762488" y="1481328"/>
            <a:ext cx="22860" cy="22860"/>
          </a:xfrm>
          <a:prstGeom prst="ellipse">
            <a:avLst/>
          </a:prstGeom>
          <a:solidFill>
            <a:srgbClr val="CFE0F8">
              <a:alpha val="92000"/>
            </a:srgbClr>
          </a:solidFill>
          <a:ln w="12700">
            <a:solidFill>
              <a:srgbClr val="CFE0F8">
                <a:alpha val="0"/>
              </a:srgbClr>
            </a:solidFill>
            <a:prstDash val="solid"/>
          </a:ln>
        </p:spPr>
      </p:sp>
      <p:sp>
        <p:nvSpPr>
          <p:cNvPr id="100" name="Shape 98"/>
          <p:cNvSpPr/>
          <p:nvPr/>
        </p:nvSpPr>
        <p:spPr>
          <a:xfrm>
            <a:off x="10963656" y="1481328"/>
            <a:ext cx="22860" cy="22860"/>
          </a:xfrm>
          <a:prstGeom prst="ellipse">
            <a:avLst/>
          </a:prstGeom>
          <a:solidFill>
            <a:srgbClr val="CFE0F8">
              <a:alpha val="92000"/>
            </a:srgbClr>
          </a:solidFill>
          <a:ln w="12700">
            <a:solidFill>
              <a:srgbClr val="CFE0F8">
                <a:alpha val="0"/>
              </a:srgbClr>
            </a:solidFill>
            <a:prstDash val="solid"/>
          </a:ln>
        </p:spPr>
      </p:sp>
      <p:sp>
        <p:nvSpPr>
          <p:cNvPr id="101" name="Shape 99"/>
          <p:cNvSpPr/>
          <p:nvPr/>
        </p:nvSpPr>
        <p:spPr>
          <a:xfrm>
            <a:off x="11164824" y="1481328"/>
            <a:ext cx="22860" cy="22860"/>
          </a:xfrm>
          <a:prstGeom prst="ellipse">
            <a:avLst/>
          </a:prstGeom>
          <a:solidFill>
            <a:srgbClr val="CFE0F8">
              <a:alpha val="92000"/>
            </a:srgbClr>
          </a:solidFill>
          <a:ln w="12700">
            <a:solidFill>
              <a:srgbClr val="CFE0F8">
                <a:alpha val="0"/>
              </a:srgbClr>
            </a:solidFill>
            <a:prstDash val="solid"/>
          </a:ln>
        </p:spPr>
      </p:sp>
      <p:sp>
        <p:nvSpPr>
          <p:cNvPr id="102" name="Shape 100"/>
          <p:cNvSpPr/>
          <p:nvPr/>
        </p:nvSpPr>
        <p:spPr>
          <a:xfrm>
            <a:off x="11365992" y="1481328"/>
            <a:ext cx="22860" cy="22860"/>
          </a:xfrm>
          <a:prstGeom prst="ellipse">
            <a:avLst/>
          </a:prstGeom>
          <a:solidFill>
            <a:srgbClr val="CFE0F8">
              <a:alpha val="92000"/>
            </a:srgbClr>
          </a:solidFill>
          <a:ln w="12700">
            <a:solidFill>
              <a:srgbClr val="CFE0F8">
                <a:alpha val="0"/>
              </a:srgbClr>
            </a:solidFill>
            <a:prstDash val="solid"/>
          </a:ln>
        </p:spPr>
      </p:sp>
      <p:sp>
        <p:nvSpPr>
          <p:cNvPr id="103" name="Shape 101"/>
          <p:cNvSpPr/>
          <p:nvPr/>
        </p:nvSpPr>
        <p:spPr>
          <a:xfrm>
            <a:off x="11567160" y="1481328"/>
            <a:ext cx="22860" cy="22860"/>
          </a:xfrm>
          <a:prstGeom prst="ellipse">
            <a:avLst/>
          </a:prstGeom>
          <a:solidFill>
            <a:srgbClr val="CFE0F8">
              <a:alpha val="92000"/>
            </a:srgbClr>
          </a:solidFill>
          <a:ln w="12700">
            <a:solidFill>
              <a:srgbClr val="CFE0F8">
                <a:alpha val="0"/>
              </a:srgbClr>
            </a:solidFill>
            <a:prstDash val="solid"/>
          </a:ln>
        </p:spPr>
      </p:sp>
      <p:sp>
        <p:nvSpPr>
          <p:cNvPr id="104" name="Shape 102"/>
          <p:cNvSpPr/>
          <p:nvPr/>
        </p:nvSpPr>
        <p:spPr>
          <a:xfrm>
            <a:off x="11768328" y="1481328"/>
            <a:ext cx="22860" cy="22860"/>
          </a:xfrm>
          <a:prstGeom prst="ellipse">
            <a:avLst/>
          </a:prstGeom>
          <a:solidFill>
            <a:srgbClr val="CFE0F8">
              <a:alpha val="92000"/>
            </a:srgbClr>
          </a:solidFill>
          <a:ln w="12700">
            <a:solidFill>
              <a:srgbClr val="CFE0F8">
                <a:alpha val="0"/>
              </a:srgbClr>
            </a:solidFill>
            <a:prstDash val="solid"/>
          </a:ln>
        </p:spPr>
      </p:sp>
      <p:sp>
        <p:nvSpPr>
          <p:cNvPr id="105" name="Shape 103"/>
          <p:cNvSpPr/>
          <p:nvPr/>
        </p:nvSpPr>
        <p:spPr>
          <a:xfrm>
            <a:off x="11969496" y="1481328"/>
            <a:ext cx="22860" cy="22860"/>
          </a:xfrm>
          <a:prstGeom prst="ellipse">
            <a:avLst/>
          </a:prstGeom>
          <a:solidFill>
            <a:srgbClr val="CFE0F8">
              <a:alpha val="92000"/>
            </a:srgbClr>
          </a:solidFill>
          <a:ln w="12700">
            <a:solidFill>
              <a:srgbClr val="CFE0F8">
                <a:alpha val="0"/>
              </a:srgbClr>
            </a:solidFill>
            <a:prstDash val="solid"/>
          </a:ln>
        </p:spPr>
      </p:sp>
      <p:sp>
        <p:nvSpPr>
          <p:cNvPr id="106" name="Text 104"/>
          <p:cNvSpPr/>
          <p:nvPr/>
        </p:nvSpPr>
        <p:spPr>
          <a:xfrm>
            <a:off x="457200" y="365760"/>
            <a:ext cx="11274552" cy="201168"/>
          </a:xfrm>
          <a:prstGeom prst="rect">
            <a:avLst/>
          </a:prstGeom>
          <a:noFill/>
          <a:ln/>
        </p:spPr>
        <p:txBody>
          <a:bodyPr wrap="square" lIns="0" tIns="0" rIns="0" bIns="0" rtlCol="0" anchor="ctr"/>
          <a:lstStyle/>
          <a:p>
            <a:pPr indent="0" marL="0">
              <a:buNone/>
            </a:pPr>
            <a:r>
              <a:rPr lang="en-US" sz="950" b="1" spc="150" kern="0" dirty="0">
                <a:solidFill>
                  <a:srgbClr val="0052CC"/>
                </a:solidFill>
                <a:latin typeface="Arial" pitchFamily="34" charset="0"/>
                <a:ea typeface="Arial" pitchFamily="34" charset="-122"/>
                <a:cs typeface="Arial" pitchFamily="34" charset="-120"/>
              </a:rPr>
              <a:t>PROCESS ADVISOR  ·  PROCESS ASSESSMENT REPORT</a:t>
            </a:r>
            <a:endParaRPr lang="en-US" sz="950" dirty="0"/>
          </a:p>
        </p:txBody>
      </p:sp>
      <p:sp>
        <p:nvSpPr>
          <p:cNvPr id="107" name="Text 105"/>
          <p:cNvSpPr/>
          <p:nvPr/>
        </p:nvSpPr>
        <p:spPr>
          <a:xfrm>
            <a:off x="457200" y="621792"/>
            <a:ext cx="11274552" cy="411480"/>
          </a:xfrm>
          <a:prstGeom prst="rect">
            <a:avLst/>
          </a:prstGeom>
          <a:noFill/>
          <a:ln/>
        </p:spPr>
        <p:txBody>
          <a:bodyPr wrap="square" lIns="0" tIns="0" rIns="0" bIns="0" rtlCol="0" anchor="t"/>
          <a:lstStyle/>
          <a:p>
            <a:pPr indent="0" marL="0">
              <a:buNone/>
            </a:pPr>
            <a:r>
              <a:rPr lang="en-US" sz="1850" b="1" dirty="0">
                <a:solidFill>
                  <a:srgbClr val="172B4D"/>
                </a:solidFill>
                <a:latin typeface="Arial" pitchFamily="34" charset="0"/>
                <a:ea typeface="Arial" pitchFamily="34" charset="-122"/>
                <a:cs typeface="Arial" pitchFamily="34" charset="-120"/>
              </a:rPr>
              <a:t>14. Consultant Note</a:t>
            </a:r>
            <a:endParaRPr lang="en-US" sz="1850" dirty="0"/>
          </a:p>
        </p:txBody>
      </p:sp>
      <p:sp>
        <p:nvSpPr>
          <p:cNvPr id="108" name="Shape 106"/>
          <p:cNvSpPr/>
          <p:nvPr/>
        </p:nvSpPr>
        <p:spPr>
          <a:xfrm>
            <a:off x="457200" y="1115568"/>
            <a:ext cx="960120" cy="41148"/>
          </a:xfrm>
          <a:prstGeom prst="rect">
            <a:avLst/>
          </a:prstGeom>
          <a:solidFill>
            <a:srgbClr val="1D7AFC"/>
          </a:solidFill>
          <a:ln w="12700">
            <a:solidFill>
              <a:srgbClr val="1D7AFC"/>
            </a:solidFill>
            <a:prstDash val="solid"/>
          </a:ln>
        </p:spPr>
      </p:sp>
      <p:sp>
        <p:nvSpPr>
          <p:cNvPr id="109" name="Shape 107"/>
          <p:cNvSpPr/>
          <p:nvPr/>
        </p:nvSpPr>
        <p:spPr>
          <a:xfrm>
            <a:off x="457200" y="1325880"/>
            <a:ext cx="11274552" cy="5029200"/>
          </a:xfrm>
          <a:prstGeom prst="roundRect">
            <a:avLst>
              <a:gd name="adj" fmla="val 909"/>
            </a:avLst>
          </a:prstGeom>
          <a:solidFill>
            <a:srgbClr val="E9F2FF"/>
          </a:solidFill>
          <a:ln w="10160">
            <a:solidFill>
              <a:srgbClr val="A6C5F2"/>
            </a:solidFill>
            <a:prstDash val="solid"/>
          </a:ln>
          <a:effectLst>
            <a:outerShdw sx="100000" sy="100000" kx="0" ky="0" algn="bl" rotWithShape="0" blurRad="76200" dist="19050" dir="5400000">
              <a:srgbClr val="122A35">
                <a:alpha val="6000"/>
              </a:srgbClr>
            </a:outerShdw>
          </a:effectLst>
        </p:spPr>
      </p:sp>
      <p:sp>
        <p:nvSpPr>
          <p:cNvPr id="110" name="Shape 108"/>
          <p:cNvSpPr/>
          <p:nvPr/>
        </p:nvSpPr>
        <p:spPr>
          <a:xfrm>
            <a:off x="457200" y="1325880"/>
            <a:ext cx="54864" cy="5029200"/>
          </a:xfrm>
          <a:prstGeom prst="rect">
            <a:avLst/>
          </a:prstGeom>
          <a:solidFill>
            <a:srgbClr val="0052CC"/>
          </a:solidFill>
          <a:ln/>
        </p:spPr>
      </p:sp>
      <p:sp>
        <p:nvSpPr>
          <p:cNvPr id="111" name="Text 109"/>
          <p:cNvSpPr/>
          <p:nvPr/>
        </p:nvSpPr>
        <p:spPr>
          <a:xfrm>
            <a:off x="685800" y="1527048"/>
            <a:ext cx="10817352" cy="219456"/>
          </a:xfrm>
          <a:prstGeom prst="rect">
            <a:avLst/>
          </a:prstGeom>
          <a:noFill/>
          <a:ln/>
        </p:spPr>
        <p:txBody>
          <a:bodyPr wrap="square" lIns="0" tIns="0" rIns="0" bIns="0" rtlCol="0" anchor="ctr"/>
          <a:lstStyle/>
          <a:p>
            <a:pPr indent="0" marL="0">
              <a:buNone/>
            </a:pPr>
            <a:r>
              <a:rPr lang="en-US" sz="900" b="1" spc="120" kern="0" dirty="0">
                <a:solidFill>
                  <a:srgbClr val="0052CC"/>
                </a:solidFill>
                <a:latin typeface="Arial" pitchFamily="34" charset="0"/>
                <a:ea typeface="Arial" pitchFamily="34" charset="-122"/>
                <a:cs typeface="Arial" pitchFamily="34" charset="-120"/>
              </a:rPr>
              <a:t>STRATEGIC CONSULTANT NOTE</a:t>
            </a:r>
            <a:endParaRPr lang="en-US" sz="900" dirty="0"/>
          </a:p>
        </p:txBody>
      </p:sp>
      <p:sp>
        <p:nvSpPr>
          <p:cNvPr id="112" name="Text 110"/>
          <p:cNvSpPr/>
          <p:nvPr/>
        </p:nvSpPr>
        <p:spPr>
          <a:xfrm>
            <a:off x="685800" y="1856232"/>
            <a:ext cx="10817352" cy="4114800"/>
          </a:xfrm>
          <a:prstGeom prst="rect">
            <a:avLst/>
          </a:prstGeom>
          <a:noFill/>
          <a:ln/>
        </p:spPr>
        <p:txBody>
          <a:bodyPr wrap="square" lIns="0" tIns="0" rIns="0" bIns="0" rtlCol="0" anchor="ctr"/>
          <a:lstStyle/>
          <a:p>
            <a:pPr indent="0" marL="0">
              <a:lnSpc>
                <a:spcPts val="1700"/>
              </a:lnSpc>
              <a:buNone/>
            </a:pPr>
            <a:r>
              <a:rPr lang="en-US" sz="1220" dirty="0">
                <a:solidFill>
                  <a:srgbClr val="09326C"/>
                </a:solidFill>
                <a:latin typeface="Arial" pitchFamily="34" charset="0"/>
                <a:ea typeface="Arial" pitchFamily="34" charset="-122"/>
                <a:cs typeface="Arial" pitchFamily="34" charset="-120"/>
              </a:rPr>
              <a:t>The primary challenge in this process is a fundamental lack of discipline, which manifests as extreme fragmentation, high rework, and a severe administrative bottleneck. The proposed recommendations are highly interdependent: standardising the workflow is essential to reducing rework, and fixing the closure delay is crucial for accurate performance measurement. Addressing these foundational stability issues must be the immediate priority before any more advanced optimisation is attempted.</a:t>
            </a:r>
            <a:endParaRPr lang="en-US" sz="1220" dirty="0"/>
          </a:p>
        </p:txBody>
      </p:sp>
      <p:sp>
        <p:nvSpPr>
          <p:cNvPr id="113" name="Text 111"/>
          <p:cNvSpPr/>
          <p:nvPr/>
        </p:nvSpPr>
        <p:spPr>
          <a:xfrm>
            <a:off x="685800" y="6190488"/>
            <a:ext cx="10817352" cy="182880"/>
          </a:xfrm>
          <a:prstGeom prst="rect">
            <a:avLst/>
          </a:prstGeom>
          <a:noFill/>
          <a:ln/>
        </p:spPr>
        <p:txBody>
          <a:bodyPr wrap="square" lIns="0" tIns="0" rIns="0" bIns="0" rtlCol="0" anchor="ctr"/>
          <a:lstStyle/>
          <a:p>
            <a:pPr indent="0" marL="0">
              <a:buNone/>
            </a:pPr>
            <a:r>
              <a:rPr lang="en-US" sz="850" i="1" dirty="0">
                <a:solidFill>
                  <a:srgbClr val="626F86"/>
                </a:solidFill>
                <a:latin typeface="Arial" pitchFamily="34" charset="0"/>
                <a:ea typeface="Arial" pitchFamily="34" charset="-122"/>
                <a:cs typeface="Arial" pitchFamily="34" charset="-120"/>
              </a:rPr>
              <a:t>Generated strictly from process validation structures · 8 July 2026 · Review change targets before orchestration.</a:t>
            </a:r>
            <a:endParaRPr lang="en-US" sz="850" dirty="0"/>
          </a:p>
        </p:txBody>
      </p:sp>
      <p:sp>
        <p:nvSpPr>
          <p:cNvPr id="25" name="Slide Number Placeholder 0"/>
          <p:cNvSpPr>
            <a:spLocks noGrp="1"/>
          </p:cNvSpPr>
          <p:nvPr>
            <p:ph type="sldNum" sz="quarter" idx="4294967295"/>
          </p:nvPr>
        </p:nvSpPr>
        <p:spPr>
          <a:xfrm>
            <a:off x="11521440" y="6537960"/>
            <a:ext cx="800000" cy="300000"/>
          </a:xfrm>
          <a:prstGeom prst="rect">
            <a:avLst/>
          </a:prstGeom>
          <a:extLst>
            <a:ext uri="{C572A759-6A51-4108-AA02-DFA0A04FC94B}">
              <ma14:wrappingTextBoxFlag xmlns:ma14="http://schemas.microsoft.com/office/mac/drawingml/2011/main" val="0"/>
            </a:ext>
          </a:extLst>
        </p:spPr>
        <p:txBody>
          <a:bodyPr/>
          <a:lstStyle>
            <a:lvl1pPr>
              <a:defRPr sz="850">
                <a:solidFill>
                  <a:srgbClr val="626F86"/>
                </a:solidFill>
                <a:latin typeface="Arial"/>
                <a:ea typeface="Arial"/>
                <a:cs typeface="Arial"/>
              </a:defRPr>
            </a:lvl1pPr>
          </a:lstStyle>
          <a:p>
            <a:pPr algn="l"/>
            <a:fld id="{F7021451-1387-4CA6-816F-3879F97B5CBC}" type="slidenum">
              <a:rPr b="0" lang="en-US"/>
              <a:t>24</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9555480" y="201168"/>
            <a:ext cx="22860" cy="22860"/>
          </a:xfrm>
          <a:prstGeom prst="ellipse">
            <a:avLst/>
          </a:prstGeom>
          <a:solidFill>
            <a:srgbClr val="CFE0F8">
              <a:alpha val="92000"/>
            </a:srgbClr>
          </a:solidFill>
          <a:ln w="12700">
            <a:solidFill>
              <a:srgbClr val="CFE0F8">
                <a:alpha val="0"/>
              </a:srgbClr>
            </a:solidFill>
            <a:prstDash val="solid"/>
          </a:ln>
        </p:spPr>
      </p:sp>
      <p:sp>
        <p:nvSpPr>
          <p:cNvPr id="3" name="Shape 1"/>
          <p:cNvSpPr/>
          <p:nvPr/>
        </p:nvSpPr>
        <p:spPr>
          <a:xfrm>
            <a:off x="9756648" y="201168"/>
            <a:ext cx="22860" cy="22860"/>
          </a:xfrm>
          <a:prstGeom prst="ellipse">
            <a:avLst/>
          </a:prstGeom>
          <a:solidFill>
            <a:srgbClr val="CFE0F8">
              <a:alpha val="92000"/>
            </a:srgbClr>
          </a:solidFill>
          <a:ln w="12700">
            <a:solidFill>
              <a:srgbClr val="CFE0F8">
                <a:alpha val="0"/>
              </a:srgbClr>
            </a:solidFill>
            <a:prstDash val="solid"/>
          </a:ln>
        </p:spPr>
      </p:sp>
      <p:sp>
        <p:nvSpPr>
          <p:cNvPr id="4" name="Shape 2"/>
          <p:cNvSpPr/>
          <p:nvPr/>
        </p:nvSpPr>
        <p:spPr>
          <a:xfrm>
            <a:off x="9957816" y="201168"/>
            <a:ext cx="22860" cy="22860"/>
          </a:xfrm>
          <a:prstGeom prst="ellipse">
            <a:avLst/>
          </a:prstGeom>
          <a:solidFill>
            <a:srgbClr val="CFE0F8">
              <a:alpha val="92000"/>
            </a:srgbClr>
          </a:solidFill>
          <a:ln w="12700">
            <a:solidFill>
              <a:srgbClr val="CFE0F8">
                <a:alpha val="0"/>
              </a:srgbClr>
            </a:solidFill>
            <a:prstDash val="solid"/>
          </a:ln>
        </p:spPr>
      </p:sp>
      <p:sp>
        <p:nvSpPr>
          <p:cNvPr id="5" name="Shape 3"/>
          <p:cNvSpPr/>
          <p:nvPr/>
        </p:nvSpPr>
        <p:spPr>
          <a:xfrm>
            <a:off x="10158984" y="201168"/>
            <a:ext cx="22860" cy="22860"/>
          </a:xfrm>
          <a:prstGeom prst="ellipse">
            <a:avLst/>
          </a:prstGeom>
          <a:solidFill>
            <a:srgbClr val="CFE0F8">
              <a:alpha val="92000"/>
            </a:srgbClr>
          </a:solidFill>
          <a:ln w="12700">
            <a:solidFill>
              <a:srgbClr val="CFE0F8">
                <a:alpha val="0"/>
              </a:srgbClr>
            </a:solidFill>
            <a:prstDash val="solid"/>
          </a:ln>
        </p:spPr>
      </p:sp>
      <p:sp>
        <p:nvSpPr>
          <p:cNvPr id="6" name="Shape 4"/>
          <p:cNvSpPr/>
          <p:nvPr/>
        </p:nvSpPr>
        <p:spPr>
          <a:xfrm>
            <a:off x="10360152" y="201168"/>
            <a:ext cx="22860" cy="22860"/>
          </a:xfrm>
          <a:prstGeom prst="ellipse">
            <a:avLst/>
          </a:prstGeom>
          <a:solidFill>
            <a:srgbClr val="CFE0F8">
              <a:alpha val="92000"/>
            </a:srgbClr>
          </a:solidFill>
          <a:ln w="12700">
            <a:solidFill>
              <a:srgbClr val="CFE0F8">
                <a:alpha val="0"/>
              </a:srgbClr>
            </a:solidFill>
            <a:prstDash val="solid"/>
          </a:ln>
        </p:spPr>
      </p:sp>
      <p:sp>
        <p:nvSpPr>
          <p:cNvPr id="7" name="Shape 5"/>
          <p:cNvSpPr/>
          <p:nvPr/>
        </p:nvSpPr>
        <p:spPr>
          <a:xfrm>
            <a:off x="10561320" y="201168"/>
            <a:ext cx="22860" cy="22860"/>
          </a:xfrm>
          <a:prstGeom prst="ellipse">
            <a:avLst/>
          </a:prstGeom>
          <a:solidFill>
            <a:srgbClr val="CFE0F8">
              <a:alpha val="92000"/>
            </a:srgbClr>
          </a:solidFill>
          <a:ln w="12700">
            <a:solidFill>
              <a:srgbClr val="CFE0F8">
                <a:alpha val="0"/>
              </a:srgbClr>
            </a:solidFill>
            <a:prstDash val="solid"/>
          </a:ln>
        </p:spPr>
      </p:sp>
      <p:sp>
        <p:nvSpPr>
          <p:cNvPr id="8" name="Shape 6"/>
          <p:cNvSpPr/>
          <p:nvPr/>
        </p:nvSpPr>
        <p:spPr>
          <a:xfrm>
            <a:off x="10762488" y="201168"/>
            <a:ext cx="22860" cy="22860"/>
          </a:xfrm>
          <a:prstGeom prst="ellipse">
            <a:avLst/>
          </a:prstGeom>
          <a:solidFill>
            <a:srgbClr val="CFE0F8">
              <a:alpha val="92000"/>
            </a:srgbClr>
          </a:solidFill>
          <a:ln w="12700">
            <a:solidFill>
              <a:srgbClr val="CFE0F8">
                <a:alpha val="0"/>
              </a:srgbClr>
            </a:solidFill>
            <a:prstDash val="solid"/>
          </a:ln>
        </p:spPr>
      </p:sp>
      <p:sp>
        <p:nvSpPr>
          <p:cNvPr id="9" name="Shape 7"/>
          <p:cNvSpPr/>
          <p:nvPr/>
        </p:nvSpPr>
        <p:spPr>
          <a:xfrm>
            <a:off x="10963656" y="201168"/>
            <a:ext cx="22860" cy="22860"/>
          </a:xfrm>
          <a:prstGeom prst="ellipse">
            <a:avLst/>
          </a:prstGeom>
          <a:solidFill>
            <a:srgbClr val="CFE0F8">
              <a:alpha val="92000"/>
            </a:srgbClr>
          </a:solidFill>
          <a:ln w="12700">
            <a:solidFill>
              <a:srgbClr val="CFE0F8">
                <a:alpha val="0"/>
              </a:srgbClr>
            </a:solidFill>
            <a:prstDash val="solid"/>
          </a:ln>
        </p:spPr>
      </p:sp>
      <p:sp>
        <p:nvSpPr>
          <p:cNvPr id="10" name="Shape 8"/>
          <p:cNvSpPr/>
          <p:nvPr/>
        </p:nvSpPr>
        <p:spPr>
          <a:xfrm>
            <a:off x="11164824" y="201168"/>
            <a:ext cx="22860" cy="22860"/>
          </a:xfrm>
          <a:prstGeom prst="ellipse">
            <a:avLst/>
          </a:prstGeom>
          <a:solidFill>
            <a:srgbClr val="CFE0F8">
              <a:alpha val="92000"/>
            </a:srgbClr>
          </a:solidFill>
          <a:ln w="12700">
            <a:solidFill>
              <a:srgbClr val="CFE0F8">
                <a:alpha val="0"/>
              </a:srgbClr>
            </a:solidFill>
            <a:prstDash val="solid"/>
          </a:ln>
        </p:spPr>
      </p:sp>
      <p:sp>
        <p:nvSpPr>
          <p:cNvPr id="11" name="Shape 9"/>
          <p:cNvSpPr/>
          <p:nvPr/>
        </p:nvSpPr>
        <p:spPr>
          <a:xfrm>
            <a:off x="11365992" y="201168"/>
            <a:ext cx="22860" cy="22860"/>
          </a:xfrm>
          <a:prstGeom prst="ellipse">
            <a:avLst/>
          </a:prstGeom>
          <a:solidFill>
            <a:srgbClr val="CFE0F8">
              <a:alpha val="92000"/>
            </a:srgbClr>
          </a:solidFill>
          <a:ln w="12700">
            <a:solidFill>
              <a:srgbClr val="CFE0F8">
                <a:alpha val="0"/>
              </a:srgbClr>
            </a:solidFill>
            <a:prstDash val="solid"/>
          </a:ln>
        </p:spPr>
      </p:sp>
      <p:sp>
        <p:nvSpPr>
          <p:cNvPr id="12" name="Shape 10"/>
          <p:cNvSpPr/>
          <p:nvPr/>
        </p:nvSpPr>
        <p:spPr>
          <a:xfrm>
            <a:off x="11567160" y="201168"/>
            <a:ext cx="22860" cy="22860"/>
          </a:xfrm>
          <a:prstGeom prst="ellipse">
            <a:avLst/>
          </a:prstGeom>
          <a:solidFill>
            <a:srgbClr val="CFE0F8">
              <a:alpha val="92000"/>
            </a:srgbClr>
          </a:solidFill>
          <a:ln w="12700">
            <a:solidFill>
              <a:srgbClr val="CFE0F8">
                <a:alpha val="0"/>
              </a:srgbClr>
            </a:solidFill>
            <a:prstDash val="solid"/>
          </a:ln>
        </p:spPr>
      </p:sp>
      <p:sp>
        <p:nvSpPr>
          <p:cNvPr id="13" name="Shape 11"/>
          <p:cNvSpPr/>
          <p:nvPr/>
        </p:nvSpPr>
        <p:spPr>
          <a:xfrm>
            <a:off x="11768328" y="201168"/>
            <a:ext cx="22860" cy="22860"/>
          </a:xfrm>
          <a:prstGeom prst="ellipse">
            <a:avLst/>
          </a:prstGeom>
          <a:solidFill>
            <a:srgbClr val="CFE0F8">
              <a:alpha val="92000"/>
            </a:srgbClr>
          </a:solidFill>
          <a:ln w="12700">
            <a:solidFill>
              <a:srgbClr val="CFE0F8">
                <a:alpha val="0"/>
              </a:srgbClr>
            </a:solidFill>
            <a:prstDash val="solid"/>
          </a:ln>
        </p:spPr>
      </p:sp>
      <p:sp>
        <p:nvSpPr>
          <p:cNvPr id="14" name="Shape 12"/>
          <p:cNvSpPr/>
          <p:nvPr/>
        </p:nvSpPr>
        <p:spPr>
          <a:xfrm>
            <a:off x="11969496" y="201168"/>
            <a:ext cx="22860" cy="22860"/>
          </a:xfrm>
          <a:prstGeom prst="ellipse">
            <a:avLst/>
          </a:prstGeom>
          <a:solidFill>
            <a:srgbClr val="CFE0F8">
              <a:alpha val="92000"/>
            </a:srgbClr>
          </a:solidFill>
          <a:ln w="12700">
            <a:solidFill>
              <a:srgbClr val="CFE0F8">
                <a:alpha val="0"/>
              </a:srgbClr>
            </a:solidFill>
            <a:prstDash val="solid"/>
          </a:ln>
        </p:spPr>
      </p:sp>
      <p:sp>
        <p:nvSpPr>
          <p:cNvPr id="15" name="Shape 13"/>
          <p:cNvSpPr/>
          <p:nvPr/>
        </p:nvSpPr>
        <p:spPr>
          <a:xfrm>
            <a:off x="9555480" y="384048"/>
            <a:ext cx="22860" cy="22860"/>
          </a:xfrm>
          <a:prstGeom prst="ellipse">
            <a:avLst/>
          </a:prstGeom>
          <a:solidFill>
            <a:srgbClr val="CFE0F8">
              <a:alpha val="92000"/>
            </a:srgbClr>
          </a:solidFill>
          <a:ln w="12700">
            <a:solidFill>
              <a:srgbClr val="CFE0F8">
                <a:alpha val="0"/>
              </a:srgbClr>
            </a:solidFill>
            <a:prstDash val="solid"/>
          </a:ln>
        </p:spPr>
      </p:sp>
      <p:sp>
        <p:nvSpPr>
          <p:cNvPr id="16" name="Shape 14"/>
          <p:cNvSpPr/>
          <p:nvPr/>
        </p:nvSpPr>
        <p:spPr>
          <a:xfrm>
            <a:off x="9756648" y="384048"/>
            <a:ext cx="22860" cy="22860"/>
          </a:xfrm>
          <a:prstGeom prst="ellipse">
            <a:avLst/>
          </a:prstGeom>
          <a:solidFill>
            <a:srgbClr val="CFE0F8">
              <a:alpha val="92000"/>
            </a:srgbClr>
          </a:solidFill>
          <a:ln w="12700">
            <a:solidFill>
              <a:srgbClr val="CFE0F8">
                <a:alpha val="0"/>
              </a:srgbClr>
            </a:solidFill>
            <a:prstDash val="solid"/>
          </a:ln>
        </p:spPr>
      </p:sp>
      <p:sp>
        <p:nvSpPr>
          <p:cNvPr id="17" name="Shape 15"/>
          <p:cNvSpPr/>
          <p:nvPr/>
        </p:nvSpPr>
        <p:spPr>
          <a:xfrm>
            <a:off x="9957816" y="384048"/>
            <a:ext cx="22860" cy="22860"/>
          </a:xfrm>
          <a:prstGeom prst="ellipse">
            <a:avLst/>
          </a:prstGeom>
          <a:solidFill>
            <a:srgbClr val="CFE0F8">
              <a:alpha val="92000"/>
            </a:srgbClr>
          </a:solidFill>
          <a:ln w="12700">
            <a:solidFill>
              <a:srgbClr val="CFE0F8">
                <a:alpha val="0"/>
              </a:srgbClr>
            </a:solidFill>
            <a:prstDash val="solid"/>
          </a:ln>
        </p:spPr>
      </p:sp>
      <p:sp>
        <p:nvSpPr>
          <p:cNvPr id="18" name="Shape 16"/>
          <p:cNvSpPr/>
          <p:nvPr/>
        </p:nvSpPr>
        <p:spPr>
          <a:xfrm>
            <a:off x="10158984" y="384048"/>
            <a:ext cx="22860" cy="22860"/>
          </a:xfrm>
          <a:prstGeom prst="ellipse">
            <a:avLst/>
          </a:prstGeom>
          <a:solidFill>
            <a:srgbClr val="CFE0F8">
              <a:alpha val="92000"/>
            </a:srgbClr>
          </a:solidFill>
          <a:ln w="12700">
            <a:solidFill>
              <a:srgbClr val="CFE0F8">
                <a:alpha val="0"/>
              </a:srgbClr>
            </a:solidFill>
            <a:prstDash val="solid"/>
          </a:ln>
        </p:spPr>
      </p:sp>
      <p:sp>
        <p:nvSpPr>
          <p:cNvPr id="19" name="Shape 17"/>
          <p:cNvSpPr/>
          <p:nvPr/>
        </p:nvSpPr>
        <p:spPr>
          <a:xfrm>
            <a:off x="10360152" y="384048"/>
            <a:ext cx="22860" cy="22860"/>
          </a:xfrm>
          <a:prstGeom prst="ellipse">
            <a:avLst/>
          </a:prstGeom>
          <a:solidFill>
            <a:srgbClr val="CFE0F8">
              <a:alpha val="92000"/>
            </a:srgbClr>
          </a:solidFill>
          <a:ln w="12700">
            <a:solidFill>
              <a:srgbClr val="CFE0F8">
                <a:alpha val="0"/>
              </a:srgbClr>
            </a:solidFill>
            <a:prstDash val="solid"/>
          </a:ln>
        </p:spPr>
      </p:sp>
      <p:sp>
        <p:nvSpPr>
          <p:cNvPr id="20" name="Shape 18"/>
          <p:cNvSpPr/>
          <p:nvPr/>
        </p:nvSpPr>
        <p:spPr>
          <a:xfrm>
            <a:off x="10561320" y="384048"/>
            <a:ext cx="22860" cy="22860"/>
          </a:xfrm>
          <a:prstGeom prst="ellipse">
            <a:avLst/>
          </a:prstGeom>
          <a:solidFill>
            <a:srgbClr val="CFE0F8">
              <a:alpha val="92000"/>
            </a:srgbClr>
          </a:solidFill>
          <a:ln w="12700">
            <a:solidFill>
              <a:srgbClr val="CFE0F8">
                <a:alpha val="0"/>
              </a:srgbClr>
            </a:solidFill>
            <a:prstDash val="solid"/>
          </a:ln>
        </p:spPr>
      </p:sp>
      <p:sp>
        <p:nvSpPr>
          <p:cNvPr id="21" name="Shape 19"/>
          <p:cNvSpPr/>
          <p:nvPr/>
        </p:nvSpPr>
        <p:spPr>
          <a:xfrm>
            <a:off x="10762488" y="384048"/>
            <a:ext cx="22860" cy="22860"/>
          </a:xfrm>
          <a:prstGeom prst="ellipse">
            <a:avLst/>
          </a:prstGeom>
          <a:solidFill>
            <a:srgbClr val="CFE0F8">
              <a:alpha val="92000"/>
            </a:srgbClr>
          </a:solidFill>
          <a:ln w="12700">
            <a:solidFill>
              <a:srgbClr val="CFE0F8">
                <a:alpha val="0"/>
              </a:srgbClr>
            </a:solidFill>
            <a:prstDash val="solid"/>
          </a:ln>
        </p:spPr>
      </p:sp>
      <p:sp>
        <p:nvSpPr>
          <p:cNvPr id="22" name="Shape 20"/>
          <p:cNvSpPr/>
          <p:nvPr/>
        </p:nvSpPr>
        <p:spPr>
          <a:xfrm>
            <a:off x="10963656" y="384048"/>
            <a:ext cx="22860" cy="22860"/>
          </a:xfrm>
          <a:prstGeom prst="ellipse">
            <a:avLst/>
          </a:prstGeom>
          <a:solidFill>
            <a:srgbClr val="CFE0F8">
              <a:alpha val="92000"/>
            </a:srgbClr>
          </a:solidFill>
          <a:ln w="12700">
            <a:solidFill>
              <a:srgbClr val="CFE0F8">
                <a:alpha val="0"/>
              </a:srgbClr>
            </a:solidFill>
            <a:prstDash val="solid"/>
          </a:ln>
        </p:spPr>
      </p:sp>
      <p:sp>
        <p:nvSpPr>
          <p:cNvPr id="23" name="Shape 21"/>
          <p:cNvSpPr/>
          <p:nvPr/>
        </p:nvSpPr>
        <p:spPr>
          <a:xfrm>
            <a:off x="11164824" y="384048"/>
            <a:ext cx="22860" cy="22860"/>
          </a:xfrm>
          <a:prstGeom prst="ellipse">
            <a:avLst/>
          </a:prstGeom>
          <a:solidFill>
            <a:srgbClr val="CFE0F8">
              <a:alpha val="92000"/>
            </a:srgbClr>
          </a:solidFill>
          <a:ln w="12700">
            <a:solidFill>
              <a:srgbClr val="CFE0F8">
                <a:alpha val="0"/>
              </a:srgbClr>
            </a:solidFill>
            <a:prstDash val="solid"/>
          </a:ln>
        </p:spPr>
      </p:sp>
      <p:sp>
        <p:nvSpPr>
          <p:cNvPr id="24" name="Shape 22"/>
          <p:cNvSpPr/>
          <p:nvPr/>
        </p:nvSpPr>
        <p:spPr>
          <a:xfrm>
            <a:off x="11365992" y="384048"/>
            <a:ext cx="22860" cy="22860"/>
          </a:xfrm>
          <a:prstGeom prst="ellipse">
            <a:avLst/>
          </a:prstGeom>
          <a:solidFill>
            <a:srgbClr val="CFE0F8">
              <a:alpha val="92000"/>
            </a:srgbClr>
          </a:solidFill>
          <a:ln w="12700">
            <a:solidFill>
              <a:srgbClr val="CFE0F8">
                <a:alpha val="0"/>
              </a:srgbClr>
            </a:solidFill>
            <a:prstDash val="solid"/>
          </a:ln>
        </p:spPr>
      </p:sp>
      <p:sp>
        <p:nvSpPr>
          <p:cNvPr id="25" name="Shape 23"/>
          <p:cNvSpPr/>
          <p:nvPr/>
        </p:nvSpPr>
        <p:spPr>
          <a:xfrm>
            <a:off x="11567160" y="384048"/>
            <a:ext cx="22860" cy="22860"/>
          </a:xfrm>
          <a:prstGeom prst="ellipse">
            <a:avLst/>
          </a:prstGeom>
          <a:solidFill>
            <a:srgbClr val="CFE0F8">
              <a:alpha val="92000"/>
            </a:srgbClr>
          </a:solidFill>
          <a:ln w="12700">
            <a:solidFill>
              <a:srgbClr val="CFE0F8">
                <a:alpha val="0"/>
              </a:srgbClr>
            </a:solidFill>
            <a:prstDash val="solid"/>
          </a:ln>
        </p:spPr>
      </p:sp>
      <p:sp>
        <p:nvSpPr>
          <p:cNvPr id="26" name="Shape 24"/>
          <p:cNvSpPr/>
          <p:nvPr/>
        </p:nvSpPr>
        <p:spPr>
          <a:xfrm>
            <a:off x="11768328" y="384048"/>
            <a:ext cx="22860" cy="22860"/>
          </a:xfrm>
          <a:prstGeom prst="ellipse">
            <a:avLst/>
          </a:prstGeom>
          <a:solidFill>
            <a:srgbClr val="CFE0F8">
              <a:alpha val="92000"/>
            </a:srgbClr>
          </a:solidFill>
          <a:ln w="12700">
            <a:solidFill>
              <a:srgbClr val="CFE0F8">
                <a:alpha val="0"/>
              </a:srgbClr>
            </a:solidFill>
            <a:prstDash val="solid"/>
          </a:ln>
        </p:spPr>
      </p:sp>
      <p:sp>
        <p:nvSpPr>
          <p:cNvPr id="27" name="Shape 25"/>
          <p:cNvSpPr/>
          <p:nvPr/>
        </p:nvSpPr>
        <p:spPr>
          <a:xfrm>
            <a:off x="11969496" y="384048"/>
            <a:ext cx="22860" cy="22860"/>
          </a:xfrm>
          <a:prstGeom prst="ellipse">
            <a:avLst/>
          </a:prstGeom>
          <a:solidFill>
            <a:srgbClr val="CFE0F8">
              <a:alpha val="92000"/>
            </a:srgbClr>
          </a:solidFill>
          <a:ln w="12700">
            <a:solidFill>
              <a:srgbClr val="CFE0F8">
                <a:alpha val="0"/>
              </a:srgbClr>
            </a:solidFill>
            <a:prstDash val="solid"/>
          </a:ln>
        </p:spPr>
      </p:sp>
      <p:sp>
        <p:nvSpPr>
          <p:cNvPr id="28" name="Shape 26"/>
          <p:cNvSpPr/>
          <p:nvPr/>
        </p:nvSpPr>
        <p:spPr>
          <a:xfrm>
            <a:off x="9555480" y="566928"/>
            <a:ext cx="22860" cy="22860"/>
          </a:xfrm>
          <a:prstGeom prst="ellipse">
            <a:avLst/>
          </a:prstGeom>
          <a:solidFill>
            <a:srgbClr val="CFE0F8">
              <a:alpha val="92000"/>
            </a:srgbClr>
          </a:solidFill>
          <a:ln w="12700">
            <a:solidFill>
              <a:srgbClr val="CFE0F8">
                <a:alpha val="0"/>
              </a:srgbClr>
            </a:solidFill>
            <a:prstDash val="solid"/>
          </a:ln>
        </p:spPr>
      </p:sp>
      <p:sp>
        <p:nvSpPr>
          <p:cNvPr id="29" name="Shape 27"/>
          <p:cNvSpPr/>
          <p:nvPr/>
        </p:nvSpPr>
        <p:spPr>
          <a:xfrm>
            <a:off x="9756648" y="566928"/>
            <a:ext cx="22860" cy="22860"/>
          </a:xfrm>
          <a:prstGeom prst="ellipse">
            <a:avLst/>
          </a:prstGeom>
          <a:solidFill>
            <a:srgbClr val="CFE0F8">
              <a:alpha val="92000"/>
            </a:srgbClr>
          </a:solidFill>
          <a:ln w="12700">
            <a:solidFill>
              <a:srgbClr val="CFE0F8">
                <a:alpha val="0"/>
              </a:srgbClr>
            </a:solidFill>
            <a:prstDash val="solid"/>
          </a:ln>
        </p:spPr>
      </p:sp>
      <p:sp>
        <p:nvSpPr>
          <p:cNvPr id="30" name="Shape 28"/>
          <p:cNvSpPr/>
          <p:nvPr/>
        </p:nvSpPr>
        <p:spPr>
          <a:xfrm>
            <a:off x="9957816" y="566928"/>
            <a:ext cx="22860" cy="22860"/>
          </a:xfrm>
          <a:prstGeom prst="ellipse">
            <a:avLst/>
          </a:prstGeom>
          <a:solidFill>
            <a:srgbClr val="CFE0F8">
              <a:alpha val="92000"/>
            </a:srgbClr>
          </a:solidFill>
          <a:ln w="12700">
            <a:solidFill>
              <a:srgbClr val="CFE0F8">
                <a:alpha val="0"/>
              </a:srgbClr>
            </a:solidFill>
            <a:prstDash val="solid"/>
          </a:ln>
        </p:spPr>
      </p:sp>
      <p:sp>
        <p:nvSpPr>
          <p:cNvPr id="31" name="Shape 29"/>
          <p:cNvSpPr/>
          <p:nvPr/>
        </p:nvSpPr>
        <p:spPr>
          <a:xfrm>
            <a:off x="10158984" y="566928"/>
            <a:ext cx="22860" cy="22860"/>
          </a:xfrm>
          <a:prstGeom prst="ellipse">
            <a:avLst/>
          </a:prstGeom>
          <a:solidFill>
            <a:srgbClr val="CFE0F8">
              <a:alpha val="92000"/>
            </a:srgbClr>
          </a:solidFill>
          <a:ln w="12700">
            <a:solidFill>
              <a:srgbClr val="CFE0F8">
                <a:alpha val="0"/>
              </a:srgbClr>
            </a:solidFill>
            <a:prstDash val="solid"/>
          </a:ln>
        </p:spPr>
      </p:sp>
      <p:sp>
        <p:nvSpPr>
          <p:cNvPr id="32" name="Shape 30"/>
          <p:cNvSpPr/>
          <p:nvPr/>
        </p:nvSpPr>
        <p:spPr>
          <a:xfrm>
            <a:off x="10360152" y="566928"/>
            <a:ext cx="22860" cy="22860"/>
          </a:xfrm>
          <a:prstGeom prst="ellipse">
            <a:avLst/>
          </a:prstGeom>
          <a:solidFill>
            <a:srgbClr val="CFE0F8">
              <a:alpha val="92000"/>
            </a:srgbClr>
          </a:solidFill>
          <a:ln w="12700">
            <a:solidFill>
              <a:srgbClr val="CFE0F8">
                <a:alpha val="0"/>
              </a:srgbClr>
            </a:solidFill>
            <a:prstDash val="solid"/>
          </a:ln>
        </p:spPr>
      </p:sp>
      <p:sp>
        <p:nvSpPr>
          <p:cNvPr id="33" name="Shape 31"/>
          <p:cNvSpPr/>
          <p:nvPr/>
        </p:nvSpPr>
        <p:spPr>
          <a:xfrm>
            <a:off x="10561320" y="566928"/>
            <a:ext cx="22860" cy="22860"/>
          </a:xfrm>
          <a:prstGeom prst="ellipse">
            <a:avLst/>
          </a:prstGeom>
          <a:solidFill>
            <a:srgbClr val="CFE0F8">
              <a:alpha val="92000"/>
            </a:srgbClr>
          </a:solidFill>
          <a:ln w="12700">
            <a:solidFill>
              <a:srgbClr val="CFE0F8">
                <a:alpha val="0"/>
              </a:srgbClr>
            </a:solidFill>
            <a:prstDash val="solid"/>
          </a:ln>
        </p:spPr>
      </p:sp>
      <p:sp>
        <p:nvSpPr>
          <p:cNvPr id="34" name="Shape 32"/>
          <p:cNvSpPr/>
          <p:nvPr/>
        </p:nvSpPr>
        <p:spPr>
          <a:xfrm>
            <a:off x="10762488" y="566928"/>
            <a:ext cx="22860" cy="22860"/>
          </a:xfrm>
          <a:prstGeom prst="ellipse">
            <a:avLst/>
          </a:prstGeom>
          <a:solidFill>
            <a:srgbClr val="CFE0F8">
              <a:alpha val="92000"/>
            </a:srgbClr>
          </a:solidFill>
          <a:ln w="12700">
            <a:solidFill>
              <a:srgbClr val="CFE0F8">
                <a:alpha val="0"/>
              </a:srgbClr>
            </a:solidFill>
            <a:prstDash val="solid"/>
          </a:ln>
        </p:spPr>
      </p:sp>
      <p:sp>
        <p:nvSpPr>
          <p:cNvPr id="35" name="Shape 33"/>
          <p:cNvSpPr/>
          <p:nvPr/>
        </p:nvSpPr>
        <p:spPr>
          <a:xfrm>
            <a:off x="10963656" y="566928"/>
            <a:ext cx="22860" cy="22860"/>
          </a:xfrm>
          <a:prstGeom prst="ellipse">
            <a:avLst/>
          </a:prstGeom>
          <a:solidFill>
            <a:srgbClr val="CFE0F8">
              <a:alpha val="92000"/>
            </a:srgbClr>
          </a:solidFill>
          <a:ln w="12700">
            <a:solidFill>
              <a:srgbClr val="CFE0F8">
                <a:alpha val="0"/>
              </a:srgbClr>
            </a:solidFill>
            <a:prstDash val="solid"/>
          </a:ln>
        </p:spPr>
      </p:sp>
      <p:sp>
        <p:nvSpPr>
          <p:cNvPr id="36" name="Shape 34"/>
          <p:cNvSpPr/>
          <p:nvPr/>
        </p:nvSpPr>
        <p:spPr>
          <a:xfrm>
            <a:off x="11164824" y="566928"/>
            <a:ext cx="22860" cy="22860"/>
          </a:xfrm>
          <a:prstGeom prst="ellipse">
            <a:avLst/>
          </a:prstGeom>
          <a:solidFill>
            <a:srgbClr val="CFE0F8">
              <a:alpha val="92000"/>
            </a:srgbClr>
          </a:solidFill>
          <a:ln w="12700">
            <a:solidFill>
              <a:srgbClr val="CFE0F8">
                <a:alpha val="0"/>
              </a:srgbClr>
            </a:solidFill>
            <a:prstDash val="solid"/>
          </a:ln>
        </p:spPr>
      </p:sp>
      <p:sp>
        <p:nvSpPr>
          <p:cNvPr id="37" name="Shape 35"/>
          <p:cNvSpPr/>
          <p:nvPr/>
        </p:nvSpPr>
        <p:spPr>
          <a:xfrm>
            <a:off x="11365992" y="566928"/>
            <a:ext cx="22860" cy="22860"/>
          </a:xfrm>
          <a:prstGeom prst="ellipse">
            <a:avLst/>
          </a:prstGeom>
          <a:solidFill>
            <a:srgbClr val="CFE0F8">
              <a:alpha val="92000"/>
            </a:srgbClr>
          </a:solidFill>
          <a:ln w="12700">
            <a:solidFill>
              <a:srgbClr val="CFE0F8">
                <a:alpha val="0"/>
              </a:srgbClr>
            </a:solidFill>
            <a:prstDash val="solid"/>
          </a:ln>
        </p:spPr>
      </p:sp>
      <p:sp>
        <p:nvSpPr>
          <p:cNvPr id="38" name="Shape 36"/>
          <p:cNvSpPr/>
          <p:nvPr/>
        </p:nvSpPr>
        <p:spPr>
          <a:xfrm>
            <a:off x="11567160" y="566928"/>
            <a:ext cx="22860" cy="22860"/>
          </a:xfrm>
          <a:prstGeom prst="ellipse">
            <a:avLst/>
          </a:prstGeom>
          <a:solidFill>
            <a:srgbClr val="CFE0F8">
              <a:alpha val="92000"/>
            </a:srgbClr>
          </a:solidFill>
          <a:ln w="12700">
            <a:solidFill>
              <a:srgbClr val="CFE0F8">
                <a:alpha val="0"/>
              </a:srgbClr>
            </a:solidFill>
            <a:prstDash val="solid"/>
          </a:ln>
        </p:spPr>
      </p:sp>
      <p:sp>
        <p:nvSpPr>
          <p:cNvPr id="39" name="Shape 37"/>
          <p:cNvSpPr/>
          <p:nvPr/>
        </p:nvSpPr>
        <p:spPr>
          <a:xfrm>
            <a:off x="11768328" y="566928"/>
            <a:ext cx="22860" cy="22860"/>
          </a:xfrm>
          <a:prstGeom prst="ellipse">
            <a:avLst/>
          </a:prstGeom>
          <a:solidFill>
            <a:srgbClr val="CFE0F8">
              <a:alpha val="92000"/>
            </a:srgbClr>
          </a:solidFill>
          <a:ln w="12700">
            <a:solidFill>
              <a:srgbClr val="CFE0F8">
                <a:alpha val="0"/>
              </a:srgbClr>
            </a:solidFill>
            <a:prstDash val="solid"/>
          </a:ln>
        </p:spPr>
      </p:sp>
      <p:sp>
        <p:nvSpPr>
          <p:cNvPr id="40" name="Shape 38"/>
          <p:cNvSpPr/>
          <p:nvPr/>
        </p:nvSpPr>
        <p:spPr>
          <a:xfrm>
            <a:off x="11969496" y="566928"/>
            <a:ext cx="22860" cy="22860"/>
          </a:xfrm>
          <a:prstGeom prst="ellipse">
            <a:avLst/>
          </a:prstGeom>
          <a:solidFill>
            <a:srgbClr val="CFE0F8">
              <a:alpha val="92000"/>
            </a:srgbClr>
          </a:solidFill>
          <a:ln w="12700">
            <a:solidFill>
              <a:srgbClr val="CFE0F8">
                <a:alpha val="0"/>
              </a:srgbClr>
            </a:solidFill>
            <a:prstDash val="solid"/>
          </a:ln>
        </p:spPr>
      </p:sp>
      <p:sp>
        <p:nvSpPr>
          <p:cNvPr id="41" name="Shape 39"/>
          <p:cNvSpPr/>
          <p:nvPr/>
        </p:nvSpPr>
        <p:spPr>
          <a:xfrm>
            <a:off x="9555480" y="749808"/>
            <a:ext cx="22860" cy="22860"/>
          </a:xfrm>
          <a:prstGeom prst="ellipse">
            <a:avLst/>
          </a:prstGeom>
          <a:solidFill>
            <a:srgbClr val="CFE0F8">
              <a:alpha val="92000"/>
            </a:srgbClr>
          </a:solidFill>
          <a:ln w="12700">
            <a:solidFill>
              <a:srgbClr val="CFE0F8">
                <a:alpha val="0"/>
              </a:srgbClr>
            </a:solidFill>
            <a:prstDash val="solid"/>
          </a:ln>
        </p:spPr>
      </p:sp>
      <p:sp>
        <p:nvSpPr>
          <p:cNvPr id="42" name="Shape 40"/>
          <p:cNvSpPr/>
          <p:nvPr/>
        </p:nvSpPr>
        <p:spPr>
          <a:xfrm>
            <a:off x="9756648" y="749808"/>
            <a:ext cx="22860" cy="22860"/>
          </a:xfrm>
          <a:prstGeom prst="ellipse">
            <a:avLst/>
          </a:prstGeom>
          <a:solidFill>
            <a:srgbClr val="CFE0F8">
              <a:alpha val="92000"/>
            </a:srgbClr>
          </a:solidFill>
          <a:ln w="12700">
            <a:solidFill>
              <a:srgbClr val="CFE0F8">
                <a:alpha val="0"/>
              </a:srgbClr>
            </a:solidFill>
            <a:prstDash val="solid"/>
          </a:ln>
        </p:spPr>
      </p:sp>
      <p:sp>
        <p:nvSpPr>
          <p:cNvPr id="43" name="Shape 41"/>
          <p:cNvSpPr/>
          <p:nvPr/>
        </p:nvSpPr>
        <p:spPr>
          <a:xfrm>
            <a:off x="9957816" y="749808"/>
            <a:ext cx="22860" cy="22860"/>
          </a:xfrm>
          <a:prstGeom prst="ellipse">
            <a:avLst/>
          </a:prstGeom>
          <a:solidFill>
            <a:srgbClr val="CFE0F8">
              <a:alpha val="92000"/>
            </a:srgbClr>
          </a:solidFill>
          <a:ln w="12700">
            <a:solidFill>
              <a:srgbClr val="CFE0F8">
                <a:alpha val="0"/>
              </a:srgbClr>
            </a:solidFill>
            <a:prstDash val="solid"/>
          </a:ln>
        </p:spPr>
      </p:sp>
      <p:sp>
        <p:nvSpPr>
          <p:cNvPr id="44" name="Shape 42"/>
          <p:cNvSpPr/>
          <p:nvPr/>
        </p:nvSpPr>
        <p:spPr>
          <a:xfrm>
            <a:off x="10158984" y="749808"/>
            <a:ext cx="22860" cy="22860"/>
          </a:xfrm>
          <a:prstGeom prst="ellipse">
            <a:avLst/>
          </a:prstGeom>
          <a:solidFill>
            <a:srgbClr val="CFE0F8">
              <a:alpha val="92000"/>
            </a:srgbClr>
          </a:solidFill>
          <a:ln w="12700">
            <a:solidFill>
              <a:srgbClr val="CFE0F8">
                <a:alpha val="0"/>
              </a:srgbClr>
            </a:solidFill>
            <a:prstDash val="solid"/>
          </a:ln>
        </p:spPr>
      </p:sp>
      <p:sp>
        <p:nvSpPr>
          <p:cNvPr id="45" name="Shape 43"/>
          <p:cNvSpPr/>
          <p:nvPr/>
        </p:nvSpPr>
        <p:spPr>
          <a:xfrm>
            <a:off x="10360152" y="749808"/>
            <a:ext cx="22860" cy="22860"/>
          </a:xfrm>
          <a:prstGeom prst="ellipse">
            <a:avLst/>
          </a:prstGeom>
          <a:solidFill>
            <a:srgbClr val="CFE0F8">
              <a:alpha val="92000"/>
            </a:srgbClr>
          </a:solidFill>
          <a:ln w="12700">
            <a:solidFill>
              <a:srgbClr val="CFE0F8">
                <a:alpha val="0"/>
              </a:srgbClr>
            </a:solidFill>
            <a:prstDash val="solid"/>
          </a:ln>
        </p:spPr>
      </p:sp>
      <p:sp>
        <p:nvSpPr>
          <p:cNvPr id="46" name="Shape 44"/>
          <p:cNvSpPr/>
          <p:nvPr/>
        </p:nvSpPr>
        <p:spPr>
          <a:xfrm>
            <a:off x="10561320" y="749808"/>
            <a:ext cx="22860" cy="22860"/>
          </a:xfrm>
          <a:prstGeom prst="ellipse">
            <a:avLst/>
          </a:prstGeom>
          <a:solidFill>
            <a:srgbClr val="CFE0F8">
              <a:alpha val="92000"/>
            </a:srgbClr>
          </a:solidFill>
          <a:ln w="12700">
            <a:solidFill>
              <a:srgbClr val="CFE0F8">
                <a:alpha val="0"/>
              </a:srgbClr>
            </a:solidFill>
            <a:prstDash val="solid"/>
          </a:ln>
        </p:spPr>
      </p:sp>
      <p:sp>
        <p:nvSpPr>
          <p:cNvPr id="47" name="Shape 45"/>
          <p:cNvSpPr/>
          <p:nvPr/>
        </p:nvSpPr>
        <p:spPr>
          <a:xfrm>
            <a:off x="10762488" y="749808"/>
            <a:ext cx="22860" cy="22860"/>
          </a:xfrm>
          <a:prstGeom prst="ellipse">
            <a:avLst/>
          </a:prstGeom>
          <a:solidFill>
            <a:srgbClr val="CFE0F8">
              <a:alpha val="92000"/>
            </a:srgbClr>
          </a:solidFill>
          <a:ln w="12700">
            <a:solidFill>
              <a:srgbClr val="CFE0F8">
                <a:alpha val="0"/>
              </a:srgbClr>
            </a:solidFill>
            <a:prstDash val="solid"/>
          </a:ln>
        </p:spPr>
      </p:sp>
      <p:sp>
        <p:nvSpPr>
          <p:cNvPr id="48" name="Shape 46"/>
          <p:cNvSpPr/>
          <p:nvPr/>
        </p:nvSpPr>
        <p:spPr>
          <a:xfrm>
            <a:off x="10963656" y="749808"/>
            <a:ext cx="22860" cy="22860"/>
          </a:xfrm>
          <a:prstGeom prst="ellipse">
            <a:avLst/>
          </a:prstGeom>
          <a:solidFill>
            <a:srgbClr val="CFE0F8">
              <a:alpha val="92000"/>
            </a:srgbClr>
          </a:solidFill>
          <a:ln w="12700">
            <a:solidFill>
              <a:srgbClr val="CFE0F8">
                <a:alpha val="0"/>
              </a:srgbClr>
            </a:solidFill>
            <a:prstDash val="solid"/>
          </a:ln>
        </p:spPr>
      </p:sp>
      <p:sp>
        <p:nvSpPr>
          <p:cNvPr id="49" name="Shape 47"/>
          <p:cNvSpPr/>
          <p:nvPr/>
        </p:nvSpPr>
        <p:spPr>
          <a:xfrm>
            <a:off x="11164824" y="749808"/>
            <a:ext cx="22860" cy="22860"/>
          </a:xfrm>
          <a:prstGeom prst="ellipse">
            <a:avLst/>
          </a:prstGeom>
          <a:solidFill>
            <a:srgbClr val="CFE0F8">
              <a:alpha val="92000"/>
            </a:srgbClr>
          </a:solidFill>
          <a:ln w="12700">
            <a:solidFill>
              <a:srgbClr val="CFE0F8">
                <a:alpha val="0"/>
              </a:srgbClr>
            </a:solidFill>
            <a:prstDash val="solid"/>
          </a:ln>
        </p:spPr>
      </p:sp>
      <p:sp>
        <p:nvSpPr>
          <p:cNvPr id="50" name="Shape 48"/>
          <p:cNvSpPr/>
          <p:nvPr/>
        </p:nvSpPr>
        <p:spPr>
          <a:xfrm>
            <a:off x="11365992" y="749808"/>
            <a:ext cx="22860" cy="22860"/>
          </a:xfrm>
          <a:prstGeom prst="ellipse">
            <a:avLst/>
          </a:prstGeom>
          <a:solidFill>
            <a:srgbClr val="CFE0F8">
              <a:alpha val="92000"/>
            </a:srgbClr>
          </a:solidFill>
          <a:ln w="12700">
            <a:solidFill>
              <a:srgbClr val="CFE0F8">
                <a:alpha val="0"/>
              </a:srgbClr>
            </a:solidFill>
            <a:prstDash val="solid"/>
          </a:ln>
        </p:spPr>
      </p:sp>
      <p:sp>
        <p:nvSpPr>
          <p:cNvPr id="51" name="Shape 49"/>
          <p:cNvSpPr/>
          <p:nvPr/>
        </p:nvSpPr>
        <p:spPr>
          <a:xfrm>
            <a:off x="11567160" y="749808"/>
            <a:ext cx="22860" cy="22860"/>
          </a:xfrm>
          <a:prstGeom prst="ellipse">
            <a:avLst/>
          </a:prstGeom>
          <a:solidFill>
            <a:srgbClr val="CFE0F8">
              <a:alpha val="92000"/>
            </a:srgbClr>
          </a:solidFill>
          <a:ln w="12700">
            <a:solidFill>
              <a:srgbClr val="CFE0F8">
                <a:alpha val="0"/>
              </a:srgbClr>
            </a:solidFill>
            <a:prstDash val="solid"/>
          </a:ln>
        </p:spPr>
      </p:sp>
      <p:sp>
        <p:nvSpPr>
          <p:cNvPr id="52" name="Shape 50"/>
          <p:cNvSpPr/>
          <p:nvPr/>
        </p:nvSpPr>
        <p:spPr>
          <a:xfrm>
            <a:off x="11768328" y="749808"/>
            <a:ext cx="22860" cy="22860"/>
          </a:xfrm>
          <a:prstGeom prst="ellipse">
            <a:avLst/>
          </a:prstGeom>
          <a:solidFill>
            <a:srgbClr val="CFE0F8">
              <a:alpha val="92000"/>
            </a:srgbClr>
          </a:solidFill>
          <a:ln w="12700">
            <a:solidFill>
              <a:srgbClr val="CFE0F8">
                <a:alpha val="0"/>
              </a:srgbClr>
            </a:solidFill>
            <a:prstDash val="solid"/>
          </a:ln>
        </p:spPr>
      </p:sp>
      <p:sp>
        <p:nvSpPr>
          <p:cNvPr id="53" name="Shape 51"/>
          <p:cNvSpPr/>
          <p:nvPr/>
        </p:nvSpPr>
        <p:spPr>
          <a:xfrm>
            <a:off x="11969496" y="749808"/>
            <a:ext cx="22860" cy="22860"/>
          </a:xfrm>
          <a:prstGeom prst="ellipse">
            <a:avLst/>
          </a:prstGeom>
          <a:solidFill>
            <a:srgbClr val="CFE0F8">
              <a:alpha val="92000"/>
            </a:srgbClr>
          </a:solidFill>
          <a:ln w="12700">
            <a:solidFill>
              <a:srgbClr val="CFE0F8">
                <a:alpha val="0"/>
              </a:srgbClr>
            </a:solidFill>
            <a:prstDash val="solid"/>
          </a:ln>
        </p:spPr>
      </p:sp>
      <p:sp>
        <p:nvSpPr>
          <p:cNvPr id="54" name="Shape 52"/>
          <p:cNvSpPr/>
          <p:nvPr/>
        </p:nvSpPr>
        <p:spPr>
          <a:xfrm>
            <a:off x="9555480" y="932688"/>
            <a:ext cx="22860" cy="22860"/>
          </a:xfrm>
          <a:prstGeom prst="ellipse">
            <a:avLst/>
          </a:prstGeom>
          <a:solidFill>
            <a:srgbClr val="CFE0F8">
              <a:alpha val="92000"/>
            </a:srgbClr>
          </a:solidFill>
          <a:ln w="12700">
            <a:solidFill>
              <a:srgbClr val="CFE0F8">
                <a:alpha val="0"/>
              </a:srgbClr>
            </a:solidFill>
            <a:prstDash val="solid"/>
          </a:ln>
        </p:spPr>
      </p:sp>
      <p:sp>
        <p:nvSpPr>
          <p:cNvPr id="55" name="Shape 53"/>
          <p:cNvSpPr/>
          <p:nvPr/>
        </p:nvSpPr>
        <p:spPr>
          <a:xfrm>
            <a:off x="9756648" y="932688"/>
            <a:ext cx="22860" cy="22860"/>
          </a:xfrm>
          <a:prstGeom prst="ellipse">
            <a:avLst/>
          </a:prstGeom>
          <a:solidFill>
            <a:srgbClr val="CFE0F8">
              <a:alpha val="92000"/>
            </a:srgbClr>
          </a:solidFill>
          <a:ln w="12700">
            <a:solidFill>
              <a:srgbClr val="CFE0F8">
                <a:alpha val="0"/>
              </a:srgbClr>
            </a:solidFill>
            <a:prstDash val="solid"/>
          </a:ln>
        </p:spPr>
      </p:sp>
      <p:sp>
        <p:nvSpPr>
          <p:cNvPr id="56" name="Shape 54"/>
          <p:cNvSpPr/>
          <p:nvPr/>
        </p:nvSpPr>
        <p:spPr>
          <a:xfrm>
            <a:off x="9957816" y="932688"/>
            <a:ext cx="22860" cy="22860"/>
          </a:xfrm>
          <a:prstGeom prst="ellipse">
            <a:avLst/>
          </a:prstGeom>
          <a:solidFill>
            <a:srgbClr val="CFE0F8">
              <a:alpha val="92000"/>
            </a:srgbClr>
          </a:solidFill>
          <a:ln w="12700">
            <a:solidFill>
              <a:srgbClr val="CFE0F8">
                <a:alpha val="0"/>
              </a:srgbClr>
            </a:solidFill>
            <a:prstDash val="solid"/>
          </a:ln>
        </p:spPr>
      </p:sp>
      <p:sp>
        <p:nvSpPr>
          <p:cNvPr id="57" name="Shape 55"/>
          <p:cNvSpPr/>
          <p:nvPr/>
        </p:nvSpPr>
        <p:spPr>
          <a:xfrm>
            <a:off x="10158984" y="932688"/>
            <a:ext cx="22860" cy="22860"/>
          </a:xfrm>
          <a:prstGeom prst="ellipse">
            <a:avLst/>
          </a:prstGeom>
          <a:solidFill>
            <a:srgbClr val="CFE0F8">
              <a:alpha val="92000"/>
            </a:srgbClr>
          </a:solidFill>
          <a:ln w="12700">
            <a:solidFill>
              <a:srgbClr val="CFE0F8">
                <a:alpha val="0"/>
              </a:srgbClr>
            </a:solidFill>
            <a:prstDash val="solid"/>
          </a:ln>
        </p:spPr>
      </p:sp>
      <p:sp>
        <p:nvSpPr>
          <p:cNvPr id="58" name="Shape 56"/>
          <p:cNvSpPr/>
          <p:nvPr/>
        </p:nvSpPr>
        <p:spPr>
          <a:xfrm>
            <a:off x="10360152" y="932688"/>
            <a:ext cx="22860" cy="22860"/>
          </a:xfrm>
          <a:prstGeom prst="ellipse">
            <a:avLst/>
          </a:prstGeom>
          <a:solidFill>
            <a:srgbClr val="CFE0F8">
              <a:alpha val="92000"/>
            </a:srgbClr>
          </a:solidFill>
          <a:ln w="12700">
            <a:solidFill>
              <a:srgbClr val="CFE0F8">
                <a:alpha val="0"/>
              </a:srgbClr>
            </a:solidFill>
            <a:prstDash val="solid"/>
          </a:ln>
        </p:spPr>
      </p:sp>
      <p:sp>
        <p:nvSpPr>
          <p:cNvPr id="59" name="Shape 57"/>
          <p:cNvSpPr/>
          <p:nvPr/>
        </p:nvSpPr>
        <p:spPr>
          <a:xfrm>
            <a:off x="10561320" y="932688"/>
            <a:ext cx="22860" cy="22860"/>
          </a:xfrm>
          <a:prstGeom prst="ellipse">
            <a:avLst/>
          </a:prstGeom>
          <a:solidFill>
            <a:srgbClr val="CFE0F8">
              <a:alpha val="92000"/>
            </a:srgbClr>
          </a:solidFill>
          <a:ln w="12700">
            <a:solidFill>
              <a:srgbClr val="CFE0F8">
                <a:alpha val="0"/>
              </a:srgbClr>
            </a:solidFill>
            <a:prstDash val="solid"/>
          </a:ln>
        </p:spPr>
      </p:sp>
      <p:sp>
        <p:nvSpPr>
          <p:cNvPr id="60" name="Shape 58"/>
          <p:cNvSpPr/>
          <p:nvPr/>
        </p:nvSpPr>
        <p:spPr>
          <a:xfrm>
            <a:off x="10762488" y="932688"/>
            <a:ext cx="22860" cy="22860"/>
          </a:xfrm>
          <a:prstGeom prst="ellipse">
            <a:avLst/>
          </a:prstGeom>
          <a:solidFill>
            <a:srgbClr val="CFE0F8">
              <a:alpha val="92000"/>
            </a:srgbClr>
          </a:solidFill>
          <a:ln w="12700">
            <a:solidFill>
              <a:srgbClr val="CFE0F8">
                <a:alpha val="0"/>
              </a:srgbClr>
            </a:solidFill>
            <a:prstDash val="solid"/>
          </a:ln>
        </p:spPr>
      </p:sp>
      <p:sp>
        <p:nvSpPr>
          <p:cNvPr id="61" name="Shape 59"/>
          <p:cNvSpPr/>
          <p:nvPr/>
        </p:nvSpPr>
        <p:spPr>
          <a:xfrm>
            <a:off x="10963656" y="932688"/>
            <a:ext cx="22860" cy="22860"/>
          </a:xfrm>
          <a:prstGeom prst="ellipse">
            <a:avLst/>
          </a:prstGeom>
          <a:solidFill>
            <a:srgbClr val="CFE0F8">
              <a:alpha val="92000"/>
            </a:srgbClr>
          </a:solidFill>
          <a:ln w="12700">
            <a:solidFill>
              <a:srgbClr val="CFE0F8">
                <a:alpha val="0"/>
              </a:srgbClr>
            </a:solidFill>
            <a:prstDash val="solid"/>
          </a:ln>
        </p:spPr>
      </p:sp>
      <p:sp>
        <p:nvSpPr>
          <p:cNvPr id="62" name="Shape 60"/>
          <p:cNvSpPr/>
          <p:nvPr/>
        </p:nvSpPr>
        <p:spPr>
          <a:xfrm>
            <a:off x="11164824" y="932688"/>
            <a:ext cx="22860" cy="22860"/>
          </a:xfrm>
          <a:prstGeom prst="ellipse">
            <a:avLst/>
          </a:prstGeom>
          <a:solidFill>
            <a:srgbClr val="CFE0F8">
              <a:alpha val="92000"/>
            </a:srgbClr>
          </a:solidFill>
          <a:ln w="12700">
            <a:solidFill>
              <a:srgbClr val="CFE0F8">
                <a:alpha val="0"/>
              </a:srgbClr>
            </a:solidFill>
            <a:prstDash val="solid"/>
          </a:ln>
        </p:spPr>
      </p:sp>
      <p:sp>
        <p:nvSpPr>
          <p:cNvPr id="63" name="Shape 61"/>
          <p:cNvSpPr/>
          <p:nvPr/>
        </p:nvSpPr>
        <p:spPr>
          <a:xfrm>
            <a:off x="11365992" y="932688"/>
            <a:ext cx="22860" cy="22860"/>
          </a:xfrm>
          <a:prstGeom prst="ellipse">
            <a:avLst/>
          </a:prstGeom>
          <a:solidFill>
            <a:srgbClr val="CFE0F8">
              <a:alpha val="92000"/>
            </a:srgbClr>
          </a:solidFill>
          <a:ln w="12700">
            <a:solidFill>
              <a:srgbClr val="CFE0F8">
                <a:alpha val="0"/>
              </a:srgbClr>
            </a:solidFill>
            <a:prstDash val="solid"/>
          </a:ln>
        </p:spPr>
      </p:sp>
      <p:sp>
        <p:nvSpPr>
          <p:cNvPr id="64" name="Shape 62"/>
          <p:cNvSpPr/>
          <p:nvPr/>
        </p:nvSpPr>
        <p:spPr>
          <a:xfrm>
            <a:off x="11567160" y="932688"/>
            <a:ext cx="22860" cy="22860"/>
          </a:xfrm>
          <a:prstGeom prst="ellipse">
            <a:avLst/>
          </a:prstGeom>
          <a:solidFill>
            <a:srgbClr val="CFE0F8">
              <a:alpha val="92000"/>
            </a:srgbClr>
          </a:solidFill>
          <a:ln w="12700">
            <a:solidFill>
              <a:srgbClr val="CFE0F8">
                <a:alpha val="0"/>
              </a:srgbClr>
            </a:solidFill>
            <a:prstDash val="solid"/>
          </a:ln>
        </p:spPr>
      </p:sp>
      <p:sp>
        <p:nvSpPr>
          <p:cNvPr id="65" name="Shape 63"/>
          <p:cNvSpPr/>
          <p:nvPr/>
        </p:nvSpPr>
        <p:spPr>
          <a:xfrm>
            <a:off x="11768328" y="932688"/>
            <a:ext cx="22860" cy="22860"/>
          </a:xfrm>
          <a:prstGeom prst="ellipse">
            <a:avLst/>
          </a:prstGeom>
          <a:solidFill>
            <a:srgbClr val="CFE0F8">
              <a:alpha val="92000"/>
            </a:srgbClr>
          </a:solidFill>
          <a:ln w="12700">
            <a:solidFill>
              <a:srgbClr val="CFE0F8">
                <a:alpha val="0"/>
              </a:srgbClr>
            </a:solidFill>
            <a:prstDash val="solid"/>
          </a:ln>
        </p:spPr>
      </p:sp>
      <p:sp>
        <p:nvSpPr>
          <p:cNvPr id="66" name="Shape 64"/>
          <p:cNvSpPr/>
          <p:nvPr/>
        </p:nvSpPr>
        <p:spPr>
          <a:xfrm>
            <a:off x="11969496" y="932688"/>
            <a:ext cx="22860" cy="22860"/>
          </a:xfrm>
          <a:prstGeom prst="ellipse">
            <a:avLst/>
          </a:prstGeom>
          <a:solidFill>
            <a:srgbClr val="CFE0F8">
              <a:alpha val="92000"/>
            </a:srgbClr>
          </a:solidFill>
          <a:ln w="12700">
            <a:solidFill>
              <a:srgbClr val="CFE0F8">
                <a:alpha val="0"/>
              </a:srgbClr>
            </a:solidFill>
            <a:prstDash val="solid"/>
          </a:ln>
        </p:spPr>
      </p:sp>
      <p:sp>
        <p:nvSpPr>
          <p:cNvPr id="67" name="Shape 65"/>
          <p:cNvSpPr/>
          <p:nvPr/>
        </p:nvSpPr>
        <p:spPr>
          <a:xfrm>
            <a:off x="9555480" y="1115568"/>
            <a:ext cx="22860" cy="22860"/>
          </a:xfrm>
          <a:prstGeom prst="ellipse">
            <a:avLst/>
          </a:prstGeom>
          <a:solidFill>
            <a:srgbClr val="CFE0F8">
              <a:alpha val="92000"/>
            </a:srgbClr>
          </a:solidFill>
          <a:ln w="12700">
            <a:solidFill>
              <a:srgbClr val="CFE0F8">
                <a:alpha val="0"/>
              </a:srgbClr>
            </a:solidFill>
            <a:prstDash val="solid"/>
          </a:ln>
        </p:spPr>
      </p:sp>
      <p:sp>
        <p:nvSpPr>
          <p:cNvPr id="68" name="Shape 66"/>
          <p:cNvSpPr/>
          <p:nvPr/>
        </p:nvSpPr>
        <p:spPr>
          <a:xfrm>
            <a:off x="9756648" y="1115568"/>
            <a:ext cx="22860" cy="22860"/>
          </a:xfrm>
          <a:prstGeom prst="ellipse">
            <a:avLst/>
          </a:prstGeom>
          <a:solidFill>
            <a:srgbClr val="CFE0F8">
              <a:alpha val="92000"/>
            </a:srgbClr>
          </a:solidFill>
          <a:ln w="12700">
            <a:solidFill>
              <a:srgbClr val="CFE0F8">
                <a:alpha val="0"/>
              </a:srgbClr>
            </a:solidFill>
            <a:prstDash val="solid"/>
          </a:ln>
        </p:spPr>
      </p:sp>
      <p:sp>
        <p:nvSpPr>
          <p:cNvPr id="69" name="Shape 67"/>
          <p:cNvSpPr/>
          <p:nvPr/>
        </p:nvSpPr>
        <p:spPr>
          <a:xfrm>
            <a:off x="9957816" y="1115568"/>
            <a:ext cx="22860" cy="22860"/>
          </a:xfrm>
          <a:prstGeom prst="ellipse">
            <a:avLst/>
          </a:prstGeom>
          <a:solidFill>
            <a:srgbClr val="CFE0F8">
              <a:alpha val="92000"/>
            </a:srgbClr>
          </a:solidFill>
          <a:ln w="12700">
            <a:solidFill>
              <a:srgbClr val="CFE0F8">
                <a:alpha val="0"/>
              </a:srgbClr>
            </a:solidFill>
            <a:prstDash val="solid"/>
          </a:ln>
        </p:spPr>
      </p:sp>
      <p:sp>
        <p:nvSpPr>
          <p:cNvPr id="70" name="Shape 68"/>
          <p:cNvSpPr/>
          <p:nvPr/>
        </p:nvSpPr>
        <p:spPr>
          <a:xfrm>
            <a:off x="10158984" y="1115568"/>
            <a:ext cx="22860" cy="22860"/>
          </a:xfrm>
          <a:prstGeom prst="ellipse">
            <a:avLst/>
          </a:prstGeom>
          <a:solidFill>
            <a:srgbClr val="CFE0F8">
              <a:alpha val="92000"/>
            </a:srgbClr>
          </a:solidFill>
          <a:ln w="12700">
            <a:solidFill>
              <a:srgbClr val="CFE0F8">
                <a:alpha val="0"/>
              </a:srgbClr>
            </a:solidFill>
            <a:prstDash val="solid"/>
          </a:ln>
        </p:spPr>
      </p:sp>
      <p:sp>
        <p:nvSpPr>
          <p:cNvPr id="71" name="Shape 69"/>
          <p:cNvSpPr/>
          <p:nvPr/>
        </p:nvSpPr>
        <p:spPr>
          <a:xfrm>
            <a:off x="10360152" y="1115568"/>
            <a:ext cx="22860" cy="22860"/>
          </a:xfrm>
          <a:prstGeom prst="ellipse">
            <a:avLst/>
          </a:prstGeom>
          <a:solidFill>
            <a:srgbClr val="CFE0F8">
              <a:alpha val="92000"/>
            </a:srgbClr>
          </a:solidFill>
          <a:ln w="12700">
            <a:solidFill>
              <a:srgbClr val="CFE0F8">
                <a:alpha val="0"/>
              </a:srgbClr>
            </a:solidFill>
            <a:prstDash val="solid"/>
          </a:ln>
        </p:spPr>
      </p:sp>
      <p:sp>
        <p:nvSpPr>
          <p:cNvPr id="72" name="Shape 70"/>
          <p:cNvSpPr/>
          <p:nvPr/>
        </p:nvSpPr>
        <p:spPr>
          <a:xfrm>
            <a:off x="10561320" y="1115568"/>
            <a:ext cx="22860" cy="22860"/>
          </a:xfrm>
          <a:prstGeom prst="ellipse">
            <a:avLst/>
          </a:prstGeom>
          <a:solidFill>
            <a:srgbClr val="CFE0F8">
              <a:alpha val="92000"/>
            </a:srgbClr>
          </a:solidFill>
          <a:ln w="12700">
            <a:solidFill>
              <a:srgbClr val="CFE0F8">
                <a:alpha val="0"/>
              </a:srgbClr>
            </a:solidFill>
            <a:prstDash val="solid"/>
          </a:ln>
        </p:spPr>
      </p:sp>
      <p:sp>
        <p:nvSpPr>
          <p:cNvPr id="73" name="Shape 71"/>
          <p:cNvSpPr/>
          <p:nvPr/>
        </p:nvSpPr>
        <p:spPr>
          <a:xfrm>
            <a:off x="10762488" y="1115568"/>
            <a:ext cx="22860" cy="22860"/>
          </a:xfrm>
          <a:prstGeom prst="ellipse">
            <a:avLst/>
          </a:prstGeom>
          <a:solidFill>
            <a:srgbClr val="CFE0F8">
              <a:alpha val="92000"/>
            </a:srgbClr>
          </a:solidFill>
          <a:ln w="12700">
            <a:solidFill>
              <a:srgbClr val="CFE0F8">
                <a:alpha val="0"/>
              </a:srgbClr>
            </a:solidFill>
            <a:prstDash val="solid"/>
          </a:ln>
        </p:spPr>
      </p:sp>
      <p:sp>
        <p:nvSpPr>
          <p:cNvPr id="74" name="Shape 72"/>
          <p:cNvSpPr/>
          <p:nvPr/>
        </p:nvSpPr>
        <p:spPr>
          <a:xfrm>
            <a:off x="10963656" y="1115568"/>
            <a:ext cx="22860" cy="22860"/>
          </a:xfrm>
          <a:prstGeom prst="ellipse">
            <a:avLst/>
          </a:prstGeom>
          <a:solidFill>
            <a:srgbClr val="CFE0F8">
              <a:alpha val="92000"/>
            </a:srgbClr>
          </a:solidFill>
          <a:ln w="12700">
            <a:solidFill>
              <a:srgbClr val="CFE0F8">
                <a:alpha val="0"/>
              </a:srgbClr>
            </a:solidFill>
            <a:prstDash val="solid"/>
          </a:ln>
        </p:spPr>
      </p:sp>
      <p:sp>
        <p:nvSpPr>
          <p:cNvPr id="75" name="Shape 73"/>
          <p:cNvSpPr/>
          <p:nvPr/>
        </p:nvSpPr>
        <p:spPr>
          <a:xfrm>
            <a:off x="11164824" y="1115568"/>
            <a:ext cx="22860" cy="22860"/>
          </a:xfrm>
          <a:prstGeom prst="ellipse">
            <a:avLst/>
          </a:prstGeom>
          <a:solidFill>
            <a:srgbClr val="CFE0F8">
              <a:alpha val="92000"/>
            </a:srgbClr>
          </a:solidFill>
          <a:ln w="12700">
            <a:solidFill>
              <a:srgbClr val="CFE0F8">
                <a:alpha val="0"/>
              </a:srgbClr>
            </a:solidFill>
            <a:prstDash val="solid"/>
          </a:ln>
        </p:spPr>
      </p:sp>
      <p:sp>
        <p:nvSpPr>
          <p:cNvPr id="76" name="Shape 74"/>
          <p:cNvSpPr/>
          <p:nvPr/>
        </p:nvSpPr>
        <p:spPr>
          <a:xfrm>
            <a:off x="11365992" y="1115568"/>
            <a:ext cx="22860" cy="22860"/>
          </a:xfrm>
          <a:prstGeom prst="ellipse">
            <a:avLst/>
          </a:prstGeom>
          <a:solidFill>
            <a:srgbClr val="CFE0F8">
              <a:alpha val="92000"/>
            </a:srgbClr>
          </a:solidFill>
          <a:ln w="12700">
            <a:solidFill>
              <a:srgbClr val="CFE0F8">
                <a:alpha val="0"/>
              </a:srgbClr>
            </a:solidFill>
            <a:prstDash val="solid"/>
          </a:ln>
        </p:spPr>
      </p:sp>
      <p:sp>
        <p:nvSpPr>
          <p:cNvPr id="77" name="Shape 75"/>
          <p:cNvSpPr/>
          <p:nvPr/>
        </p:nvSpPr>
        <p:spPr>
          <a:xfrm>
            <a:off x="11567160" y="1115568"/>
            <a:ext cx="22860" cy="22860"/>
          </a:xfrm>
          <a:prstGeom prst="ellipse">
            <a:avLst/>
          </a:prstGeom>
          <a:solidFill>
            <a:srgbClr val="CFE0F8">
              <a:alpha val="92000"/>
            </a:srgbClr>
          </a:solidFill>
          <a:ln w="12700">
            <a:solidFill>
              <a:srgbClr val="CFE0F8">
                <a:alpha val="0"/>
              </a:srgbClr>
            </a:solidFill>
            <a:prstDash val="solid"/>
          </a:ln>
        </p:spPr>
      </p:sp>
      <p:sp>
        <p:nvSpPr>
          <p:cNvPr id="78" name="Shape 76"/>
          <p:cNvSpPr/>
          <p:nvPr/>
        </p:nvSpPr>
        <p:spPr>
          <a:xfrm>
            <a:off x="11768328" y="1115568"/>
            <a:ext cx="22860" cy="22860"/>
          </a:xfrm>
          <a:prstGeom prst="ellipse">
            <a:avLst/>
          </a:prstGeom>
          <a:solidFill>
            <a:srgbClr val="CFE0F8">
              <a:alpha val="92000"/>
            </a:srgbClr>
          </a:solidFill>
          <a:ln w="12700">
            <a:solidFill>
              <a:srgbClr val="CFE0F8">
                <a:alpha val="0"/>
              </a:srgbClr>
            </a:solidFill>
            <a:prstDash val="solid"/>
          </a:ln>
        </p:spPr>
      </p:sp>
      <p:sp>
        <p:nvSpPr>
          <p:cNvPr id="79" name="Shape 77"/>
          <p:cNvSpPr/>
          <p:nvPr/>
        </p:nvSpPr>
        <p:spPr>
          <a:xfrm>
            <a:off x="11969496" y="1115568"/>
            <a:ext cx="22860" cy="22860"/>
          </a:xfrm>
          <a:prstGeom prst="ellipse">
            <a:avLst/>
          </a:prstGeom>
          <a:solidFill>
            <a:srgbClr val="CFE0F8">
              <a:alpha val="92000"/>
            </a:srgbClr>
          </a:solidFill>
          <a:ln w="12700">
            <a:solidFill>
              <a:srgbClr val="CFE0F8">
                <a:alpha val="0"/>
              </a:srgbClr>
            </a:solidFill>
            <a:prstDash val="solid"/>
          </a:ln>
        </p:spPr>
      </p:sp>
      <p:sp>
        <p:nvSpPr>
          <p:cNvPr id="80" name="Shape 78"/>
          <p:cNvSpPr/>
          <p:nvPr/>
        </p:nvSpPr>
        <p:spPr>
          <a:xfrm>
            <a:off x="9555480" y="1298448"/>
            <a:ext cx="22860" cy="22860"/>
          </a:xfrm>
          <a:prstGeom prst="ellipse">
            <a:avLst/>
          </a:prstGeom>
          <a:solidFill>
            <a:srgbClr val="CFE0F8">
              <a:alpha val="92000"/>
            </a:srgbClr>
          </a:solidFill>
          <a:ln w="12700">
            <a:solidFill>
              <a:srgbClr val="CFE0F8">
                <a:alpha val="0"/>
              </a:srgbClr>
            </a:solidFill>
            <a:prstDash val="solid"/>
          </a:ln>
        </p:spPr>
      </p:sp>
      <p:sp>
        <p:nvSpPr>
          <p:cNvPr id="81" name="Shape 79"/>
          <p:cNvSpPr/>
          <p:nvPr/>
        </p:nvSpPr>
        <p:spPr>
          <a:xfrm>
            <a:off x="9756648" y="1298448"/>
            <a:ext cx="22860" cy="22860"/>
          </a:xfrm>
          <a:prstGeom prst="ellipse">
            <a:avLst/>
          </a:prstGeom>
          <a:solidFill>
            <a:srgbClr val="CFE0F8">
              <a:alpha val="92000"/>
            </a:srgbClr>
          </a:solidFill>
          <a:ln w="12700">
            <a:solidFill>
              <a:srgbClr val="CFE0F8">
                <a:alpha val="0"/>
              </a:srgbClr>
            </a:solidFill>
            <a:prstDash val="solid"/>
          </a:ln>
        </p:spPr>
      </p:sp>
      <p:sp>
        <p:nvSpPr>
          <p:cNvPr id="82" name="Shape 80"/>
          <p:cNvSpPr/>
          <p:nvPr/>
        </p:nvSpPr>
        <p:spPr>
          <a:xfrm>
            <a:off x="9957816" y="1298448"/>
            <a:ext cx="22860" cy="22860"/>
          </a:xfrm>
          <a:prstGeom prst="ellipse">
            <a:avLst/>
          </a:prstGeom>
          <a:solidFill>
            <a:srgbClr val="CFE0F8">
              <a:alpha val="92000"/>
            </a:srgbClr>
          </a:solidFill>
          <a:ln w="12700">
            <a:solidFill>
              <a:srgbClr val="CFE0F8">
                <a:alpha val="0"/>
              </a:srgbClr>
            </a:solidFill>
            <a:prstDash val="solid"/>
          </a:ln>
        </p:spPr>
      </p:sp>
      <p:sp>
        <p:nvSpPr>
          <p:cNvPr id="83" name="Shape 81"/>
          <p:cNvSpPr/>
          <p:nvPr/>
        </p:nvSpPr>
        <p:spPr>
          <a:xfrm>
            <a:off x="10158984" y="1298448"/>
            <a:ext cx="22860" cy="22860"/>
          </a:xfrm>
          <a:prstGeom prst="ellipse">
            <a:avLst/>
          </a:prstGeom>
          <a:solidFill>
            <a:srgbClr val="CFE0F8">
              <a:alpha val="92000"/>
            </a:srgbClr>
          </a:solidFill>
          <a:ln w="12700">
            <a:solidFill>
              <a:srgbClr val="CFE0F8">
                <a:alpha val="0"/>
              </a:srgbClr>
            </a:solidFill>
            <a:prstDash val="solid"/>
          </a:ln>
        </p:spPr>
      </p:sp>
      <p:sp>
        <p:nvSpPr>
          <p:cNvPr id="84" name="Shape 82"/>
          <p:cNvSpPr/>
          <p:nvPr/>
        </p:nvSpPr>
        <p:spPr>
          <a:xfrm>
            <a:off x="10360152" y="1298448"/>
            <a:ext cx="22860" cy="22860"/>
          </a:xfrm>
          <a:prstGeom prst="ellipse">
            <a:avLst/>
          </a:prstGeom>
          <a:solidFill>
            <a:srgbClr val="CFE0F8">
              <a:alpha val="92000"/>
            </a:srgbClr>
          </a:solidFill>
          <a:ln w="12700">
            <a:solidFill>
              <a:srgbClr val="CFE0F8">
                <a:alpha val="0"/>
              </a:srgbClr>
            </a:solidFill>
            <a:prstDash val="solid"/>
          </a:ln>
        </p:spPr>
      </p:sp>
      <p:sp>
        <p:nvSpPr>
          <p:cNvPr id="85" name="Shape 83"/>
          <p:cNvSpPr/>
          <p:nvPr/>
        </p:nvSpPr>
        <p:spPr>
          <a:xfrm>
            <a:off x="10561320" y="1298448"/>
            <a:ext cx="22860" cy="22860"/>
          </a:xfrm>
          <a:prstGeom prst="ellipse">
            <a:avLst/>
          </a:prstGeom>
          <a:solidFill>
            <a:srgbClr val="CFE0F8">
              <a:alpha val="92000"/>
            </a:srgbClr>
          </a:solidFill>
          <a:ln w="12700">
            <a:solidFill>
              <a:srgbClr val="CFE0F8">
                <a:alpha val="0"/>
              </a:srgbClr>
            </a:solidFill>
            <a:prstDash val="solid"/>
          </a:ln>
        </p:spPr>
      </p:sp>
      <p:sp>
        <p:nvSpPr>
          <p:cNvPr id="86" name="Shape 84"/>
          <p:cNvSpPr/>
          <p:nvPr/>
        </p:nvSpPr>
        <p:spPr>
          <a:xfrm>
            <a:off x="10762488" y="1298448"/>
            <a:ext cx="22860" cy="22860"/>
          </a:xfrm>
          <a:prstGeom prst="ellipse">
            <a:avLst/>
          </a:prstGeom>
          <a:solidFill>
            <a:srgbClr val="CFE0F8">
              <a:alpha val="92000"/>
            </a:srgbClr>
          </a:solidFill>
          <a:ln w="12700">
            <a:solidFill>
              <a:srgbClr val="CFE0F8">
                <a:alpha val="0"/>
              </a:srgbClr>
            </a:solidFill>
            <a:prstDash val="solid"/>
          </a:ln>
        </p:spPr>
      </p:sp>
      <p:sp>
        <p:nvSpPr>
          <p:cNvPr id="87" name="Shape 85"/>
          <p:cNvSpPr/>
          <p:nvPr/>
        </p:nvSpPr>
        <p:spPr>
          <a:xfrm>
            <a:off x="10963656" y="1298448"/>
            <a:ext cx="22860" cy="22860"/>
          </a:xfrm>
          <a:prstGeom prst="ellipse">
            <a:avLst/>
          </a:prstGeom>
          <a:solidFill>
            <a:srgbClr val="CFE0F8">
              <a:alpha val="92000"/>
            </a:srgbClr>
          </a:solidFill>
          <a:ln w="12700">
            <a:solidFill>
              <a:srgbClr val="CFE0F8">
                <a:alpha val="0"/>
              </a:srgbClr>
            </a:solidFill>
            <a:prstDash val="solid"/>
          </a:ln>
        </p:spPr>
      </p:sp>
      <p:sp>
        <p:nvSpPr>
          <p:cNvPr id="88" name="Shape 86"/>
          <p:cNvSpPr/>
          <p:nvPr/>
        </p:nvSpPr>
        <p:spPr>
          <a:xfrm>
            <a:off x="11164824" y="1298448"/>
            <a:ext cx="22860" cy="22860"/>
          </a:xfrm>
          <a:prstGeom prst="ellipse">
            <a:avLst/>
          </a:prstGeom>
          <a:solidFill>
            <a:srgbClr val="CFE0F8">
              <a:alpha val="92000"/>
            </a:srgbClr>
          </a:solidFill>
          <a:ln w="12700">
            <a:solidFill>
              <a:srgbClr val="CFE0F8">
                <a:alpha val="0"/>
              </a:srgbClr>
            </a:solidFill>
            <a:prstDash val="solid"/>
          </a:ln>
        </p:spPr>
      </p:sp>
      <p:sp>
        <p:nvSpPr>
          <p:cNvPr id="89" name="Shape 87"/>
          <p:cNvSpPr/>
          <p:nvPr/>
        </p:nvSpPr>
        <p:spPr>
          <a:xfrm>
            <a:off x="11365992" y="1298448"/>
            <a:ext cx="22860" cy="22860"/>
          </a:xfrm>
          <a:prstGeom prst="ellipse">
            <a:avLst/>
          </a:prstGeom>
          <a:solidFill>
            <a:srgbClr val="CFE0F8">
              <a:alpha val="92000"/>
            </a:srgbClr>
          </a:solidFill>
          <a:ln w="12700">
            <a:solidFill>
              <a:srgbClr val="CFE0F8">
                <a:alpha val="0"/>
              </a:srgbClr>
            </a:solidFill>
            <a:prstDash val="solid"/>
          </a:ln>
        </p:spPr>
      </p:sp>
      <p:sp>
        <p:nvSpPr>
          <p:cNvPr id="90" name="Shape 88"/>
          <p:cNvSpPr/>
          <p:nvPr/>
        </p:nvSpPr>
        <p:spPr>
          <a:xfrm>
            <a:off x="11567160" y="1298448"/>
            <a:ext cx="22860" cy="22860"/>
          </a:xfrm>
          <a:prstGeom prst="ellipse">
            <a:avLst/>
          </a:prstGeom>
          <a:solidFill>
            <a:srgbClr val="CFE0F8">
              <a:alpha val="92000"/>
            </a:srgbClr>
          </a:solidFill>
          <a:ln w="12700">
            <a:solidFill>
              <a:srgbClr val="CFE0F8">
                <a:alpha val="0"/>
              </a:srgbClr>
            </a:solidFill>
            <a:prstDash val="solid"/>
          </a:ln>
        </p:spPr>
      </p:sp>
      <p:sp>
        <p:nvSpPr>
          <p:cNvPr id="91" name="Shape 89"/>
          <p:cNvSpPr/>
          <p:nvPr/>
        </p:nvSpPr>
        <p:spPr>
          <a:xfrm>
            <a:off x="11768328" y="1298448"/>
            <a:ext cx="22860" cy="22860"/>
          </a:xfrm>
          <a:prstGeom prst="ellipse">
            <a:avLst/>
          </a:prstGeom>
          <a:solidFill>
            <a:srgbClr val="CFE0F8">
              <a:alpha val="92000"/>
            </a:srgbClr>
          </a:solidFill>
          <a:ln w="12700">
            <a:solidFill>
              <a:srgbClr val="CFE0F8">
                <a:alpha val="0"/>
              </a:srgbClr>
            </a:solidFill>
            <a:prstDash val="solid"/>
          </a:ln>
        </p:spPr>
      </p:sp>
      <p:sp>
        <p:nvSpPr>
          <p:cNvPr id="92" name="Shape 90"/>
          <p:cNvSpPr/>
          <p:nvPr/>
        </p:nvSpPr>
        <p:spPr>
          <a:xfrm>
            <a:off x="11969496" y="1298448"/>
            <a:ext cx="22860" cy="22860"/>
          </a:xfrm>
          <a:prstGeom prst="ellipse">
            <a:avLst/>
          </a:prstGeom>
          <a:solidFill>
            <a:srgbClr val="CFE0F8">
              <a:alpha val="92000"/>
            </a:srgbClr>
          </a:solidFill>
          <a:ln w="12700">
            <a:solidFill>
              <a:srgbClr val="CFE0F8">
                <a:alpha val="0"/>
              </a:srgbClr>
            </a:solidFill>
            <a:prstDash val="solid"/>
          </a:ln>
        </p:spPr>
      </p:sp>
      <p:sp>
        <p:nvSpPr>
          <p:cNvPr id="93" name="Shape 91"/>
          <p:cNvSpPr/>
          <p:nvPr/>
        </p:nvSpPr>
        <p:spPr>
          <a:xfrm>
            <a:off x="9555480" y="1481328"/>
            <a:ext cx="22860" cy="22860"/>
          </a:xfrm>
          <a:prstGeom prst="ellipse">
            <a:avLst/>
          </a:prstGeom>
          <a:solidFill>
            <a:srgbClr val="CFE0F8">
              <a:alpha val="92000"/>
            </a:srgbClr>
          </a:solidFill>
          <a:ln w="12700">
            <a:solidFill>
              <a:srgbClr val="CFE0F8">
                <a:alpha val="0"/>
              </a:srgbClr>
            </a:solidFill>
            <a:prstDash val="solid"/>
          </a:ln>
        </p:spPr>
      </p:sp>
      <p:sp>
        <p:nvSpPr>
          <p:cNvPr id="94" name="Shape 92"/>
          <p:cNvSpPr/>
          <p:nvPr/>
        </p:nvSpPr>
        <p:spPr>
          <a:xfrm>
            <a:off x="9756648" y="1481328"/>
            <a:ext cx="22860" cy="22860"/>
          </a:xfrm>
          <a:prstGeom prst="ellipse">
            <a:avLst/>
          </a:prstGeom>
          <a:solidFill>
            <a:srgbClr val="CFE0F8">
              <a:alpha val="92000"/>
            </a:srgbClr>
          </a:solidFill>
          <a:ln w="12700">
            <a:solidFill>
              <a:srgbClr val="CFE0F8">
                <a:alpha val="0"/>
              </a:srgbClr>
            </a:solidFill>
            <a:prstDash val="solid"/>
          </a:ln>
        </p:spPr>
      </p:sp>
      <p:sp>
        <p:nvSpPr>
          <p:cNvPr id="95" name="Shape 93"/>
          <p:cNvSpPr/>
          <p:nvPr/>
        </p:nvSpPr>
        <p:spPr>
          <a:xfrm>
            <a:off x="9957816" y="1481328"/>
            <a:ext cx="22860" cy="22860"/>
          </a:xfrm>
          <a:prstGeom prst="ellipse">
            <a:avLst/>
          </a:prstGeom>
          <a:solidFill>
            <a:srgbClr val="CFE0F8">
              <a:alpha val="92000"/>
            </a:srgbClr>
          </a:solidFill>
          <a:ln w="12700">
            <a:solidFill>
              <a:srgbClr val="CFE0F8">
                <a:alpha val="0"/>
              </a:srgbClr>
            </a:solidFill>
            <a:prstDash val="solid"/>
          </a:ln>
        </p:spPr>
      </p:sp>
      <p:sp>
        <p:nvSpPr>
          <p:cNvPr id="96" name="Shape 94"/>
          <p:cNvSpPr/>
          <p:nvPr/>
        </p:nvSpPr>
        <p:spPr>
          <a:xfrm>
            <a:off x="10158984" y="1481328"/>
            <a:ext cx="22860" cy="22860"/>
          </a:xfrm>
          <a:prstGeom prst="ellipse">
            <a:avLst/>
          </a:prstGeom>
          <a:solidFill>
            <a:srgbClr val="CFE0F8">
              <a:alpha val="92000"/>
            </a:srgbClr>
          </a:solidFill>
          <a:ln w="12700">
            <a:solidFill>
              <a:srgbClr val="CFE0F8">
                <a:alpha val="0"/>
              </a:srgbClr>
            </a:solidFill>
            <a:prstDash val="solid"/>
          </a:ln>
        </p:spPr>
      </p:sp>
      <p:sp>
        <p:nvSpPr>
          <p:cNvPr id="97" name="Shape 95"/>
          <p:cNvSpPr/>
          <p:nvPr/>
        </p:nvSpPr>
        <p:spPr>
          <a:xfrm>
            <a:off x="10360152" y="1481328"/>
            <a:ext cx="22860" cy="22860"/>
          </a:xfrm>
          <a:prstGeom prst="ellipse">
            <a:avLst/>
          </a:prstGeom>
          <a:solidFill>
            <a:srgbClr val="CFE0F8">
              <a:alpha val="92000"/>
            </a:srgbClr>
          </a:solidFill>
          <a:ln w="12700">
            <a:solidFill>
              <a:srgbClr val="CFE0F8">
                <a:alpha val="0"/>
              </a:srgbClr>
            </a:solidFill>
            <a:prstDash val="solid"/>
          </a:ln>
        </p:spPr>
      </p:sp>
      <p:sp>
        <p:nvSpPr>
          <p:cNvPr id="98" name="Shape 96"/>
          <p:cNvSpPr/>
          <p:nvPr/>
        </p:nvSpPr>
        <p:spPr>
          <a:xfrm>
            <a:off x="10561320" y="1481328"/>
            <a:ext cx="22860" cy="22860"/>
          </a:xfrm>
          <a:prstGeom prst="ellipse">
            <a:avLst/>
          </a:prstGeom>
          <a:solidFill>
            <a:srgbClr val="CFE0F8">
              <a:alpha val="92000"/>
            </a:srgbClr>
          </a:solidFill>
          <a:ln w="12700">
            <a:solidFill>
              <a:srgbClr val="CFE0F8">
                <a:alpha val="0"/>
              </a:srgbClr>
            </a:solidFill>
            <a:prstDash val="solid"/>
          </a:ln>
        </p:spPr>
      </p:sp>
      <p:sp>
        <p:nvSpPr>
          <p:cNvPr id="99" name="Shape 97"/>
          <p:cNvSpPr/>
          <p:nvPr/>
        </p:nvSpPr>
        <p:spPr>
          <a:xfrm>
            <a:off x="10762488" y="1481328"/>
            <a:ext cx="22860" cy="22860"/>
          </a:xfrm>
          <a:prstGeom prst="ellipse">
            <a:avLst/>
          </a:prstGeom>
          <a:solidFill>
            <a:srgbClr val="CFE0F8">
              <a:alpha val="92000"/>
            </a:srgbClr>
          </a:solidFill>
          <a:ln w="12700">
            <a:solidFill>
              <a:srgbClr val="CFE0F8">
                <a:alpha val="0"/>
              </a:srgbClr>
            </a:solidFill>
            <a:prstDash val="solid"/>
          </a:ln>
        </p:spPr>
      </p:sp>
      <p:sp>
        <p:nvSpPr>
          <p:cNvPr id="100" name="Shape 98"/>
          <p:cNvSpPr/>
          <p:nvPr/>
        </p:nvSpPr>
        <p:spPr>
          <a:xfrm>
            <a:off x="10963656" y="1481328"/>
            <a:ext cx="22860" cy="22860"/>
          </a:xfrm>
          <a:prstGeom prst="ellipse">
            <a:avLst/>
          </a:prstGeom>
          <a:solidFill>
            <a:srgbClr val="CFE0F8">
              <a:alpha val="92000"/>
            </a:srgbClr>
          </a:solidFill>
          <a:ln w="12700">
            <a:solidFill>
              <a:srgbClr val="CFE0F8">
                <a:alpha val="0"/>
              </a:srgbClr>
            </a:solidFill>
            <a:prstDash val="solid"/>
          </a:ln>
        </p:spPr>
      </p:sp>
      <p:sp>
        <p:nvSpPr>
          <p:cNvPr id="101" name="Shape 99"/>
          <p:cNvSpPr/>
          <p:nvPr/>
        </p:nvSpPr>
        <p:spPr>
          <a:xfrm>
            <a:off x="11164824" y="1481328"/>
            <a:ext cx="22860" cy="22860"/>
          </a:xfrm>
          <a:prstGeom prst="ellipse">
            <a:avLst/>
          </a:prstGeom>
          <a:solidFill>
            <a:srgbClr val="CFE0F8">
              <a:alpha val="92000"/>
            </a:srgbClr>
          </a:solidFill>
          <a:ln w="12700">
            <a:solidFill>
              <a:srgbClr val="CFE0F8">
                <a:alpha val="0"/>
              </a:srgbClr>
            </a:solidFill>
            <a:prstDash val="solid"/>
          </a:ln>
        </p:spPr>
      </p:sp>
      <p:sp>
        <p:nvSpPr>
          <p:cNvPr id="102" name="Shape 100"/>
          <p:cNvSpPr/>
          <p:nvPr/>
        </p:nvSpPr>
        <p:spPr>
          <a:xfrm>
            <a:off x="11365992" y="1481328"/>
            <a:ext cx="22860" cy="22860"/>
          </a:xfrm>
          <a:prstGeom prst="ellipse">
            <a:avLst/>
          </a:prstGeom>
          <a:solidFill>
            <a:srgbClr val="CFE0F8">
              <a:alpha val="92000"/>
            </a:srgbClr>
          </a:solidFill>
          <a:ln w="12700">
            <a:solidFill>
              <a:srgbClr val="CFE0F8">
                <a:alpha val="0"/>
              </a:srgbClr>
            </a:solidFill>
            <a:prstDash val="solid"/>
          </a:ln>
        </p:spPr>
      </p:sp>
      <p:sp>
        <p:nvSpPr>
          <p:cNvPr id="103" name="Shape 101"/>
          <p:cNvSpPr/>
          <p:nvPr/>
        </p:nvSpPr>
        <p:spPr>
          <a:xfrm>
            <a:off x="11567160" y="1481328"/>
            <a:ext cx="22860" cy="22860"/>
          </a:xfrm>
          <a:prstGeom prst="ellipse">
            <a:avLst/>
          </a:prstGeom>
          <a:solidFill>
            <a:srgbClr val="CFE0F8">
              <a:alpha val="92000"/>
            </a:srgbClr>
          </a:solidFill>
          <a:ln w="12700">
            <a:solidFill>
              <a:srgbClr val="CFE0F8">
                <a:alpha val="0"/>
              </a:srgbClr>
            </a:solidFill>
            <a:prstDash val="solid"/>
          </a:ln>
        </p:spPr>
      </p:sp>
      <p:sp>
        <p:nvSpPr>
          <p:cNvPr id="104" name="Shape 102"/>
          <p:cNvSpPr/>
          <p:nvPr/>
        </p:nvSpPr>
        <p:spPr>
          <a:xfrm>
            <a:off x="11768328" y="1481328"/>
            <a:ext cx="22860" cy="22860"/>
          </a:xfrm>
          <a:prstGeom prst="ellipse">
            <a:avLst/>
          </a:prstGeom>
          <a:solidFill>
            <a:srgbClr val="CFE0F8">
              <a:alpha val="92000"/>
            </a:srgbClr>
          </a:solidFill>
          <a:ln w="12700">
            <a:solidFill>
              <a:srgbClr val="CFE0F8">
                <a:alpha val="0"/>
              </a:srgbClr>
            </a:solidFill>
            <a:prstDash val="solid"/>
          </a:ln>
        </p:spPr>
      </p:sp>
      <p:sp>
        <p:nvSpPr>
          <p:cNvPr id="105" name="Shape 103"/>
          <p:cNvSpPr/>
          <p:nvPr/>
        </p:nvSpPr>
        <p:spPr>
          <a:xfrm>
            <a:off x="11969496" y="1481328"/>
            <a:ext cx="22860" cy="22860"/>
          </a:xfrm>
          <a:prstGeom prst="ellipse">
            <a:avLst/>
          </a:prstGeom>
          <a:solidFill>
            <a:srgbClr val="CFE0F8">
              <a:alpha val="92000"/>
            </a:srgbClr>
          </a:solidFill>
          <a:ln w="12700">
            <a:solidFill>
              <a:srgbClr val="CFE0F8">
                <a:alpha val="0"/>
              </a:srgbClr>
            </a:solidFill>
            <a:prstDash val="solid"/>
          </a:ln>
        </p:spPr>
      </p:sp>
      <p:sp>
        <p:nvSpPr>
          <p:cNvPr id="106" name="Text 104"/>
          <p:cNvSpPr/>
          <p:nvPr/>
        </p:nvSpPr>
        <p:spPr>
          <a:xfrm>
            <a:off x="457200" y="365760"/>
            <a:ext cx="11274552" cy="201168"/>
          </a:xfrm>
          <a:prstGeom prst="rect">
            <a:avLst/>
          </a:prstGeom>
          <a:noFill/>
          <a:ln/>
        </p:spPr>
        <p:txBody>
          <a:bodyPr wrap="square" lIns="0" tIns="0" rIns="0" bIns="0" rtlCol="0" anchor="ctr"/>
          <a:lstStyle/>
          <a:p>
            <a:pPr indent="0" marL="0">
              <a:buNone/>
            </a:pPr>
            <a:r>
              <a:rPr lang="en-US" sz="950" b="1" spc="150" kern="0" dirty="0">
                <a:solidFill>
                  <a:srgbClr val="0052CC"/>
                </a:solidFill>
                <a:latin typeface="Arial" pitchFamily="34" charset="0"/>
                <a:ea typeface="Arial" pitchFamily="34" charset="-122"/>
                <a:cs typeface="Arial" pitchFamily="34" charset="-120"/>
              </a:rPr>
              <a:t>PROCESS ADVISOR  ·  PROCESS ASSESSMENT REPORT</a:t>
            </a:r>
            <a:endParaRPr lang="en-US" sz="950" dirty="0"/>
          </a:p>
        </p:txBody>
      </p:sp>
      <p:sp>
        <p:nvSpPr>
          <p:cNvPr id="107" name="Text 105"/>
          <p:cNvSpPr/>
          <p:nvPr/>
        </p:nvSpPr>
        <p:spPr>
          <a:xfrm>
            <a:off x="457200" y="621792"/>
            <a:ext cx="11274552" cy="411480"/>
          </a:xfrm>
          <a:prstGeom prst="rect">
            <a:avLst/>
          </a:prstGeom>
          <a:noFill/>
          <a:ln/>
        </p:spPr>
        <p:txBody>
          <a:bodyPr wrap="square" lIns="0" tIns="0" rIns="0" bIns="0" rtlCol="0" anchor="t"/>
          <a:lstStyle/>
          <a:p>
            <a:pPr indent="0" marL="0">
              <a:buNone/>
            </a:pPr>
            <a:r>
              <a:rPr lang="en-US" sz="1850" b="1" dirty="0">
                <a:solidFill>
                  <a:srgbClr val="172B4D"/>
                </a:solidFill>
                <a:latin typeface="Arial" pitchFamily="34" charset="0"/>
                <a:ea typeface="Arial" pitchFamily="34" charset="-122"/>
                <a:cs typeface="Arial" pitchFamily="34" charset="-120"/>
              </a:rPr>
              <a:t>1. Process Health Summary</a:t>
            </a:r>
            <a:endParaRPr lang="en-US" sz="1850" dirty="0"/>
          </a:p>
        </p:txBody>
      </p:sp>
      <p:sp>
        <p:nvSpPr>
          <p:cNvPr id="108" name="Shape 106"/>
          <p:cNvSpPr/>
          <p:nvPr/>
        </p:nvSpPr>
        <p:spPr>
          <a:xfrm>
            <a:off x="457200" y="1115568"/>
            <a:ext cx="960120" cy="41148"/>
          </a:xfrm>
          <a:prstGeom prst="rect">
            <a:avLst/>
          </a:prstGeom>
          <a:solidFill>
            <a:srgbClr val="1D7AFC"/>
          </a:solidFill>
          <a:ln w="12700">
            <a:solidFill>
              <a:srgbClr val="1D7AFC"/>
            </a:solidFill>
            <a:prstDash val="solid"/>
          </a:ln>
        </p:spPr>
      </p:sp>
      <p:sp>
        <p:nvSpPr>
          <p:cNvPr id="109" name="Text 107"/>
          <p:cNvSpPr/>
          <p:nvPr/>
        </p:nvSpPr>
        <p:spPr>
          <a:xfrm>
            <a:off x="457200" y="1325880"/>
            <a:ext cx="4645152" cy="201168"/>
          </a:xfrm>
          <a:prstGeom prst="rect">
            <a:avLst/>
          </a:prstGeom>
          <a:noFill/>
          <a:ln/>
        </p:spPr>
        <p:txBody>
          <a:bodyPr wrap="square" lIns="0" tIns="0" rIns="0" bIns="0" rtlCol="0" anchor="ctr"/>
          <a:lstStyle/>
          <a:p>
            <a:pPr indent="0" marL="0">
              <a:buNone/>
            </a:pPr>
            <a:r>
              <a:rPr lang="en-US" sz="900" b="1" spc="150" kern="0" dirty="0">
                <a:solidFill>
                  <a:srgbClr val="0052CC"/>
                </a:solidFill>
                <a:latin typeface="Arial" pitchFamily="34" charset="0"/>
                <a:ea typeface="Arial" pitchFamily="34" charset="-122"/>
                <a:cs typeface="Arial" pitchFamily="34" charset="-120"/>
              </a:rPr>
              <a:t>EXECUTIVE SUMMARY</a:t>
            </a:r>
            <a:endParaRPr lang="en-US" sz="900" dirty="0"/>
          </a:p>
        </p:txBody>
      </p:sp>
      <p:sp>
        <p:nvSpPr>
          <p:cNvPr id="110" name="Text 108"/>
          <p:cNvSpPr/>
          <p:nvPr/>
        </p:nvSpPr>
        <p:spPr>
          <a:xfrm>
            <a:off x="457200" y="1563624"/>
            <a:ext cx="4645152" cy="658368"/>
          </a:xfrm>
          <a:prstGeom prst="rect">
            <a:avLst/>
          </a:prstGeom>
          <a:noFill/>
          <a:ln/>
        </p:spPr>
        <p:txBody>
          <a:bodyPr wrap="square" lIns="0" tIns="0" rIns="0" bIns="0" rtlCol="0" anchor="t"/>
          <a:lstStyle/>
          <a:p>
            <a:pPr indent="0" marL="0">
              <a:lnSpc>
                <a:spcPts val="1700"/>
              </a:lnSpc>
              <a:buNone/>
            </a:pPr>
            <a:r>
              <a:rPr lang="en-US" sz="1530" b="1" dirty="0">
                <a:solidFill>
                  <a:srgbClr val="172B4D"/>
                </a:solidFill>
                <a:latin typeface="Arial" pitchFamily="34" charset="0"/>
                <a:ea typeface="Arial" pitchFamily="34" charset="-122"/>
                <a:cs typeface="Arial" pitchFamily="34" charset="-120"/>
              </a:rPr>
              <a:t>Incident Management Process Requires Urgent Standardisation to Address Severe Delays and Rework</a:t>
            </a:r>
            <a:endParaRPr lang="en-US" sz="1530" dirty="0"/>
          </a:p>
        </p:txBody>
      </p:sp>
      <p:sp>
        <p:nvSpPr>
          <p:cNvPr id="111" name="Text 109"/>
          <p:cNvSpPr/>
          <p:nvPr/>
        </p:nvSpPr>
        <p:spPr>
          <a:xfrm>
            <a:off x="457200" y="2359152"/>
            <a:ext cx="4645152" cy="1298448"/>
          </a:xfrm>
          <a:prstGeom prst="rect">
            <a:avLst/>
          </a:prstGeom>
          <a:noFill/>
          <a:ln/>
        </p:spPr>
        <p:txBody>
          <a:bodyPr wrap="square" lIns="0" tIns="0" rIns="0" bIns="0" rtlCol="0" anchor="ctr"/>
          <a:lstStyle/>
          <a:p>
            <a:pPr indent="0" marL="0">
              <a:lnSpc>
                <a:spcPts val="1460"/>
              </a:lnSpc>
              <a:buNone/>
            </a:pPr>
            <a:r>
              <a:rPr lang="en-US" sz="1070" dirty="0">
                <a:solidFill>
                  <a:srgbClr val="44546F"/>
                </a:solidFill>
                <a:latin typeface="Arial" pitchFamily="34" charset="0"/>
                <a:ea typeface="Arial" pitchFamily="34" charset="-122"/>
                <a:cs typeface="Arial" pitchFamily="34" charset="-120"/>
              </a:rPr>
              <a:t>The current Incident Management process is characterised by operational instability and significant inefficiency. Analysis reveals an extremely fragmented workflow with 164 unique process variants for every 1,000 incidents, indicating a lack of standardisation. This is compounded by a high rework rate of 40.0% and a critical administrative bottleneck, where incidents wait an average of 168.9 hours between completion and final closure.</a:t>
            </a:r>
            <a:endParaRPr lang="en-US" sz="1070" dirty="0"/>
          </a:p>
        </p:txBody>
      </p:sp>
      <p:sp>
        <p:nvSpPr>
          <p:cNvPr id="112" name="Shape 110"/>
          <p:cNvSpPr/>
          <p:nvPr/>
        </p:nvSpPr>
        <p:spPr>
          <a:xfrm>
            <a:off x="457200" y="3813048"/>
            <a:ext cx="4645152" cy="969264"/>
          </a:xfrm>
          <a:prstGeom prst="roundRect">
            <a:avLst>
              <a:gd name="adj" fmla="val 4717"/>
            </a:avLst>
          </a:prstGeom>
          <a:solidFill>
            <a:srgbClr val="E9F2FF"/>
          </a:solidFill>
          <a:ln w="10160">
            <a:solidFill>
              <a:srgbClr val="A6C5F2"/>
            </a:solidFill>
            <a:prstDash val="solid"/>
          </a:ln>
          <a:effectLst>
            <a:outerShdw sx="100000" sy="100000" kx="0" ky="0" algn="bl" rotWithShape="0" blurRad="76200" dist="19050" dir="5400000">
              <a:srgbClr val="122A35">
                <a:alpha val="6000"/>
              </a:srgbClr>
            </a:outerShdw>
          </a:effectLst>
        </p:spPr>
      </p:sp>
      <p:sp>
        <p:nvSpPr>
          <p:cNvPr id="113" name="Shape 111"/>
          <p:cNvSpPr/>
          <p:nvPr/>
        </p:nvSpPr>
        <p:spPr>
          <a:xfrm>
            <a:off x="457200" y="3813048"/>
            <a:ext cx="64008" cy="969264"/>
          </a:xfrm>
          <a:prstGeom prst="rect">
            <a:avLst/>
          </a:prstGeom>
          <a:solidFill>
            <a:srgbClr val="C9372C"/>
          </a:solidFill>
          <a:ln/>
        </p:spPr>
      </p:sp>
      <p:sp>
        <p:nvSpPr>
          <p:cNvPr id="114" name="Text 112"/>
          <p:cNvSpPr/>
          <p:nvPr/>
        </p:nvSpPr>
        <p:spPr>
          <a:xfrm>
            <a:off x="640080" y="4032504"/>
            <a:ext cx="1417320" cy="393192"/>
          </a:xfrm>
          <a:prstGeom prst="rect">
            <a:avLst/>
          </a:prstGeom>
          <a:noFill/>
          <a:ln/>
        </p:spPr>
        <p:txBody>
          <a:bodyPr wrap="square" lIns="0" tIns="0" rIns="0" bIns="0" rtlCol="0" anchor="ctr"/>
          <a:lstStyle/>
          <a:p>
            <a:pPr indent="0" marL="0">
              <a:buNone/>
            </a:pPr>
            <a:r>
              <a:rPr lang="en-US" sz="2350" b="1" dirty="0">
                <a:solidFill>
                  <a:srgbClr val="172B4D"/>
                </a:solidFill>
                <a:latin typeface="Arial" pitchFamily="34" charset="0"/>
                <a:ea typeface="Arial" pitchFamily="34" charset="-122"/>
                <a:cs typeface="Arial" pitchFamily="34" charset="-120"/>
              </a:rPr>
              <a:t>3.4 / 10</a:t>
            </a:r>
            <a:endParaRPr lang="en-US" sz="2350" dirty="0"/>
          </a:p>
        </p:txBody>
      </p:sp>
      <p:sp>
        <p:nvSpPr>
          <p:cNvPr id="115" name="Text 113"/>
          <p:cNvSpPr/>
          <p:nvPr/>
        </p:nvSpPr>
        <p:spPr>
          <a:xfrm>
            <a:off x="2121408" y="3995928"/>
            <a:ext cx="2011680" cy="164592"/>
          </a:xfrm>
          <a:prstGeom prst="rect">
            <a:avLst/>
          </a:prstGeom>
          <a:noFill/>
          <a:ln/>
        </p:spPr>
        <p:txBody>
          <a:bodyPr wrap="square" lIns="0" tIns="0" rIns="0" bIns="0" rtlCol="0" anchor="ctr"/>
          <a:lstStyle/>
          <a:p>
            <a:pPr indent="0" marL="0">
              <a:buNone/>
            </a:pPr>
            <a:r>
              <a:rPr lang="en-US" sz="880" b="1" spc="120" kern="0" dirty="0">
                <a:solidFill>
                  <a:srgbClr val="0052CC"/>
                </a:solidFill>
                <a:latin typeface="Arial" pitchFamily="34" charset="0"/>
                <a:ea typeface="Arial" pitchFamily="34" charset="-122"/>
                <a:cs typeface="Arial" pitchFamily="34" charset="-120"/>
              </a:rPr>
              <a:t>PROCESS HEALTH SCORE</a:t>
            </a:r>
            <a:endParaRPr lang="en-US" sz="880" dirty="0"/>
          </a:p>
        </p:txBody>
      </p:sp>
      <p:sp>
        <p:nvSpPr>
          <p:cNvPr id="116" name="Text 114"/>
          <p:cNvSpPr/>
          <p:nvPr/>
        </p:nvSpPr>
        <p:spPr>
          <a:xfrm>
            <a:off x="2121408" y="4206240"/>
            <a:ext cx="2286000" cy="210312"/>
          </a:xfrm>
          <a:prstGeom prst="rect">
            <a:avLst/>
          </a:prstGeom>
          <a:noFill/>
          <a:ln/>
        </p:spPr>
        <p:txBody>
          <a:bodyPr wrap="square" lIns="0" tIns="0" rIns="0" bIns="0" rtlCol="0" anchor="ctr"/>
          <a:lstStyle/>
          <a:p>
            <a:pPr indent="0" marL="0">
              <a:buNone/>
            </a:pPr>
            <a:r>
              <a:rPr lang="en-US" sz="1080" b="1" dirty="0">
                <a:solidFill>
                  <a:srgbClr val="172B4D"/>
                </a:solidFill>
                <a:latin typeface="Arial" pitchFamily="34" charset="0"/>
                <a:ea typeface="Arial" pitchFamily="34" charset="-122"/>
                <a:cs typeface="Arial" pitchFamily="34" charset="-120"/>
              </a:rPr>
              <a:t>Major Improvement Needed</a:t>
            </a:r>
            <a:endParaRPr lang="en-US" sz="1080" dirty="0"/>
          </a:p>
        </p:txBody>
      </p:sp>
      <p:sp>
        <p:nvSpPr>
          <p:cNvPr id="117" name="Text 115"/>
          <p:cNvSpPr/>
          <p:nvPr/>
        </p:nvSpPr>
        <p:spPr>
          <a:xfrm>
            <a:off x="2121408" y="4425696"/>
            <a:ext cx="2286000" cy="164592"/>
          </a:xfrm>
          <a:prstGeom prst="rect">
            <a:avLst/>
          </a:prstGeom>
          <a:noFill/>
          <a:ln/>
        </p:spPr>
        <p:txBody>
          <a:bodyPr wrap="square" lIns="0" tIns="0" rIns="0" bIns="0" rtlCol="0" anchor="ctr"/>
          <a:lstStyle/>
          <a:p>
            <a:pPr indent="0" marL="0">
              <a:buNone/>
            </a:pPr>
            <a:r>
              <a:rPr lang="en-US" sz="840" b="1" dirty="0">
                <a:solidFill>
                  <a:srgbClr val="626F86"/>
                </a:solidFill>
                <a:latin typeface="Arial" pitchFamily="34" charset="0"/>
                <a:ea typeface="Arial" pitchFamily="34" charset="-122"/>
                <a:cs typeface="Arial" pitchFamily="34" charset="-120"/>
              </a:rPr>
              <a:t>Confidence: High</a:t>
            </a:r>
            <a:endParaRPr lang="en-US" sz="840" dirty="0"/>
          </a:p>
        </p:txBody>
      </p:sp>
      <p:sp>
        <p:nvSpPr>
          <p:cNvPr id="118" name="Shape 116"/>
          <p:cNvSpPr/>
          <p:nvPr/>
        </p:nvSpPr>
        <p:spPr>
          <a:xfrm>
            <a:off x="5422392" y="1325880"/>
            <a:ext cx="3063240" cy="475488"/>
          </a:xfrm>
          <a:prstGeom prst="roundRect">
            <a:avLst>
              <a:gd name="adj" fmla="val 9615"/>
            </a:avLst>
          </a:prstGeom>
          <a:solidFill>
            <a:srgbClr val="FFFFFF"/>
          </a:solidFill>
          <a:ln w="10160">
            <a:solidFill>
              <a:srgbClr val="E1E5EA"/>
            </a:solidFill>
            <a:prstDash val="solid"/>
          </a:ln>
          <a:effectLst>
            <a:outerShdw sx="100000" sy="100000" kx="0" ky="0" algn="bl" rotWithShape="0" blurRad="76200" dist="19050" dir="5400000">
              <a:srgbClr val="122A35">
                <a:alpha val="6000"/>
              </a:srgbClr>
            </a:outerShdw>
          </a:effectLst>
        </p:spPr>
      </p:sp>
      <p:sp>
        <p:nvSpPr>
          <p:cNvPr id="119" name="Shape 117"/>
          <p:cNvSpPr/>
          <p:nvPr/>
        </p:nvSpPr>
        <p:spPr>
          <a:xfrm>
            <a:off x="5422392" y="1371600"/>
            <a:ext cx="36576" cy="384048"/>
          </a:xfrm>
          <a:prstGeom prst="rect">
            <a:avLst/>
          </a:prstGeom>
          <a:solidFill>
            <a:srgbClr val="0052CC"/>
          </a:solidFill>
          <a:ln/>
        </p:spPr>
      </p:sp>
      <p:sp>
        <p:nvSpPr>
          <p:cNvPr id="120" name="Text 118"/>
          <p:cNvSpPr/>
          <p:nvPr/>
        </p:nvSpPr>
        <p:spPr>
          <a:xfrm>
            <a:off x="5541264" y="1389888"/>
            <a:ext cx="2825496" cy="137160"/>
          </a:xfrm>
          <a:prstGeom prst="rect">
            <a:avLst/>
          </a:prstGeom>
          <a:noFill/>
          <a:ln/>
        </p:spPr>
        <p:txBody>
          <a:bodyPr wrap="square" lIns="0" tIns="0" rIns="0" bIns="0" rtlCol="0" anchor="ctr"/>
          <a:lstStyle/>
          <a:p>
            <a:pPr indent="0" marL="0">
              <a:buNone/>
            </a:pPr>
            <a:r>
              <a:rPr lang="en-US" sz="740" b="1" dirty="0">
                <a:solidFill>
                  <a:srgbClr val="626F86"/>
                </a:solidFill>
                <a:latin typeface="Arial" pitchFamily="34" charset="0"/>
                <a:ea typeface="Arial" pitchFamily="34" charset="-122"/>
                <a:cs typeface="Arial" pitchFamily="34" charset="-120"/>
              </a:rPr>
              <a:t>WORK ITEMS</a:t>
            </a:r>
            <a:endParaRPr lang="en-US" sz="740" dirty="0"/>
          </a:p>
        </p:txBody>
      </p:sp>
      <p:sp>
        <p:nvSpPr>
          <p:cNvPr id="121" name="Text 119"/>
          <p:cNvSpPr/>
          <p:nvPr/>
        </p:nvSpPr>
        <p:spPr>
          <a:xfrm>
            <a:off x="5541264" y="1554480"/>
            <a:ext cx="2825496" cy="201168"/>
          </a:xfrm>
          <a:prstGeom prst="rect">
            <a:avLst/>
          </a:prstGeom>
          <a:noFill/>
          <a:ln/>
        </p:spPr>
        <p:txBody>
          <a:bodyPr wrap="square" lIns="0" tIns="0" rIns="0" bIns="0" rtlCol="0" anchor="ctr"/>
          <a:lstStyle/>
          <a:p>
            <a:pPr indent="0" marL="0">
              <a:buNone/>
            </a:pPr>
            <a:r>
              <a:rPr lang="en-US" sz="1250" b="1" dirty="0">
                <a:solidFill>
                  <a:srgbClr val="0052CC"/>
                </a:solidFill>
                <a:latin typeface="Arial" pitchFamily="34" charset="0"/>
                <a:ea typeface="Arial" pitchFamily="34" charset="-122"/>
                <a:cs typeface="Arial" pitchFamily="34" charset="-120"/>
              </a:rPr>
              <a:t>1,044</a:t>
            </a:r>
            <a:endParaRPr lang="en-US" sz="1250" dirty="0"/>
          </a:p>
        </p:txBody>
      </p:sp>
      <p:sp>
        <p:nvSpPr>
          <p:cNvPr id="122" name="Shape 120"/>
          <p:cNvSpPr/>
          <p:nvPr/>
        </p:nvSpPr>
        <p:spPr>
          <a:xfrm>
            <a:off x="8668512" y="1325880"/>
            <a:ext cx="3063240" cy="475488"/>
          </a:xfrm>
          <a:prstGeom prst="roundRect">
            <a:avLst>
              <a:gd name="adj" fmla="val 9615"/>
            </a:avLst>
          </a:prstGeom>
          <a:solidFill>
            <a:srgbClr val="FFF3EB"/>
          </a:solidFill>
          <a:ln w="10160">
            <a:solidFill>
              <a:srgbClr val="FEDEC8"/>
            </a:solidFill>
            <a:prstDash val="solid"/>
          </a:ln>
          <a:effectLst>
            <a:outerShdw sx="100000" sy="100000" kx="0" ky="0" algn="bl" rotWithShape="0" blurRad="76200" dist="19050" dir="5400000">
              <a:srgbClr val="122A35">
                <a:alpha val="6000"/>
              </a:srgbClr>
            </a:outerShdw>
          </a:effectLst>
        </p:spPr>
      </p:sp>
      <p:sp>
        <p:nvSpPr>
          <p:cNvPr id="123" name="Shape 121"/>
          <p:cNvSpPr/>
          <p:nvPr/>
        </p:nvSpPr>
        <p:spPr>
          <a:xfrm>
            <a:off x="8668512" y="1371600"/>
            <a:ext cx="36576" cy="384048"/>
          </a:xfrm>
          <a:prstGeom prst="rect">
            <a:avLst/>
          </a:prstGeom>
          <a:solidFill>
            <a:srgbClr val="A54800"/>
          </a:solidFill>
          <a:ln/>
        </p:spPr>
      </p:sp>
      <p:sp>
        <p:nvSpPr>
          <p:cNvPr id="124" name="Text 122"/>
          <p:cNvSpPr/>
          <p:nvPr/>
        </p:nvSpPr>
        <p:spPr>
          <a:xfrm>
            <a:off x="8787384" y="1389888"/>
            <a:ext cx="2825496" cy="137160"/>
          </a:xfrm>
          <a:prstGeom prst="rect">
            <a:avLst/>
          </a:prstGeom>
          <a:noFill/>
          <a:ln/>
        </p:spPr>
        <p:txBody>
          <a:bodyPr wrap="square" lIns="0" tIns="0" rIns="0" bIns="0" rtlCol="0" anchor="ctr"/>
          <a:lstStyle/>
          <a:p>
            <a:pPr indent="0" marL="0">
              <a:buNone/>
            </a:pPr>
            <a:r>
              <a:rPr lang="en-US" sz="740" b="1" dirty="0">
                <a:solidFill>
                  <a:srgbClr val="626F86"/>
                </a:solidFill>
                <a:latin typeface="Arial" pitchFamily="34" charset="0"/>
                <a:ea typeface="Arial" pitchFamily="34" charset="-122"/>
                <a:cs typeface="Arial" pitchFamily="34" charset="-120"/>
              </a:rPr>
              <a:t>PROCESS VARIANTS</a:t>
            </a:r>
            <a:endParaRPr lang="en-US" sz="740" dirty="0"/>
          </a:p>
        </p:txBody>
      </p:sp>
      <p:sp>
        <p:nvSpPr>
          <p:cNvPr id="125" name="Text 123"/>
          <p:cNvSpPr/>
          <p:nvPr/>
        </p:nvSpPr>
        <p:spPr>
          <a:xfrm>
            <a:off x="8787384" y="1554480"/>
            <a:ext cx="2825496" cy="201168"/>
          </a:xfrm>
          <a:prstGeom prst="rect">
            <a:avLst/>
          </a:prstGeom>
          <a:noFill/>
          <a:ln/>
        </p:spPr>
        <p:txBody>
          <a:bodyPr wrap="square" lIns="0" tIns="0" rIns="0" bIns="0" rtlCol="0" anchor="ctr"/>
          <a:lstStyle/>
          <a:p>
            <a:pPr indent="0" marL="0">
              <a:buNone/>
            </a:pPr>
            <a:r>
              <a:rPr lang="en-US" sz="1250" b="1" dirty="0">
                <a:solidFill>
                  <a:srgbClr val="A54800"/>
                </a:solidFill>
                <a:latin typeface="Arial" pitchFamily="34" charset="0"/>
                <a:ea typeface="Arial" pitchFamily="34" charset="-122"/>
                <a:cs typeface="Arial" pitchFamily="34" charset="-120"/>
              </a:rPr>
              <a:t>164</a:t>
            </a:r>
            <a:endParaRPr lang="en-US" sz="1250" dirty="0"/>
          </a:p>
        </p:txBody>
      </p:sp>
      <p:sp>
        <p:nvSpPr>
          <p:cNvPr id="126" name="Shape 124"/>
          <p:cNvSpPr/>
          <p:nvPr/>
        </p:nvSpPr>
        <p:spPr>
          <a:xfrm>
            <a:off x="5422392" y="1892808"/>
            <a:ext cx="3063240" cy="475488"/>
          </a:xfrm>
          <a:prstGeom prst="roundRect">
            <a:avLst>
              <a:gd name="adj" fmla="val 9615"/>
            </a:avLst>
          </a:prstGeom>
          <a:solidFill>
            <a:srgbClr val="FFFFFF"/>
          </a:solidFill>
          <a:ln w="10160">
            <a:solidFill>
              <a:srgbClr val="E1E5EA"/>
            </a:solidFill>
            <a:prstDash val="solid"/>
          </a:ln>
          <a:effectLst>
            <a:outerShdw sx="100000" sy="100000" kx="0" ky="0" algn="bl" rotWithShape="0" blurRad="76200" dist="19050" dir="5400000">
              <a:srgbClr val="122A35">
                <a:alpha val="6000"/>
              </a:srgbClr>
            </a:outerShdw>
          </a:effectLst>
        </p:spPr>
      </p:sp>
      <p:sp>
        <p:nvSpPr>
          <p:cNvPr id="127" name="Shape 125"/>
          <p:cNvSpPr/>
          <p:nvPr/>
        </p:nvSpPr>
        <p:spPr>
          <a:xfrm>
            <a:off x="5422392" y="1938528"/>
            <a:ext cx="36576" cy="384048"/>
          </a:xfrm>
          <a:prstGeom prst="rect">
            <a:avLst/>
          </a:prstGeom>
          <a:solidFill>
            <a:srgbClr val="0052CC"/>
          </a:solidFill>
          <a:ln/>
        </p:spPr>
      </p:sp>
      <p:sp>
        <p:nvSpPr>
          <p:cNvPr id="128" name="Text 126"/>
          <p:cNvSpPr/>
          <p:nvPr/>
        </p:nvSpPr>
        <p:spPr>
          <a:xfrm>
            <a:off x="5541264" y="1956816"/>
            <a:ext cx="2825496" cy="137160"/>
          </a:xfrm>
          <a:prstGeom prst="rect">
            <a:avLst/>
          </a:prstGeom>
          <a:noFill/>
          <a:ln/>
        </p:spPr>
        <p:txBody>
          <a:bodyPr wrap="square" lIns="0" tIns="0" rIns="0" bIns="0" rtlCol="0" anchor="ctr"/>
          <a:lstStyle/>
          <a:p>
            <a:pPr indent="0" marL="0">
              <a:buNone/>
            </a:pPr>
            <a:r>
              <a:rPr lang="en-US" sz="740" b="1" dirty="0">
                <a:solidFill>
                  <a:srgbClr val="626F86"/>
                </a:solidFill>
                <a:latin typeface="Arial" pitchFamily="34" charset="0"/>
                <a:ea typeface="Arial" pitchFamily="34" charset="-122"/>
                <a:cs typeface="Arial" pitchFamily="34" charset="-120"/>
              </a:rPr>
              <a:t>ACTIVITIES INCLUDED</a:t>
            </a:r>
            <a:endParaRPr lang="en-US" sz="740" dirty="0"/>
          </a:p>
        </p:txBody>
      </p:sp>
      <p:sp>
        <p:nvSpPr>
          <p:cNvPr id="129" name="Text 127"/>
          <p:cNvSpPr/>
          <p:nvPr/>
        </p:nvSpPr>
        <p:spPr>
          <a:xfrm>
            <a:off x="5541264" y="2121408"/>
            <a:ext cx="2825496" cy="201168"/>
          </a:xfrm>
          <a:prstGeom prst="rect">
            <a:avLst/>
          </a:prstGeom>
          <a:noFill/>
          <a:ln/>
        </p:spPr>
        <p:txBody>
          <a:bodyPr wrap="square" lIns="0" tIns="0" rIns="0" bIns="0" rtlCol="0" anchor="ctr"/>
          <a:lstStyle/>
          <a:p>
            <a:pPr indent="0" marL="0">
              <a:buNone/>
            </a:pPr>
            <a:r>
              <a:rPr lang="en-US" sz="1250" b="1" dirty="0">
                <a:solidFill>
                  <a:srgbClr val="0052CC"/>
                </a:solidFill>
                <a:latin typeface="Arial" pitchFamily="34" charset="0"/>
                <a:ea typeface="Arial" pitchFamily="34" charset="-122"/>
                <a:cs typeface="Arial" pitchFamily="34" charset="-120"/>
              </a:rPr>
              <a:t>6</a:t>
            </a:r>
            <a:endParaRPr lang="en-US" sz="1250" dirty="0"/>
          </a:p>
        </p:txBody>
      </p:sp>
      <p:sp>
        <p:nvSpPr>
          <p:cNvPr id="130" name="Shape 128"/>
          <p:cNvSpPr/>
          <p:nvPr/>
        </p:nvSpPr>
        <p:spPr>
          <a:xfrm>
            <a:off x="8668512" y="1892808"/>
            <a:ext cx="3063240" cy="475488"/>
          </a:xfrm>
          <a:prstGeom prst="roundRect">
            <a:avLst>
              <a:gd name="adj" fmla="val 9615"/>
            </a:avLst>
          </a:prstGeom>
          <a:solidFill>
            <a:srgbClr val="FFF3EB"/>
          </a:solidFill>
          <a:ln w="10160">
            <a:solidFill>
              <a:srgbClr val="FEDEC8"/>
            </a:solidFill>
            <a:prstDash val="solid"/>
          </a:ln>
          <a:effectLst>
            <a:outerShdw sx="100000" sy="100000" kx="0" ky="0" algn="bl" rotWithShape="0" blurRad="76200" dist="19050" dir="5400000">
              <a:srgbClr val="122A35">
                <a:alpha val="6000"/>
              </a:srgbClr>
            </a:outerShdw>
          </a:effectLst>
        </p:spPr>
      </p:sp>
      <p:sp>
        <p:nvSpPr>
          <p:cNvPr id="131" name="Shape 129"/>
          <p:cNvSpPr/>
          <p:nvPr/>
        </p:nvSpPr>
        <p:spPr>
          <a:xfrm>
            <a:off x="8668512" y="1938528"/>
            <a:ext cx="36576" cy="384048"/>
          </a:xfrm>
          <a:prstGeom prst="rect">
            <a:avLst/>
          </a:prstGeom>
          <a:solidFill>
            <a:srgbClr val="A54800"/>
          </a:solidFill>
          <a:ln/>
        </p:spPr>
      </p:sp>
      <p:sp>
        <p:nvSpPr>
          <p:cNvPr id="132" name="Text 130"/>
          <p:cNvSpPr/>
          <p:nvPr/>
        </p:nvSpPr>
        <p:spPr>
          <a:xfrm>
            <a:off x="8787384" y="1956816"/>
            <a:ext cx="2825496" cy="137160"/>
          </a:xfrm>
          <a:prstGeom prst="rect">
            <a:avLst/>
          </a:prstGeom>
          <a:noFill/>
          <a:ln/>
        </p:spPr>
        <p:txBody>
          <a:bodyPr wrap="square" lIns="0" tIns="0" rIns="0" bIns="0" rtlCol="0" anchor="ctr"/>
          <a:lstStyle/>
          <a:p>
            <a:pPr indent="0" marL="0">
              <a:buNone/>
            </a:pPr>
            <a:r>
              <a:rPr lang="en-US" sz="740" b="1" dirty="0">
                <a:solidFill>
                  <a:srgbClr val="626F86"/>
                </a:solidFill>
                <a:latin typeface="Arial" pitchFamily="34" charset="0"/>
                <a:ea typeface="Arial" pitchFamily="34" charset="-122"/>
                <a:cs typeface="Arial" pitchFamily="34" charset="-120"/>
              </a:rPr>
              <a:t>STEPS / TRANSITIONS</a:t>
            </a:r>
            <a:endParaRPr lang="en-US" sz="740" dirty="0"/>
          </a:p>
        </p:txBody>
      </p:sp>
      <p:sp>
        <p:nvSpPr>
          <p:cNvPr id="133" name="Text 131"/>
          <p:cNvSpPr/>
          <p:nvPr/>
        </p:nvSpPr>
        <p:spPr>
          <a:xfrm>
            <a:off x="8787384" y="2121408"/>
            <a:ext cx="2825496" cy="201168"/>
          </a:xfrm>
          <a:prstGeom prst="rect">
            <a:avLst/>
          </a:prstGeom>
          <a:noFill/>
          <a:ln/>
        </p:spPr>
        <p:txBody>
          <a:bodyPr wrap="square" lIns="0" tIns="0" rIns="0" bIns="0" rtlCol="0" anchor="ctr"/>
          <a:lstStyle/>
          <a:p>
            <a:pPr indent="0" marL="0">
              <a:buNone/>
            </a:pPr>
            <a:r>
              <a:rPr lang="en-US" sz="1250" b="1" dirty="0">
                <a:solidFill>
                  <a:srgbClr val="A54800"/>
                </a:solidFill>
                <a:latin typeface="Arial" pitchFamily="34" charset="0"/>
                <a:ea typeface="Arial" pitchFamily="34" charset="-122"/>
                <a:cs typeface="Arial" pitchFamily="34" charset="-120"/>
              </a:rPr>
              <a:t>24</a:t>
            </a:r>
            <a:endParaRPr lang="en-US" sz="1250" dirty="0"/>
          </a:p>
        </p:txBody>
      </p:sp>
      <p:sp>
        <p:nvSpPr>
          <p:cNvPr id="134" name="Shape 132"/>
          <p:cNvSpPr/>
          <p:nvPr/>
        </p:nvSpPr>
        <p:spPr>
          <a:xfrm>
            <a:off x="5422392" y="2459736"/>
            <a:ext cx="3063240" cy="475488"/>
          </a:xfrm>
          <a:prstGeom prst="roundRect">
            <a:avLst>
              <a:gd name="adj" fmla="val 9615"/>
            </a:avLst>
          </a:prstGeom>
          <a:solidFill>
            <a:srgbClr val="FFF3EB"/>
          </a:solidFill>
          <a:ln w="10160">
            <a:solidFill>
              <a:srgbClr val="FEDEC8"/>
            </a:solidFill>
            <a:prstDash val="solid"/>
          </a:ln>
          <a:effectLst>
            <a:outerShdw sx="100000" sy="100000" kx="0" ky="0" algn="bl" rotWithShape="0" blurRad="76200" dist="19050" dir="5400000">
              <a:srgbClr val="122A35">
                <a:alpha val="6000"/>
              </a:srgbClr>
            </a:outerShdw>
          </a:effectLst>
        </p:spPr>
      </p:sp>
      <p:sp>
        <p:nvSpPr>
          <p:cNvPr id="135" name="Shape 133"/>
          <p:cNvSpPr/>
          <p:nvPr/>
        </p:nvSpPr>
        <p:spPr>
          <a:xfrm>
            <a:off x="5422392" y="2505456"/>
            <a:ext cx="36576" cy="384048"/>
          </a:xfrm>
          <a:prstGeom prst="rect">
            <a:avLst/>
          </a:prstGeom>
          <a:solidFill>
            <a:srgbClr val="A54800"/>
          </a:solidFill>
          <a:ln/>
        </p:spPr>
      </p:sp>
      <p:sp>
        <p:nvSpPr>
          <p:cNvPr id="136" name="Text 134"/>
          <p:cNvSpPr/>
          <p:nvPr/>
        </p:nvSpPr>
        <p:spPr>
          <a:xfrm>
            <a:off x="5541264" y="2523744"/>
            <a:ext cx="2825496" cy="137160"/>
          </a:xfrm>
          <a:prstGeom prst="rect">
            <a:avLst/>
          </a:prstGeom>
          <a:noFill/>
          <a:ln/>
        </p:spPr>
        <p:txBody>
          <a:bodyPr wrap="square" lIns="0" tIns="0" rIns="0" bIns="0" rtlCol="0" anchor="ctr"/>
          <a:lstStyle/>
          <a:p>
            <a:pPr indent="0" marL="0">
              <a:buNone/>
            </a:pPr>
            <a:r>
              <a:rPr lang="en-US" sz="740" b="1" dirty="0">
                <a:solidFill>
                  <a:srgbClr val="626F86"/>
                </a:solidFill>
                <a:latin typeface="Arial" pitchFamily="34" charset="0"/>
                <a:ea typeface="Arial" pitchFamily="34" charset="-122"/>
                <a:cs typeface="Arial" pitchFamily="34" charset="-120"/>
              </a:rPr>
              <a:t>AVG TRANSITIONS</a:t>
            </a:r>
            <a:endParaRPr lang="en-US" sz="740" dirty="0"/>
          </a:p>
        </p:txBody>
      </p:sp>
      <p:sp>
        <p:nvSpPr>
          <p:cNvPr id="137" name="Text 135"/>
          <p:cNvSpPr/>
          <p:nvPr/>
        </p:nvSpPr>
        <p:spPr>
          <a:xfrm>
            <a:off x="5541264" y="2688336"/>
            <a:ext cx="2825496" cy="201168"/>
          </a:xfrm>
          <a:prstGeom prst="rect">
            <a:avLst/>
          </a:prstGeom>
          <a:noFill/>
          <a:ln/>
        </p:spPr>
        <p:txBody>
          <a:bodyPr wrap="square" lIns="0" tIns="0" rIns="0" bIns="0" rtlCol="0" anchor="ctr"/>
          <a:lstStyle/>
          <a:p>
            <a:pPr indent="0" marL="0">
              <a:buNone/>
            </a:pPr>
            <a:r>
              <a:rPr lang="en-US" sz="1250" b="1" dirty="0">
                <a:solidFill>
                  <a:srgbClr val="A54800"/>
                </a:solidFill>
                <a:latin typeface="Arial" pitchFamily="34" charset="0"/>
                <a:ea typeface="Arial" pitchFamily="34" charset="-122"/>
                <a:cs typeface="Arial" pitchFamily="34" charset="-120"/>
              </a:rPr>
              <a:t>4.8</a:t>
            </a:r>
            <a:endParaRPr lang="en-US" sz="1250" dirty="0"/>
          </a:p>
        </p:txBody>
      </p:sp>
      <p:sp>
        <p:nvSpPr>
          <p:cNvPr id="138" name="Shape 136"/>
          <p:cNvSpPr/>
          <p:nvPr/>
        </p:nvSpPr>
        <p:spPr>
          <a:xfrm>
            <a:off x="8668512" y="2459736"/>
            <a:ext cx="3063240" cy="475488"/>
          </a:xfrm>
          <a:prstGeom prst="roundRect">
            <a:avLst>
              <a:gd name="adj" fmla="val 9615"/>
            </a:avLst>
          </a:prstGeom>
          <a:solidFill>
            <a:srgbClr val="FFF3EB"/>
          </a:solidFill>
          <a:ln w="10160">
            <a:solidFill>
              <a:srgbClr val="FEDEC8"/>
            </a:solidFill>
            <a:prstDash val="solid"/>
          </a:ln>
          <a:effectLst>
            <a:outerShdw sx="100000" sy="100000" kx="0" ky="0" algn="bl" rotWithShape="0" blurRad="76200" dist="19050" dir="5400000">
              <a:srgbClr val="122A35">
                <a:alpha val="6000"/>
              </a:srgbClr>
            </a:outerShdw>
          </a:effectLst>
        </p:spPr>
      </p:sp>
      <p:sp>
        <p:nvSpPr>
          <p:cNvPr id="139" name="Shape 137"/>
          <p:cNvSpPr/>
          <p:nvPr/>
        </p:nvSpPr>
        <p:spPr>
          <a:xfrm>
            <a:off x="8668512" y="2505456"/>
            <a:ext cx="36576" cy="384048"/>
          </a:xfrm>
          <a:prstGeom prst="rect">
            <a:avLst/>
          </a:prstGeom>
          <a:solidFill>
            <a:srgbClr val="A54800"/>
          </a:solidFill>
          <a:ln/>
        </p:spPr>
      </p:sp>
      <p:sp>
        <p:nvSpPr>
          <p:cNvPr id="140" name="Text 138"/>
          <p:cNvSpPr/>
          <p:nvPr/>
        </p:nvSpPr>
        <p:spPr>
          <a:xfrm>
            <a:off x="8787384" y="2523744"/>
            <a:ext cx="2825496" cy="137160"/>
          </a:xfrm>
          <a:prstGeom prst="rect">
            <a:avLst/>
          </a:prstGeom>
          <a:noFill/>
          <a:ln/>
        </p:spPr>
        <p:txBody>
          <a:bodyPr wrap="square" lIns="0" tIns="0" rIns="0" bIns="0" rtlCol="0" anchor="ctr"/>
          <a:lstStyle/>
          <a:p>
            <a:pPr indent="0" marL="0">
              <a:buNone/>
            </a:pPr>
            <a:r>
              <a:rPr lang="en-US" sz="740" b="1" dirty="0">
                <a:solidFill>
                  <a:srgbClr val="626F86"/>
                </a:solidFill>
                <a:latin typeface="Arial" pitchFamily="34" charset="0"/>
                <a:ea typeface="Arial" pitchFamily="34" charset="-122"/>
                <a:cs typeface="Arial" pitchFamily="34" charset="-120"/>
              </a:rPr>
              <a:t>AVG DURATION</a:t>
            </a:r>
            <a:endParaRPr lang="en-US" sz="740" dirty="0"/>
          </a:p>
        </p:txBody>
      </p:sp>
      <p:sp>
        <p:nvSpPr>
          <p:cNvPr id="141" name="Text 139"/>
          <p:cNvSpPr/>
          <p:nvPr/>
        </p:nvSpPr>
        <p:spPr>
          <a:xfrm>
            <a:off x="8787384" y="2688336"/>
            <a:ext cx="2825496" cy="201168"/>
          </a:xfrm>
          <a:prstGeom prst="rect">
            <a:avLst/>
          </a:prstGeom>
          <a:noFill/>
          <a:ln/>
        </p:spPr>
        <p:txBody>
          <a:bodyPr wrap="square" lIns="0" tIns="0" rIns="0" bIns="0" rtlCol="0" anchor="ctr"/>
          <a:lstStyle/>
          <a:p>
            <a:pPr indent="0" marL="0">
              <a:buNone/>
            </a:pPr>
            <a:r>
              <a:rPr lang="en-US" sz="1250" b="1" dirty="0">
                <a:solidFill>
                  <a:srgbClr val="A54800"/>
                </a:solidFill>
                <a:latin typeface="Arial" pitchFamily="34" charset="0"/>
                <a:ea typeface="Arial" pitchFamily="34" charset="-122"/>
                <a:cs typeface="Arial" pitchFamily="34" charset="-120"/>
              </a:rPr>
              <a:t>256.3h</a:t>
            </a:r>
            <a:endParaRPr lang="en-US" sz="1250" dirty="0"/>
          </a:p>
        </p:txBody>
      </p:sp>
      <p:sp>
        <p:nvSpPr>
          <p:cNvPr id="142" name="Shape 140"/>
          <p:cNvSpPr/>
          <p:nvPr/>
        </p:nvSpPr>
        <p:spPr>
          <a:xfrm>
            <a:off x="5422392" y="3026664"/>
            <a:ext cx="3063240" cy="475488"/>
          </a:xfrm>
          <a:prstGeom prst="roundRect">
            <a:avLst>
              <a:gd name="adj" fmla="val 9615"/>
            </a:avLst>
          </a:prstGeom>
          <a:solidFill>
            <a:srgbClr val="FFECEB"/>
          </a:solidFill>
          <a:ln w="10160">
            <a:solidFill>
              <a:srgbClr val="FD9891"/>
            </a:solidFill>
            <a:prstDash val="solid"/>
          </a:ln>
          <a:effectLst>
            <a:outerShdw sx="100000" sy="100000" kx="0" ky="0" algn="bl" rotWithShape="0" blurRad="76200" dist="19050" dir="5400000">
              <a:srgbClr val="122A35">
                <a:alpha val="6000"/>
              </a:srgbClr>
            </a:outerShdw>
          </a:effectLst>
        </p:spPr>
      </p:sp>
      <p:sp>
        <p:nvSpPr>
          <p:cNvPr id="143" name="Shape 141"/>
          <p:cNvSpPr/>
          <p:nvPr/>
        </p:nvSpPr>
        <p:spPr>
          <a:xfrm>
            <a:off x="5422392" y="3072384"/>
            <a:ext cx="36576" cy="384048"/>
          </a:xfrm>
          <a:prstGeom prst="rect">
            <a:avLst/>
          </a:prstGeom>
          <a:solidFill>
            <a:srgbClr val="C9372C"/>
          </a:solidFill>
          <a:ln/>
        </p:spPr>
      </p:sp>
      <p:sp>
        <p:nvSpPr>
          <p:cNvPr id="144" name="Text 142"/>
          <p:cNvSpPr/>
          <p:nvPr/>
        </p:nvSpPr>
        <p:spPr>
          <a:xfrm>
            <a:off x="5541264" y="3090672"/>
            <a:ext cx="2825496" cy="137160"/>
          </a:xfrm>
          <a:prstGeom prst="rect">
            <a:avLst/>
          </a:prstGeom>
          <a:noFill/>
          <a:ln/>
        </p:spPr>
        <p:txBody>
          <a:bodyPr wrap="square" lIns="0" tIns="0" rIns="0" bIns="0" rtlCol="0" anchor="ctr"/>
          <a:lstStyle/>
          <a:p>
            <a:pPr indent="0" marL="0">
              <a:buNone/>
            </a:pPr>
            <a:r>
              <a:rPr lang="en-US" sz="740" b="1" dirty="0">
                <a:solidFill>
                  <a:srgbClr val="626F86"/>
                </a:solidFill>
                <a:latin typeface="Arial" pitchFamily="34" charset="0"/>
                <a:ea typeface="Arial" pitchFamily="34" charset="-122"/>
                <a:cs typeface="Arial" pitchFamily="34" charset="-120"/>
              </a:rPr>
              <a:t>REWORK RATE</a:t>
            </a:r>
            <a:endParaRPr lang="en-US" sz="740" dirty="0"/>
          </a:p>
        </p:txBody>
      </p:sp>
      <p:sp>
        <p:nvSpPr>
          <p:cNvPr id="145" name="Text 143"/>
          <p:cNvSpPr/>
          <p:nvPr/>
        </p:nvSpPr>
        <p:spPr>
          <a:xfrm>
            <a:off x="5541264" y="3255264"/>
            <a:ext cx="2825496" cy="201168"/>
          </a:xfrm>
          <a:prstGeom prst="rect">
            <a:avLst/>
          </a:prstGeom>
          <a:noFill/>
          <a:ln/>
        </p:spPr>
        <p:txBody>
          <a:bodyPr wrap="square" lIns="0" tIns="0" rIns="0" bIns="0" rtlCol="0" anchor="ctr"/>
          <a:lstStyle/>
          <a:p>
            <a:pPr indent="0" marL="0">
              <a:buNone/>
            </a:pPr>
            <a:r>
              <a:rPr lang="en-US" sz="1250" b="1" dirty="0">
                <a:solidFill>
                  <a:srgbClr val="C9372C"/>
                </a:solidFill>
                <a:latin typeface="Arial" pitchFamily="34" charset="0"/>
                <a:ea typeface="Arial" pitchFamily="34" charset="-122"/>
                <a:cs typeface="Arial" pitchFamily="34" charset="-120"/>
              </a:rPr>
              <a:t>40.0%</a:t>
            </a:r>
            <a:endParaRPr lang="en-US" sz="1250" dirty="0"/>
          </a:p>
        </p:txBody>
      </p:sp>
      <p:sp>
        <p:nvSpPr>
          <p:cNvPr id="146" name="Shape 144"/>
          <p:cNvSpPr/>
          <p:nvPr/>
        </p:nvSpPr>
        <p:spPr>
          <a:xfrm>
            <a:off x="8668512" y="3026664"/>
            <a:ext cx="3063240" cy="475488"/>
          </a:xfrm>
          <a:prstGeom prst="roundRect">
            <a:avLst>
              <a:gd name="adj" fmla="val 9615"/>
            </a:avLst>
          </a:prstGeom>
          <a:solidFill>
            <a:srgbClr val="FFF3EB"/>
          </a:solidFill>
          <a:ln w="10160">
            <a:solidFill>
              <a:srgbClr val="FEDEC8"/>
            </a:solidFill>
            <a:prstDash val="solid"/>
          </a:ln>
          <a:effectLst>
            <a:outerShdw sx="100000" sy="100000" kx="0" ky="0" algn="bl" rotWithShape="0" blurRad="76200" dist="19050" dir="5400000">
              <a:srgbClr val="122A35">
                <a:alpha val="6000"/>
              </a:srgbClr>
            </a:outerShdw>
          </a:effectLst>
        </p:spPr>
      </p:sp>
      <p:sp>
        <p:nvSpPr>
          <p:cNvPr id="147" name="Shape 145"/>
          <p:cNvSpPr/>
          <p:nvPr/>
        </p:nvSpPr>
        <p:spPr>
          <a:xfrm>
            <a:off x="8668512" y="3072384"/>
            <a:ext cx="36576" cy="384048"/>
          </a:xfrm>
          <a:prstGeom prst="rect">
            <a:avLst/>
          </a:prstGeom>
          <a:solidFill>
            <a:srgbClr val="A54800"/>
          </a:solidFill>
          <a:ln/>
        </p:spPr>
      </p:sp>
      <p:sp>
        <p:nvSpPr>
          <p:cNvPr id="148" name="Text 146"/>
          <p:cNvSpPr/>
          <p:nvPr/>
        </p:nvSpPr>
        <p:spPr>
          <a:xfrm>
            <a:off x="8787384" y="3090672"/>
            <a:ext cx="2825496" cy="137160"/>
          </a:xfrm>
          <a:prstGeom prst="rect">
            <a:avLst/>
          </a:prstGeom>
          <a:noFill/>
          <a:ln/>
        </p:spPr>
        <p:txBody>
          <a:bodyPr wrap="square" lIns="0" tIns="0" rIns="0" bIns="0" rtlCol="0" anchor="ctr"/>
          <a:lstStyle/>
          <a:p>
            <a:pPr indent="0" marL="0">
              <a:buNone/>
            </a:pPr>
            <a:r>
              <a:rPr lang="en-US" sz="740" b="1" dirty="0">
                <a:solidFill>
                  <a:srgbClr val="626F86"/>
                </a:solidFill>
                <a:latin typeface="Arial" pitchFamily="34" charset="0"/>
                <a:ea typeface="Arial" pitchFamily="34" charset="-122"/>
                <a:cs typeface="Arial" pitchFamily="34" charset="-120"/>
              </a:rPr>
              <a:t>FLOW EFFICIENCY</a:t>
            </a:r>
            <a:endParaRPr lang="en-US" sz="740" dirty="0"/>
          </a:p>
        </p:txBody>
      </p:sp>
      <p:sp>
        <p:nvSpPr>
          <p:cNvPr id="149" name="Text 147"/>
          <p:cNvSpPr/>
          <p:nvPr/>
        </p:nvSpPr>
        <p:spPr>
          <a:xfrm>
            <a:off x="8787384" y="3255264"/>
            <a:ext cx="2825496" cy="201168"/>
          </a:xfrm>
          <a:prstGeom prst="rect">
            <a:avLst/>
          </a:prstGeom>
          <a:noFill/>
          <a:ln/>
        </p:spPr>
        <p:txBody>
          <a:bodyPr wrap="square" lIns="0" tIns="0" rIns="0" bIns="0" rtlCol="0" anchor="ctr"/>
          <a:lstStyle/>
          <a:p>
            <a:pPr indent="0" marL="0">
              <a:buNone/>
            </a:pPr>
            <a:r>
              <a:rPr lang="en-US" sz="1250" b="1" dirty="0">
                <a:solidFill>
                  <a:srgbClr val="A54800"/>
                </a:solidFill>
                <a:latin typeface="Arial" pitchFamily="34" charset="0"/>
                <a:ea typeface="Arial" pitchFamily="34" charset="-122"/>
                <a:cs typeface="Arial" pitchFamily="34" charset="-120"/>
              </a:rPr>
              <a:t>13.0%</a:t>
            </a:r>
            <a:endParaRPr lang="en-US" sz="1250" dirty="0"/>
          </a:p>
        </p:txBody>
      </p:sp>
      <p:sp>
        <p:nvSpPr>
          <p:cNvPr id="150" name="Shape 148"/>
          <p:cNvSpPr/>
          <p:nvPr/>
        </p:nvSpPr>
        <p:spPr>
          <a:xfrm>
            <a:off x="5422392" y="3593592"/>
            <a:ext cx="3063240" cy="475488"/>
          </a:xfrm>
          <a:prstGeom prst="roundRect">
            <a:avLst>
              <a:gd name="adj" fmla="val 9615"/>
            </a:avLst>
          </a:prstGeom>
          <a:solidFill>
            <a:srgbClr val="FFECEB"/>
          </a:solidFill>
          <a:ln w="10160">
            <a:solidFill>
              <a:srgbClr val="FD9891"/>
            </a:solidFill>
            <a:prstDash val="solid"/>
          </a:ln>
          <a:effectLst>
            <a:outerShdw sx="100000" sy="100000" kx="0" ky="0" algn="bl" rotWithShape="0" blurRad="76200" dist="19050" dir="5400000">
              <a:srgbClr val="122A35">
                <a:alpha val="6000"/>
              </a:srgbClr>
            </a:outerShdw>
          </a:effectLst>
        </p:spPr>
      </p:sp>
      <p:sp>
        <p:nvSpPr>
          <p:cNvPr id="151" name="Shape 149"/>
          <p:cNvSpPr/>
          <p:nvPr/>
        </p:nvSpPr>
        <p:spPr>
          <a:xfrm>
            <a:off x="5422392" y="3639312"/>
            <a:ext cx="36576" cy="384048"/>
          </a:xfrm>
          <a:prstGeom prst="rect">
            <a:avLst/>
          </a:prstGeom>
          <a:solidFill>
            <a:srgbClr val="C9372C"/>
          </a:solidFill>
          <a:ln/>
        </p:spPr>
      </p:sp>
      <p:sp>
        <p:nvSpPr>
          <p:cNvPr id="152" name="Text 150"/>
          <p:cNvSpPr/>
          <p:nvPr/>
        </p:nvSpPr>
        <p:spPr>
          <a:xfrm>
            <a:off x="5541264" y="3657600"/>
            <a:ext cx="2825496" cy="137160"/>
          </a:xfrm>
          <a:prstGeom prst="rect">
            <a:avLst/>
          </a:prstGeom>
          <a:noFill/>
          <a:ln/>
        </p:spPr>
        <p:txBody>
          <a:bodyPr wrap="square" lIns="0" tIns="0" rIns="0" bIns="0" rtlCol="0" anchor="ctr"/>
          <a:lstStyle/>
          <a:p>
            <a:pPr indent="0" marL="0">
              <a:buNone/>
            </a:pPr>
            <a:r>
              <a:rPr lang="en-US" sz="740" b="1" dirty="0">
                <a:solidFill>
                  <a:srgbClr val="626F86"/>
                </a:solidFill>
                <a:latin typeface="Arial" pitchFamily="34" charset="0"/>
                <a:ea typeface="Arial" pitchFamily="34" charset="-122"/>
                <a:cs typeface="Arial" pitchFamily="34" charset="-120"/>
              </a:rPr>
              <a:t>LARGEST REWORK LOOP</a:t>
            </a:r>
            <a:endParaRPr lang="en-US" sz="740" dirty="0"/>
          </a:p>
        </p:txBody>
      </p:sp>
      <p:sp>
        <p:nvSpPr>
          <p:cNvPr id="153" name="Text 151"/>
          <p:cNvSpPr/>
          <p:nvPr/>
        </p:nvSpPr>
        <p:spPr>
          <a:xfrm>
            <a:off x="5541264" y="3822192"/>
            <a:ext cx="2825496" cy="201168"/>
          </a:xfrm>
          <a:prstGeom prst="rect">
            <a:avLst/>
          </a:prstGeom>
          <a:noFill/>
          <a:ln/>
        </p:spPr>
        <p:txBody>
          <a:bodyPr wrap="square" lIns="0" tIns="0" rIns="0" bIns="0" rtlCol="0" anchor="ctr"/>
          <a:lstStyle/>
          <a:p>
            <a:pPr indent="0" marL="0">
              <a:buNone/>
            </a:pPr>
            <a:r>
              <a:rPr lang="en-US" sz="1030" b="1" dirty="0">
                <a:solidFill>
                  <a:srgbClr val="C9372C"/>
                </a:solidFill>
                <a:latin typeface="Arial" pitchFamily="34" charset="0"/>
                <a:ea typeface="Arial" pitchFamily="34" charset="-122"/>
                <a:cs typeface="Arial" pitchFamily="34" charset="-120"/>
              </a:rPr>
              <a:t>Work in Progress → Completed · 792 items</a:t>
            </a:r>
            <a:endParaRPr lang="en-US" sz="1030" dirty="0"/>
          </a:p>
        </p:txBody>
      </p:sp>
      <p:sp>
        <p:nvSpPr>
          <p:cNvPr id="154" name="Shape 152"/>
          <p:cNvSpPr/>
          <p:nvPr/>
        </p:nvSpPr>
        <p:spPr>
          <a:xfrm>
            <a:off x="8668512" y="3593592"/>
            <a:ext cx="3063240" cy="475488"/>
          </a:xfrm>
          <a:prstGeom prst="roundRect">
            <a:avLst>
              <a:gd name="adj" fmla="val 9615"/>
            </a:avLst>
          </a:prstGeom>
          <a:solidFill>
            <a:srgbClr val="FFECEB"/>
          </a:solidFill>
          <a:ln w="10160">
            <a:solidFill>
              <a:srgbClr val="FD9891"/>
            </a:solidFill>
            <a:prstDash val="solid"/>
          </a:ln>
          <a:effectLst>
            <a:outerShdw sx="100000" sy="100000" kx="0" ky="0" algn="bl" rotWithShape="0" blurRad="76200" dist="19050" dir="5400000">
              <a:srgbClr val="122A35">
                <a:alpha val="6000"/>
              </a:srgbClr>
            </a:outerShdw>
          </a:effectLst>
        </p:spPr>
      </p:sp>
      <p:sp>
        <p:nvSpPr>
          <p:cNvPr id="155" name="Shape 153"/>
          <p:cNvSpPr/>
          <p:nvPr/>
        </p:nvSpPr>
        <p:spPr>
          <a:xfrm>
            <a:off x="8668512" y="3639312"/>
            <a:ext cx="36576" cy="384048"/>
          </a:xfrm>
          <a:prstGeom prst="rect">
            <a:avLst/>
          </a:prstGeom>
          <a:solidFill>
            <a:srgbClr val="C9372C"/>
          </a:solidFill>
          <a:ln/>
        </p:spPr>
      </p:sp>
      <p:sp>
        <p:nvSpPr>
          <p:cNvPr id="156" name="Text 154"/>
          <p:cNvSpPr/>
          <p:nvPr/>
        </p:nvSpPr>
        <p:spPr>
          <a:xfrm>
            <a:off x="8787384" y="3657600"/>
            <a:ext cx="2825496" cy="137160"/>
          </a:xfrm>
          <a:prstGeom prst="rect">
            <a:avLst/>
          </a:prstGeom>
          <a:noFill/>
          <a:ln/>
        </p:spPr>
        <p:txBody>
          <a:bodyPr wrap="square" lIns="0" tIns="0" rIns="0" bIns="0" rtlCol="0" anchor="ctr"/>
          <a:lstStyle/>
          <a:p>
            <a:pPr indent="0" marL="0">
              <a:buNone/>
            </a:pPr>
            <a:r>
              <a:rPr lang="en-US" sz="740" b="1" dirty="0">
                <a:solidFill>
                  <a:srgbClr val="626F86"/>
                </a:solidFill>
                <a:latin typeface="Arial" pitchFamily="34" charset="0"/>
                <a:ea typeface="Arial" pitchFamily="34" charset="-122"/>
                <a:cs typeface="Arial" pitchFamily="34" charset="-120"/>
              </a:rPr>
              <a:t>TOP BOTTLENECK</a:t>
            </a:r>
            <a:endParaRPr lang="en-US" sz="740" dirty="0"/>
          </a:p>
        </p:txBody>
      </p:sp>
      <p:sp>
        <p:nvSpPr>
          <p:cNvPr id="157" name="Text 155"/>
          <p:cNvSpPr/>
          <p:nvPr/>
        </p:nvSpPr>
        <p:spPr>
          <a:xfrm>
            <a:off x="8787384" y="3822192"/>
            <a:ext cx="2825496" cy="201168"/>
          </a:xfrm>
          <a:prstGeom prst="rect">
            <a:avLst/>
          </a:prstGeom>
          <a:noFill/>
          <a:ln/>
        </p:spPr>
        <p:txBody>
          <a:bodyPr wrap="square" lIns="0" tIns="0" rIns="0" bIns="0" rtlCol="0" anchor="ctr"/>
          <a:lstStyle/>
          <a:p>
            <a:pPr indent="0" marL="0">
              <a:buNone/>
            </a:pPr>
            <a:r>
              <a:rPr lang="en-US" sz="1030" b="1" dirty="0">
                <a:solidFill>
                  <a:srgbClr val="C9372C"/>
                </a:solidFill>
                <a:latin typeface="Arial" pitchFamily="34" charset="0"/>
                <a:ea typeface="Arial" pitchFamily="34" charset="-122"/>
                <a:cs typeface="Arial" pitchFamily="34" charset="-120"/>
              </a:rPr>
              <a:t>Completed - Closed · 169h</a:t>
            </a:r>
            <a:endParaRPr lang="en-US" sz="1030" dirty="0"/>
          </a:p>
        </p:txBody>
      </p:sp>
      <p:sp>
        <p:nvSpPr>
          <p:cNvPr id="158" name="Shape 156"/>
          <p:cNvSpPr/>
          <p:nvPr/>
        </p:nvSpPr>
        <p:spPr>
          <a:xfrm>
            <a:off x="457200" y="5010912"/>
            <a:ext cx="11274552" cy="1344168"/>
          </a:xfrm>
          <a:prstGeom prst="roundRect">
            <a:avLst>
              <a:gd name="adj" fmla="val 3401"/>
            </a:avLst>
          </a:prstGeom>
          <a:solidFill>
            <a:srgbClr val="E9F2FF"/>
          </a:solidFill>
          <a:ln w="10160">
            <a:solidFill>
              <a:srgbClr val="A6C5F2"/>
            </a:solidFill>
            <a:prstDash val="solid"/>
          </a:ln>
          <a:effectLst>
            <a:outerShdw sx="100000" sy="100000" kx="0" ky="0" algn="bl" rotWithShape="0" blurRad="76200" dist="19050" dir="5400000">
              <a:srgbClr val="122A35">
                <a:alpha val="6000"/>
              </a:srgbClr>
            </a:outerShdw>
          </a:effectLst>
        </p:spPr>
      </p:sp>
      <p:sp>
        <p:nvSpPr>
          <p:cNvPr id="159" name="Shape 157"/>
          <p:cNvSpPr/>
          <p:nvPr/>
        </p:nvSpPr>
        <p:spPr>
          <a:xfrm>
            <a:off x="457200" y="5010912"/>
            <a:ext cx="64008" cy="1344168"/>
          </a:xfrm>
          <a:prstGeom prst="rect">
            <a:avLst/>
          </a:prstGeom>
          <a:solidFill>
            <a:srgbClr val="C9372C"/>
          </a:solidFill>
          <a:ln/>
        </p:spPr>
      </p:sp>
      <p:sp>
        <p:nvSpPr>
          <p:cNvPr id="160" name="Text 158"/>
          <p:cNvSpPr/>
          <p:nvPr/>
        </p:nvSpPr>
        <p:spPr>
          <a:xfrm>
            <a:off x="621792" y="5175504"/>
            <a:ext cx="2103120" cy="182880"/>
          </a:xfrm>
          <a:prstGeom prst="rect">
            <a:avLst/>
          </a:prstGeom>
          <a:noFill/>
          <a:ln/>
        </p:spPr>
        <p:txBody>
          <a:bodyPr wrap="square" lIns="0" tIns="0" rIns="0" bIns="0" rtlCol="0" anchor="ctr"/>
          <a:lstStyle/>
          <a:p>
            <a:pPr indent="0" marL="0">
              <a:buNone/>
            </a:pPr>
            <a:r>
              <a:rPr lang="en-US" sz="880" b="1" spc="120" kern="0" dirty="0">
                <a:solidFill>
                  <a:srgbClr val="09326C"/>
                </a:solidFill>
                <a:latin typeface="Arial" pitchFamily="34" charset="0"/>
                <a:ea typeface="Arial" pitchFamily="34" charset="-122"/>
                <a:cs typeface="Arial" pitchFamily="34" charset="-120"/>
              </a:rPr>
              <a:t>PROCESS HEALTH DIAGNOSIS</a:t>
            </a:r>
            <a:endParaRPr lang="en-US" sz="880" dirty="0"/>
          </a:p>
        </p:txBody>
      </p:sp>
      <p:sp>
        <p:nvSpPr>
          <p:cNvPr id="161" name="Text 159"/>
          <p:cNvSpPr/>
          <p:nvPr/>
        </p:nvSpPr>
        <p:spPr>
          <a:xfrm>
            <a:off x="621792" y="5440680"/>
            <a:ext cx="10945368" cy="813816"/>
          </a:xfrm>
          <a:prstGeom prst="rect">
            <a:avLst/>
          </a:prstGeom>
          <a:noFill/>
          <a:ln/>
        </p:spPr>
        <p:txBody>
          <a:bodyPr wrap="square" lIns="0" tIns="0" rIns="0" bIns="0" rtlCol="0" anchor="ctr"/>
          <a:lstStyle/>
          <a:p>
            <a:pPr indent="0" marL="0">
              <a:lnSpc>
                <a:spcPts val="1370"/>
              </a:lnSpc>
              <a:buNone/>
            </a:pPr>
            <a:r>
              <a:rPr lang="en-US" sz="1010" dirty="0">
                <a:solidFill>
                  <a:srgbClr val="09326C"/>
                </a:solidFill>
                <a:latin typeface="Arial" pitchFamily="34" charset="0"/>
                <a:ea typeface="Arial" pitchFamily="34" charset="-122"/>
                <a:cs typeface="Arial" pitchFamily="34" charset="-120"/>
              </a:rPr>
              <a:t>The process health score is low due to severe penalties for an extremely fragmented workflow, a high volume of rework, and excessive non-value-add time. These significant operational issues are only marginally offset by bonuses for good data population and evidence coverage, resulting in a 'Weak' overall assessment.</a:t>
            </a:r>
            <a:endParaRPr lang="en-US" sz="1010" dirty="0"/>
          </a:p>
        </p:txBody>
      </p:sp>
      <p:sp>
        <p:nvSpPr>
          <p:cNvPr id="25" name="Slide Number Placeholder 0"/>
          <p:cNvSpPr>
            <a:spLocks noGrp="1"/>
          </p:cNvSpPr>
          <p:nvPr>
            <p:ph type="sldNum" sz="quarter" idx="4294967295"/>
          </p:nvPr>
        </p:nvSpPr>
        <p:spPr>
          <a:xfrm>
            <a:off x="11521440" y="6537960"/>
            <a:ext cx="800000" cy="300000"/>
          </a:xfrm>
          <a:prstGeom prst="rect">
            <a:avLst/>
          </a:prstGeom>
          <a:extLst>
            <a:ext uri="{C572A759-6A51-4108-AA02-DFA0A04FC94B}">
              <ma14:wrappingTextBoxFlag xmlns:ma14="http://schemas.microsoft.com/office/mac/drawingml/2011/main" val="0"/>
            </a:ext>
          </a:extLst>
        </p:spPr>
        <p:txBody>
          <a:bodyPr/>
          <a:lstStyle>
            <a:lvl1pPr>
              <a:defRPr sz="850">
                <a:solidFill>
                  <a:srgbClr val="626F86"/>
                </a:solidFill>
                <a:latin typeface="Arial"/>
                <a:ea typeface="Arial"/>
                <a:cs typeface="Arial"/>
              </a:defRPr>
            </a:lvl1pPr>
          </a:lstStyle>
          <a:p>
            <a:pPr algn="l"/>
            <a:fld id="{F7021451-1387-4CA6-816F-3879F97B5CBC}" type="slidenum">
              <a:rPr b="0" lang="en-US"/>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9555480" y="201168"/>
            <a:ext cx="22860" cy="22860"/>
          </a:xfrm>
          <a:prstGeom prst="ellipse">
            <a:avLst/>
          </a:prstGeom>
          <a:solidFill>
            <a:srgbClr val="CFE0F8">
              <a:alpha val="92000"/>
            </a:srgbClr>
          </a:solidFill>
          <a:ln w="12700">
            <a:solidFill>
              <a:srgbClr val="CFE0F8">
                <a:alpha val="0"/>
              </a:srgbClr>
            </a:solidFill>
            <a:prstDash val="solid"/>
          </a:ln>
        </p:spPr>
      </p:sp>
      <p:sp>
        <p:nvSpPr>
          <p:cNvPr id="3" name="Shape 1"/>
          <p:cNvSpPr/>
          <p:nvPr/>
        </p:nvSpPr>
        <p:spPr>
          <a:xfrm>
            <a:off x="9756648" y="201168"/>
            <a:ext cx="22860" cy="22860"/>
          </a:xfrm>
          <a:prstGeom prst="ellipse">
            <a:avLst/>
          </a:prstGeom>
          <a:solidFill>
            <a:srgbClr val="CFE0F8">
              <a:alpha val="92000"/>
            </a:srgbClr>
          </a:solidFill>
          <a:ln w="12700">
            <a:solidFill>
              <a:srgbClr val="CFE0F8">
                <a:alpha val="0"/>
              </a:srgbClr>
            </a:solidFill>
            <a:prstDash val="solid"/>
          </a:ln>
        </p:spPr>
      </p:sp>
      <p:sp>
        <p:nvSpPr>
          <p:cNvPr id="4" name="Shape 2"/>
          <p:cNvSpPr/>
          <p:nvPr/>
        </p:nvSpPr>
        <p:spPr>
          <a:xfrm>
            <a:off x="9957816" y="201168"/>
            <a:ext cx="22860" cy="22860"/>
          </a:xfrm>
          <a:prstGeom prst="ellipse">
            <a:avLst/>
          </a:prstGeom>
          <a:solidFill>
            <a:srgbClr val="CFE0F8">
              <a:alpha val="92000"/>
            </a:srgbClr>
          </a:solidFill>
          <a:ln w="12700">
            <a:solidFill>
              <a:srgbClr val="CFE0F8">
                <a:alpha val="0"/>
              </a:srgbClr>
            </a:solidFill>
            <a:prstDash val="solid"/>
          </a:ln>
        </p:spPr>
      </p:sp>
      <p:sp>
        <p:nvSpPr>
          <p:cNvPr id="5" name="Shape 3"/>
          <p:cNvSpPr/>
          <p:nvPr/>
        </p:nvSpPr>
        <p:spPr>
          <a:xfrm>
            <a:off x="10158984" y="201168"/>
            <a:ext cx="22860" cy="22860"/>
          </a:xfrm>
          <a:prstGeom prst="ellipse">
            <a:avLst/>
          </a:prstGeom>
          <a:solidFill>
            <a:srgbClr val="CFE0F8">
              <a:alpha val="92000"/>
            </a:srgbClr>
          </a:solidFill>
          <a:ln w="12700">
            <a:solidFill>
              <a:srgbClr val="CFE0F8">
                <a:alpha val="0"/>
              </a:srgbClr>
            </a:solidFill>
            <a:prstDash val="solid"/>
          </a:ln>
        </p:spPr>
      </p:sp>
      <p:sp>
        <p:nvSpPr>
          <p:cNvPr id="6" name="Shape 4"/>
          <p:cNvSpPr/>
          <p:nvPr/>
        </p:nvSpPr>
        <p:spPr>
          <a:xfrm>
            <a:off x="10360152" y="201168"/>
            <a:ext cx="22860" cy="22860"/>
          </a:xfrm>
          <a:prstGeom prst="ellipse">
            <a:avLst/>
          </a:prstGeom>
          <a:solidFill>
            <a:srgbClr val="CFE0F8">
              <a:alpha val="92000"/>
            </a:srgbClr>
          </a:solidFill>
          <a:ln w="12700">
            <a:solidFill>
              <a:srgbClr val="CFE0F8">
                <a:alpha val="0"/>
              </a:srgbClr>
            </a:solidFill>
            <a:prstDash val="solid"/>
          </a:ln>
        </p:spPr>
      </p:sp>
      <p:sp>
        <p:nvSpPr>
          <p:cNvPr id="7" name="Shape 5"/>
          <p:cNvSpPr/>
          <p:nvPr/>
        </p:nvSpPr>
        <p:spPr>
          <a:xfrm>
            <a:off x="10561320" y="201168"/>
            <a:ext cx="22860" cy="22860"/>
          </a:xfrm>
          <a:prstGeom prst="ellipse">
            <a:avLst/>
          </a:prstGeom>
          <a:solidFill>
            <a:srgbClr val="CFE0F8">
              <a:alpha val="92000"/>
            </a:srgbClr>
          </a:solidFill>
          <a:ln w="12700">
            <a:solidFill>
              <a:srgbClr val="CFE0F8">
                <a:alpha val="0"/>
              </a:srgbClr>
            </a:solidFill>
            <a:prstDash val="solid"/>
          </a:ln>
        </p:spPr>
      </p:sp>
      <p:sp>
        <p:nvSpPr>
          <p:cNvPr id="8" name="Shape 6"/>
          <p:cNvSpPr/>
          <p:nvPr/>
        </p:nvSpPr>
        <p:spPr>
          <a:xfrm>
            <a:off x="10762488" y="201168"/>
            <a:ext cx="22860" cy="22860"/>
          </a:xfrm>
          <a:prstGeom prst="ellipse">
            <a:avLst/>
          </a:prstGeom>
          <a:solidFill>
            <a:srgbClr val="CFE0F8">
              <a:alpha val="92000"/>
            </a:srgbClr>
          </a:solidFill>
          <a:ln w="12700">
            <a:solidFill>
              <a:srgbClr val="CFE0F8">
                <a:alpha val="0"/>
              </a:srgbClr>
            </a:solidFill>
            <a:prstDash val="solid"/>
          </a:ln>
        </p:spPr>
      </p:sp>
      <p:sp>
        <p:nvSpPr>
          <p:cNvPr id="9" name="Shape 7"/>
          <p:cNvSpPr/>
          <p:nvPr/>
        </p:nvSpPr>
        <p:spPr>
          <a:xfrm>
            <a:off x="10963656" y="201168"/>
            <a:ext cx="22860" cy="22860"/>
          </a:xfrm>
          <a:prstGeom prst="ellipse">
            <a:avLst/>
          </a:prstGeom>
          <a:solidFill>
            <a:srgbClr val="CFE0F8">
              <a:alpha val="92000"/>
            </a:srgbClr>
          </a:solidFill>
          <a:ln w="12700">
            <a:solidFill>
              <a:srgbClr val="CFE0F8">
                <a:alpha val="0"/>
              </a:srgbClr>
            </a:solidFill>
            <a:prstDash val="solid"/>
          </a:ln>
        </p:spPr>
      </p:sp>
      <p:sp>
        <p:nvSpPr>
          <p:cNvPr id="10" name="Shape 8"/>
          <p:cNvSpPr/>
          <p:nvPr/>
        </p:nvSpPr>
        <p:spPr>
          <a:xfrm>
            <a:off x="11164824" y="201168"/>
            <a:ext cx="22860" cy="22860"/>
          </a:xfrm>
          <a:prstGeom prst="ellipse">
            <a:avLst/>
          </a:prstGeom>
          <a:solidFill>
            <a:srgbClr val="CFE0F8">
              <a:alpha val="92000"/>
            </a:srgbClr>
          </a:solidFill>
          <a:ln w="12700">
            <a:solidFill>
              <a:srgbClr val="CFE0F8">
                <a:alpha val="0"/>
              </a:srgbClr>
            </a:solidFill>
            <a:prstDash val="solid"/>
          </a:ln>
        </p:spPr>
      </p:sp>
      <p:sp>
        <p:nvSpPr>
          <p:cNvPr id="11" name="Shape 9"/>
          <p:cNvSpPr/>
          <p:nvPr/>
        </p:nvSpPr>
        <p:spPr>
          <a:xfrm>
            <a:off x="11365992" y="201168"/>
            <a:ext cx="22860" cy="22860"/>
          </a:xfrm>
          <a:prstGeom prst="ellipse">
            <a:avLst/>
          </a:prstGeom>
          <a:solidFill>
            <a:srgbClr val="CFE0F8">
              <a:alpha val="92000"/>
            </a:srgbClr>
          </a:solidFill>
          <a:ln w="12700">
            <a:solidFill>
              <a:srgbClr val="CFE0F8">
                <a:alpha val="0"/>
              </a:srgbClr>
            </a:solidFill>
            <a:prstDash val="solid"/>
          </a:ln>
        </p:spPr>
      </p:sp>
      <p:sp>
        <p:nvSpPr>
          <p:cNvPr id="12" name="Shape 10"/>
          <p:cNvSpPr/>
          <p:nvPr/>
        </p:nvSpPr>
        <p:spPr>
          <a:xfrm>
            <a:off x="11567160" y="201168"/>
            <a:ext cx="22860" cy="22860"/>
          </a:xfrm>
          <a:prstGeom prst="ellipse">
            <a:avLst/>
          </a:prstGeom>
          <a:solidFill>
            <a:srgbClr val="CFE0F8">
              <a:alpha val="92000"/>
            </a:srgbClr>
          </a:solidFill>
          <a:ln w="12700">
            <a:solidFill>
              <a:srgbClr val="CFE0F8">
                <a:alpha val="0"/>
              </a:srgbClr>
            </a:solidFill>
            <a:prstDash val="solid"/>
          </a:ln>
        </p:spPr>
      </p:sp>
      <p:sp>
        <p:nvSpPr>
          <p:cNvPr id="13" name="Shape 11"/>
          <p:cNvSpPr/>
          <p:nvPr/>
        </p:nvSpPr>
        <p:spPr>
          <a:xfrm>
            <a:off x="11768328" y="201168"/>
            <a:ext cx="22860" cy="22860"/>
          </a:xfrm>
          <a:prstGeom prst="ellipse">
            <a:avLst/>
          </a:prstGeom>
          <a:solidFill>
            <a:srgbClr val="CFE0F8">
              <a:alpha val="92000"/>
            </a:srgbClr>
          </a:solidFill>
          <a:ln w="12700">
            <a:solidFill>
              <a:srgbClr val="CFE0F8">
                <a:alpha val="0"/>
              </a:srgbClr>
            </a:solidFill>
            <a:prstDash val="solid"/>
          </a:ln>
        </p:spPr>
      </p:sp>
      <p:sp>
        <p:nvSpPr>
          <p:cNvPr id="14" name="Shape 12"/>
          <p:cNvSpPr/>
          <p:nvPr/>
        </p:nvSpPr>
        <p:spPr>
          <a:xfrm>
            <a:off x="11969496" y="201168"/>
            <a:ext cx="22860" cy="22860"/>
          </a:xfrm>
          <a:prstGeom prst="ellipse">
            <a:avLst/>
          </a:prstGeom>
          <a:solidFill>
            <a:srgbClr val="CFE0F8">
              <a:alpha val="92000"/>
            </a:srgbClr>
          </a:solidFill>
          <a:ln w="12700">
            <a:solidFill>
              <a:srgbClr val="CFE0F8">
                <a:alpha val="0"/>
              </a:srgbClr>
            </a:solidFill>
            <a:prstDash val="solid"/>
          </a:ln>
        </p:spPr>
      </p:sp>
      <p:sp>
        <p:nvSpPr>
          <p:cNvPr id="15" name="Shape 13"/>
          <p:cNvSpPr/>
          <p:nvPr/>
        </p:nvSpPr>
        <p:spPr>
          <a:xfrm>
            <a:off x="9555480" y="384048"/>
            <a:ext cx="22860" cy="22860"/>
          </a:xfrm>
          <a:prstGeom prst="ellipse">
            <a:avLst/>
          </a:prstGeom>
          <a:solidFill>
            <a:srgbClr val="CFE0F8">
              <a:alpha val="92000"/>
            </a:srgbClr>
          </a:solidFill>
          <a:ln w="12700">
            <a:solidFill>
              <a:srgbClr val="CFE0F8">
                <a:alpha val="0"/>
              </a:srgbClr>
            </a:solidFill>
            <a:prstDash val="solid"/>
          </a:ln>
        </p:spPr>
      </p:sp>
      <p:sp>
        <p:nvSpPr>
          <p:cNvPr id="16" name="Shape 14"/>
          <p:cNvSpPr/>
          <p:nvPr/>
        </p:nvSpPr>
        <p:spPr>
          <a:xfrm>
            <a:off x="9756648" y="384048"/>
            <a:ext cx="22860" cy="22860"/>
          </a:xfrm>
          <a:prstGeom prst="ellipse">
            <a:avLst/>
          </a:prstGeom>
          <a:solidFill>
            <a:srgbClr val="CFE0F8">
              <a:alpha val="92000"/>
            </a:srgbClr>
          </a:solidFill>
          <a:ln w="12700">
            <a:solidFill>
              <a:srgbClr val="CFE0F8">
                <a:alpha val="0"/>
              </a:srgbClr>
            </a:solidFill>
            <a:prstDash val="solid"/>
          </a:ln>
        </p:spPr>
      </p:sp>
      <p:sp>
        <p:nvSpPr>
          <p:cNvPr id="17" name="Shape 15"/>
          <p:cNvSpPr/>
          <p:nvPr/>
        </p:nvSpPr>
        <p:spPr>
          <a:xfrm>
            <a:off x="9957816" y="384048"/>
            <a:ext cx="22860" cy="22860"/>
          </a:xfrm>
          <a:prstGeom prst="ellipse">
            <a:avLst/>
          </a:prstGeom>
          <a:solidFill>
            <a:srgbClr val="CFE0F8">
              <a:alpha val="92000"/>
            </a:srgbClr>
          </a:solidFill>
          <a:ln w="12700">
            <a:solidFill>
              <a:srgbClr val="CFE0F8">
                <a:alpha val="0"/>
              </a:srgbClr>
            </a:solidFill>
            <a:prstDash val="solid"/>
          </a:ln>
        </p:spPr>
      </p:sp>
      <p:sp>
        <p:nvSpPr>
          <p:cNvPr id="18" name="Shape 16"/>
          <p:cNvSpPr/>
          <p:nvPr/>
        </p:nvSpPr>
        <p:spPr>
          <a:xfrm>
            <a:off x="10158984" y="384048"/>
            <a:ext cx="22860" cy="22860"/>
          </a:xfrm>
          <a:prstGeom prst="ellipse">
            <a:avLst/>
          </a:prstGeom>
          <a:solidFill>
            <a:srgbClr val="CFE0F8">
              <a:alpha val="92000"/>
            </a:srgbClr>
          </a:solidFill>
          <a:ln w="12700">
            <a:solidFill>
              <a:srgbClr val="CFE0F8">
                <a:alpha val="0"/>
              </a:srgbClr>
            </a:solidFill>
            <a:prstDash val="solid"/>
          </a:ln>
        </p:spPr>
      </p:sp>
      <p:sp>
        <p:nvSpPr>
          <p:cNvPr id="19" name="Shape 17"/>
          <p:cNvSpPr/>
          <p:nvPr/>
        </p:nvSpPr>
        <p:spPr>
          <a:xfrm>
            <a:off x="10360152" y="384048"/>
            <a:ext cx="22860" cy="22860"/>
          </a:xfrm>
          <a:prstGeom prst="ellipse">
            <a:avLst/>
          </a:prstGeom>
          <a:solidFill>
            <a:srgbClr val="CFE0F8">
              <a:alpha val="92000"/>
            </a:srgbClr>
          </a:solidFill>
          <a:ln w="12700">
            <a:solidFill>
              <a:srgbClr val="CFE0F8">
                <a:alpha val="0"/>
              </a:srgbClr>
            </a:solidFill>
            <a:prstDash val="solid"/>
          </a:ln>
        </p:spPr>
      </p:sp>
      <p:sp>
        <p:nvSpPr>
          <p:cNvPr id="20" name="Shape 18"/>
          <p:cNvSpPr/>
          <p:nvPr/>
        </p:nvSpPr>
        <p:spPr>
          <a:xfrm>
            <a:off x="10561320" y="384048"/>
            <a:ext cx="22860" cy="22860"/>
          </a:xfrm>
          <a:prstGeom prst="ellipse">
            <a:avLst/>
          </a:prstGeom>
          <a:solidFill>
            <a:srgbClr val="CFE0F8">
              <a:alpha val="92000"/>
            </a:srgbClr>
          </a:solidFill>
          <a:ln w="12700">
            <a:solidFill>
              <a:srgbClr val="CFE0F8">
                <a:alpha val="0"/>
              </a:srgbClr>
            </a:solidFill>
            <a:prstDash val="solid"/>
          </a:ln>
        </p:spPr>
      </p:sp>
      <p:sp>
        <p:nvSpPr>
          <p:cNvPr id="21" name="Shape 19"/>
          <p:cNvSpPr/>
          <p:nvPr/>
        </p:nvSpPr>
        <p:spPr>
          <a:xfrm>
            <a:off x="10762488" y="384048"/>
            <a:ext cx="22860" cy="22860"/>
          </a:xfrm>
          <a:prstGeom prst="ellipse">
            <a:avLst/>
          </a:prstGeom>
          <a:solidFill>
            <a:srgbClr val="CFE0F8">
              <a:alpha val="92000"/>
            </a:srgbClr>
          </a:solidFill>
          <a:ln w="12700">
            <a:solidFill>
              <a:srgbClr val="CFE0F8">
                <a:alpha val="0"/>
              </a:srgbClr>
            </a:solidFill>
            <a:prstDash val="solid"/>
          </a:ln>
        </p:spPr>
      </p:sp>
      <p:sp>
        <p:nvSpPr>
          <p:cNvPr id="22" name="Shape 20"/>
          <p:cNvSpPr/>
          <p:nvPr/>
        </p:nvSpPr>
        <p:spPr>
          <a:xfrm>
            <a:off x="10963656" y="384048"/>
            <a:ext cx="22860" cy="22860"/>
          </a:xfrm>
          <a:prstGeom prst="ellipse">
            <a:avLst/>
          </a:prstGeom>
          <a:solidFill>
            <a:srgbClr val="CFE0F8">
              <a:alpha val="92000"/>
            </a:srgbClr>
          </a:solidFill>
          <a:ln w="12700">
            <a:solidFill>
              <a:srgbClr val="CFE0F8">
                <a:alpha val="0"/>
              </a:srgbClr>
            </a:solidFill>
            <a:prstDash val="solid"/>
          </a:ln>
        </p:spPr>
      </p:sp>
      <p:sp>
        <p:nvSpPr>
          <p:cNvPr id="23" name="Shape 21"/>
          <p:cNvSpPr/>
          <p:nvPr/>
        </p:nvSpPr>
        <p:spPr>
          <a:xfrm>
            <a:off x="11164824" y="384048"/>
            <a:ext cx="22860" cy="22860"/>
          </a:xfrm>
          <a:prstGeom prst="ellipse">
            <a:avLst/>
          </a:prstGeom>
          <a:solidFill>
            <a:srgbClr val="CFE0F8">
              <a:alpha val="92000"/>
            </a:srgbClr>
          </a:solidFill>
          <a:ln w="12700">
            <a:solidFill>
              <a:srgbClr val="CFE0F8">
                <a:alpha val="0"/>
              </a:srgbClr>
            </a:solidFill>
            <a:prstDash val="solid"/>
          </a:ln>
        </p:spPr>
      </p:sp>
      <p:sp>
        <p:nvSpPr>
          <p:cNvPr id="24" name="Shape 22"/>
          <p:cNvSpPr/>
          <p:nvPr/>
        </p:nvSpPr>
        <p:spPr>
          <a:xfrm>
            <a:off x="11365992" y="384048"/>
            <a:ext cx="22860" cy="22860"/>
          </a:xfrm>
          <a:prstGeom prst="ellipse">
            <a:avLst/>
          </a:prstGeom>
          <a:solidFill>
            <a:srgbClr val="CFE0F8">
              <a:alpha val="92000"/>
            </a:srgbClr>
          </a:solidFill>
          <a:ln w="12700">
            <a:solidFill>
              <a:srgbClr val="CFE0F8">
                <a:alpha val="0"/>
              </a:srgbClr>
            </a:solidFill>
            <a:prstDash val="solid"/>
          </a:ln>
        </p:spPr>
      </p:sp>
      <p:sp>
        <p:nvSpPr>
          <p:cNvPr id="25" name="Shape 23"/>
          <p:cNvSpPr/>
          <p:nvPr/>
        </p:nvSpPr>
        <p:spPr>
          <a:xfrm>
            <a:off x="11567160" y="384048"/>
            <a:ext cx="22860" cy="22860"/>
          </a:xfrm>
          <a:prstGeom prst="ellipse">
            <a:avLst/>
          </a:prstGeom>
          <a:solidFill>
            <a:srgbClr val="CFE0F8">
              <a:alpha val="92000"/>
            </a:srgbClr>
          </a:solidFill>
          <a:ln w="12700">
            <a:solidFill>
              <a:srgbClr val="CFE0F8">
                <a:alpha val="0"/>
              </a:srgbClr>
            </a:solidFill>
            <a:prstDash val="solid"/>
          </a:ln>
        </p:spPr>
      </p:sp>
      <p:sp>
        <p:nvSpPr>
          <p:cNvPr id="26" name="Shape 24"/>
          <p:cNvSpPr/>
          <p:nvPr/>
        </p:nvSpPr>
        <p:spPr>
          <a:xfrm>
            <a:off x="11768328" y="384048"/>
            <a:ext cx="22860" cy="22860"/>
          </a:xfrm>
          <a:prstGeom prst="ellipse">
            <a:avLst/>
          </a:prstGeom>
          <a:solidFill>
            <a:srgbClr val="CFE0F8">
              <a:alpha val="92000"/>
            </a:srgbClr>
          </a:solidFill>
          <a:ln w="12700">
            <a:solidFill>
              <a:srgbClr val="CFE0F8">
                <a:alpha val="0"/>
              </a:srgbClr>
            </a:solidFill>
            <a:prstDash val="solid"/>
          </a:ln>
        </p:spPr>
      </p:sp>
      <p:sp>
        <p:nvSpPr>
          <p:cNvPr id="27" name="Shape 25"/>
          <p:cNvSpPr/>
          <p:nvPr/>
        </p:nvSpPr>
        <p:spPr>
          <a:xfrm>
            <a:off x="11969496" y="384048"/>
            <a:ext cx="22860" cy="22860"/>
          </a:xfrm>
          <a:prstGeom prst="ellipse">
            <a:avLst/>
          </a:prstGeom>
          <a:solidFill>
            <a:srgbClr val="CFE0F8">
              <a:alpha val="92000"/>
            </a:srgbClr>
          </a:solidFill>
          <a:ln w="12700">
            <a:solidFill>
              <a:srgbClr val="CFE0F8">
                <a:alpha val="0"/>
              </a:srgbClr>
            </a:solidFill>
            <a:prstDash val="solid"/>
          </a:ln>
        </p:spPr>
      </p:sp>
      <p:sp>
        <p:nvSpPr>
          <p:cNvPr id="28" name="Shape 26"/>
          <p:cNvSpPr/>
          <p:nvPr/>
        </p:nvSpPr>
        <p:spPr>
          <a:xfrm>
            <a:off x="9555480" y="566928"/>
            <a:ext cx="22860" cy="22860"/>
          </a:xfrm>
          <a:prstGeom prst="ellipse">
            <a:avLst/>
          </a:prstGeom>
          <a:solidFill>
            <a:srgbClr val="CFE0F8">
              <a:alpha val="92000"/>
            </a:srgbClr>
          </a:solidFill>
          <a:ln w="12700">
            <a:solidFill>
              <a:srgbClr val="CFE0F8">
                <a:alpha val="0"/>
              </a:srgbClr>
            </a:solidFill>
            <a:prstDash val="solid"/>
          </a:ln>
        </p:spPr>
      </p:sp>
      <p:sp>
        <p:nvSpPr>
          <p:cNvPr id="29" name="Shape 27"/>
          <p:cNvSpPr/>
          <p:nvPr/>
        </p:nvSpPr>
        <p:spPr>
          <a:xfrm>
            <a:off x="9756648" y="566928"/>
            <a:ext cx="22860" cy="22860"/>
          </a:xfrm>
          <a:prstGeom prst="ellipse">
            <a:avLst/>
          </a:prstGeom>
          <a:solidFill>
            <a:srgbClr val="CFE0F8">
              <a:alpha val="92000"/>
            </a:srgbClr>
          </a:solidFill>
          <a:ln w="12700">
            <a:solidFill>
              <a:srgbClr val="CFE0F8">
                <a:alpha val="0"/>
              </a:srgbClr>
            </a:solidFill>
            <a:prstDash val="solid"/>
          </a:ln>
        </p:spPr>
      </p:sp>
      <p:sp>
        <p:nvSpPr>
          <p:cNvPr id="30" name="Shape 28"/>
          <p:cNvSpPr/>
          <p:nvPr/>
        </p:nvSpPr>
        <p:spPr>
          <a:xfrm>
            <a:off x="9957816" y="566928"/>
            <a:ext cx="22860" cy="22860"/>
          </a:xfrm>
          <a:prstGeom prst="ellipse">
            <a:avLst/>
          </a:prstGeom>
          <a:solidFill>
            <a:srgbClr val="CFE0F8">
              <a:alpha val="92000"/>
            </a:srgbClr>
          </a:solidFill>
          <a:ln w="12700">
            <a:solidFill>
              <a:srgbClr val="CFE0F8">
                <a:alpha val="0"/>
              </a:srgbClr>
            </a:solidFill>
            <a:prstDash val="solid"/>
          </a:ln>
        </p:spPr>
      </p:sp>
      <p:sp>
        <p:nvSpPr>
          <p:cNvPr id="31" name="Shape 29"/>
          <p:cNvSpPr/>
          <p:nvPr/>
        </p:nvSpPr>
        <p:spPr>
          <a:xfrm>
            <a:off x="10158984" y="566928"/>
            <a:ext cx="22860" cy="22860"/>
          </a:xfrm>
          <a:prstGeom prst="ellipse">
            <a:avLst/>
          </a:prstGeom>
          <a:solidFill>
            <a:srgbClr val="CFE0F8">
              <a:alpha val="92000"/>
            </a:srgbClr>
          </a:solidFill>
          <a:ln w="12700">
            <a:solidFill>
              <a:srgbClr val="CFE0F8">
                <a:alpha val="0"/>
              </a:srgbClr>
            </a:solidFill>
            <a:prstDash val="solid"/>
          </a:ln>
        </p:spPr>
      </p:sp>
      <p:sp>
        <p:nvSpPr>
          <p:cNvPr id="32" name="Shape 30"/>
          <p:cNvSpPr/>
          <p:nvPr/>
        </p:nvSpPr>
        <p:spPr>
          <a:xfrm>
            <a:off x="10360152" y="566928"/>
            <a:ext cx="22860" cy="22860"/>
          </a:xfrm>
          <a:prstGeom prst="ellipse">
            <a:avLst/>
          </a:prstGeom>
          <a:solidFill>
            <a:srgbClr val="CFE0F8">
              <a:alpha val="92000"/>
            </a:srgbClr>
          </a:solidFill>
          <a:ln w="12700">
            <a:solidFill>
              <a:srgbClr val="CFE0F8">
                <a:alpha val="0"/>
              </a:srgbClr>
            </a:solidFill>
            <a:prstDash val="solid"/>
          </a:ln>
        </p:spPr>
      </p:sp>
      <p:sp>
        <p:nvSpPr>
          <p:cNvPr id="33" name="Shape 31"/>
          <p:cNvSpPr/>
          <p:nvPr/>
        </p:nvSpPr>
        <p:spPr>
          <a:xfrm>
            <a:off x="10561320" y="566928"/>
            <a:ext cx="22860" cy="22860"/>
          </a:xfrm>
          <a:prstGeom prst="ellipse">
            <a:avLst/>
          </a:prstGeom>
          <a:solidFill>
            <a:srgbClr val="CFE0F8">
              <a:alpha val="92000"/>
            </a:srgbClr>
          </a:solidFill>
          <a:ln w="12700">
            <a:solidFill>
              <a:srgbClr val="CFE0F8">
                <a:alpha val="0"/>
              </a:srgbClr>
            </a:solidFill>
            <a:prstDash val="solid"/>
          </a:ln>
        </p:spPr>
      </p:sp>
      <p:sp>
        <p:nvSpPr>
          <p:cNvPr id="34" name="Shape 32"/>
          <p:cNvSpPr/>
          <p:nvPr/>
        </p:nvSpPr>
        <p:spPr>
          <a:xfrm>
            <a:off x="10762488" y="566928"/>
            <a:ext cx="22860" cy="22860"/>
          </a:xfrm>
          <a:prstGeom prst="ellipse">
            <a:avLst/>
          </a:prstGeom>
          <a:solidFill>
            <a:srgbClr val="CFE0F8">
              <a:alpha val="92000"/>
            </a:srgbClr>
          </a:solidFill>
          <a:ln w="12700">
            <a:solidFill>
              <a:srgbClr val="CFE0F8">
                <a:alpha val="0"/>
              </a:srgbClr>
            </a:solidFill>
            <a:prstDash val="solid"/>
          </a:ln>
        </p:spPr>
      </p:sp>
      <p:sp>
        <p:nvSpPr>
          <p:cNvPr id="35" name="Shape 33"/>
          <p:cNvSpPr/>
          <p:nvPr/>
        </p:nvSpPr>
        <p:spPr>
          <a:xfrm>
            <a:off x="10963656" y="566928"/>
            <a:ext cx="22860" cy="22860"/>
          </a:xfrm>
          <a:prstGeom prst="ellipse">
            <a:avLst/>
          </a:prstGeom>
          <a:solidFill>
            <a:srgbClr val="CFE0F8">
              <a:alpha val="92000"/>
            </a:srgbClr>
          </a:solidFill>
          <a:ln w="12700">
            <a:solidFill>
              <a:srgbClr val="CFE0F8">
                <a:alpha val="0"/>
              </a:srgbClr>
            </a:solidFill>
            <a:prstDash val="solid"/>
          </a:ln>
        </p:spPr>
      </p:sp>
      <p:sp>
        <p:nvSpPr>
          <p:cNvPr id="36" name="Shape 34"/>
          <p:cNvSpPr/>
          <p:nvPr/>
        </p:nvSpPr>
        <p:spPr>
          <a:xfrm>
            <a:off x="11164824" y="566928"/>
            <a:ext cx="22860" cy="22860"/>
          </a:xfrm>
          <a:prstGeom prst="ellipse">
            <a:avLst/>
          </a:prstGeom>
          <a:solidFill>
            <a:srgbClr val="CFE0F8">
              <a:alpha val="92000"/>
            </a:srgbClr>
          </a:solidFill>
          <a:ln w="12700">
            <a:solidFill>
              <a:srgbClr val="CFE0F8">
                <a:alpha val="0"/>
              </a:srgbClr>
            </a:solidFill>
            <a:prstDash val="solid"/>
          </a:ln>
        </p:spPr>
      </p:sp>
      <p:sp>
        <p:nvSpPr>
          <p:cNvPr id="37" name="Shape 35"/>
          <p:cNvSpPr/>
          <p:nvPr/>
        </p:nvSpPr>
        <p:spPr>
          <a:xfrm>
            <a:off x="11365992" y="566928"/>
            <a:ext cx="22860" cy="22860"/>
          </a:xfrm>
          <a:prstGeom prst="ellipse">
            <a:avLst/>
          </a:prstGeom>
          <a:solidFill>
            <a:srgbClr val="CFE0F8">
              <a:alpha val="92000"/>
            </a:srgbClr>
          </a:solidFill>
          <a:ln w="12700">
            <a:solidFill>
              <a:srgbClr val="CFE0F8">
                <a:alpha val="0"/>
              </a:srgbClr>
            </a:solidFill>
            <a:prstDash val="solid"/>
          </a:ln>
        </p:spPr>
      </p:sp>
      <p:sp>
        <p:nvSpPr>
          <p:cNvPr id="38" name="Shape 36"/>
          <p:cNvSpPr/>
          <p:nvPr/>
        </p:nvSpPr>
        <p:spPr>
          <a:xfrm>
            <a:off x="11567160" y="566928"/>
            <a:ext cx="22860" cy="22860"/>
          </a:xfrm>
          <a:prstGeom prst="ellipse">
            <a:avLst/>
          </a:prstGeom>
          <a:solidFill>
            <a:srgbClr val="CFE0F8">
              <a:alpha val="92000"/>
            </a:srgbClr>
          </a:solidFill>
          <a:ln w="12700">
            <a:solidFill>
              <a:srgbClr val="CFE0F8">
                <a:alpha val="0"/>
              </a:srgbClr>
            </a:solidFill>
            <a:prstDash val="solid"/>
          </a:ln>
        </p:spPr>
      </p:sp>
      <p:sp>
        <p:nvSpPr>
          <p:cNvPr id="39" name="Shape 37"/>
          <p:cNvSpPr/>
          <p:nvPr/>
        </p:nvSpPr>
        <p:spPr>
          <a:xfrm>
            <a:off x="11768328" y="566928"/>
            <a:ext cx="22860" cy="22860"/>
          </a:xfrm>
          <a:prstGeom prst="ellipse">
            <a:avLst/>
          </a:prstGeom>
          <a:solidFill>
            <a:srgbClr val="CFE0F8">
              <a:alpha val="92000"/>
            </a:srgbClr>
          </a:solidFill>
          <a:ln w="12700">
            <a:solidFill>
              <a:srgbClr val="CFE0F8">
                <a:alpha val="0"/>
              </a:srgbClr>
            </a:solidFill>
            <a:prstDash val="solid"/>
          </a:ln>
        </p:spPr>
      </p:sp>
      <p:sp>
        <p:nvSpPr>
          <p:cNvPr id="40" name="Shape 38"/>
          <p:cNvSpPr/>
          <p:nvPr/>
        </p:nvSpPr>
        <p:spPr>
          <a:xfrm>
            <a:off x="11969496" y="566928"/>
            <a:ext cx="22860" cy="22860"/>
          </a:xfrm>
          <a:prstGeom prst="ellipse">
            <a:avLst/>
          </a:prstGeom>
          <a:solidFill>
            <a:srgbClr val="CFE0F8">
              <a:alpha val="92000"/>
            </a:srgbClr>
          </a:solidFill>
          <a:ln w="12700">
            <a:solidFill>
              <a:srgbClr val="CFE0F8">
                <a:alpha val="0"/>
              </a:srgbClr>
            </a:solidFill>
            <a:prstDash val="solid"/>
          </a:ln>
        </p:spPr>
      </p:sp>
      <p:sp>
        <p:nvSpPr>
          <p:cNvPr id="41" name="Shape 39"/>
          <p:cNvSpPr/>
          <p:nvPr/>
        </p:nvSpPr>
        <p:spPr>
          <a:xfrm>
            <a:off x="9555480" y="749808"/>
            <a:ext cx="22860" cy="22860"/>
          </a:xfrm>
          <a:prstGeom prst="ellipse">
            <a:avLst/>
          </a:prstGeom>
          <a:solidFill>
            <a:srgbClr val="CFE0F8">
              <a:alpha val="92000"/>
            </a:srgbClr>
          </a:solidFill>
          <a:ln w="12700">
            <a:solidFill>
              <a:srgbClr val="CFE0F8">
                <a:alpha val="0"/>
              </a:srgbClr>
            </a:solidFill>
            <a:prstDash val="solid"/>
          </a:ln>
        </p:spPr>
      </p:sp>
      <p:sp>
        <p:nvSpPr>
          <p:cNvPr id="42" name="Shape 40"/>
          <p:cNvSpPr/>
          <p:nvPr/>
        </p:nvSpPr>
        <p:spPr>
          <a:xfrm>
            <a:off x="9756648" y="749808"/>
            <a:ext cx="22860" cy="22860"/>
          </a:xfrm>
          <a:prstGeom prst="ellipse">
            <a:avLst/>
          </a:prstGeom>
          <a:solidFill>
            <a:srgbClr val="CFE0F8">
              <a:alpha val="92000"/>
            </a:srgbClr>
          </a:solidFill>
          <a:ln w="12700">
            <a:solidFill>
              <a:srgbClr val="CFE0F8">
                <a:alpha val="0"/>
              </a:srgbClr>
            </a:solidFill>
            <a:prstDash val="solid"/>
          </a:ln>
        </p:spPr>
      </p:sp>
      <p:sp>
        <p:nvSpPr>
          <p:cNvPr id="43" name="Shape 41"/>
          <p:cNvSpPr/>
          <p:nvPr/>
        </p:nvSpPr>
        <p:spPr>
          <a:xfrm>
            <a:off x="9957816" y="749808"/>
            <a:ext cx="22860" cy="22860"/>
          </a:xfrm>
          <a:prstGeom prst="ellipse">
            <a:avLst/>
          </a:prstGeom>
          <a:solidFill>
            <a:srgbClr val="CFE0F8">
              <a:alpha val="92000"/>
            </a:srgbClr>
          </a:solidFill>
          <a:ln w="12700">
            <a:solidFill>
              <a:srgbClr val="CFE0F8">
                <a:alpha val="0"/>
              </a:srgbClr>
            </a:solidFill>
            <a:prstDash val="solid"/>
          </a:ln>
        </p:spPr>
      </p:sp>
      <p:sp>
        <p:nvSpPr>
          <p:cNvPr id="44" name="Shape 42"/>
          <p:cNvSpPr/>
          <p:nvPr/>
        </p:nvSpPr>
        <p:spPr>
          <a:xfrm>
            <a:off x="10158984" y="749808"/>
            <a:ext cx="22860" cy="22860"/>
          </a:xfrm>
          <a:prstGeom prst="ellipse">
            <a:avLst/>
          </a:prstGeom>
          <a:solidFill>
            <a:srgbClr val="CFE0F8">
              <a:alpha val="92000"/>
            </a:srgbClr>
          </a:solidFill>
          <a:ln w="12700">
            <a:solidFill>
              <a:srgbClr val="CFE0F8">
                <a:alpha val="0"/>
              </a:srgbClr>
            </a:solidFill>
            <a:prstDash val="solid"/>
          </a:ln>
        </p:spPr>
      </p:sp>
      <p:sp>
        <p:nvSpPr>
          <p:cNvPr id="45" name="Shape 43"/>
          <p:cNvSpPr/>
          <p:nvPr/>
        </p:nvSpPr>
        <p:spPr>
          <a:xfrm>
            <a:off x="10360152" y="749808"/>
            <a:ext cx="22860" cy="22860"/>
          </a:xfrm>
          <a:prstGeom prst="ellipse">
            <a:avLst/>
          </a:prstGeom>
          <a:solidFill>
            <a:srgbClr val="CFE0F8">
              <a:alpha val="92000"/>
            </a:srgbClr>
          </a:solidFill>
          <a:ln w="12700">
            <a:solidFill>
              <a:srgbClr val="CFE0F8">
                <a:alpha val="0"/>
              </a:srgbClr>
            </a:solidFill>
            <a:prstDash val="solid"/>
          </a:ln>
        </p:spPr>
      </p:sp>
      <p:sp>
        <p:nvSpPr>
          <p:cNvPr id="46" name="Shape 44"/>
          <p:cNvSpPr/>
          <p:nvPr/>
        </p:nvSpPr>
        <p:spPr>
          <a:xfrm>
            <a:off x="10561320" y="749808"/>
            <a:ext cx="22860" cy="22860"/>
          </a:xfrm>
          <a:prstGeom prst="ellipse">
            <a:avLst/>
          </a:prstGeom>
          <a:solidFill>
            <a:srgbClr val="CFE0F8">
              <a:alpha val="92000"/>
            </a:srgbClr>
          </a:solidFill>
          <a:ln w="12700">
            <a:solidFill>
              <a:srgbClr val="CFE0F8">
                <a:alpha val="0"/>
              </a:srgbClr>
            </a:solidFill>
            <a:prstDash val="solid"/>
          </a:ln>
        </p:spPr>
      </p:sp>
      <p:sp>
        <p:nvSpPr>
          <p:cNvPr id="47" name="Shape 45"/>
          <p:cNvSpPr/>
          <p:nvPr/>
        </p:nvSpPr>
        <p:spPr>
          <a:xfrm>
            <a:off x="10762488" y="749808"/>
            <a:ext cx="22860" cy="22860"/>
          </a:xfrm>
          <a:prstGeom prst="ellipse">
            <a:avLst/>
          </a:prstGeom>
          <a:solidFill>
            <a:srgbClr val="CFE0F8">
              <a:alpha val="92000"/>
            </a:srgbClr>
          </a:solidFill>
          <a:ln w="12700">
            <a:solidFill>
              <a:srgbClr val="CFE0F8">
                <a:alpha val="0"/>
              </a:srgbClr>
            </a:solidFill>
            <a:prstDash val="solid"/>
          </a:ln>
        </p:spPr>
      </p:sp>
      <p:sp>
        <p:nvSpPr>
          <p:cNvPr id="48" name="Shape 46"/>
          <p:cNvSpPr/>
          <p:nvPr/>
        </p:nvSpPr>
        <p:spPr>
          <a:xfrm>
            <a:off x="10963656" y="749808"/>
            <a:ext cx="22860" cy="22860"/>
          </a:xfrm>
          <a:prstGeom prst="ellipse">
            <a:avLst/>
          </a:prstGeom>
          <a:solidFill>
            <a:srgbClr val="CFE0F8">
              <a:alpha val="92000"/>
            </a:srgbClr>
          </a:solidFill>
          <a:ln w="12700">
            <a:solidFill>
              <a:srgbClr val="CFE0F8">
                <a:alpha val="0"/>
              </a:srgbClr>
            </a:solidFill>
            <a:prstDash val="solid"/>
          </a:ln>
        </p:spPr>
      </p:sp>
      <p:sp>
        <p:nvSpPr>
          <p:cNvPr id="49" name="Shape 47"/>
          <p:cNvSpPr/>
          <p:nvPr/>
        </p:nvSpPr>
        <p:spPr>
          <a:xfrm>
            <a:off x="11164824" y="749808"/>
            <a:ext cx="22860" cy="22860"/>
          </a:xfrm>
          <a:prstGeom prst="ellipse">
            <a:avLst/>
          </a:prstGeom>
          <a:solidFill>
            <a:srgbClr val="CFE0F8">
              <a:alpha val="92000"/>
            </a:srgbClr>
          </a:solidFill>
          <a:ln w="12700">
            <a:solidFill>
              <a:srgbClr val="CFE0F8">
                <a:alpha val="0"/>
              </a:srgbClr>
            </a:solidFill>
            <a:prstDash val="solid"/>
          </a:ln>
        </p:spPr>
      </p:sp>
      <p:sp>
        <p:nvSpPr>
          <p:cNvPr id="50" name="Shape 48"/>
          <p:cNvSpPr/>
          <p:nvPr/>
        </p:nvSpPr>
        <p:spPr>
          <a:xfrm>
            <a:off x="11365992" y="749808"/>
            <a:ext cx="22860" cy="22860"/>
          </a:xfrm>
          <a:prstGeom prst="ellipse">
            <a:avLst/>
          </a:prstGeom>
          <a:solidFill>
            <a:srgbClr val="CFE0F8">
              <a:alpha val="92000"/>
            </a:srgbClr>
          </a:solidFill>
          <a:ln w="12700">
            <a:solidFill>
              <a:srgbClr val="CFE0F8">
                <a:alpha val="0"/>
              </a:srgbClr>
            </a:solidFill>
            <a:prstDash val="solid"/>
          </a:ln>
        </p:spPr>
      </p:sp>
      <p:sp>
        <p:nvSpPr>
          <p:cNvPr id="51" name="Shape 49"/>
          <p:cNvSpPr/>
          <p:nvPr/>
        </p:nvSpPr>
        <p:spPr>
          <a:xfrm>
            <a:off x="11567160" y="749808"/>
            <a:ext cx="22860" cy="22860"/>
          </a:xfrm>
          <a:prstGeom prst="ellipse">
            <a:avLst/>
          </a:prstGeom>
          <a:solidFill>
            <a:srgbClr val="CFE0F8">
              <a:alpha val="92000"/>
            </a:srgbClr>
          </a:solidFill>
          <a:ln w="12700">
            <a:solidFill>
              <a:srgbClr val="CFE0F8">
                <a:alpha val="0"/>
              </a:srgbClr>
            </a:solidFill>
            <a:prstDash val="solid"/>
          </a:ln>
        </p:spPr>
      </p:sp>
      <p:sp>
        <p:nvSpPr>
          <p:cNvPr id="52" name="Shape 50"/>
          <p:cNvSpPr/>
          <p:nvPr/>
        </p:nvSpPr>
        <p:spPr>
          <a:xfrm>
            <a:off x="11768328" y="749808"/>
            <a:ext cx="22860" cy="22860"/>
          </a:xfrm>
          <a:prstGeom prst="ellipse">
            <a:avLst/>
          </a:prstGeom>
          <a:solidFill>
            <a:srgbClr val="CFE0F8">
              <a:alpha val="92000"/>
            </a:srgbClr>
          </a:solidFill>
          <a:ln w="12700">
            <a:solidFill>
              <a:srgbClr val="CFE0F8">
                <a:alpha val="0"/>
              </a:srgbClr>
            </a:solidFill>
            <a:prstDash val="solid"/>
          </a:ln>
        </p:spPr>
      </p:sp>
      <p:sp>
        <p:nvSpPr>
          <p:cNvPr id="53" name="Shape 51"/>
          <p:cNvSpPr/>
          <p:nvPr/>
        </p:nvSpPr>
        <p:spPr>
          <a:xfrm>
            <a:off x="11969496" y="749808"/>
            <a:ext cx="22860" cy="22860"/>
          </a:xfrm>
          <a:prstGeom prst="ellipse">
            <a:avLst/>
          </a:prstGeom>
          <a:solidFill>
            <a:srgbClr val="CFE0F8">
              <a:alpha val="92000"/>
            </a:srgbClr>
          </a:solidFill>
          <a:ln w="12700">
            <a:solidFill>
              <a:srgbClr val="CFE0F8">
                <a:alpha val="0"/>
              </a:srgbClr>
            </a:solidFill>
            <a:prstDash val="solid"/>
          </a:ln>
        </p:spPr>
      </p:sp>
      <p:sp>
        <p:nvSpPr>
          <p:cNvPr id="54" name="Shape 52"/>
          <p:cNvSpPr/>
          <p:nvPr/>
        </p:nvSpPr>
        <p:spPr>
          <a:xfrm>
            <a:off x="9555480" y="932688"/>
            <a:ext cx="22860" cy="22860"/>
          </a:xfrm>
          <a:prstGeom prst="ellipse">
            <a:avLst/>
          </a:prstGeom>
          <a:solidFill>
            <a:srgbClr val="CFE0F8">
              <a:alpha val="92000"/>
            </a:srgbClr>
          </a:solidFill>
          <a:ln w="12700">
            <a:solidFill>
              <a:srgbClr val="CFE0F8">
                <a:alpha val="0"/>
              </a:srgbClr>
            </a:solidFill>
            <a:prstDash val="solid"/>
          </a:ln>
        </p:spPr>
      </p:sp>
      <p:sp>
        <p:nvSpPr>
          <p:cNvPr id="55" name="Shape 53"/>
          <p:cNvSpPr/>
          <p:nvPr/>
        </p:nvSpPr>
        <p:spPr>
          <a:xfrm>
            <a:off x="9756648" y="932688"/>
            <a:ext cx="22860" cy="22860"/>
          </a:xfrm>
          <a:prstGeom prst="ellipse">
            <a:avLst/>
          </a:prstGeom>
          <a:solidFill>
            <a:srgbClr val="CFE0F8">
              <a:alpha val="92000"/>
            </a:srgbClr>
          </a:solidFill>
          <a:ln w="12700">
            <a:solidFill>
              <a:srgbClr val="CFE0F8">
                <a:alpha val="0"/>
              </a:srgbClr>
            </a:solidFill>
            <a:prstDash val="solid"/>
          </a:ln>
        </p:spPr>
      </p:sp>
      <p:sp>
        <p:nvSpPr>
          <p:cNvPr id="56" name="Shape 54"/>
          <p:cNvSpPr/>
          <p:nvPr/>
        </p:nvSpPr>
        <p:spPr>
          <a:xfrm>
            <a:off x="9957816" y="932688"/>
            <a:ext cx="22860" cy="22860"/>
          </a:xfrm>
          <a:prstGeom prst="ellipse">
            <a:avLst/>
          </a:prstGeom>
          <a:solidFill>
            <a:srgbClr val="CFE0F8">
              <a:alpha val="92000"/>
            </a:srgbClr>
          </a:solidFill>
          <a:ln w="12700">
            <a:solidFill>
              <a:srgbClr val="CFE0F8">
                <a:alpha val="0"/>
              </a:srgbClr>
            </a:solidFill>
            <a:prstDash val="solid"/>
          </a:ln>
        </p:spPr>
      </p:sp>
      <p:sp>
        <p:nvSpPr>
          <p:cNvPr id="57" name="Shape 55"/>
          <p:cNvSpPr/>
          <p:nvPr/>
        </p:nvSpPr>
        <p:spPr>
          <a:xfrm>
            <a:off x="10158984" y="932688"/>
            <a:ext cx="22860" cy="22860"/>
          </a:xfrm>
          <a:prstGeom prst="ellipse">
            <a:avLst/>
          </a:prstGeom>
          <a:solidFill>
            <a:srgbClr val="CFE0F8">
              <a:alpha val="92000"/>
            </a:srgbClr>
          </a:solidFill>
          <a:ln w="12700">
            <a:solidFill>
              <a:srgbClr val="CFE0F8">
                <a:alpha val="0"/>
              </a:srgbClr>
            </a:solidFill>
            <a:prstDash val="solid"/>
          </a:ln>
        </p:spPr>
      </p:sp>
      <p:sp>
        <p:nvSpPr>
          <p:cNvPr id="58" name="Shape 56"/>
          <p:cNvSpPr/>
          <p:nvPr/>
        </p:nvSpPr>
        <p:spPr>
          <a:xfrm>
            <a:off x="10360152" y="932688"/>
            <a:ext cx="22860" cy="22860"/>
          </a:xfrm>
          <a:prstGeom prst="ellipse">
            <a:avLst/>
          </a:prstGeom>
          <a:solidFill>
            <a:srgbClr val="CFE0F8">
              <a:alpha val="92000"/>
            </a:srgbClr>
          </a:solidFill>
          <a:ln w="12700">
            <a:solidFill>
              <a:srgbClr val="CFE0F8">
                <a:alpha val="0"/>
              </a:srgbClr>
            </a:solidFill>
            <a:prstDash val="solid"/>
          </a:ln>
        </p:spPr>
      </p:sp>
      <p:sp>
        <p:nvSpPr>
          <p:cNvPr id="59" name="Shape 57"/>
          <p:cNvSpPr/>
          <p:nvPr/>
        </p:nvSpPr>
        <p:spPr>
          <a:xfrm>
            <a:off x="10561320" y="932688"/>
            <a:ext cx="22860" cy="22860"/>
          </a:xfrm>
          <a:prstGeom prst="ellipse">
            <a:avLst/>
          </a:prstGeom>
          <a:solidFill>
            <a:srgbClr val="CFE0F8">
              <a:alpha val="92000"/>
            </a:srgbClr>
          </a:solidFill>
          <a:ln w="12700">
            <a:solidFill>
              <a:srgbClr val="CFE0F8">
                <a:alpha val="0"/>
              </a:srgbClr>
            </a:solidFill>
            <a:prstDash val="solid"/>
          </a:ln>
        </p:spPr>
      </p:sp>
      <p:sp>
        <p:nvSpPr>
          <p:cNvPr id="60" name="Shape 58"/>
          <p:cNvSpPr/>
          <p:nvPr/>
        </p:nvSpPr>
        <p:spPr>
          <a:xfrm>
            <a:off x="10762488" y="932688"/>
            <a:ext cx="22860" cy="22860"/>
          </a:xfrm>
          <a:prstGeom prst="ellipse">
            <a:avLst/>
          </a:prstGeom>
          <a:solidFill>
            <a:srgbClr val="CFE0F8">
              <a:alpha val="92000"/>
            </a:srgbClr>
          </a:solidFill>
          <a:ln w="12700">
            <a:solidFill>
              <a:srgbClr val="CFE0F8">
                <a:alpha val="0"/>
              </a:srgbClr>
            </a:solidFill>
            <a:prstDash val="solid"/>
          </a:ln>
        </p:spPr>
      </p:sp>
      <p:sp>
        <p:nvSpPr>
          <p:cNvPr id="61" name="Shape 59"/>
          <p:cNvSpPr/>
          <p:nvPr/>
        </p:nvSpPr>
        <p:spPr>
          <a:xfrm>
            <a:off x="10963656" y="932688"/>
            <a:ext cx="22860" cy="22860"/>
          </a:xfrm>
          <a:prstGeom prst="ellipse">
            <a:avLst/>
          </a:prstGeom>
          <a:solidFill>
            <a:srgbClr val="CFE0F8">
              <a:alpha val="92000"/>
            </a:srgbClr>
          </a:solidFill>
          <a:ln w="12700">
            <a:solidFill>
              <a:srgbClr val="CFE0F8">
                <a:alpha val="0"/>
              </a:srgbClr>
            </a:solidFill>
            <a:prstDash val="solid"/>
          </a:ln>
        </p:spPr>
      </p:sp>
      <p:sp>
        <p:nvSpPr>
          <p:cNvPr id="62" name="Shape 60"/>
          <p:cNvSpPr/>
          <p:nvPr/>
        </p:nvSpPr>
        <p:spPr>
          <a:xfrm>
            <a:off x="11164824" y="932688"/>
            <a:ext cx="22860" cy="22860"/>
          </a:xfrm>
          <a:prstGeom prst="ellipse">
            <a:avLst/>
          </a:prstGeom>
          <a:solidFill>
            <a:srgbClr val="CFE0F8">
              <a:alpha val="92000"/>
            </a:srgbClr>
          </a:solidFill>
          <a:ln w="12700">
            <a:solidFill>
              <a:srgbClr val="CFE0F8">
                <a:alpha val="0"/>
              </a:srgbClr>
            </a:solidFill>
            <a:prstDash val="solid"/>
          </a:ln>
        </p:spPr>
      </p:sp>
      <p:sp>
        <p:nvSpPr>
          <p:cNvPr id="63" name="Shape 61"/>
          <p:cNvSpPr/>
          <p:nvPr/>
        </p:nvSpPr>
        <p:spPr>
          <a:xfrm>
            <a:off x="11365992" y="932688"/>
            <a:ext cx="22860" cy="22860"/>
          </a:xfrm>
          <a:prstGeom prst="ellipse">
            <a:avLst/>
          </a:prstGeom>
          <a:solidFill>
            <a:srgbClr val="CFE0F8">
              <a:alpha val="92000"/>
            </a:srgbClr>
          </a:solidFill>
          <a:ln w="12700">
            <a:solidFill>
              <a:srgbClr val="CFE0F8">
                <a:alpha val="0"/>
              </a:srgbClr>
            </a:solidFill>
            <a:prstDash val="solid"/>
          </a:ln>
        </p:spPr>
      </p:sp>
      <p:sp>
        <p:nvSpPr>
          <p:cNvPr id="64" name="Shape 62"/>
          <p:cNvSpPr/>
          <p:nvPr/>
        </p:nvSpPr>
        <p:spPr>
          <a:xfrm>
            <a:off x="11567160" y="932688"/>
            <a:ext cx="22860" cy="22860"/>
          </a:xfrm>
          <a:prstGeom prst="ellipse">
            <a:avLst/>
          </a:prstGeom>
          <a:solidFill>
            <a:srgbClr val="CFE0F8">
              <a:alpha val="92000"/>
            </a:srgbClr>
          </a:solidFill>
          <a:ln w="12700">
            <a:solidFill>
              <a:srgbClr val="CFE0F8">
                <a:alpha val="0"/>
              </a:srgbClr>
            </a:solidFill>
            <a:prstDash val="solid"/>
          </a:ln>
        </p:spPr>
      </p:sp>
      <p:sp>
        <p:nvSpPr>
          <p:cNvPr id="65" name="Shape 63"/>
          <p:cNvSpPr/>
          <p:nvPr/>
        </p:nvSpPr>
        <p:spPr>
          <a:xfrm>
            <a:off x="11768328" y="932688"/>
            <a:ext cx="22860" cy="22860"/>
          </a:xfrm>
          <a:prstGeom prst="ellipse">
            <a:avLst/>
          </a:prstGeom>
          <a:solidFill>
            <a:srgbClr val="CFE0F8">
              <a:alpha val="92000"/>
            </a:srgbClr>
          </a:solidFill>
          <a:ln w="12700">
            <a:solidFill>
              <a:srgbClr val="CFE0F8">
                <a:alpha val="0"/>
              </a:srgbClr>
            </a:solidFill>
            <a:prstDash val="solid"/>
          </a:ln>
        </p:spPr>
      </p:sp>
      <p:sp>
        <p:nvSpPr>
          <p:cNvPr id="66" name="Shape 64"/>
          <p:cNvSpPr/>
          <p:nvPr/>
        </p:nvSpPr>
        <p:spPr>
          <a:xfrm>
            <a:off x="11969496" y="932688"/>
            <a:ext cx="22860" cy="22860"/>
          </a:xfrm>
          <a:prstGeom prst="ellipse">
            <a:avLst/>
          </a:prstGeom>
          <a:solidFill>
            <a:srgbClr val="CFE0F8">
              <a:alpha val="92000"/>
            </a:srgbClr>
          </a:solidFill>
          <a:ln w="12700">
            <a:solidFill>
              <a:srgbClr val="CFE0F8">
                <a:alpha val="0"/>
              </a:srgbClr>
            </a:solidFill>
            <a:prstDash val="solid"/>
          </a:ln>
        </p:spPr>
      </p:sp>
      <p:sp>
        <p:nvSpPr>
          <p:cNvPr id="67" name="Shape 65"/>
          <p:cNvSpPr/>
          <p:nvPr/>
        </p:nvSpPr>
        <p:spPr>
          <a:xfrm>
            <a:off x="9555480" y="1115568"/>
            <a:ext cx="22860" cy="22860"/>
          </a:xfrm>
          <a:prstGeom prst="ellipse">
            <a:avLst/>
          </a:prstGeom>
          <a:solidFill>
            <a:srgbClr val="CFE0F8">
              <a:alpha val="92000"/>
            </a:srgbClr>
          </a:solidFill>
          <a:ln w="12700">
            <a:solidFill>
              <a:srgbClr val="CFE0F8">
                <a:alpha val="0"/>
              </a:srgbClr>
            </a:solidFill>
            <a:prstDash val="solid"/>
          </a:ln>
        </p:spPr>
      </p:sp>
      <p:sp>
        <p:nvSpPr>
          <p:cNvPr id="68" name="Shape 66"/>
          <p:cNvSpPr/>
          <p:nvPr/>
        </p:nvSpPr>
        <p:spPr>
          <a:xfrm>
            <a:off x="9756648" y="1115568"/>
            <a:ext cx="22860" cy="22860"/>
          </a:xfrm>
          <a:prstGeom prst="ellipse">
            <a:avLst/>
          </a:prstGeom>
          <a:solidFill>
            <a:srgbClr val="CFE0F8">
              <a:alpha val="92000"/>
            </a:srgbClr>
          </a:solidFill>
          <a:ln w="12700">
            <a:solidFill>
              <a:srgbClr val="CFE0F8">
                <a:alpha val="0"/>
              </a:srgbClr>
            </a:solidFill>
            <a:prstDash val="solid"/>
          </a:ln>
        </p:spPr>
      </p:sp>
      <p:sp>
        <p:nvSpPr>
          <p:cNvPr id="69" name="Shape 67"/>
          <p:cNvSpPr/>
          <p:nvPr/>
        </p:nvSpPr>
        <p:spPr>
          <a:xfrm>
            <a:off x="9957816" y="1115568"/>
            <a:ext cx="22860" cy="22860"/>
          </a:xfrm>
          <a:prstGeom prst="ellipse">
            <a:avLst/>
          </a:prstGeom>
          <a:solidFill>
            <a:srgbClr val="CFE0F8">
              <a:alpha val="92000"/>
            </a:srgbClr>
          </a:solidFill>
          <a:ln w="12700">
            <a:solidFill>
              <a:srgbClr val="CFE0F8">
                <a:alpha val="0"/>
              </a:srgbClr>
            </a:solidFill>
            <a:prstDash val="solid"/>
          </a:ln>
        </p:spPr>
      </p:sp>
      <p:sp>
        <p:nvSpPr>
          <p:cNvPr id="70" name="Shape 68"/>
          <p:cNvSpPr/>
          <p:nvPr/>
        </p:nvSpPr>
        <p:spPr>
          <a:xfrm>
            <a:off x="10158984" y="1115568"/>
            <a:ext cx="22860" cy="22860"/>
          </a:xfrm>
          <a:prstGeom prst="ellipse">
            <a:avLst/>
          </a:prstGeom>
          <a:solidFill>
            <a:srgbClr val="CFE0F8">
              <a:alpha val="92000"/>
            </a:srgbClr>
          </a:solidFill>
          <a:ln w="12700">
            <a:solidFill>
              <a:srgbClr val="CFE0F8">
                <a:alpha val="0"/>
              </a:srgbClr>
            </a:solidFill>
            <a:prstDash val="solid"/>
          </a:ln>
        </p:spPr>
      </p:sp>
      <p:sp>
        <p:nvSpPr>
          <p:cNvPr id="71" name="Shape 69"/>
          <p:cNvSpPr/>
          <p:nvPr/>
        </p:nvSpPr>
        <p:spPr>
          <a:xfrm>
            <a:off x="10360152" y="1115568"/>
            <a:ext cx="22860" cy="22860"/>
          </a:xfrm>
          <a:prstGeom prst="ellipse">
            <a:avLst/>
          </a:prstGeom>
          <a:solidFill>
            <a:srgbClr val="CFE0F8">
              <a:alpha val="92000"/>
            </a:srgbClr>
          </a:solidFill>
          <a:ln w="12700">
            <a:solidFill>
              <a:srgbClr val="CFE0F8">
                <a:alpha val="0"/>
              </a:srgbClr>
            </a:solidFill>
            <a:prstDash val="solid"/>
          </a:ln>
        </p:spPr>
      </p:sp>
      <p:sp>
        <p:nvSpPr>
          <p:cNvPr id="72" name="Shape 70"/>
          <p:cNvSpPr/>
          <p:nvPr/>
        </p:nvSpPr>
        <p:spPr>
          <a:xfrm>
            <a:off x="10561320" y="1115568"/>
            <a:ext cx="22860" cy="22860"/>
          </a:xfrm>
          <a:prstGeom prst="ellipse">
            <a:avLst/>
          </a:prstGeom>
          <a:solidFill>
            <a:srgbClr val="CFE0F8">
              <a:alpha val="92000"/>
            </a:srgbClr>
          </a:solidFill>
          <a:ln w="12700">
            <a:solidFill>
              <a:srgbClr val="CFE0F8">
                <a:alpha val="0"/>
              </a:srgbClr>
            </a:solidFill>
            <a:prstDash val="solid"/>
          </a:ln>
        </p:spPr>
      </p:sp>
      <p:sp>
        <p:nvSpPr>
          <p:cNvPr id="73" name="Shape 71"/>
          <p:cNvSpPr/>
          <p:nvPr/>
        </p:nvSpPr>
        <p:spPr>
          <a:xfrm>
            <a:off x="10762488" y="1115568"/>
            <a:ext cx="22860" cy="22860"/>
          </a:xfrm>
          <a:prstGeom prst="ellipse">
            <a:avLst/>
          </a:prstGeom>
          <a:solidFill>
            <a:srgbClr val="CFE0F8">
              <a:alpha val="92000"/>
            </a:srgbClr>
          </a:solidFill>
          <a:ln w="12700">
            <a:solidFill>
              <a:srgbClr val="CFE0F8">
                <a:alpha val="0"/>
              </a:srgbClr>
            </a:solidFill>
            <a:prstDash val="solid"/>
          </a:ln>
        </p:spPr>
      </p:sp>
      <p:sp>
        <p:nvSpPr>
          <p:cNvPr id="74" name="Shape 72"/>
          <p:cNvSpPr/>
          <p:nvPr/>
        </p:nvSpPr>
        <p:spPr>
          <a:xfrm>
            <a:off x="10963656" y="1115568"/>
            <a:ext cx="22860" cy="22860"/>
          </a:xfrm>
          <a:prstGeom prst="ellipse">
            <a:avLst/>
          </a:prstGeom>
          <a:solidFill>
            <a:srgbClr val="CFE0F8">
              <a:alpha val="92000"/>
            </a:srgbClr>
          </a:solidFill>
          <a:ln w="12700">
            <a:solidFill>
              <a:srgbClr val="CFE0F8">
                <a:alpha val="0"/>
              </a:srgbClr>
            </a:solidFill>
            <a:prstDash val="solid"/>
          </a:ln>
        </p:spPr>
      </p:sp>
      <p:sp>
        <p:nvSpPr>
          <p:cNvPr id="75" name="Shape 73"/>
          <p:cNvSpPr/>
          <p:nvPr/>
        </p:nvSpPr>
        <p:spPr>
          <a:xfrm>
            <a:off x="11164824" y="1115568"/>
            <a:ext cx="22860" cy="22860"/>
          </a:xfrm>
          <a:prstGeom prst="ellipse">
            <a:avLst/>
          </a:prstGeom>
          <a:solidFill>
            <a:srgbClr val="CFE0F8">
              <a:alpha val="92000"/>
            </a:srgbClr>
          </a:solidFill>
          <a:ln w="12700">
            <a:solidFill>
              <a:srgbClr val="CFE0F8">
                <a:alpha val="0"/>
              </a:srgbClr>
            </a:solidFill>
            <a:prstDash val="solid"/>
          </a:ln>
        </p:spPr>
      </p:sp>
      <p:sp>
        <p:nvSpPr>
          <p:cNvPr id="76" name="Shape 74"/>
          <p:cNvSpPr/>
          <p:nvPr/>
        </p:nvSpPr>
        <p:spPr>
          <a:xfrm>
            <a:off x="11365992" y="1115568"/>
            <a:ext cx="22860" cy="22860"/>
          </a:xfrm>
          <a:prstGeom prst="ellipse">
            <a:avLst/>
          </a:prstGeom>
          <a:solidFill>
            <a:srgbClr val="CFE0F8">
              <a:alpha val="92000"/>
            </a:srgbClr>
          </a:solidFill>
          <a:ln w="12700">
            <a:solidFill>
              <a:srgbClr val="CFE0F8">
                <a:alpha val="0"/>
              </a:srgbClr>
            </a:solidFill>
            <a:prstDash val="solid"/>
          </a:ln>
        </p:spPr>
      </p:sp>
      <p:sp>
        <p:nvSpPr>
          <p:cNvPr id="77" name="Shape 75"/>
          <p:cNvSpPr/>
          <p:nvPr/>
        </p:nvSpPr>
        <p:spPr>
          <a:xfrm>
            <a:off x="11567160" y="1115568"/>
            <a:ext cx="22860" cy="22860"/>
          </a:xfrm>
          <a:prstGeom prst="ellipse">
            <a:avLst/>
          </a:prstGeom>
          <a:solidFill>
            <a:srgbClr val="CFE0F8">
              <a:alpha val="92000"/>
            </a:srgbClr>
          </a:solidFill>
          <a:ln w="12700">
            <a:solidFill>
              <a:srgbClr val="CFE0F8">
                <a:alpha val="0"/>
              </a:srgbClr>
            </a:solidFill>
            <a:prstDash val="solid"/>
          </a:ln>
        </p:spPr>
      </p:sp>
      <p:sp>
        <p:nvSpPr>
          <p:cNvPr id="78" name="Shape 76"/>
          <p:cNvSpPr/>
          <p:nvPr/>
        </p:nvSpPr>
        <p:spPr>
          <a:xfrm>
            <a:off x="11768328" y="1115568"/>
            <a:ext cx="22860" cy="22860"/>
          </a:xfrm>
          <a:prstGeom prst="ellipse">
            <a:avLst/>
          </a:prstGeom>
          <a:solidFill>
            <a:srgbClr val="CFE0F8">
              <a:alpha val="92000"/>
            </a:srgbClr>
          </a:solidFill>
          <a:ln w="12700">
            <a:solidFill>
              <a:srgbClr val="CFE0F8">
                <a:alpha val="0"/>
              </a:srgbClr>
            </a:solidFill>
            <a:prstDash val="solid"/>
          </a:ln>
        </p:spPr>
      </p:sp>
      <p:sp>
        <p:nvSpPr>
          <p:cNvPr id="79" name="Shape 77"/>
          <p:cNvSpPr/>
          <p:nvPr/>
        </p:nvSpPr>
        <p:spPr>
          <a:xfrm>
            <a:off x="11969496" y="1115568"/>
            <a:ext cx="22860" cy="22860"/>
          </a:xfrm>
          <a:prstGeom prst="ellipse">
            <a:avLst/>
          </a:prstGeom>
          <a:solidFill>
            <a:srgbClr val="CFE0F8">
              <a:alpha val="92000"/>
            </a:srgbClr>
          </a:solidFill>
          <a:ln w="12700">
            <a:solidFill>
              <a:srgbClr val="CFE0F8">
                <a:alpha val="0"/>
              </a:srgbClr>
            </a:solidFill>
            <a:prstDash val="solid"/>
          </a:ln>
        </p:spPr>
      </p:sp>
      <p:sp>
        <p:nvSpPr>
          <p:cNvPr id="80" name="Shape 78"/>
          <p:cNvSpPr/>
          <p:nvPr/>
        </p:nvSpPr>
        <p:spPr>
          <a:xfrm>
            <a:off x="9555480" y="1298448"/>
            <a:ext cx="22860" cy="22860"/>
          </a:xfrm>
          <a:prstGeom prst="ellipse">
            <a:avLst/>
          </a:prstGeom>
          <a:solidFill>
            <a:srgbClr val="CFE0F8">
              <a:alpha val="92000"/>
            </a:srgbClr>
          </a:solidFill>
          <a:ln w="12700">
            <a:solidFill>
              <a:srgbClr val="CFE0F8">
                <a:alpha val="0"/>
              </a:srgbClr>
            </a:solidFill>
            <a:prstDash val="solid"/>
          </a:ln>
        </p:spPr>
      </p:sp>
      <p:sp>
        <p:nvSpPr>
          <p:cNvPr id="81" name="Shape 79"/>
          <p:cNvSpPr/>
          <p:nvPr/>
        </p:nvSpPr>
        <p:spPr>
          <a:xfrm>
            <a:off x="9756648" y="1298448"/>
            <a:ext cx="22860" cy="22860"/>
          </a:xfrm>
          <a:prstGeom prst="ellipse">
            <a:avLst/>
          </a:prstGeom>
          <a:solidFill>
            <a:srgbClr val="CFE0F8">
              <a:alpha val="92000"/>
            </a:srgbClr>
          </a:solidFill>
          <a:ln w="12700">
            <a:solidFill>
              <a:srgbClr val="CFE0F8">
                <a:alpha val="0"/>
              </a:srgbClr>
            </a:solidFill>
            <a:prstDash val="solid"/>
          </a:ln>
        </p:spPr>
      </p:sp>
      <p:sp>
        <p:nvSpPr>
          <p:cNvPr id="82" name="Shape 80"/>
          <p:cNvSpPr/>
          <p:nvPr/>
        </p:nvSpPr>
        <p:spPr>
          <a:xfrm>
            <a:off x="9957816" y="1298448"/>
            <a:ext cx="22860" cy="22860"/>
          </a:xfrm>
          <a:prstGeom prst="ellipse">
            <a:avLst/>
          </a:prstGeom>
          <a:solidFill>
            <a:srgbClr val="CFE0F8">
              <a:alpha val="92000"/>
            </a:srgbClr>
          </a:solidFill>
          <a:ln w="12700">
            <a:solidFill>
              <a:srgbClr val="CFE0F8">
                <a:alpha val="0"/>
              </a:srgbClr>
            </a:solidFill>
            <a:prstDash val="solid"/>
          </a:ln>
        </p:spPr>
      </p:sp>
      <p:sp>
        <p:nvSpPr>
          <p:cNvPr id="83" name="Shape 81"/>
          <p:cNvSpPr/>
          <p:nvPr/>
        </p:nvSpPr>
        <p:spPr>
          <a:xfrm>
            <a:off x="10158984" y="1298448"/>
            <a:ext cx="22860" cy="22860"/>
          </a:xfrm>
          <a:prstGeom prst="ellipse">
            <a:avLst/>
          </a:prstGeom>
          <a:solidFill>
            <a:srgbClr val="CFE0F8">
              <a:alpha val="92000"/>
            </a:srgbClr>
          </a:solidFill>
          <a:ln w="12700">
            <a:solidFill>
              <a:srgbClr val="CFE0F8">
                <a:alpha val="0"/>
              </a:srgbClr>
            </a:solidFill>
            <a:prstDash val="solid"/>
          </a:ln>
        </p:spPr>
      </p:sp>
      <p:sp>
        <p:nvSpPr>
          <p:cNvPr id="84" name="Shape 82"/>
          <p:cNvSpPr/>
          <p:nvPr/>
        </p:nvSpPr>
        <p:spPr>
          <a:xfrm>
            <a:off x="10360152" y="1298448"/>
            <a:ext cx="22860" cy="22860"/>
          </a:xfrm>
          <a:prstGeom prst="ellipse">
            <a:avLst/>
          </a:prstGeom>
          <a:solidFill>
            <a:srgbClr val="CFE0F8">
              <a:alpha val="92000"/>
            </a:srgbClr>
          </a:solidFill>
          <a:ln w="12700">
            <a:solidFill>
              <a:srgbClr val="CFE0F8">
                <a:alpha val="0"/>
              </a:srgbClr>
            </a:solidFill>
            <a:prstDash val="solid"/>
          </a:ln>
        </p:spPr>
      </p:sp>
      <p:sp>
        <p:nvSpPr>
          <p:cNvPr id="85" name="Shape 83"/>
          <p:cNvSpPr/>
          <p:nvPr/>
        </p:nvSpPr>
        <p:spPr>
          <a:xfrm>
            <a:off x="10561320" y="1298448"/>
            <a:ext cx="22860" cy="22860"/>
          </a:xfrm>
          <a:prstGeom prst="ellipse">
            <a:avLst/>
          </a:prstGeom>
          <a:solidFill>
            <a:srgbClr val="CFE0F8">
              <a:alpha val="92000"/>
            </a:srgbClr>
          </a:solidFill>
          <a:ln w="12700">
            <a:solidFill>
              <a:srgbClr val="CFE0F8">
                <a:alpha val="0"/>
              </a:srgbClr>
            </a:solidFill>
            <a:prstDash val="solid"/>
          </a:ln>
        </p:spPr>
      </p:sp>
      <p:sp>
        <p:nvSpPr>
          <p:cNvPr id="86" name="Shape 84"/>
          <p:cNvSpPr/>
          <p:nvPr/>
        </p:nvSpPr>
        <p:spPr>
          <a:xfrm>
            <a:off x="10762488" y="1298448"/>
            <a:ext cx="22860" cy="22860"/>
          </a:xfrm>
          <a:prstGeom prst="ellipse">
            <a:avLst/>
          </a:prstGeom>
          <a:solidFill>
            <a:srgbClr val="CFE0F8">
              <a:alpha val="92000"/>
            </a:srgbClr>
          </a:solidFill>
          <a:ln w="12700">
            <a:solidFill>
              <a:srgbClr val="CFE0F8">
                <a:alpha val="0"/>
              </a:srgbClr>
            </a:solidFill>
            <a:prstDash val="solid"/>
          </a:ln>
        </p:spPr>
      </p:sp>
      <p:sp>
        <p:nvSpPr>
          <p:cNvPr id="87" name="Shape 85"/>
          <p:cNvSpPr/>
          <p:nvPr/>
        </p:nvSpPr>
        <p:spPr>
          <a:xfrm>
            <a:off x="10963656" y="1298448"/>
            <a:ext cx="22860" cy="22860"/>
          </a:xfrm>
          <a:prstGeom prst="ellipse">
            <a:avLst/>
          </a:prstGeom>
          <a:solidFill>
            <a:srgbClr val="CFE0F8">
              <a:alpha val="92000"/>
            </a:srgbClr>
          </a:solidFill>
          <a:ln w="12700">
            <a:solidFill>
              <a:srgbClr val="CFE0F8">
                <a:alpha val="0"/>
              </a:srgbClr>
            </a:solidFill>
            <a:prstDash val="solid"/>
          </a:ln>
        </p:spPr>
      </p:sp>
      <p:sp>
        <p:nvSpPr>
          <p:cNvPr id="88" name="Shape 86"/>
          <p:cNvSpPr/>
          <p:nvPr/>
        </p:nvSpPr>
        <p:spPr>
          <a:xfrm>
            <a:off x="11164824" y="1298448"/>
            <a:ext cx="22860" cy="22860"/>
          </a:xfrm>
          <a:prstGeom prst="ellipse">
            <a:avLst/>
          </a:prstGeom>
          <a:solidFill>
            <a:srgbClr val="CFE0F8">
              <a:alpha val="92000"/>
            </a:srgbClr>
          </a:solidFill>
          <a:ln w="12700">
            <a:solidFill>
              <a:srgbClr val="CFE0F8">
                <a:alpha val="0"/>
              </a:srgbClr>
            </a:solidFill>
            <a:prstDash val="solid"/>
          </a:ln>
        </p:spPr>
      </p:sp>
      <p:sp>
        <p:nvSpPr>
          <p:cNvPr id="89" name="Shape 87"/>
          <p:cNvSpPr/>
          <p:nvPr/>
        </p:nvSpPr>
        <p:spPr>
          <a:xfrm>
            <a:off x="11365992" y="1298448"/>
            <a:ext cx="22860" cy="22860"/>
          </a:xfrm>
          <a:prstGeom prst="ellipse">
            <a:avLst/>
          </a:prstGeom>
          <a:solidFill>
            <a:srgbClr val="CFE0F8">
              <a:alpha val="92000"/>
            </a:srgbClr>
          </a:solidFill>
          <a:ln w="12700">
            <a:solidFill>
              <a:srgbClr val="CFE0F8">
                <a:alpha val="0"/>
              </a:srgbClr>
            </a:solidFill>
            <a:prstDash val="solid"/>
          </a:ln>
        </p:spPr>
      </p:sp>
      <p:sp>
        <p:nvSpPr>
          <p:cNvPr id="90" name="Shape 88"/>
          <p:cNvSpPr/>
          <p:nvPr/>
        </p:nvSpPr>
        <p:spPr>
          <a:xfrm>
            <a:off x="11567160" y="1298448"/>
            <a:ext cx="22860" cy="22860"/>
          </a:xfrm>
          <a:prstGeom prst="ellipse">
            <a:avLst/>
          </a:prstGeom>
          <a:solidFill>
            <a:srgbClr val="CFE0F8">
              <a:alpha val="92000"/>
            </a:srgbClr>
          </a:solidFill>
          <a:ln w="12700">
            <a:solidFill>
              <a:srgbClr val="CFE0F8">
                <a:alpha val="0"/>
              </a:srgbClr>
            </a:solidFill>
            <a:prstDash val="solid"/>
          </a:ln>
        </p:spPr>
      </p:sp>
      <p:sp>
        <p:nvSpPr>
          <p:cNvPr id="91" name="Shape 89"/>
          <p:cNvSpPr/>
          <p:nvPr/>
        </p:nvSpPr>
        <p:spPr>
          <a:xfrm>
            <a:off x="11768328" y="1298448"/>
            <a:ext cx="22860" cy="22860"/>
          </a:xfrm>
          <a:prstGeom prst="ellipse">
            <a:avLst/>
          </a:prstGeom>
          <a:solidFill>
            <a:srgbClr val="CFE0F8">
              <a:alpha val="92000"/>
            </a:srgbClr>
          </a:solidFill>
          <a:ln w="12700">
            <a:solidFill>
              <a:srgbClr val="CFE0F8">
                <a:alpha val="0"/>
              </a:srgbClr>
            </a:solidFill>
            <a:prstDash val="solid"/>
          </a:ln>
        </p:spPr>
      </p:sp>
      <p:sp>
        <p:nvSpPr>
          <p:cNvPr id="92" name="Shape 90"/>
          <p:cNvSpPr/>
          <p:nvPr/>
        </p:nvSpPr>
        <p:spPr>
          <a:xfrm>
            <a:off x="11969496" y="1298448"/>
            <a:ext cx="22860" cy="22860"/>
          </a:xfrm>
          <a:prstGeom prst="ellipse">
            <a:avLst/>
          </a:prstGeom>
          <a:solidFill>
            <a:srgbClr val="CFE0F8">
              <a:alpha val="92000"/>
            </a:srgbClr>
          </a:solidFill>
          <a:ln w="12700">
            <a:solidFill>
              <a:srgbClr val="CFE0F8">
                <a:alpha val="0"/>
              </a:srgbClr>
            </a:solidFill>
            <a:prstDash val="solid"/>
          </a:ln>
        </p:spPr>
      </p:sp>
      <p:sp>
        <p:nvSpPr>
          <p:cNvPr id="93" name="Shape 91"/>
          <p:cNvSpPr/>
          <p:nvPr/>
        </p:nvSpPr>
        <p:spPr>
          <a:xfrm>
            <a:off x="9555480" y="1481328"/>
            <a:ext cx="22860" cy="22860"/>
          </a:xfrm>
          <a:prstGeom prst="ellipse">
            <a:avLst/>
          </a:prstGeom>
          <a:solidFill>
            <a:srgbClr val="CFE0F8">
              <a:alpha val="92000"/>
            </a:srgbClr>
          </a:solidFill>
          <a:ln w="12700">
            <a:solidFill>
              <a:srgbClr val="CFE0F8">
                <a:alpha val="0"/>
              </a:srgbClr>
            </a:solidFill>
            <a:prstDash val="solid"/>
          </a:ln>
        </p:spPr>
      </p:sp>
      <p:sp>
        <p:nvSpPr>
          <p:cNvPr id="94" name="Shape 92"/>
          <p:cNvSpPr/>
          <p:nvPr/>
        </p:nvSpPr>
        <p:spPr>
          <a:xfrm>
            <a:off x="9756648" y="1481328"/>
            <a:ext cx="22860" cy="22860"/>
          </a:xfrm>
          <a:prstGeom prst="ellipse">
            <a:avLst/>
          </a:prstGeom>
          <a:solidFill>
            <a:srgbClr val="CFE0F8">
              <a:alpha val="92000"/>
            </a:srgbClr>
          </a:solidFill>
          <a:ln w="12700">
            <a:solidFill>
              <a:srgbClr val="CFE0F8">
                <a:alpha val="0"/>
              </a:srgbClr>
            </a:solidFill>
            <a:prstDash val="solid"/>
          </a:ln>
        </p:spPr>
      </p:sp>
      <p:sp>
        <p:nvSpPr>
          <p:cNvPr id="95" name="Shape 93"/>
          <p:cNvSpPr/>
          <p:nvPr/>
        </p:nvSpPr>
        <p:spPr>
          <a:xfrm>
            <a:off x="9957816" y="1481328"/>
            <a:ext cx="22860" cy="22860"/>
          </a:xfrm>
          <a:prstGeom prst="ellipse">
            <a:avLst/>
          </a:prstGeom>
          <a:solidFill>
            <a:srgbClr val="CFE0F8">
              <a:alpha val="92000"/>
            </a:srgbClr>
          </a:solidFill>
          <a:ln w="12700">
            <a:solidFill>
              <a:srgbClr val="CFE0F8">
                <a:alpha val="0"/>
              </a:srgbClr>
            </a:solidFill>
            <a:prstDash val="solid"/>
          </a:ln>
        </p:spPr>
      </p:sp>
      <p:sp>
        <p:nvSpPr>
          <p:cNvPr id="96" name="Shape 94"/>
          <p:cNvSpPr/>
          <p:nvPr/>
        </p:nvSpPr>
        <p:spPr>
          <a:xfrm>
            <a:off x="10158984" y="1481328"/>
            <a:ext cx="22860" cy="22860"/>
          </a:xfrm>
          <a:prstGeom prst="ellipse">
            <a:avLst/>
          </a:prstGeom>
          <a:solidFill>
            <a:srgbClr val="CFE0F8">
              <a:alpha val="92000"/>
            </a:srgbClr>
          </a:solidFill>
          <a:ln w="12700">
            <a:solidFill>
              <a:srgbClr val="CFE0F8">
                <a:alpha val="0"/>
              </a:srgbClr>
            </a:solidFill>
            <a:prstDash val="solid"/>
          </a:ln>
        </p:spPr>
      </p:sp>
      <p:sp>
        <p:nvSpPr>
          <p:cNvPr id="97" name="Shape 95"/>
          <p:cNvSpPr/>
          <p:nvPr/>
        </p:nvSpPr>
        <p:spPr>
          <a:xfrm>
            <a:off x="10360152" y="1481328"/>
            <a:ext cx="22860" cy="22860"/>
          </a:xfrm>
          <a:prstGeom prst="ellipse">
            <a:avLst/>
          </a:prstGeom>
          <a:solidFill>
            <a:srgbClr val="CFE0F8">
              <a:alpha val="92000"/>
            </a:srgbClr>
          </a:solidFill>
          <a:ln w="12700">
            <a:solidFill>
              <a:srgbClr val="CFE0F8">
                <a:alpha val="0"/>
              </a:srgbClr>
            </a:solidFill>
            <a:prstDash val="solid"/>
          </a:ln>
        </p:spPr>
      </p:sp>
      <p:sp>
        <p:nvSpPr>
          <p:cNvPr id="98" name="Shape 96"/>
          <p:cNvSpPr/>
          <p:nvPr/>
        </p:nvSpPr>
        <p:spPr>
          <a:xfrm>
            <a:off x="10561320" y="1481328"/>
            <a:ext cx="22860" cy="22860"/>
          </a:xfrm>
          <a:prstGeom prst="ellipse">
            <a:avLst/>
          </a:prstGeom>
          <a:solidFill>
            <a:srgbClr val="CFE0F8">
              <a:alpha val="92000"/>
            </a:srgbClr>
          </a:solidFill>
          <a:ln w="12700">
            <a:solidFill>
              <a:srgbClr val="CFE0F8">
                <a:alpha val="0"/>
              </a:srgbClr>
            </a:solidFill>
            <a:prstDash val="solid"/>
          </a:ln>
        </p:spPr>
      </p:sp>
      <p:sp>
        <p:nvSpPr>
          <p:cNvPr id="99" name="Shape 97"/>
          <p:cNvSpPr/>
          <p:nvPr/>
        </p:nvSpPr>
        <p:spPr>
          <a:xfrm>
            <a:off x="10762488" y="1481328"/>
            <a:ext cx="22860" cy="22860"/>
          </a:xfrm>
          <a:prstGeom prst="ellipse">
            <a:avLst/>
          </a:prstGeom>
          <a:solidFill>
            <a:srgbClr val="CFE0F8">
              <a:alpha val="92000"/>
            </a:srgbClr>
          </a:solidFill>
          <a:ln w="12700">
            <a:solidFill>
              <a:srgbClr val="CFE0F8">
                <a:alpha val="0"/>
              </a:srgbClr>
            </a:solidFill>
            <a:prstDash val="solid"/>
          </a:ln>
        </p:spPr>
      </p:sp>
      <p:sp>
        <p:nvSpPr>
          <p:cNvPr id="100" name="Shape 98"/>
          <p:cNvSpPr/>
          <p:nvPr/>
        </p:nvSpPr>
        <p:spPr>
          <a:xfrm>
            <a:off x="10963656" y="1481328"/>
            <a:ext cx="22860" cy="22860"/>
          </a:xfrm>
          <a:prstGeom prst="ellipse">
            <a:avLst/>
          </a:prstGeom>
          <a:solidFill>
            <a:srgbClr val="CFE0F8">
              <a:alpha val="92000"/>
            </a:srgbClr>
          </a:solidFill>
          <a:ln w="12700">
            <a:solidFill>
              <a:srgbClr val="CFE0F8">
                <a:alpha val="0"/>
              </a:srgbClr>
            </a:solidFill>
            <a:prstDash val="solid"/>
          </a:ln>
        </p:spPr>
      </p:sp>
      <p:sp>
        <p:nvSpPr>
          <p:cNvPr id="101" name="Shape 99"/>
          <p:cNvSpPr/>
          <p:nvPr/>
        </p:nvSpPr>
        <p:spPr>
          <a:xfrm>
            <a:off x="11164824" y="1481328"/>
            <a:ext cx="22860" cy="22860"/>
          </a:xfrm>
          <a:prstGeom prst="ellipse">
            <a:avLst/>
          </a:prstGeom>
          <a:solidFill>
            <a:srgbClr val="CFE0F8">
              <a:alpha val="92000"/>
            </a:srgbClr>
          </a:solidFill>
          <a:ln w="12700">
            <a:solidFill>
              <a:srgbClr val="CFE0F8">
                <a:alpha val="0"/>
              </a:srgbClr>
            </a:solidFill>
            <a:prstDash val="solid"/>
          </a:ln>
        </p:spPr>
      </p:sp>
      <p:sp>
        <p:nvSpPr>
          <p:cNvPr id="102" name="Shape 100"/>
          <p:cNvSpPr/>
          <p:nvPr/>
        </p:nvSpPr>
        <p:spPr>
          <a:xfrm>
            <a:off x="11365992" y="1481328"/>
            <a:ext cx="22860" cy="22860"/>
          </a:xfrm>
          <a:prstGeom prst="ellipse">
            <a:avLst/>
          </a:prstGeom>
          <a:solidFill>
            <a:srgbClr val="CFE0F8">
              <a:alpha val="92000"/>
            </a:srgbClr>
          </a:solidFill>
          <a:ln w="12700">
            <a:solidFill>
              <a:srgbClr val="CFE0F8">
                <a:alpha val="0"/>
              </a:srgbClr>
            </a:solidFill>
            <a:prstDash val="solid"/>
          </a:ln>
        </p:spPr>
      </p:sp>
      <p:sp>
        <p:nvSpPr>
          <p:cNvPr id="103" name="Shape 101"/>
          <p:cNvSpPr/>
          <p:nvPr/>
        </p:nvSpPr>
        <p:spPr>
          <a:xfrm>
            <a:off x="11567160" y="1481328"/>
            <a:ext cx="22860" cy="22860"/>
          </a:xfrm>
          <a:prstGeom prst="ellipse">
            <a:avLst/>
          </a:prstGeom>
          <a:solidFill>
            <a:srgbClr val="CFE0F8">
              <a:alpha val="92000"/>
            </a:srgbClr>
          </a:solidFill>
          <a:ln w="12700">
            <a:solidFill>
              <a:srgbClr val="CFE0F8">
                <a:alpha val="0"/>
              </a:srgbClr>
            </a:solidFill>
            <a:prstDash val="solid"/>
          </a:ln>
        </p:spPr>
      </p:sp>
      <p:sp>
        <p:nvSpPr>
          <p:cNvPr id="104" name="Shape 102"/>
          <p:cNvSpPr/>
          <p:nvPr/>
        </p:nvSpPr>
        <p:spPr>
          <a:xfrm>
            <a:off x="11768328" y="1481328"/>
            <a:ext cx="22860" cy="22860"/>
          </a:xfrm>
          <a:prstGeom prst="ellipse">
            <a:avLst/>
          </a:prstGeom>
          <a:solidFill>
            <a:srgbClr val="CFE0F8">
              <a:alpha val="92000"/>
            </a:srgbClr>
          </a:solidFill>
          <a:ln w="12700">
            <a:solidFill>
              <a:srgbClr val="CFE0F8">
                <a:alpha val="0"/>
              </a:srgbClr>
            </a:solidFill>
            <a:prstDash val="solid"/>
          </a:ln>
        </p:spPr>
      </p:sp>
      <p:sp>
        <p:nvSpPr>
          <p:cNvPr id="105" name="Shape 103"/>
          <p:cNvSpPr/>
          <p:nvPr/>
        </p:nvSpPr>
        <p:spPr>
          <a:xfrm>
            <a:off x="11969496" y="1481328"/>
            <a:ext cx="22860" cy="22860"/>
          </a:xfrm>
          <a:prstGeom prst="ellipse">
            <a:avLst/>
          </a:prstGeom>
          <a:solidFill>
            <a:srgbClr val="CFE0F8">
              <a:alpha val="92000"/>
            </a:srgbClr>
          </a:solidFill>
          <a:ln w="12700">
            <a:solidFill>
              <a:srgbClr val="CFE0F8">
                <a:alpha val="0"/>
              </a:srgbClr>
            </a:solidFill>
            <a:prstDash val="solid"/>
          </a:ln>
        </p:spPr>
      </p:sp>
      <p:sp>
        <p:nvSpPr>
          <p:cNvPr id="106" name="Text 104"/>
          <p:cNvSpPr/>
          <p:nvPr/>
        </p:nvSpPr>
        <p:spPr>
          <a:xfrm>
            <a:off x="457200" y="365760"/>
            <a:ext cx="11274552" cy="201168"/>
          </a:xfrm>
          <a:prstGeom prst="rect">
            <a:avLst/>
          </a:prstGeom>
          <a:noFill/>
          <a:ln/>
        </p:spPr>
        <p:txBody>
          <a:bodyPr wrap="square" lIns="0" tIns="0" rIns="0" bIns="0" rtlCol="0" anchor="ctr"/>
          <a:lstStyle/>
          <a:p>
            <a:pPr indent="0" marL="0">
              <a:buNone/>
            </a:pPr>
            <a:r>
              <a:rPr lang="en-US" sz="950" b="1" spc="150" kern="0" dirty="0">
                <a:solidFill>
                  <a:srgbClr val="0052CC"/>
                </a:solidFill>
                <a:latin typeface="Arial" pitchFamily="34" charset="0"/>
                <a:ea typeface="Arial" pitchFamily="34" charset="-122"/>
                <a:cs typeface="Arial" pitchFamily="34" charset="-120"/>
              </a:rPr>
              <a:t>PROCESS ADVISOR  ·  PROCESS ASSESSMENT REPORT</a:t>
            </a:r>
            <a:endParaRPr lang="en-US" sz="950" dirty="0"/>
          </a:p>
        </p:txBody>
      </p:sp>
      <p:sp>
        <p:nvSpPr>
          <p:cNvPr id="107" name="Text 105"/>
          <p:cNvSpPr/>
          <p:nvPr/>
        </p:nvSpPr>
        <p:spPr>
          <a:xfrm>
            <a:off x="457200" y="621792"/>
            <a:ext cx="11274552" cy="411480"/>
          </a:xfrm>
          <a:prstGeom prst="rect">
            <a:avLst/>
          </a:prstGeom>
          <a:noFill/>
          <a:ln/>
        </p:spPr>
        <p:txBody>
          <a:bodyPr wrap="square" lIns="0" tIns="0" rIns="0" bIns="0" rtlCol="0" anchor="t"/>
          <a:lstStyle/>
          <a:p>
            <a:pPr indent="0" marL="0">
              <a:buNone/>
            </a:pPr>
            <a:r>
              <a:rPr lang="en-US" sz="1850" b="1" dirty="0">
                <a:solidFill>
                  <a:srgbClr val="172B4D"/>
                </a:solidFill>
                <a:latin typeface="Arial" pitchFamily="34" charset="0"/>
                <a:ea typeface="Arial" pitchFamily="34" charset="-122"/>
                <a:cs typeface="Arial" pitchFamily="34" charset="-120"/>
              </a:rPr>
              <a:t>2. Headline Operational Signals</a:t>
            </a:r>
            <a:endParaRPr lang="en-US" sz="1850" dirty="0"/>
          </a:p>
        </p:txBody>
      </p:sp>
      <p:sp>
        <p:nvSpPr>
          <p:cNvPr id="108" name="Shape 106"/>
          <p:cNvSpPr/>
          <p:nvPr/>
        </p:nvSpPr>
        <p:spPr>
          <a:xfrm>
            <a:off x="457200" y="1115568"/>
            <a:ext cx="960120" cy="41148"/>
          </a:xfrm>
          <a:prstGeom prst="rect">
            <a:avLst/>
          </a:prstGeom>
          <a:solidFill>
            <a:srgbClr val="1D7AFC"/>
          </a:solidFill>
          <a:ln w="12700">
            <a:solidFill>
              <a:srgbClr val="1D7AFC"/>
            </a:solidFill>
            <a:prstDash val="solid"/>
          </a:ln>
        </p:spPr>
      </p:sp>
      <p:sp>
        <p:nvSpPr>
          <p:cNvPr id="109" name="Shape 107"/>
          <p:cNvSpPr/>
          <p:nvPr/>
        </p:nvSpPr>
        <p:spPr>
          <a:xfrm>
            <a:off x="457200" y="1371600"/>
            <a:ext cx="5490972" cy="1252728"/>
          </a:xfrm>
          <a:prstGeom prst="roundRect">
            <a:avLst>
              <a:gd name="adj" fmla="val 3650"/>
            </a:avLst>
          </a:prstGeom>
          <a:solidFill>
            <a:srgbClr val="FFF3EB"/>
          </a:solidFill>
          <a:ln w="10160">
            <a:solidFill>
              <a:srgbClr val="FEDEC8"/>
            </a:solidFill>
            <a:prstDash val="solid"/>
          </a:ln>
          <a:effectLst>
            <a:outerShdw sx="100000" sy="100000" kx="0" ky="0" algn="bl" rotWithShape="0" blurRad="76200" dist="19050" dir="5400000">
              <a:srgbClr val="122A35">
                <a:alpha val="6000"/>
              </a:srgbClr>
            </a:outerShdw>
          </a:effectLst>
        </p:spPr>
      </p:sp>
      <p:sp>
        <p:nvSpPr>
          <p:cNvPr id="110" name="Shape 108"/>
          <p:cNvSpPr/>
          <p:nvPr/>
        </p:nvSpPr>
        <p:spPr>
          <a:xfrm>
            <a:off x="457200" y="1444752"/>
            <a:ext cx="50292" cy="1106424"/>
          </a:xfrm>
          <a:prstGeom prst="rect">
            <a:avLst/>
          </a:prstGeom>
          <a:solidFill>
            <a:srgbClr val="A54800"/>
          </a:solidFill>
          <a:ln/>
        </p:spPr>
      </p:sp>
      <p:sp>
        <p:nvSpPr>
          <p:cNvPr id="111" name="Text 109"/>
          <p:cNvSpPr/>
          <p:nvPr/>
        </p:nvSpPr>
        <p:spPr>
          <a:xfrm>
            <a:off x="658368" y="1517904"/>
            <a:ext cx="5088636" cy="164592"/>
          </a:xfrm>
          <a:prstGeom prst="rect">
            <a:avLst/>
          </a:prstGeom>
          <a:noFill/>
          <a:ln/>
        </p:spPr>
        <p:txBody>
          <a:bodyPr wrap="square" lIns="0" tIns="0" rIns="0" bIns="0" rtlCol="0" anchor="ctr"/>
          <a:lstStyle/>
          <a:p>
            <a:pPr indent="0" marL="0">
              <a:buNone/>
            </a:pPr>
            <a:r>
              <a:rPr lang="en-US" sz="800" b="1" dirty="0">
                <a:solidFill>
                  <a:srgbClr val="626F86"/>
                </a:solidFill>
                <a:latin typeface="Arial" pitchFamily="34" charset="0"/>
                <a:ea typeface="Arial" pitchFamily="34" charset="-122"/>
                <a:cs typeface="Arial" pitchFamily="34" charset="-120"/>
              </a:rPr>
              <a:t>EXTREME PROCESS FRAGMENTATION</a:t>
            </a:r>
            <a:endParaRPr lang="en-US" sz="800" dirty="0"/>
          </a:p>
        </p:txBody>
      </p:sp>
      <p:sp>
        <p:nvSpPr>
          <p:cNvPr id="112" name="Text 110"/>
          <p:cNvSpPr/>
          <p:nvPr/>
        </p:nvSpPr>
        <p:spPr>
          <a:xfrm>
            <a:off x="658368" y="1755648"/>
            <a:ext cx="5088636" cy="310896"/>
          </a:xfrm>
          <a:prstGeom prst="rect">
            <a:avLst/>
          </a:prstGeom>
          <a:noFill/>
          <a:ln/>
        </p:spPr>
        <p:txBody>
          <a:bodyPr wrap="square" lIns="0" tIns="0" rIns="0" bIns="0" rtlCol="0" anchor="ctr"/>
          <a:lstStyle/>
          <a:p>
            <a:pPr indent="0" marL="0">
              <a:buNone/>
            </a:pPr>
            <a:r>
              <a:rPr lang="en-US" sz="1840" b="1" dirty="0">
                <a:solidFill>
                  <a:srgbClr val="A54800"/>
                </a:solidFill>
                <a:latin typeface="Arial" pitchFamily="34" charset="0"/>
                <a:ea typeface="Arial" pitchFamily="34" charset="-122"/>
                <a:cs typeface="Arial" pitchFamily="34" charset="-120"/>
              </a:rPr>
              <a:t>164 Variants</a:t>
            </a:r>
            <a:endParaRPr lang="en-US" sz="1840" dirty="0"/>
          </a:p>
        </p:txBody>
      </p:sp>
      <p:sp>
        <p:nvSpPr>
          <p:cNvPr id="113" name="Text 111"/>
          <p:cNvSpPr/>
          <p:nvPr/>
        </p:nvSpPr>
        <p:spPr>
          <a:xfrm>
            <a:off x="658368" y="2103120"/>
            <a:ext cx="5088636" cy="411480"/>
          </a:xfrm>
          <a:prstGeom prst="rect">
            <a:avLst/>
          </a:prstGeom>
          <a:noFill/>
          <a:ln/>
        </p:spPr>
        <p:txBody>
          <a:bodyPr wrap="square" lIns="0" tIns="0" rIns="0" bIns="0" rtlCol="0" anchor="ctr"/>
          <a:lstStyle/>
          <a:p>
            <a:pPr indent="0" marL="0">
              <a:lnSpc>
                <a:spcPts val="1200"/>
              </a:lnSpc>
              <a:buNone/>
            </a:pPr>
            <a:r>
              <a:rPr lang="en-US" sz="920" dirty="0">
                <a:solidFill>
                  <a:srgbClr val="44546F"/>
                </a:solidFill>
                <a:latin typeface="Arial" pitchFamily="34" charset="0"/>
                <a:ea typeface="Arial" pitchFamily="34" charset="-122"/>
                <a:cs typeface="Arial" pitchFamily="34" charset="-120"/>
              </a:rPr>
              <a:t>An exceptionally high number of process variations for the volume of work indicates a lack of a standard process, making the workflow unpredictable, difficult to manage, and challenging to automate.</a:t>
            </a:r>
            <a:endParaRPr lang="en-US" sz="920" dirty="0"/>
          </a:p>
        </p:txBody>
      </p:sp>
      <p:sp>
        <p:nvSpPr>
          <p:cNvPr id="114" name="Shape 112"/>
          <p:cNvSpPr/>
          <p:nvPr/>
        </p:nvSpPr>
        <p:spPr>
          <a:xfrm>
            <a:off x="6240780" y="1371600"/>
            <a:ext cx="5490972" cy="1252728"/>
          </a:xfrm>
          <a:prstGeom prst="roundRect">
            <a:avLst>
              <a:gd name="adj" fmla="val 3650"/>
            </a:avLst>
          </a:prstGeom>
          <a:solidFill>
            <a:srgbClr val="FFECEB"/>
          </a:solidFill>
          <a:ln w="10160">
            <a:solidFill>
              <a:srgbClr val="FD9891"/>
            </a:solidFill>
            <a:prstDash val="solid"/>
          </a:ln>
          <a:effectLst>
            <a:outerShdw sx="100000" sy="100000" kx="0" ky="0" algn="bl" rotWithShape="0" blurRad="76200" dist="19050" dir="5400000">
              <a:srgbClr val="122A35">
                <a:alpha val="6000"/>
              </a:srgbClr>
            </a:outerShdw>
          </a:effectLst>
        </p:spPr>
      </p:sp>
      <p:sp>
        <p:nvSpPr>
          <p:cNvPr id="115" name="Shape 113"/>
          <p:cNvSpPr/>
          <p:nvPr/>
        </p:nvSpPr>
        <p:spPr>
          <a:xfrm>
            <a:off x="6240780" y="1444752"/>
            <a:ext cx="50292" cy="1106424"/>
          </a:xfrm>
          <a:prstGeom prst="rect">
            <a:avLst/>
          </a:prstGeom>
          <a:solidFill>
            <a:srgbClr val="C9372C"/>
          </a:solidFill>
          <a:ln/>
        </p:spPr>
      </p:sp>
      <p:sp>
        <p:nvSpPr>
          <p:cNvPr id="116" name="Text 114"/>
          <p:cNvSpPr/>
          <p:nvPr/>
        </p:nvSpPr>
        <p:spPr>
          <a:xfrm>
            <a:off x="6441948" y="1517904"/>
            <a:ext cx="5088636" cy="164592"/>
          </a:xfrm>
          <a:prstGeom prst="rect">
            <a:avLst/>
          </a:prstGeom>
          <a:noFill/>
          <a:ln/>
        </p:spPr>
        <p:txBody>
          <a:bodyPr wrap="square" lIns="0" tIns="0" rIns="0" bIns="0" rtlCol="0" anchor="ctr"/>
          <a:lstStyle/>
          <a:p>
            <a:pPr indent="0" marL="0">
              <a:buNone/>
            </a:pPr>
            <a:r>
              <a:rPr lang="en-US" sz="800" b="1" dirty="0">
                <a:solidFill>
                  <a:srgbClr val="626F86"/>
                </a:solidFill>
                <a:latin typeface="Arial" pitchFamily="34" charset="0"/>
                <a:ea typeface="Arial" pitchFamily="34" charset="-122"/>
                <a:cs typeface="Arial" pitchFamily="34" charset="-120"/>
              </a:rPr>
              <a:t>HIGH REWORK RATE</a:t>
            </a:r>
            <a:endParaRPr lang="en-US" sz="800" dirty="0"/>
          </a:p>
        </p:txBody>
      </p:sp>
      <p:sp>
        <p:nvSpPr>
          <p:cNvPr id="117" name="Text 115"/>
          <p:cNvSpPr/>
          <p:nvPr/>
        </p:nvSpPr>
        <p:spPr>
          <a:xfrm>
            <a:off x="6441948" y="1755648"/>
            <a:ext cx="5088636" cy="310896"/>
          </a:xfrm>
          <a:prstGeom prst="rect">
            <a:avLst/>
          </a:prstGeom>
          <a:noFill/>
          <a:ln/>
        </p:spPr>
        <p:txBody>
          <a:bodyPr wrap="square" lIns="0" tIns="0" rIns="0" bIns="0" rtlCol="0" anchor="ctr"/>
          <a:lstStyle/>
          <a:p>
            <a:pPr indent="0" marL="0">
              <a:buNone/>
            </a:pPr>
            <a:r>
              <a:rPr lang="en-US" sz="1840" b="1" dirty="0">
                <a:solidFill>
                  <a:srgbClr val="C9372C"/>
                </a:solidFill>
                <a:latin typeface="Arial" pitchFamily="34" charset="0"/>
                <a:ea typeface="Arial" pitchFamily="34" charset="-122"/>
                <a:cs typeface="Arial" pitchFamily="34" charset="-120"/>
              </a:rPr>
              <a:t>40.0%</a:t>
            </a:r>
            <a:endParaRPr lang="en-US" sz="1840" dirty="0"/>
          </a:p>
        </p:txBody>
      </p:sp>
      <p:sp>
        <p:nvSpPr>
          <p:cNvPr id="118" name="Text 116"/>
          <p:cNvSpPr/>
          <p:nvPr/>
        </p:nvSpPr>
        <p:spPr>
          <a:xfrm>
            <a:off x="6441948" y="2103120"/>
            <a:ext cx="5088636" cy="411480"/>
          </a:xfrm>
          <a:prstGeom prst="rect">
            <a:avLst/>
          </a:prstGeom>
          <a:noFill/>
          <a:ln/>
        </p:spPr>
        <p:txBody>
          <a:bodyPr wrap="square" lIns="0" tIns="0" rIns="0" bIns="0" rtlCol="0" anchor="ctr"/>
          <a:lstStyle/>
          <a:p>
            <a:pPr indent="0" marL="0">
              <a:lnSpc>
                <a:spcPts val="1200"/>
              </a:lnSpc>
              <a:buNone/>
            </a:pPr>
            <a:r>
              <a:rPr lang="en-US" sz="920" dirty="0">
                <a:solidFill>
                  <a:srgbClr val="44546F"/>
                </a:solidFill>
                <a:latin typeface="Arial" pitchFamily="34" charset="0"/>
                <a:ea typeface="Arial" pitchFamily="34" charset="-122"/>
                <a:cs typeface="Arial" pitchFamily="34" charset="-120"/>
              </a:rPr>
              <a:t>Two in every five incidents require some form of rework, pointing to systemic issues with first-time resolution, information quality, or handoffs, which creates significant wasted effort and extends resolution times.</a:t>
            </a:r>
            <a:endParaRPr lang="en-US" sz="920" dirty="0"/>
          </a:p>
        </p:txBody>
      </p:sp>
      <p:sp>
        <p:nvSpPr>
          <p:cNvPr id="119" name="Shape 117"/>
          <p:cNvSpPr/>
          <p:nvPr/>
        </p:nvSpPr>
        <p:spPr>
          <a:xfrm>
            <a:off x="457200" y="2788920"/>
            <a:ext cx="5490972" cy="1252728"/>
          </a:xfrm>
          <a:prstGeom prst="roundRect">
            <a:avLst>
              <a:gd name="adj" fmla="val 3650"/>
            </a:avLst>
          </a:prstGeom>
          <a:solidFill>
            <a:srgbClr val="FFECEB"/>
          </a:solidFill>
          <a:ln w="10160">
            <a:solidFill>
              <a:srgbClr val="FD9891"/>
            </a:solidFill>
            <a:prstDash val="solid"/>
          </a:ln>
          <a:effectLst>
            <a:outerShdw sx="100000" sy="100000" kx="0" ky="0" algn="bl" rotWithShape="0" blurRad="76200" dist="19050" dir="5400000">
              <a:srgbClr val="122A35">
                <a:alpha val="6000"/>
              </a:srgbClr>
            </a:outerShdw>
          </a:effectLst>
        </p:spPr>
      </p:sp>
      <p:sp>
        <p:nvSpPr>
          <p:cNvPr id="120" name="Shape 118"/>
          <p:cNvSpPr/>
          <p:nvPr/>
        </p:nvSpPr>
        <p:spPr>
          <a:xfrm>
            <a:off x="457200" y="2862072"/>
            <a:ext cx="50292" cy="1106424"/>
          </a:xfrm>
          <a:prstGeom prst="rect">
            <a:avLst/>
          </a:prstGeom>
          <a:solidFill>
            <a:srgbClr val="C9372C"/>
          </a:solidFill>
          <a:ln/>
        </p:spPr>
      </p:sp>
      <p:sp>
        <p:nvSpPr>
          <p:cNvPr id="121" name="Text 119"/>
          <p:cNvSpPr/>
          <p:nvPr/>
        </p:nvSpPr>
        <p:spPr>
          <a:xfrm>
            <a:off x="658368" y="2935224"/>
            <a:ext cx="5088636" cy="164592"/>
          </a:xfrm>
          <a:prstGeom prst="rect">
            <a:avLst/>
          </a:prstGeom>
          <a:noFill/>
          <a:ln/>
        </p:spPr>
        <p:txBody>
          <a:bodyPr wrap="square" lIns="0" tIns="0" rIns="0" bIns="0" rtlCol="0" anchor="ctr"/>
          <a:lstStyle/>
          <a:p>
            <a:pPr indent="0" marL="0">
              <a:buNone/>
            </a:pPr>
            <a:r>
              <a:rPr lang="en-US" sz="800" b="1" dirty="0">
                <a:solidFill>
                  <a:srgbClr val="626F86"/>
                </a:solidFill>
                <a:latin typeface="Arial" pitchFamily="34" charset="0"/>
                <a:ea typeface="Arial" pitchFamily="34" charset="-122"/>
                <a:cs typeface="Arial" pitchFamily="34" charset="-120"/>
              </a:rPr>
              <a:t>MAJOR ADMINISTRATIVE BOTTLENECK</a:t>
            </a:r>
            <a:endParaRPr lang="en-US" sz="800" dirty="0"/>
          </a:p>
        </p:txBody>
      </p:sp>
      <p:sp>
        <p:nvSpPr>
          <p:cNvPr id="122" name="Text 120"/>
          <p:cNvSpPr/>
          <p:nvPr/>
        </p:nvSpPr>
        <p:spPr>
          <a:xfrm>
            <a:off x="658368" y="3172968"/>
            <a:ext cx="5088636" cy="310896"/>
          </a:xfrm>
          <a:prstGeom prst="rect">
            <a:avLst/>
          </a:prstGeom>
          <a:noFill/>
          <a:ln/>
        </p:spPr>
        <p:txBody>
          <a:bodyPr wrap="square" lIns="0" tIns="0" rIns="0" bIns="0" rtlCol="0" anchor="ctr"/>
          <a:lstStyle/>
          <a:p>
            <a:pPr indent="0" marL="0">
              <a:buNone/>
            </a:pPr>
            <a:r>
              <a:rPr lang="en-US" sz="1840" b="1" dirty="0">
                <a:solidFill>
                  <a:srgbClr val="C9372C"/>
                </a:solidFill>
                <a:latin typeface="Arial" pitchFamily="34" charset="0"/>
                <a:ea typeface="Arial" pitchFamily="34" charset="-122"/>
                <a:cs typeface="Arial" pitchFamily="34" charset="-120"/>
              </a:rPr>
              <a:t>168.9 hours</a:t>
            </a:r>
            <a:endParaRPr lang="en-US" sz="1840" dirty="0"/>
          </a:p>
        </p:txBody>
      </p:sp>
      <p:sp>
        <p:nvSpPr>
          <p:cNvPr id="123" name="Text 121"/>
          <p:cNvSpPr/>
          <p:nvPr/>
        </p:nvSpPr>
        <p:spPr>
          <a:xfrm>
            <a:off x="658368" y="3520440"/>
            <a:ext cx="5088636" cy="411480"/>
          </a:xfrm>
          <a:prstGeom prst="rect">
            <a:avLst/>
          </a:prstGeom>
          <a:noFill/>
          <a:ln/>
        </p:spPr>
        <p:txBody>
          <a:bodyPr wrap="square" lIns="0" tIns="0" rIns="0" bIns="0" rtlCol="0" anchor="ctr"/>
          <a:lstStyle/>
          <a:p>
            <a:pPr indent="0" marL="0">
              <a:lnSpc>
                <a:spcPts val="1200"/>
              </a:lnSpc>
              <a:buNone/>
            </a:pPr>
            <a:r>
              <a:rPr lang="en-US" sz="920" dirty="0">
                <a:solidFill>
                  <a:srgbClr val="44546F"/>
                </a:solidFill>
                <a:latin typeface="Arial" pitchFamily="34" charset="0"/>
                <a:ea typeface="Arial" pitchFamily="34" charset="-122"/>
                <a:cs typeface="Arial" pitchFamily="34" charset="-120"/>
              </a:rPr>
              <a:t>A 7-day average delay to formally close an incident after it has been resolved artificially inflates performance metrics and represents the single largest period of non-value-add time in the process.</a:t>
            </a:r>
            <a:endParaRPr lang="en-US" sz="920" dirty="0"/>
          </a:p>
        </p:txBody>
      </p:sp>
      <p:sp>
        <p:nvSpPr>
          <p:cNvPr id="124" name="Shape 122"/>
          <p:cNvSpPr/>
          <p:nvPr/>
        </p:nvSpPr>
        <p:spPr>
          <a:xfrm>
            <a:off x="6240780" y="2788920"/>
            <a:ext cx="5490972" cy="1252728"/>
          </a:xfrm>
          <a:prstGeom prst="roundRect">
            <a:avLst>
              <a:gd name="adj" fmla="val 3650"/>
            </a:avLst>
          </a:prstGeom>
          <a:solidFill>
            <a:srgbClr val="FFECEB"/>
          </a:solidFill>
          <a:ln w="10160">
            <a:solidFill>
              <a:srgbClr val="FD9891"/>
            </a:solidFill>
            <a:prstDash val="solid"/>
          </a:ln>
          <a:effectLst>
            <a:outerShdw sx="100000" sy="100000" kx="0" ky="0" algn="bl" rotWithShape="0" blurRad="76200" dist="19050" dir="5400000">
              <a:srgbClr val="122A35">
                <a:alpha val="6000"/>
              </a:srgbClr>
            </a:outerShdw>
          </a:effectLst>
        </p:spPr>
      </p:sp>
      <p:sp>
        <p:nvSpPr>
          <p:cNvPr id="125" name="Shape 123"/>
          <p:cNvSpPr/>
          <p:nvPr/>
        </p:nvSpPr>
        <p:spPr>
          <a:xfrm>
            <a:off x="6240780" y="2862072"/>
            <a:ext cx="50292" cy="1106424"/>
          </a:xfrm>
          <a:prstGeom prst="rect">
            <a:avLst/>
          </a:prstGeom>
          <a:solidFill>
            <a:srgbClr val="C9372C"/>
          </a:solidFill>
          <a:ln/>
        </p:spPr>
      </p:sp>
      <p:sp>
        <p:nvSpPr>
          <p:cNvPr id="126" name="Text 124"/>
          <p:cNvSpPr/>
          <p:nvPr/>
        </p:nvSpPr>
        <p:spPr>
          <a:xfrm>
            <a:off x="6441948" y="2935224"/>
            <a:ext cx="5088636" cy="164592"/>
          </a:xfrm>
          <a:prstGeom prst="rect">
            <a:avLst/>
          </a:prstGeom>
          <a:noFill/>
          <a:ln/>
        </p:spPr>
        <p:txBody>
          <a:bodyPr wrap="square" lIns="0" tIns="0" rIns="0" bIns="0" rtlCol="0" anchor="ctr"/>
          <a:lstStyle/>
          <a:p>
            <a:pPr indent="0" marL="0">
              <a:buNone/>
            </a:pPr>
            <a:r>
              <a:rPr lang="en-US" sz="800" b="1" dirty="0">
                <a:solidFill>
                  <a:srgbClr val="626F86"/>
                </a:solidFill>
                <a:latin typeface="Arial" pitchFamily="34" charset="0"/>
                <a:ea typeface="Arial" pitchFamily="34" charset="-122"/>
                <a:cs typeface="Arial" pitchFamily="34" charset="-120"/>
              </a:rPr>
              <a:t>LOW FLOW EFFICIENCY</a:t>
            </a:r>
            <a:endParaRPr lang="en-US" sz="800" dirty="0"/>
          </a:p>
        </p:txBody>
      </p:sp>
      <p:sp>
        <p:nvSpPr>
          <p:cNvPr id="127" name="Text 125"/>
          <p:cNvSpPr/>
          <p:nvPr/>
        </p:nvSpPr>
        <p:spPr>
          <a:xfrm>
            <a:off x="6441948" y="3172968"/>
            <a:ext cx="5088636" cy="310896"/>
          </a:xfrm>
          <a:prstGeom prst="rect">
            <a:avLst/>
          </a:prstGeom>
          <a:noFill/>
          <a:ln/>
        </p:spPr>
        <p:txBody>
          <a:bodyPr wrap="square" lIns="0" tIns="0" rIns="0" bIns="0" rtlCol="0" anchor="ctr"/>
          <a:lstStyle/>
          <a:p>
            <a:pPr indent="0" marL="0">
              <a:buNone/>
            </a:pPr>
            <a:r>
              <a:rPr lang="en-US" sz="1840" b="1" dirty="0">
                <a:solidFill>
                  <a:srgbClr val="C9372C"/>
                </a:solidFill>
                <a:latin typeface="Arial" pitchFamily="34" charset="0"/>
                <a:ea typeface="Arial" pitchFamily="34" charset="-122"/>
                <a:cs typeface="Arial" pitchFamily="34" charset="-120"/>
              </a:rPr>
              <a:t>13.0%</a:t>
            </a:r>
            <a:endParaRPr lang="en-US" sz="1840" dirty="0"/>
          </a:p>
        </p:txBody>
      </p:sp>
      <p:sp>
        <p:nvSpPr>
          <p:cNvPr id="128" name="Text 126"/>
          <p:cNvSpPr/>
          <p:nvPr/>
        </p:nvSpPr>
        <p:spPr>
          <a:xfrm>
            <a:off x="6441948" y="3520440"/>
            <a:ext cx="5088636" cy="411480"/>
          </a:xfrm>
          <a:prstGeom prst="rect">
            <a:avLst/>
          </a:prstGeom>
          <a:noFill/>
          <a:ln/>
        </p:spPr>
        <p:txBody>
          <a:bodyPr wrap="square" lIns="0" tIns="0" rIns="0" bIns="0" rtlCol="0" anchor="ctr"/>
          <a:lstStyle/>
          <a:p>
            <a:pPr indent="0" marL="0">
              <a:lnSpc>
                <a:spcPts val="1200"/>
              </a:lnSpc>
              <a:buNone/>
            </a:pPr>
            <a:r>
              <a:rPr lang="en-US" sz="920" dirty="0">
                <a:solidFill>
                  <a:srgbClr val="44546F"/>
                </a:solidFill>
                <a:latin typeface="Arial" pitchFamily="34" charset="0"/>
                <a:ea typeface="Arial" pitchFamily="34" charset="-122"/>
                <a:cs typeface="Arial" pitchFamily="34" charset="-120"/>
              </a:rPr>
              <a:t>Only 13% of the total incident lifecycle is spent in active 'touch' states. The vast majority of time is consumed by waiting in queues or administrative delays, highlighting major opportunities for streamlining.</a:t>
            </a:r>
            <a:endParaRPr lang="en-US" sz="920" dirty="0"/>
          </a:p>
        </p:txBody>
      </p:sp>
      <p:sp>
        <p:nvSpPr>
          <p:cNvPr id="129" name="Shape 127"/>
          <p:cNvSpPr/>
          <p:nvPr/>
        </p:nvSpPr>
        <p:spPr>
          <a:xfrm>
            <a:off x="457200" y="4206240"/>
            <a:ext cx="5490972" cy="1252728"/>
          </a:xfrm>
          <a:prstGeom prst="roundRect">
            <a:avLst>
              <a:gd name="adj" fmla="val 3650"/>
            </a:avLst>
          </a:prstGeom>
          <a:solidFill>
            <a:srgbClr val="FFECEB"/>
          </a:solidFill>
          <a:ln w="10160">
            <a:solidFill>
              <a:srgbClr val="FD9891"/>
            </a:solidFill>
            <a:prstDash val="solid"/>
          </a:ln>
          <a:effectLst>
            <a:outerShdw sx="100000" sy="100000" kx="0" ky="0" algn="bl" rotWithShape="0" blurRad="76200" dist="19050" dir="5400000">
              <a:srgbClr val="122A35">
                <a:alpha val="6000"/>
              </a:srgbClr>
            </a:outerShdw>
          </a:effectLst>
        </p:spPr>
      </p:sp>
      <p:sp>
        <p:nvSpPr>
          <p:cNvPr id="130" name="Shape 128"/>
          <p:cNvSpPr/>
          <p:nvPr/>
        </p:nvSpPr>
        <p:spPr>
          <a:xfrm>
            <a:off x="457200" y="4279392"/>
            <a:ext cx="50292" cy="1106424"/>
          </a:xfrm>
          <a:prstGeom prst="rect">
            <a:avLst/>
          </a:prstGeom>
          <a:solidFill>
            <a:srgbClr val="C9372C"/>
          </a:solidFill>
          <a:ln/>
        </p:spPr>
      </p:sp>
      <p:sp>
        <p:nvSpPr>
          <p:cNvPr id="131" name="Text 129"/>
          <p:cNvSpPr/>
          <p:nvPr/>
        </p:nvSpPr>
        <p:spPr>
          <a:xfrm>
            <a:off x="658368" y="4352544"/>
            <a:ext cx="5088636" cy="164592"/>
          </a:xfrm>
          <a:prstGeom prst="rect">
            <a:avLst/>
          </a:prstGeom>
          <a:noFill/>
          <a:ln/>
        </p:spPr>
        <p:txBody>
          <a:bodyPr wrap="square" lIns="0" tIns="0" rIns="0" bIns="0" rtlCol="0" anchor="ctr"/>
          <a:lstStyle/>
          <a:p>
            <a:pPr indent="0" marL="0">
              <a:buNone/>
            </a:pPr>
            <a:r>
              <a:rPr lang="en-US" sz="800" b="1" dirty="0">
                <a:solidFill>
                  <a:srgbClr val="626F86"/>
                </a:solidFill>
                <a:latin typeface="Arial" pitchFamily="34" charset="0"/>
                <a:ea typeface="Arial" pitchFamily="34" charset="-122"/>
                <a:cs typeface="Arial" pitchFamily="34" charset="-120"/>
              </a:rPr>
              <a:t>INEFFECTIVE WORK PRIORITISATION</a:t>
            </a:r>
            <a:endParaRPr lang="en-US" sz="800" dirty="0"/>
          </a:p>
        </p:txBody>
      </p:sp>
      <p:sp>
        <p:nvSpPr>
          <p:cNvPr id="132" name="Text 130"/>
          <p:cNvSpPr/>
          <p:nvPr/>
        </p:nvSpPr>
        <p:spPr>
          <a:xfrm>
            <a:off x="658368" y="4590288"/>
            <a:ext cx="5088636" cy="310896"/>
          </a:xfrm>
          <a:prstGeom prst="rect">
            <a:avLst/>
          </a:prstGeom>
          <a:noFill/>
          <a:ln/>
        </p:spPr>
        <p:txBody>
          <a:bodyPr wrap="square" lIns="0" tIns="0" rIns="0" bIns="0" rtlCol="0" anchor="ctr"/>
          <a:lstStyle/>
          <a:p>
            <a:pPr indent="0" marL="0">
              <a:buNone/>
            </a:pPr>
            <a:r>
              <a:rPr lang="en-US" sz="1840" b="1" dirty="0">
                <a:solidFill>
                  <a:srgbClr val="C9372C"/>
                </a:solidFill>
                <a:latin typeface="Arial" pitchFamily="34" charset="0"/>
                <a:ea typeface="Arial" pitchFamily="34" charset="-122"/>
                <a:cs typeface="Arial" pitchFamily="34" charset="-120"/>
              </a:rPr>
              <a:t>54.7% of Incidents are '5 - Planning'</a:t>
            </a:r>
            <a:endParaRPr lang="en-US" sz="1840" dirty="0"/>
          </a:p>
        </p:txBody>
      </p:sp>
      <p:sp>
        <p:nvSpPr>
          <p:cNvPr id="133" name="Text 131"/>
          <p:cNvSpPr/>
          <p:nvPr/>
        </p:nvSpPr>
        <p:spPr>
          <a:xfrm>
            <a:off x="658368" y="4937760"/>
            <a:ext cx="5088636" cy="411480"/>
          </a:xfrm>
          <a:prstGeom prst="rect">
            <a:avLst/>
          </a:prstGeom>
          <a:noFill/>
          <a:ln/>
        </p:spPr>
        <p:txBody>
          <a:bodyPr wrap="square" lIns="0" tIns="0" rIns="0" bIns="0" rtlCol="0" anchor="ctr"/>
          <a:lstStyle/>
          <a:p>
            <a:pPr indent="0" marL="0">
              <a:lnSpc>
                <a:spcPts val="1200"/>
              </a:lnSpc>
              <a:buNone/>
            </a:pPr>
            <a:r>
              <a:rPr lang="en-US" sz="920" dirty="0">
                <a:solidFill>
                  <a:srgbClr val="44546F"/>
                </a:solidFill>
                <a:latin typeface="Arial" pitchFamily="34" charset="0"/>
                <a:ea typeface="Arial" pitchFamily="34" charset="-122"/>
                <a:cs typeface="Arial" pitchFamily="34" charset="-120"/>
              </a:rPr>
              <a:t>The consistent overuse of the lowest priority level devalues the field, hindering the ability to triage urgent work effectively and allocate resources based on business impact.</a:t>
            </a:r>
            <a:endParaRPr lang="en-US" sz="920" dirty="0"/>
          </a:p>
        </p:txBody>
      </p:sp>
      <p:sp>
        <p:nvSpPr>
          <p:cNvPr id="25" name="Slide Number Placeholder 0"/>
          <p:cNvSpPr>
            <a:spLocks noGrp="1"/>
          </p:cNvSpPr>
          <p:nvPr>
            <p:ph type="sldNum" sz="quarter" idx="4294967295"/>
          </p:nvPr>
        </p:nvSpPr>
        <p:spPr>
          <a:xfrm>
            <a:off x="11521440" y="6537960"/>
            <a:ext cx="800000" cy="300000"/>
          </a:xfrm>
          <a:prstGeom prst="rect">
            <a:avLst/>
          </a:prstGeom>
          <a:extLst>
            <a:ext uri="{C572A759-6A51-4108-AA02-DFA0A04FC94B}">
              <ma14:wrappingTextBoxFlag xmlns:ma14="http://schemas.microsoft.com/office/mac/drawingml/2011/main" val="0"/>
            </a:ext>
          </a:extLst>
        </p:spPr>
        <p:txBody>
          <a:bodyPr/>
          <a:lstStyle>
            <a:lvl1pPr>
              <a:defRPr sz="850">
                <a:solidFill>
                  <a:srgbClr val="626F86"/>
                </a:solidFill>
                <a:latin typeface="Arial"/>
                <a:ea typeface="Arial"/>
                <a:cs typeface="Arial"/>
              </a:defRPr>
            </a:lvl1pPr>
          </a:lstStyle>
          <a:p>
            <a:pPr algn="l"/>
            <a:fld id="{F7021451-1387-4CA6-816F-3879F97B5CBC}" type="slidenum">
              <a:rPr b="0" lang="en-US"/>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9555480" y="201168"/>
            <a:ext cx="22860" cy="22860"/>
          </a:xfrm>
          <a:prstGeom prst="ellipse">
            <a:avLst/>
          </a:prstGeom>
          <a:solidFill>
            <a:srgbClr val="CFE0F8">
              <a:alpha val="92000"/>
            </a:srgbClr>
          </a:solidFill>
          <a:ln w="12700">
            <a:solidFill>
              <a:srgbClr val="CFE0F8">
                <a:alpha val="0"/>
              </a:srgbClr>
            </a:solidFill>
            <a:prstDash val="solid"/>
          </a:ln>
        </p:spPr>
      </p:sp>
      <p:sp>
        <p:nvSpPr>
          <p:cNvPr id="3" name="Shape 1"/>
          <p:cNvSpPr/>
          <p:nvPr/>
        </p:nvSpPr>
        <p:spPr>
          <a:xfrm>
            <a:off x="9756648" y="201168"/>
            <a:ext cx="22860" cy="22860"/>
          </a:xfrm>
          <a:prstGeom prst="ellipse">
            <a:avLst/>
          </a:prstGeom>
          <a:solidFill>
            <a:srgbClr val="CFE0F8">
              <a:alpha val="92000"/>
            </a:srgbClr>
          </a:solidFill>
          <a:ln w="12700">
            <a:solidFill>
              <a:srgbClr val="CFE0F8">
                <a:alpha val="0"/>
              </a:srgbClr>
            </a:solidFill>
            <a:prstDash val="solid"/>
          </a:ln>
        </p:spPr>
      </p:sp>
      <p:sp>
        <p:nvSpPr>
          <p:cNvPr id="4" name="Shape 2"/>
          <p:cNvSpPr/>
          <p:nvPr/>
        </p:nvSpPr>
        <p:spPr>
          <a:xfrm>
            <a:off x="9957816" y="201168"/>
            <a:ext cx="22860" cy="22860"/>
          </a:xfrm>
          <a:prstGeom prst="ellipse">
            <a:avLst/>
          </a:prstGeom>
          <a:solidFill>
            <a:srgbClr val="CFE0F8">
              <a:alpha val="92000"/>
            </a:srgbClr>
          </a:solidFill>
          <a:ln w="12700">
            <a:solidFill>
              <a:srgbClr val="CFE0F8">
                <a:alpha val="0"/>
              </a:srgbClr>
            </a:solidFill>
            <a:prstDash val="solid"/>
          </a:ln>
        </p:spPr>
      </p:sp>
      <p:sp>
        <p:nvSpPr>
          <p:cNvPr id="5" name="Shape 3"/>
          <p:cNvSpPr/>
          <p:nvPr/>
        </p:nvSpPr>
        <p:spPr>
          <a:xfrm>
            <a:off x="10158984" y="201168"/>
            <a:ext cx="22860" cy="22860"/>
          </a:xfrm>
          <a:prstGeom prst="ellipse">
            <a:avLst/>
          </a:prstGeom>
          <a:solidFill>
            <a:srgbClr val="CFE0F8">
              <a:alpha val="92000"/>
            </a:srgbClr>
          </a:solidFill>
          <a:ln w="12700">
            <a:solidFill>
              <a:srgbClr val="CFE0F8">
                <a:alpha val="0"/>
              </a:srgbClr>
            </a:solidFill>
            <a:prstDash val="solid"/>
          </a:ln>
        </p:spPr>
      </p:sp>
      <p:sp>
        <p:nvSpPr>
          <p:cNvPr id="6" name="Shape 4"/>
          <p:cNvSpPr/>
          <p:nvPr/>
        </p:nvSpPr>
        <p:spPr>
          <a:xfrm>
            <a:off x="10360152" y="201168"/>
            <a:ext cx="22860" cy="22860"/>
          </a:xfrm>
          <a:prstGeom prst="ellipse">
            <a:avLst/>
          </a:prstGeom>
          <a:solidFill>
            <a:srgbClr val="CFE0F8">
              <a:alpha val="92000"/>
            </a:srgbClr>
          </a:solidFill>
          <a:ln w="12700">
            <a:solidFill>
              <a:srgbClr val="CFE0F8">
                <a:alpha val="0"/>
              </a:srgbClr>
            </a:solidFill>
            <a:prstDash val="solid"/>
          </a:ln>
        </p:spPr>
      </p:sp>
      <p:sp>
        <p:nvSpPr>
          <p:cNvPr id="7" name="Shape 5"/>
          <p:cNvSpPr/>
          <p:nvPr/>
        </p:nvSpPr>
        <p:spPr>
          <a:xfrm>
            <a:off x="10561320" y="201168"/>
            <a:ext cx="22860" cy="22860"/>
          </a:xfrm>
          <a:prstGeom prst="ellipse">
            <a:avLst/>
          </a:prstGeom>
          <a:solidFill>
            <a:srgbClr val="CFE0F8">
              <a:alpha val="92000"/>
            </a:srgbClr>
          </a:solidFill>
          <a:ln w="12700">
            <a:solidFill>
              <a:srgbClr val="CFE0F8">
                <a:alpha val="0"/>
              </a:srgbClr>
            </a:solidFill>
            <a:prstDash val="solid"/>
          </a:ln>
        </p:spPr>
      </p:sp>
      <p:sp>
        <p:nvSpPr>
          <p:cNvPr id="8" name="Shape 6"/>
          <p:cNvSpPr/>
          <p:nvPr/>
        </p:nvSpPr>
        <p:spPr>
          <a:xfrm>
            <a:off x="10762488" y="201168"/>
            <a:ext cx="22860" cy="22860"/>
          </a:xfrm>
          <a:prstGeom prst="ellipse">
            <a:avLst/>
          </a:prstGeom>
          <a:solidFill>
            <a:srgbClr val="CFE0F8">
              <a:alpha val="92000"/>
            </a:srgbClr>
          </a:solidFill>
          <a:ln w="12700">
            <a:solidFill>
              <a:srgbClr val="CFE0F8">
                <a:alpha val="0"/>
              </a:srgbClr>
            </a:solidFill>
            <a:prstDash val="solid"/>
          </a:ln>
        </p:spPr>
      </p:sp>
      <p:sp>
        <p:nvSpPr>
          <p:cNvPr id="9" name="Shape 7"/>
          <p:cNvSpPr/>
          <p:nvPr/>
        </p:nvSpPr>
        <p:spPr>
          <a:xfrm>
            <a:off x="10963656" y="201168"/>
            <a:ext cx="22860" cy="22860"/>
          </a:xfrm>
          <a:prstGeom prst="ellipse">
            <a:avLst/>
          </a:prstGeom>
          <a:solidFill>
            <a:srgbClr val="CFE0F8">
              <a:alpha val="92000"/>
            </a:srgbClr>
          </a:solidFill>
          <a:ln w="12700">
            <a:solidFill>
              <a:srgbClr val="CFE0F8">
                <a:alpha val="0"/>
              </a:srgbClr>
            </a:solidFill>
            <a:prstDash val="solid"/>
          </a:ln>
        </p:spPr>
      </p:sp>
      <p:sp>
        <p:nvSpPr>
          <p:cNvPr id="10" name="Shape 8"/>
          <p:cNvSpPr/>
          <p:nvPr/>
        </p:nvSpPr>
        <p:spPr>
          <a:xfrm>
            <a:off x="11164824" y="201168"/>
            <a:ext cx="22860" cy="22860"/>
          </a:xfrm>
          <a:prstGeom prst="ellipse">
            <a:avLst/>
          </a:prstGeom>
          <a:solidFill>
            <a:srgbClr val="CFE0F8">
              <a:alpha val="92000"/>
            </a:srgbClr>
          </a:solidFill>
          <a:ln w="12700">
            <a:solidFill>
              <a:srgbClr val="CFE0F8">
                <a:alpha val="0"/>
              </a:srgbClr>
            </a:solidFill>
            <a:prstDash val="solid"/>
          </a:ln>
        </p:spPr>
      </p:sp>
      <p:sp>
        <p:nvSpPr>
          <p:cNvPr id="11" name="Shape 9"/>
          <p:cNvSpPr/>
          <p:nvPr/>
        </p:nvSpPr>
        <p:spPr>
          <a:xfrm>
            <a:off x="11365992" y="201168"/>
            <a:ext cx="22860" cy="22860"/>
          </a:xfrm>
          <a:prstGeom prst="ellipse">
            <a:avLst/>
          </a:prstGeom>
          <a:solidFill>
            <a:srgbClr val="CFE0F8">
              <a:alpha val="92000"/>
            </a:srgbClr>
          </a:solidFill>
          <a:ln w="12700">
            <a:solidFill>
              <a:srgbClr val="CFE0F8">
                <a:alpha val="0"/>
              </a:srgbClr>
            </a:solidFill>
            <a:prstDash val="solid"/>
          </a:ln>
        </p:spPr>
      </p:sp>
      <p:sp>
        <p:nvSpPr>
          <p:cNvPr id="12" name="Shape 10"/>
          <p:cNvSpPr/>
          <p:nvPr/>
        </p:nvSpPr>
        <p:spPr>
          <a:xfrm>
            <a:off x="11567160" y="201168"/>
            <a:ext cx="22860" cy="22860"/>
          </a:xfrm>
          <a:prstGeom prst="ellipse">
            <a:avLst/>
          </a:prstGeom>
          <a:solidFill>
            <a:srgbClr val="CFE0F8">
              <a:alpha val="92000"/>
            </a:srgbClr>
          </a:solidFill>
          <a:ln w="12700">
            <a:solidFill>
              <a:srgbClr val="CFE0F8">
                <a:alpha val="0"/>
              </a:srgbClr>
            </a:solidFill>
            <a:prstDash val="solid"/>
          </a:ln>
        </p:spPr>
      </p:sp>
      <p:sp>
        <p:nvSpPr>
          <p:cNvPr id="13" name="Shape 11"/>
          <p:cNvSpPr/>
          <p:nvPr/>
        </p:nvSpPr>
        <p:spPr>
          <a:xfrm>
            <a:off x="11768328" y="201168"/>
            <a:ext cx="22860" cy="22860"/>
          </a:xfrm>
          <a:prstGeom prst="ellipse">
            <a:avLst/>
          </a:prstGeom>
          <a:solidFill>
            <a:srgbClr val="CFE0F8">
              <a:alpha val="92000"/>
            </a:srgbClr>
          </a:solidFill>
          <a:ln w="12700">
            <a:solidFill>
              <a:srgbClr val="CFE0F8">
                <a:alpha val="0"/>
              </a:srgbClr>
            </a:solidFill>
            <a:prstDash val="solid"/>
          </a:ln>
        </p:spPr>
      </p:sp>
      <p:sp>
        <p:nvSpPr>
          <p:cNvPr id="14" name="Shape 12"/>
          <p:cNvSpPr/>
          <p:nvPr/>
        </p:nvSpPr>
        <p:spPr>
          <a:xfrm>
            <a:off x="11969496" y="201168"/>
            <a:ext cx="22860" cy="22860"/>
          </a:xfrm>
          <a:prstGeom prst="ellipse">
            <a:avLst/>
          </a:prstGeom>
          <a:solidFill>
            <a:srgbClr val="CFE0F8">
              <a:alpha val="92000"/>
            </a:srgbClr>
          </a:solidFill>
          <a:ln w="12700">
            <a:solidFill>
              <a:srgbClr val="CFE0F8">
                <a:alpha val="0"/>
              </a:srgbClr>
            </a:solidFill>
            <a:prstDash val="solid"/>
          </a:ln>
        </p:spPr>
      </p:sp>
      <p:sp>
        <p:nvSpPr>
          <p:cNvPr id="15" name="Shape 13"/>
          <p:cNvSpPr/>
          <p:nvPr/>
        </p:nvSpPr>
        <p:spPr>
          <a:xfrm>
            <a:off x="9555480" y="384048"/>
            <a:ext cx="22860" cy="22860"/>
          </a:xfrm>
          <a:prstGeom prst="ellipse">
            <a:avLst/>
          </a:prstGeom>
          <a:solidFill>
            <a:srgbClr val="CFE0F8">
              <a:alpha val="92000"/>
            </a:srgbClr>
          </a:solidFill>
          <a:ln w="12700">
            <a:solidFill>
              <a:srgbClr val="CFE0F8">
                <a:alpha val="0"/>
              </a:srgbClr>
            </a:solidFill>
            <a:prstDash val="solid"/>
          </a:ln>
        </p:spPr>
      </p:sp>
      <p:sp>
        <p:nvSpPr>
          <p:cNvPr id="16" name="Shape 14"/>
          <p:cNvSpPr/>
          <p:nvPr/>
        </p:nvSpPr>
        <p:spPr>
          <a:xfrm>
            <a:off x="9756648" y="384048"/>
            <a:ext cx="22860" cy="22860"/>
          </a:xfrm>
          <a:prstGeom prst="ellipse">
            <a:avLst/>
          </a:prstGeom>
          <a:solidFill>
            <a:srgbClr val="CFE0F8">
              <a:alpha val="92000"/>
            </a:srgbClr>
          </a:solidFill>
          <a:ln w="12700">
            <a:solidFill>
              <a:srgbClr val="CFE0F8">
                <a:alpha val="0"/>
              </a:srgbClr>
            </a:solidFill>
            <a:prstDash val="solid"/>
          </a:ln>
        </p:spPr>
      </p:sp>
      <p:sp>
        <p:nvSpPr>
          <p:cNvPr id="17" name="Shape 15"/>
          <p:cNvSpPr/>
          <p:nvPr/>
        </p:nvSpPr>
        <p:spPr>
          <a:xfrm>
            <a:off x="9957816" y="384048"/>
            <a:ext cx="22860" cy="22860"/>
          </a:xfrm>
          <a:prstGeom prst="ellipse">
            <a:avLst/>
          </a:prstGeom>
          <a:solidFill>
            <a:srgbClr val="CFE0F8">
              <a:alpha val="92000"/>
            </a:srgbClr>
          </a:solidFill>
          <a:ln w="12700">
            <a:solidFill>
              <a:srgbClr val="CFE0F8">
                <a:alpha val="0"/>
              </a:srgbClr>
            </a:solidFill>
            <a:prstDash val="solid"/>
          </a:ln>
        </p:spPr>
      </p:sp>
      <p:sp>
        <p:nvSpPr>
          <p:cNvPr id="18" name="Shape 16"/>
          <p:cNvSpPr/>
          <p:nvPr/>
        </p:nvSpPr>
        <p:spPr>
          <a:xfrm>
            <a:off x="10158984" y="384048"/>
            <a:ext cx="22860" cy="22860"/>
          </a:xfrm>
          <a:prstGeom prst="ellipse">
            <a:avLst/>
          </a:prstGeom>
          <a:solidFill>
            <a:srgbClr val="CFE0F8">
              <a:alpha val="92000"/>
            </a:srgbClr>
          </a:solidFill>
          <a:ln w="12700">
            <a:solidFill>
              <a:srgbClr val="CFE0F8">
                <a:alpha val="0"/>
              </a:srgbClr>
            </a:solidFill>
            <a:prstDash val="solid"/>
          </a:ln>
        </p:spPr>
      </p:sp>
      <p:sp>
        <p:nvSpPr>
          <p:cNvPr id="19" name="Shape 17"/>
          <p:cNvSpPr/>
          <p:nvPr/>
        </p:nvSpPr>
        <p:spPr>
          <a:xfrm>
            <a:off x="10360152" y="384048"/>
            <a:ext cx="22860" cy="22860"/>
          </a:xfrm>
          <a:prstGeom prst="ellipse">
            <a:avLst/>
          </a:prstGeom>
          <a:solidFill>
            <a:srgbClr val="CFE0F8">
              <a:alpha val="92000"/>
            </a:srgbClr>
          </a:solidFill>
          <a:ln w="12700">
            <a:solidFill>
              <a:srgbClr val="CFE0F8">
                <a:alpha val="0"/>
              </a:srgbClr>
            </a:solidFill>
            <a:prstDash val="solid"/>
          </a:ln>
        </p:spPr>
      </p:sp>
      <p:sp>
        <p:nvSpPr>
          <p:cNvPr id="20" name="Shape 18"/>
          <p:cNvSpPr/>
          <p:nvPr/>
        </p:nvSpPr>
        <p:spPr>
          <a:xfrm>
            <a:off x="10561320" y="384048"/>
            <a:ext cx="22860" cy="22860"/>
          </a:xfrm>
          <a:prstGeom prst="ellipse">
            <a:avLst/>
          </a:prstGeom>
          <a:solidFill>
            <a:srgbClr val="CFE0F8">
              <a:alpha val="92000"/>
            </a:srgbClr>
          </a:solidFill>
          <a:ln w="12700">
            <a:solidFill>
              <a:srgbClr val="CFE0F8">
                <a:alpha val="0"/>
              </a:srgbClr>
            </a:solidFill>
            <a:prstDash val="solid"/>
          </a:ln>
        </p:spPr>
      </p:sp>
      <p:sp>
        <p:nvSpPr>
          <p:cNvPr id="21" name="Shape 19"/>
          <p:cNvSpPr/>
          <p:nvPr/>
        </p:nvSpPr>
        <p:spPr>
          <a:xfrm>
            <a:off x="10762488" y="384048"/>
            <a:ext cx="22860" cy="22860"/>
          </a:xfrm>
          <a:prstGeom prst="ellipse">
            <a:avLst/>
          </a:prstGeom>
          <a:solidFill>
            <a:srgbClr val="CFE0F8">
              <a:alpha val="92000"/>
            </a:srgbClr>
          </a:solidFill>
          <a:ln w="12700">
            <a:solidFill>
              <a:srgbClr val="CFE0F8">
                <a:alpha val="0"/>
              </a:srgbClr>
            </a:solidFill>
            <a:prstDash val="solid"/>
          </a:ln>
        </p:spPr>
      </p:sp>
      <p:sp>
        <p:nvSpPr>
          <p:cNvPr id="22" name="Shape 20"/>
          <p:cNvSpPr/>
          <p:nvPr/>
        </p:nvSpPr>
        <p:spPr>
          <a:xfrm>
            <a:off x="10963656" y="384048"/>
            <a:ext cx="22860" cy="22860"/>
          </a:xfrm>
          <a:prstGeom prst="ellipse">
            <a:avLst/>
          </a:prstGeom>
          <a:solidFill>
            <a:srgbClr val="CFE0F8">
              <a:alpha val="92000"/>
            </a:srgbClr>
          </a:solidFill>
          <a:ln w="12700">
            <a:solidFill>
              <a:srgbClr val="CFE0F8">
                <a:alpha val="0"/>
              </a:srgbClr>
            </a:solidFill>
            <a:prstDash val="solid"/>
          </a:ln>
        </p:spPr>
      </p:sp>
      <p:sp>
        <p:nvSpPr>
          <p:cNvPr id="23" name="Shape 21"/>
          <p:cNvSpPr/>
          <p:nvPr/>
        </p:nvSpPr>
        <p:spPr>
          <a:xfrm>
            <a:off x="11164824" y="384048"/>
            <a:ext cx="22860" cy="22860"/>
          </a:xfrm>
          <a:prstGeom prst="ellipse">
            <a:avLst/>
          </a:prstGeom>
          <a:solidFill>
            <a:srgbClr val="CFE0F8">
              <a:alpha val="92000"/>
            </a:srgbClr>
          </a:solidFill>
          <a:ln w="12700">
            <a:solidFill>
              <a:srgbClr val="CFE0F8">
                <a:alpha val="0"/>
              </a:srgbClr>
            </a:solidFill>
            <a:prstDash val="solid"/>
          </a:ln>
        </p:spPr>
      </p:sp>
      <p:sp>
        <p:nvSpPr>
          <p:cNvPr id="24" name="Shape 22"/>
          <p:cNvSpPr/>
          <p:nvPr/>
        </p:nvSpPr>
        <p:spPr>
          <a:xfrm>
            <a:off x="11365992" y="384048"/>
            <a:ext cx="22860" cy="22860"/>
          </a:xfrm>
          <a:prstGeom prst="ellipse">
            <a:avLst/>
          </a:prstGeom>
          <a:solidFill>
            <a:srgbClr val="CFE0F8">
              <a:alpha val="92000"/>
            </a:srgbClr>
          </a:solidFill>
          <a:ln w="12700">
            <a:solidFill>
              <a:srgbClr val="CFE0F8">
                <a:alpha val="0"/>
              </a:srgbClr>
            </a:solidFill>
            <a:prstDash val="solid"/>
          </a:ln>
        </p:spPr>
      </p:sp>
      <p:sp>
        <p:nvSpPr>
          <p:cNvPr id="25" name="Shape 23"/>
          <p:cNvSpPr/>
          <p:nvPr/>
        </p:nvSpPr>
        <p:spPr>
          <a:xfrm>
            <a:off x="11567160" y="384048"/>
            <a:ext cx="22860" cy="22860"/>
          </a:xfrm>
          <a:prstGeom prst="ellipse">
            <a:avLst/>
          </a:prstGeom>
          <a:solidFill>
            <a:srgbClr val="CFE0F8">
              <a:alpha val="92000"/>
            </a:srgbClr>
          </a:solidFill>
          <a:ln w="12700">
            <a:solidFill>
              <a:srgbClr val="CFE0F8">
                <a:alpha val="0"/>
              </a:srgbClr>
            </a:solidFill>
            <a:prstDash val="solid"/>
          </a:ln>
        </p:spPr>
      </p:sp>
      <p:sp>
        <p:nvSpPr>
          <p:cNvPr id="26" name="Shape 24"/>
          <p:cNvSpPr/>
          <p:nvPr/>
        </p:nvSpPr>
        <p:spPr>
          <a:xfrm>
            <a:off x="11768328" y="384048"/>
            <a:ext cx="22860" cy="22860"/>
          </a:xfrm>
          <a:prstGeom prst="ellipse">
            <a:avLst/>
          </a:prstGeom>
          <a:solidFill>
            <a:srgbClr val="CFE0F8">
              <a:alpha val="92000"/>
            </a:srgbClr>
          </a:solidFill>
          <a:ln w="12700">
            <a:solidFill>
              <a:srgbClr val="CFE0F8">
                <a:alpha val="0"/>
              </a:srgbClr>
            </a:solidFill>
            <a:prstDash val="solid"/>
          </a:ln>
        </p:spPr>
      </p:sp>
      <p:sp>
        <p:nvSpPr>
          <p:cNvPr id="27" name="Shape 25"/>
          <p:cNvSpPr/>
          <p:nvPr/>
        </p:nvSpPr>
        <p:spPr>
          <a:xfrm>
            <a:off x="11969496" y="384048"/>
            <a:ext cx="22860" cy="22860"/>
          </a:xfrm>
          <a:prstGeom prst="ellipse">
            <a:avLst/>
          </a:prstGeom>
          <a:solidFill>
            <a:srgbClr val="CFE0F8">
              <a:alpha val="92000"/>
            </a:srgbClr>
          </a:solidFill>
          <a:ln w="12700">
            <a:solidFill>
              <a:srgbClr val="CFE0F8">
                <a:alpha val="0"/>
              </a:srgbClr>
            </a:solidFill>
            <a:prstDash val="solid"/>
          </a:ln>
        </p:spPr>
      </p:sp>
      <p:sp>
        <p:nvSpPr>
          <p:cNvPr id="28" name="Shape 26"/>
          <p:cNvSpPr/>
          <p:nvPr/>
        </p:nvSpPr>
        <p:spPr>
          <a:xfrm>
            <a:off x="9555480" y="566928"/>
            <a:ext cx="22860" cy="22860"/>
          </a:xfrm>
          <a:prstGeom prst="ellipse">
            <a:avLst/>
          </a:prstGeom>
          <a:solidFill>
            <a:srgbClr val="CFE0F8">
              <a:alpha val="92000"/>
            </a:srgbClr>
          </a:solidFill>
          <a:ln w="12700">
            <a:solidFill>
              <a:srgbClr val="CFE0F8">
                <a:alpha val="0"/>
              </a:srgbClr>
            </a:solidFill>
            <a:prstDash val="solid"/>
          </a:ln>
        </p:spPr>
      </p:sp>
      <p:sp>
        <p:nvSpPr>
          <p:cNvPr id="29" name="Shape 27"/>
          <p:cNvSpPr/>
          <p:nvPr/>
        </p:nvSpPr>
        <p:spPr>
          <a:xfrm>
            <a:off x="9756648" y="566928"/>
            <a:ext cx="22860" cy="22860"/>
          </a:xfrm>
          <a:prstGeom prst="ellipse">
            <a:avLst/>
          </a:prstGeom>
          <a:solidFill>
            <a:srgbClr val="CFE0F8">
              <a:alpha val="92000"/>
            </a:srgbClr>
          </a:solidFill>
          <a:ln w="12700">
            <a:solidFill>
              <a:srgbClr val="CFE0F8">
                <a:alpha val="0"/>
              </a:srgbClr>
            </a:solidFill>
            <a:prstDash val="solid"/>
          </a:ln>
        </p:spPr>
      </p:sp>
      <p:sp>
        <p:nvSpPr>
          <p:cNvPr id="30" name="Shape 28"/>
          <p:cNvSpPr/>
          <p:nvPr/>
        </p:nvSpPr>
        <p:spPr>
          <a:xfrm>
            <a:off x="9957816" y="566928"/>
            <a:ext cx="22860" cy="22860"/>
          </a:xfrm>
          <a:prstGeom prst="ellipse">
            <a:avLst/>
          </a:prstGeom>
          <a:solidFill>
            <a:srgbClr val="CFE0F8">
              <a:alpha val="92000"/>
            </a:srgbClr>
          </a:solidFill>
          <a:ln w="12700">
            <a:solidFill>
              <a:srgbClr val="CFE0F8">
                <a:alpha val="0"/>
              </a:srgbClr>
            </a:solidFill>
            <a:prstDash val="solid"/>
          </a:ln>
        </p:spPr>
      </p:sp>
      <p:sp>
        <p:nvSpPr>
          <p:cNvPr id="31" name="Shape 29"/>
          <p:cNvSpPr/>
          <p:nvPr/>
        </p:nvSpPr>
        <p:spPr>
          <a:xfrm>
            <a:off x="10158984" y="566928"/>
            <a:ext cx="22860" cy="22860"/>
          </a:xfrm>
          <a:prstGeom prst="ellipse">
            <a:avLst/>
          </a:prstGeom>
          <a:solidFill>
            <a:srgbClr val="CFE0F8">
              <a:alpha val="92000"/>
            </a:srgbClr>
          </a:solidFill>
          <a:ln w="12700">
            <a:solidFill>
              <a:srgbClr val="CFE0F8">
                <a:alpha val="0"/>
              </a:srgbClr>
            </a:solidFill>
            <a:prstDash val="solid"/>
          </a:ln>
        </p:spPr>
      </p:sp>
      <p:sp>
        <p:nvSpPr>
          <p:cNvPr id="32" name="Shape 30"/>
          <p:cNvSpPr/>
          <p:nvPr/>
        </p:nvSpPr>
        <p:spPr>
          <a:xfrm>
            <a:off x="10360152" y="566928"/>
            <a:ext cx="22860" cy="22860"/>
          </a:xfrm>
          <a:prstGeom prst="ellipse">
            <a:avLst/>
          </a:prstGeom>
          <a:solidFill>
            <a:srgbClr val="CFE0F8">
              <a:alpha val="92000"/>
            </a:srgbClr>
          </a:solidFill>
          <a:ln w="12700">
            <a:solidFill>
              <a:srgbClr val="CFE0F8">
                <a:alpha val="0"/>
              </a:srgbClr>
            </a:solidFill>
            <a:prstDash val="solid"/>
          </a:ln>
        </p:spPr>
      </p:sp>
      <p:sp>
        <p:nvSpPr>
          <p:cNvPr id="33" name="Shape 31"/>
          <p:cNvSpPr/>
          <p:nvPr/>
        </p:nvSpPr>
        <p:spPr>
          <a:xfrm>
            <a:off x="10561320" y="566928"/>
            <a:ext cx="22860" cy="22860"/>
          </a:xfrm>
          <a:prstGeom prst="ellipse">
            <a:avLst/>
          </a:prstGeom>
          <a:solidFill>
            <a:srgbClr val="CFE0F8">
              <a:alpha val="92000"/>
            </a:srgbClr>
          </a:solidFill>
          <a:ln w="12700">
            <a:solidFill>
              <a:srgbClr val="CFE0F8">
                <a:alpha val="0"/>
              </a:srgbClr>
            </a:solidFill>
            <a:prstDash val="solid"/>
          </a:ln>
        </p:spPr>
      </p:sp>
      <p:sp>
        <p:nvSpPr>
          <p:cNvPr id="34" name="Shape 32"/>
          <p:cNvSpPr/>
          <p:nvPr/>
        </p:nvSpPr>
        <p:spPr>
          <a:xfrm>
            <a:off x="10762488" y="566928"/>
            <a:ext cx="22860" cy="22860"/>
          </a:xfrm>
          <a:prstGeom prst="ellipse">
            <a:avLst/>
          </a:prstGeom>
          <a:solidFill>
            <a:srgbClr val="CFE0F8">
              <a:alpha val="92000"/>
            </a:srgbClr>
          </a:solidFill>
          <a:ln w="12700">
            <a:solidFill>
              <a:srgbClr val="CFE0F8">
                <a:alpha val="0"/>
              </a:srgbClr>
            </a:solidFill>
            <a:prstDash val="solid"/>
          </a:ln>
        </p:spPr>
      </p:sp>
      <p:sp>
        <p:nvSpPr>
          <p:cNvPr id="35" name="Shape 33"/>
          <p:cNvSpPr/>
          <p:nvPr/>
        </p:nvSpPr>
        <p:spPr>
          <a:xfrm>
            <a:off x="10963656" y="566928"/>
            <a:ext cx="22860" cy="22860"/>
          </a:xfrm>
          <a:prstGeom prst="ellipse">
            <a:avLst/>
          </a:prstGeom>
          <a:solidFill>
            <a:srgbClr val="CFE0F8">
              <a:alpha val="92000"/>
            </a:srgbClr>
          </a:solidFill>
          <a:ln w="12700">
            <a:solidFill>
              <a:srgbClr val="CFE0F8">
                <a:alpha val="0"/>
              </a:srgbClr>
            </a:solidFill>
            <a:prstDash val="solid"/>
          </a:ln>
        </p:spPr>
      </p:sp>
      <p:sp>
        <p:nvSpPr>
          <p:cNvPr id="36" name="Shape 34"/>
          <p:cNvSpPr/>
          <p:nvPr/>
        </p:nvSpPr>
        <p:spPr>
          <a:xfrm>
            <a:off x="11164824" y="566928"/>
            <a:ext cx="22860" cy="22860"/>
          </a:xfrm>
          <a:prstGeom prst="ellipse">
            <a:avLst/>
          </a:prstGeom>
          <a:solidFill>
            <a:srgbClr val="CFE0F8">
              <a:alpha val="92000"/>
            </a:srgbClr>
          </a:solidFill>
          <a:ln w="12700">
            <a:solidFill>
              <a:srgbClr val="CFE0F8">
                <a:alpha val="0"/>
              </a:srgbClr>
            </a:solidFill>
            <a:prstDash val="solid"/>
          </a:ln>
        </p:spPr>
      </p:sp>
      <p:sp>
        <p:nvSpPr>
          <p:cNvPr id="37" name="Shape 35"/>
          <p:cNvSpPr/>
          <p:nvPr/>
        </p:nvSpPr>
        <p:spPr>
          <a:xfrm>
            <a:off x="11365992" y="566928"/>
            <a:ext cx="22860" cy="22860"/>
          </a:xfrm>
          <a:prstGeom prst="ellipse">
            <a:avLst/>
          </a:prstGeom>
          <a:solidFill>
            <a:srgbClr val="CFE0F8">
              <a:alpha val="92000"/>
            </a:srgbClr>
          </a:solidFill>
          <a:ln w="12700">
            <a:solidFill>
              <a:srgbClr val="CFE0F8">
                <a:alpha val="0"/>
              </a:srgbClr>
            </a:solidFill>
            <a:prstDash val="solid"/>
          </a:ln>
        </p:spPr>
      </p:sp>
      <p:sp>
        <p:nvSpPr>
          <p:cNvPr id="38" name="Shape 36"/>
          <p:cNvSpPr/>
          <p:nvPr/>
        </p:nvSpPr>
        <p:spPr>
          <a:xfrm>
            <a:off x="11567160" y="566928"/>
            <a:ext cx="22860" cy="22860"/>
          </a:xfrm>
          <a:prstGeom prst="ellipse">
            <a:avLst/>
          </a:prstGeom>
          <a:solidFill>
            <a:srgbClr val="CFE0F8">
              <a:alpha val="92000"/>
            </a:srgbClr>
          </a:solidFill>
          <a:ln w="12700">
            <a:solidFill>
              <a:srgbClr val="CFE0F8">
                <a:alpha val="0"/>
              </a:srgbClr>
            </a:solidFill>
            <a:prstDash val="solid"/>
          </a:ln>
        </p:spPr>
      </p:sp>
      <p:sp>
        <p:nvSpPr>
          <p:cNvPr id="39" name="Shape 37"/>
          <p:cNvSpPr/>
          <p:nvPr/>
        </p:nvSpPr>
        <p:spPr>
          <a:xfrm>
            <a:off x="11768328" y="566928"/>
            <a:ext cx="22860" cy="22860"/>
          </a:xfrm>
          <a:prstGeom prst="ellipse">
            <a:avLst/>
          </a:prstGeom>
          <a:solidFill>
            <a:srgbClr val="CFE0F8">
              <a:alpha val="92000"/>
            </a:srgbClr>
          </a:solidFill>
          <a:ln w="12700">
            <a:solidFill>
              <a:srgbClr val="CFE0F8">
                <a:alpha val="0"/>
              </a:srgbClr>
            </a:solidFill>
            <a:prstDash val="solid"/>
          </a:ln>
        </p:spPr>
      </p:sp>
      <p:sp>
        <p:nvSpPr>
          <p:cNvPr id="40" name="Shape 38"/>
          <p:cNvSpPr/>
          <p:nvPr/>
        </p:nvSpPr>
        <p:spPr>
          <a:xfrm>
            <a:off x="11969496" y="566928"/>
            <a:ext cx="22860" cy="22860"/>
          </a:xfrm>
          <a:prstGeom prst="ellipse">
            <a:avLst/>
          </a:prstGeom>
          <a:solidFill>
            <a:srgbClr val="CFE0F8">
              <a:alpha val="92000"/>
            </a:srgbClr>
          </a:solidFill>
          <a:ln w="12700">
            <a:solidFill>
              <a:srgbClr val="CFE0F8">
                <a:alpha val="0"/>
              </a:srgbClr>
            </a:solidFill>
            <a:prstDash val="solid"/>
          </a:ln>
        </p:spPr>
      </p:sp>
      <p:sp>
        <p:nvSpPr>
          <p:cNvPr id="41" name="Shape 39"/>
          <p:cNvSpPr/>
          <p:nvPr/>
        </p:nvSpPr>
        <p:spPr>
          <a:xfrm>
            <a:off x="9555480" y="749808"/>
            <a:ext cx="22860" cy="22860"/>
          </a:xfrm>
          <a:prstGeom prst="ellipse">
            <a:avLst/>
          </a:prstGeom>
          <a:solidFill>
            <a:srgbClr val="CFE0F8">
              <a:alpha val="92000"/>
            </a:srgbClr>
          </a:solidFill>
          <a:ln w="12700">
            <a:solidFill>
              <a:srgbClr val="CFE0F8">
                <a:alpha val="0"/>
              </a:srgbClr>
            </a:solidFill>
            <a:prstDash val="solid"/>
          </a:ln>
        </p:spPr>
      </p:sp>
      <p:sp>
        <p:nvSpPr>
          <p:cNvPr id="42" name="Shape 40"/>
          <p:cNvSpPr/>
          <p:nvPr/>
        </p:nvSpPr>
        <p:spPr>
          <a:xfrm>
            <a:off x="9756648" y="749808"/>
            <a:ext cx="22860" cy="22860"/>
          </a:xfrm>
          <a:prstGeom prst="ellipse">
            <a:avLst/>
          </a:prstGeom>
          <a:solidFill>
            <a:srgbClr val="CFE0F8">
              <a:alpha val="92000"/>
            </a:srgbClr>
          </a:solidFill>
          <a:ln w="12700">
            <a:solidFill>
              <a:srgbClr val="CFE0F8">
                <a:alpha val="0"/>
              </a:srgbClr>
            </a:solidFill>
            <a:prstDash val="solid"/>
          </a:ln>
        </p:spPr>
      </p:sp>
      <p:sp>
        <p:nvSpPr>
          <p:cNvPr id="43" name="Shape 41"/>
          <p:cNvSpPr/>
          <p:nvPr/>
        </p:nvSpPr>
        <p:spPr>
          <a:xfrm>
            <a:off x="9957816" y="749808"/>
            <a:ext cx="22860" cy="22860"/>
          </a:xfrm>
          <a:prstGeom prst="ellipse">
            <a:avLst/>
          </a:prstGeom>
          <a:solidFill>
            <a:srgbClr val="CFE0F8">
              <a:alpha val="92000"/>
            </a:srgbClr>
          </a:solidFill>
          <a:ln w="12700">
            <a:solidFill>
              <a:srgbClr val="CFE0F8">
                <a:alpha val="0"/>
              </a:srgbClr>
            </a:solidFill>
            <a:prstDash val="solid"/>
          </a:ln>
        </p:spPr>
      </p:sp>
      <p:sp>
        <p:nvSpPr>
          <p:cNvPr id="44" name="Shape 42"/>
          <p:cNvSpPr/>
          <p:nvPr/>
        </p:nvSpPr>
        <p:spPr>
          <a:xfrm>
            <a:off x="10158984" y="749808"/>
            <a:ext cx="22860" cy="22860"/>
          </a:xfrm>
          <a:prstGeom prst="ellipse">
            <a:avLst/>
          </a:prstGeom>
          <a:solidFill>
            <a:srgbClr val="CFE0F8">
              <a:alpha val="92000"/>
            </a:srgbClr>
          </a:solidFill>
          <a:ln w="12700">
            <a:solidFill>
              <a:srgbClr val="CFE0F8">
                <a:alpha val="0"/>
              </a:srgbClr>
            </a:solidFill>
            <a:prstDash val="solid"/>
          </a:ln>
        </p:spPr>
      </p:sp>
      <p:sp>
        <p:nvSpPr>
          <p:cNvPr id="45" name="Shape 43"/>
          <p:cNvSpPr/>
          <p:nvPr/>
        </p:nvSpPr>
        <p:spPr>
          <a:xfrm>
            <a:off x="10360152" y="749808"/>
            <a:ext cx="22860" cy="22860"/>
          </a:xfrm>
          <a:prstGeom prst="ellipse">
            <a:avLst/>
          </a:prstGeom>
          <a:solidFill>
            <a:srgbClr val="CFE0F8">
              <a:alpha val="92000"/>
            </a:srgbClr>
          </a:solidFill>
          <a:ln w="12700">
            <a:solidFill>
              <a:srgbClr val="CFE0F8">
                <a:alpha val="0"/>
              </a:srgbClr>
            </a:solidFill>
            <a:prstDash val="solid"/>
          </a:ln>
        </p:spPr>
      </p:sp>
      <p:sp>
        <p:nvSpPr>
          <p:cNvPr id="46" name="Shape 44"/>
          <p:cNvSpPr/>
          <p:nvPr/>
        </p:nvSpPr>
        <p:spPr>
          <a:xfrm>
            <a:off x="10561320" y="749808"/>
            <a:ext cx="22860" cy="22860"/>
          </a:xfrm>
          <a:prstGeom prst="ellipse">
            <a:avLst/>
          </a:prstGeom>
          <a:solidFill>
            <a:srgbClr val="CFE0F8">
              <a:alpha val="92000"/>
            </a:srgbClr>
          </a:solidFill>
          <a:ln w="12700">
            <a:solidFill>
              <a:srgbClr val="CFE0F8">
                <a:alpha val="0"/>
              </a:srgbClr>
            </a:solidFill>
            <a:prstDash val="solid"/>
          </a:ln>
        </p:spPr>
      </p:sp>
      <p:sp>
        <p:nvSpPr>
          <p:cNvPr id="47" name="Shape 45"/>
          <p:cNvSpPr/>
          <p:nvPr/>
        </p:nvSpPr>
        <p:spPr>
          <a:xfrm>
            <a:off x="10762488" y="749808"/>
            <a:ext cx="22860" cy="22860"/>
          </a:xfrm>
          <a:prstGeom prst="ellipse">
            <a:avLst/>
          </a:prstGeom>
          <a:solidFill>
            <a:srgbClr val="CFE0F8">
              <a:alpha val="92000"/>
            </a:srgbClr>
          </a:solidFill>
          <a:ln w="12700">
            <a:solidFill>
              <a:srgbClr val="CFE0F8">
                <a:alpha val="0"/>
              </a:srgbClr>
            </a:solidFill>
            <a:prstDash val="solid"/>
          </a:ln>
        </p:spPr>
      </p:sp>
      <p:sp>
        <p:nvSpPr>
          <p:cNvPr id="48" name="Shape 46"/>
          <p:cNvSpPr/>
          <p:nvPr/>
        </p:nvSpPr>
        <p:spPr>
          <a:xfrm>
            <a:off x="10963656" y="749808"/>
            <a:ext cx="22860" cy="22860"/>
          </a:xfrm>
          <a:prstGeom prst="ellipse">
            <a:avLst/>
          </a:prstGeom>
          <a:solidFill>
            <a:srgbClr val="CFE0F8">
              <a:alpha val="92000"/>
            </a:srgbClr>
          </a:solidFill>
          <a:ln w="12700">
            <a:solidFill>
              <a:srgbClr val="CFE0F8">
                <a:alpha val="0"/>
              </a:srgbClr>
            </a:solidFill>
            <a:prstDash val="solid"/>
          </a:ln>
        </p:spPr>
      </p:sp>
      <p:sp>
        <p:nvSpPr>
          <p:cNvPr id="49" name="Shape 47"/>
          <p:cNvSpPr/>
          <p:nvPr/>
        </p:nvSpPr>
        <p:spPr>
          <a:xfrm>
            <a:off x="11164824" y="749808"/>
            <a:ext cx="22860" cy="22860"/>
          </a:xfrm>
          <a:prstGeom prst="ellipse">
            <a:avLst/>
          </a:prstGeom>
          <a:solidFill>
            <a:srgbClr val="CFE0F8">
              <a:alpha val="92000"/>
            </a:srgbClr>
          </a:solidFill>
          <a:ln w="12700">
            <a:solidFill>
              <a:srgbClr val="CFE0F8">
                <a:alpha val="0"/>
              </a:srgbClr>
            </a:solidFill>
            <a:prstDash val="solid"/>
          </a:ln>
        </p:spPr>
      </p:sp>
      <p:sp>
        <p:nvSpPr>
          <p:cNvPr id="50" name="Shape 48"/>
          <p:cNvSpPr/>
          <p:nvPr/>
        </p:nvSpPr>
        <p:spPr>
          <a:xfrm>
            <a:off x="11365992" y="749808"/>
            <a:ext cx="22860" cy="22860"/>
          </a:xfrm>
          <a:prstGeom prst="ellipse">
            <a:avLst/>
          </a:prstGeom>
          <a:solidFill>
            <a:srgbClr val="CFE0F8">
              <a:alpha val="92000"/>
            </a:srgbClr>
          </a:solidFill>
          <a:ln w="12700">
            <a:solidFill>
              <a:srgbClr val="CFE0F8">
                <a:alpha val="0"/>
              </a:srgbClr>
            </a:solidFill>
            <a:prstDash val="solid"/>
          </a:ln>
        </p:spPr>
      </p:sp>
      <p:sp>
        <p:nvSpPr>
          <p:cNvPr id="51" name="Shape 49"/>
          <p:cNvSpPr/>
          <p:nvPr/>
        </p:nvSpPr>
        <p:spPr>
          <a:xfrm>
            <a:off x="11567160" y="749808"/>
            <a:ext cx="22860" cy="22860"/>
          </a:xfrm>
          <a:prstGeom prst="ellipse">
            <a:avLst/>
          </a:prstGeom>
          <a:solidFill>
            <a:srgbClr val="CFE0F8">
              <a:alpha val="92000"/>
            </a:srgbClr>
          </a:solidFill>
          <a:ln w="12700">
            <a:solidFill>
              <a:srgbClr val="CFE0F8">
                <a:alpha val="0"/>
              </a:srgbClr>
            </a:solidFill>
            <a:prstDash val="solid"/>
          </a:ln>
        </p:spPr>
      </p:sp>
      <p:sp>
        <p:nvSpPr>
          <p:cNvPr id="52" name="Shape 50"/>
          <p:cNvSpPr/>
          <p:nvPr/>
        </p:nvSpPr>
        <p:spPr>
          <a:xfrm>
            <a:off x="11768328" y="749808"/>
            <a:ext cx="22860" cy="22860"/>
          </a:xfrm>
          <a:prstGeom prst="ellipse">
            <a:avLst/>
          </a:prstGeom>
          <a:solidFill>
            <a:srgbClr val="CFE0F8">
              <a:alpha val="92000"/>
            </a:srgbClr>
          </a:solidFill>
          <a:ln w="12700">
            <a:solidFill>
              <a:srgbClr val="CFE0F8">
                <a:alpha val="0"/>
              </a:srgbClr>
            </a:solidFill>
            <a:prstDash val="solid"/>
          </a:ln>
        </p:spPr>
      </p:sp>
      <p:sp>
        <p:nvSpPr>
          <p:cNvPr id="53" name="Shape 51"/>
          <p:cNvSpPr/>
          <p:nvPr/>
        </p:nvSpPr>
        <p:spPr>
          <a:xfrm>
            <a:off x="11969496" y="749808"/>
            <a:ext cx="22860" cy="22860"/>
          </a:xfrm>
          <a:prstGeom prst="ellipse">
            <a:avLst/>
          </a:prstGeom>
          <a:solidFill>
            <a:srgbClr val="CFE0F8">
              <a:alpha val="92000"/>
            </a:srgbClr>
          </a:solidFill>
          <a:ln w="12700">
            <a:solidFill>
              <a:srgbClr val="CFE0F8">
                <a:alpha val="0"/>
              </a:srgbClr>
            </a:solidFill>
            <a:prstDash val="solid"/>
          </a:ln>
        </p:spPr>
      </p:sp>
      <p:sp>
        <p:nvSpPr>
          <p:cNvPr id="54" name="Shape 52"/>
          <p:cNvSpPr/>
          <p:nvPr/>
        </p:nvSpPr>
        <p:spPr>
          <a:xfrm>
            <a:off x="9555480" y="932688"/>
            <a:ext cx="22860" cy="22860"/>
          </a:xfrm>
          <a:prstGeom prst="ellipse">
            <a:avLst/>
          </a:prstGeom>
          <a:solidFill>
            <a:srgbClr val="CFE0F8">
              <a:alpha val="92000"/>
            </a:srgbClr>
          </a:solidFill>
          <a:ln w="12700">
            <a:solidFill>
              <a:srgbClr val="CFE0F8">
                <a:alpha val="0"/>
              </a:srgbClr>
            </a:solidFill>
            <a:prstDash val="solid"/>
          </a:ln>
        </p:spPr>
      </p:sp>
      <p:sp>
        <p:nvSpPr>
          <p:cNvPr id="55" name="Shape 53"/>
          <p:cNvSpPr/>
          <p:nvPr/>
        </p:nvSpPr>
        <p:spPr>
          <a:xfrm>
            <a:off x="9756648" y="932688"/>
            <a:ext cx="22860" cy="22860"/>
          </a:xfrm>
          <a:prstGeom prst="ellipse">
            <a:avLst/>
          </a:prstGeom>
          <a:solidFill>
            <a:srgbClr val="CFE0F8">
              <a:alpha val="92000"/>
            </a:srgbClr>
          </a:solidFill>
          <a:ln w="12700">
            <a:solidFill>
              <a:srgbClr val="CFE0F8">
                <a:alpha val="0"/>
              </a:srgbClr>
            </a:solidFill>
            <a:prstDash val="solid"/>
          </a:ln>
        </p:spPr>
      </p:sp>
      <p:sp>
        <p:nvSpPr>
          <p:cNvPr id="56" name="Shape 54"/>
          <p:cNvSpPr/>
          <p:nvPr/>
        </p:nvSpPr>
        <p:spPr>
          <a:xfrm>
            <a:off x="9957816" y="932688"/>
            <a:ext cx="22860" cy="22860"/>
          </a:xfrm>
          <a:prstGeom prst="ellipse">
            <a:avLst/>
          </a:prstGeom>
          <a:solidFill>
            <a:srgbClr val="CFE0F8">
              <a:alpha val="92000"/>
            </a:srgbClr>
          </a:solidFill>
          <a:ln w="12700">
            <a:solidFill>
              <a:srgbClr val="CFE0F8">
                <a:alpha val="0"/>
              </a:srgbClr>
            </a:solidFill>
            <a:prstDash val="solid"/>
          </a:ln>
        </p:spPr>
      </p:sp>
      <p:sp>
        <p:nvSpPr>
          <p:cNvPr id="57" name="Shape 55"/>
          <p:cNvSpPr/>
          <p:nvPr/>
        </p:nvSpPr>
        <p:spPr>
          <a:xfrm>
            <a:off x="10158984" y="932688"/>
            <a:ext cx="22860" cy="22860"/>
          </a:xfrm>
          <a:prstGeom prst="ellipse">
            <a:avLst/>
          </a:prstGeom>
          <a:solidFill>
            <a:srgbClr val="CFE0F8">
              <a:alpha val="92000"/>
            </a:srgbClr>
          </a:solidFill>
          <a:ln w="12700">
            <a:solidFill>
              <a:srgbClr val="CFE0F8">
                <a:alpha val="0"/>
              </a:srgbClr>
            </a:solidFill>
            <a:prstDash val="solid"/>
          </a:ln>
        </p:spPr>
      </p:sp>
      <p:sp>
        <p:nvSpPr>
          <p:cNvPr id="58" name="Shape 56"/>
          <p:cNvSpPr/>
          <p:nvPr/>
        </p:nvSpPr>
        <p:spPr>
          <a:xfrm>
            <a:off x="10360152" y="932688"/>
            <a:ext cx="22860" cy="22860"/>
          </a:xfrm>
          <a:prstGeom prst="ellipse">
            <a:avLst/>
          </a:prstGeom>
          <a:solidFill>
            <a:srgbClr val="CFE0F8">
              <a:alpha val="92000"/>
            </a:srgbClr>
          </a:solidFill>
          <a:ln w="12700">
            <a:solidFill>
              <a:srgbClr val="CFE0F8">
                <a:alpha val="0"/>
              </a:srgbClr>
            </a:solidFill>
            <a:prstDash val="solid"/>
          </a:ln>
        </p:spPr>
      </p:sp>
      <p:sp>
        <p:nvSpPr>
          <p:cNvPr id="59" name="Shape 57"/>
          <p:cNvSpPr/>
          <p:nvPr/>
        </p:nvSpPr>
        <p:spPr>
          <a:xfrm>
            <a:off x="10561320" y="932688"/>
            <a:ext cx="22860" cy="22860"/>
          </a:xfrm>
          <a:prstGeom prst="ellipse">
            <a:avLst/>
          </a:prstGeom>
          <a:solidFill>
            <a:srgbClr val="CFE0F8">
              <a:alpha val="92000"/>
            </a:srgbClr>
          </a:solidFill>
          <a:ln w="12700">
            <a:solidFill>
              <a:srgbClr val="CFE0F8">
                <a:alpha val="0"/>
              </a:srgbClr>
            </a:solidFill>
            <a:prstDash val="solid"/>
          </a:ln>
        </p:spPr>
      </p:sp>
      <p:sp>
        <p:nvSpPr>
          <p:cNvPr id="60" name="Shape 58"/>
          <p:cNvSpPr/>
          <p:nvPr/>
        </p:nvSpPr>
        <p:spPr>
          <a:xfrm>
            <a:off x="10762488" y="932688"/>
            <a:ext cx="22860" cy="22860"/>
          </a:xfrm>
          <a:prstGeom prst="ellipse">
            <a:avLst/>
          </a:prstGeom>
          <a:solidFill>
            <a:srgbClr val="CFE0F8">
              <a:alpha val="92000"/>
            </a:srgbClr>
          </a:solidFill>
          <a:ln w="12700">
            <a:solidFill>
              <a:srgbClr val="CFE0F8">
                <a:alpha val="0"/>
              </a:srgbClr>
            </a:solidFill>
            <a:prstDash val="solid"/>
          </a:ln>
        </p:spPr>
      </p:sp>
      <p:sp>
        <p:nvSpPr>
          <p:cNvPr id="61" name="Shape 59"/>
          <p:cNvSpPr/>
          <p:nvPr/>
        </p:nvSpPr>
        <p:spPr>
          <a:xfrm>
            <a:off x="10963656" y="932688"/>
            <a:ext cx="22860" cy="22860"/>
          </a:xfrm>
          <a:prstGeom prst="ellipse">
            <a:avLst/>
          </a:prstGeom>
          <a:solidFill>
            <a:srgbClr val="CFE0F8">
              <a:alpha val="92000"/>
            </a:srgbClr>
          </a:solidFill>
          <a:ln w="12700">
            <a:solidFill>
              <a:srgbClr val="CFE0F8">
                <a:alpha val="0"/>
              </a:srgbClr>
            </a:solidFill>
            <a:prstDash val="solid"/>
          </a:ln>
        </p:spPr>
      </p:sp>
      <p:sp>
        <p:nvSpPr>
          <p:cNvPr id="62" name="Shape 60"/>
          <p:cNvSpPr/>
          <p:nvPr/>
        </p:nvSpPr>
        <p:spPr>
          <a:xfrm>
            <a:off x="11164824" y="932688"/>
            <a:ext cx="22860" cy="22860"/>
          </a:xfrm>
          <a:prstGeom prst="ellipse">
            <a:avLst/>
          </a:prstGeom>
          <a:solidFill>
            <a:srgbClr val="CFE0F8">
              <a:alpha val="92000"/>
            </a:srgbClr>
          </a:solidFill>
          <a:ln w="12700">
            <a:solidFill>
              <a:srgbClr val="CFE0F8">
                <a:alpha val="0"/>
              </a:srgbClr>
            </a:solidFill>
            <a:prstDash val="solid"/>
          </a:ln>
        </p:spPr>
      </p:sp>
      <p:sp>
        <p:nvSpPr>
          <p:cNvPr id="63" name="Shape 61"/>
          <p:cNvSpPr/>
          <p:nvPr/>
        </p:nvSpPr>
        <p:spPr>
          <a:xfrm>
            <a:off x="11365992" y="932688"/>
            <a:ext cx="22860" cy="22860"/>
          </a:xfrm>
          <a:prstGeom prst="ellipse">
            <a:avLst/>
          </a:prstGeom>
          <a:solidFill>
            <a:srgbClr val="CFE0F8">
              <a:alpha val="92000"/>
            </a:srgbClr>
          </a:solidFill>
          <a:ln w="12700">
            <a:solidFill>
              <a:srgbClr val="CFE0F8">
                <a:alpha val="0"/>
              </a:srgbClr>
            </a:solidFill>
            <a:prstDash val="solid"/>
          </a:ln>
        </p:spPr>
      </p:sp>
      <p:sp>
        <p:nvSpPr>
          <p:cNvPr id="64" name="Shape 62"/>
          <p:cNvSpPr/>
          <p:nvPr/>
        </p:nvSpPr>
        <p:spPr>
          <a:xfrm>
            <a:off x="11567160" y="932688"/>
            <a:ext cx="22860" cy="22860"/>
          </a:xfrm>
          <a:prstGeom prst="ellipse">
            <a:avLst/>
          </a:prstGeom>
          <a:solidFill>
            <a:srgbClr val="CFE0F8">
              <a:alpha val="92000"/>
            </a:srgbClr>
          </a:solidFill>
          <a:ln w="12700">
            <a:solidFill>
              <a:srgbClr val="CFE0F8">
                <a:alpha val="0"/>
              </a:srgbClr>
            </a:solidFill>
            <a:prstDash val="solid"/>
          </a:ln>
        </p:spPr>
      </p:sp>
      <p:sp>
        <p:nvSpPr>
          <p:cNvPr id="65" name="Shape 63"/>
          <p:cNvSpPr/>
          <p:nvPr/>
        </p:nvSpPr>
        <p:spPr>
          <a:xfrm>
            <a:off x="11768328" y="932688"/>
            <a:ext cx="22860" cy="22860"/>
          </a:xfrm>
          <a:prstGeom prst="ellipse">
            <a:avLst/>
          </a:prstGeom>
          <a:solidFill>
            <a:srgbClr val="CFE0F8">
              <a:alpha val="92000"/>
            </a:srgbClr>
          </a:solidFill>
          <a:ln w="12700">
            <a:solidFill>
              <a:srgbClr val="CFE0F8">
                <a:alpha val="0"/>
              </a:srgbClr>
            </a:solidFill>
            <a:prstDash val="solid"/>
          </a:ln>
        </p:spPr>
      </p:sp>
      <p:sp>
        <p:nvSpPr>
          <p:cNvPr id="66" name="Shape 64"/>
          <p:cNvSpPr/>
          <p:nvPr/>
        </p:nvSpPr>
        <p:spPr>
          <a:xfrm>
            <a:off x="11969496" y="932688"/>
            <a:ext cx="22860" cy="22860"/>
          </a:xfrm>
          <a:prstGeom prst="ellipse">
            <a:avLst/>
          </a:prstGeom>
          <a:solidFill>
            <a:srgbClr val="CFE0F8">
              <a:alpha val="92000"/>
            </a:srgbClr>
          </a:solidFill>
          <a:ln w="12700">
            <a:solidFill>
              <a:srgbClr val="CFE0F8">
                <a:alpha val="0"/>
              </a:srgbClr>
            </a:solidFill>
            <a:prstDash val="solid"/>
          </a:ln>
        </p:spPr>
      </p:sp>
      <p:sp>
        <p:nvSpPr>
          <p:cNvPr id="67" name="Shape 65"/>
          <p:cNvSpPr/>
          <p:nvPr/>
        </p:nvSpPr>
        <p:spPr>
          <a:xfrm>
            <a:off x="9555480" y="1115568"/>
            <a:ext cx="22860" cy="22860"/>
          </a:xfrm>
          <a:prstGeom prst="ellipse">
            <a:avLst/>
          </a:prstGeom>
          <a:solidFill>
            <a:srgbClr val="CFE0F8">
              <a:alpha val="92000"/>
            </a:srgbClr>
          </a:solidFill>
          <a:ln w="12700">
            <a:solidFill>
              <a:srgbClr val="CFE0F8">
                <a:alpha val="0"/>
              </a:srgbClr>
            </a:solidFill>
            <a:prstDash val="solid"/>
          </a:ln>
        </p:spPr>
      </p:sp>
      <p:sp>
        <p:nvSpPr>
          <p:cNvPr id="68" name="Shape 66"/>
          <p:cNvSpPr/>
          <p:nvPr/>
        </p:nvSpPr>
        <p:spPr>
          <a:xfrm>
            <a:off x="9756648" y="1115568"/>
            <a:ext cx="22860" cy="22860"/>
          </a:xfrm>
          <a:prstGeom prst="ellipse">
            <a:avLst/>
          </a:prstGeom>
          <a:solidFill>
            <a:srgbClr val="CFE0F8">
              <a:alpha val="92000"/>
            </a:srgbClr>
          </a:solidFill>
          <a:ln w="12700">
            <a:solidFill>
              <a:srgbClr val="CFE0F8">
                <a:alpha val="0"/>
              </a:srgbClr>
            </a:solidFill>
            <a:prstDash val="solid"/>
          </a:ln>
        </p:spPr>
      </p:sp>
      <p:sp>
        <p:nvSpPr>
          <p:cNvPr id="69" name="Shape 67"/>
          <p:cNvSpPr/>
          <p:nvPr/>
        </p:nvSpPr>
        <p:spPr>
          <a:xfrm>
            <a:off x="9957816" y="1115568"/>
            <a:ext cx="22860" cy="22860"/>
          </a:xfrm>
          <a:prstGeom prst="ellipse">
            <a:avLst/>
          </a:prstGeom>
          <a:solidFill>
            <a:srgbClr val="CFE0F8">
              <a:alpha val="92000"/>
            </a:srgbClr>
          </a:solidFill>
          <a:ln w="12700">
            <a:solidFill>
              <a:srgbClr val="CFE0F8">
                <a:alpha val="0"/>
              </a:srgbClr>
            </a:solidFill>
            <a:prstDash val="solid"/>
          </a:ln>
        </p:spPr>
      </p:sp>
      <p:sp>
        <p:nvSpPr>
          <p:cNvPr id="70" name="Shape 68"/>
          <p:cNvSpPr/>
          <p:nvPr/>
        </p:nvSpPr>
        <p:spPr>
          <a:xfrm>
            <a:off x="10158984" y="1115568"/>
            <a:ext cx="22860" cy="22860"/>
          </a:xfrm>
          <a:prstGeom prst="ellipse">
            <a:avLst/>
          </a:prstGeom>
          <a:solidFill>
            <a:srgbClr val="CFE0F8">
              <a:alpha val="92000"/>
            </a:srgbClr>
          </a:solidFill>
          <a:ln w="12700">
            <a:solidFill>
              <a:srgbClr val="CFE0F8">
                <a:alpha val="0"/>
              </a:srgbClr>
            </a:solidFill>
            <a:prstDash val="solid"/>
          </a:ln>
        </p:spPr>
      </p:sp>
      <p:sp>
        <p:nvSpPr>
          <p:cNvPr id="71" name="Shape 69"/>
          <p:cNvSpPr/>
          <p:nvPr/>
        </p:nvSpPr>
        <p:spPr>
          <a:xfrm>
            <a:off x="10360152" y="1115568"/>
            <a:ext cx="22860" cy="22860"/>
          </a:xfrm>
          <a:prstGeom prst="ellipse">
            <a:avLst/>
          </a:prstGeom>
          <a:solidFill>
            <a:srgbClr val="CFE0F8">
              <a:alpha val="92000"/>
            </a:srgbClr>
          </a:solidFill>
          <a:ln w="12700">
            <a:solidFill>
              <a:srgbClr val="CFE0F8">
                <a:alpha val="0"/>
              </a:srgbClr>
            </a:solidFill>
            <a:prstDash val="solid"/>
          </a:ln>
        </p:spPr>
      </p:sp>
      <p:sp>
        <p:nvSpPr>
          <p:cNvPr id="72" name="Shape 70"/>
          <p:cNvSpPr/>
          <p:nvPr/>
        </p:nvSpPr>
        <p:spPr>
          <a:xfrm>
            <a:off x="10561320" y="1115568"/>
            <a:ext cx="22860" cy="22860"/>
          </a:xfrm>
          <a:prstGeom prst="ellipse">
            <a:avLst/>
          </a:prstGeom>
          <a:solidFill>
            <a:srgbClr val="CFE0F8">
              <a:alpha val="92000"/>
            </a:srgbClr>
          </a:solidFill>
          <a:ln w="12700">
            <a:solidFill>
              <a:srgbClr val="CFE0F8">
                <a:alpha val="0"/>
              </a:srgbClr>
            </a:solidFill>
            <a:prstDash val="solid"/>
          </a:ln>
        </p:spPr>
      </p:sp>
      <p:sp>
        <p:nvSpPr>
          <p:cNvPr id="73" name="Shape 71"/>
          <p:cNvSpPr/>
          <p:nvPr/>
        </p:nvSpPr>
        <p:spPr>
          <a:xfrm>
            <a:off x="10762488" y="1115568"/>
            <a:ext cx="22860" cy="22860"/>
          </a:xfrm>
          <a:prstGeom prst="ellipse">
            <a:avLst/>
          </a:prstGeom>
          <a:solidFill>
            <a:srgbClr val="CFE0F8">
              <a:alpha val="92000"/>
            </a:srgbClr>
          </a:solidFill>
          <a:ln w="12700">
            <a:solidFill>
              <a:srgbClr val="CFE0F8">
                <a:alpha val="0"/>
              </a:srgbClr>
            </a:solidFill>
            <a:prstDash val="solid"/>
          </a:ln>
        </p:spPr>
      </p:sp>
      <p:sp>
        <p:nvSpPr>
          <p:cNvPr id="74" name="Shape 72"/>
          <p:cNvSpPr/>
          <p:nvPr/>
        </p:nvSpPr>
        <p:spPr>
          <a:xfrm>
            <a:off x="10963656" y="1115568"/>
            <a:ext cx="22860" cy="22860"/>
          </a:xfrm>
          <a:prstGeom prst="ellipse">
            <a:avLst/>
          </a:prstGeom>
          <a:solidFill>
            <a:srgbClr val="CFE0F8">
              <a:alpha val="92000"/>
            </a:srgbClr>
          </a:solidFill>
          <a:ln w="12700">
            <a:solidFill>
              <a:srgbClr val="CFE0F8">
                <a:alpha val="0"/>
              </a:srgbClr>
            </a:solidFill>
            <a:prstDash val="solid"/>
          </a:ln>
        </p:spPr>
      </p:sp>
      <p:sp>
        <p:nvSpPr>
          <p:cNvPr id="75" name="Shape 73"/>
          <p:cNvSpPr/>
          <p:nvPr/>
        </p:nvSpPr>
        <p:spPr>
          <a:xfrm>
            <a:off x="11164824" y="1115568"/>
            <a:ext cx="22860" cy="22860"/>
          </a:xfrm>
          <a:prstGeom prst="ellipse">
            <a:avLst/>
          </a:prstGeom>
          <a:solidFill>
            <a:srgbClr val="CFE0F8">
              <a:alpha val="92000"/>
            </a:srgbClr>
          </a:solidFill>
          <a:ln w="12700">
            <a:solidFill>
              <a:srgbClr val="CFE0F8">
                <a:alpha val="0"/>
              </a:srgbClr>
            </a:solidFill>
            <a:prstDash val="solid"/>
          </a:ln>
        </p:spPr>
      </p:sp>
      <p:sp>
        <p:nvSpPr>
          <p:cNvPr id="76" name="Shape 74"/>
          <p:cNvSpPr/>
          <p:nvPr/>
        </p:nvSpPr>
        <p:spPr>
          <a:xfrm>
            <a:off x="11365992" y="1115568"/>
            <a:ext cx="22860" cy="22860"/>
          </a:xfrm>
          <a:prstGeom prst="ellipse">
            <a:avLst/>
          </a:prstGeom>
          <a:solidFill>
            <a:srgbClr val="CFE0F8">
              <a:alpha val="92000"/>
            </a:srgbClr>
          </a:solidFill>
          <a:ln w="12700">
            <a:solidFill>
              <a:srgbClr val="CFE0F8">
                <a:alpha val="0"/>
              </a:srgbClr>
            </a:solidFill>
            <a:prstDash val="solid"/>
          </a:ln>
        </p:spPr>
      </p:sp>
      <p:sp>
        <p:nvSpPr>
          <p:cNvPr id="77" name="Shape 75"/>
          <p:cNvSpPr/>
          <p:nvPr/>
        </p:nvSpPr>
        <p:spPr>
          <a:xfrm>
            <a:off x="11567160" y="1115568"/>
            <a:ext cx="22860" cy="22860"/>
          </a:xfrm>
          <a:prstGeom prst="ellipse">
            <a:avLst/>
          </a:prstGeom>
          <a:solidFill>
            <a:srgbClr val="CFE0F8">
              <a:alpha val="92000"/>
            </a:srgbClr>
          </a:solidFill>
          <a:ln w="12700">
            <a:solidFill>
              <a:srgbClr val="CFE0F8">
                <a:alpha val="0"/>
              </a:srgbClr>
            </a:solidFill>
            <a:prstDash val="solid"/>
          </a:ln>
        </p:spPr>
      </p:sp>
      <p:sp>
        <p:nvSpPr>
          <p:cNvPr id="78" name="Shape 76"/>
          <p:cNvSpPr/>
          <p:nvPr/>
        </p:nvSpPr>
        <p:spPr>
          <a:xfrm>
            <a:off x="11768328" y="1115568"/>
            <a:ext cx="22860" cy="22860"/>
          </a:xfrm>
          <a:prstGeom prst="ellipse">
            <a:avLst/>
          </a:prstGeom>
          <a:solidFill>
            <a:srgbClr val="CFE0F8">
              <a:alpha val="92000"/>
            </a:srgbClr>
          </a:solidFill>
          <a:ln w="12700">
            <a:solidFill>
              <a:srgbClr val="CFE0F8">
                <a:alpha val="0"/>
              </a:srgbClr>
            </a:solidFill>
            <a:prstDash val="solid"/>
          </a:ln>
        </p:spPr>
      </p:sp>
      <p:sp>
        <p:nvSpPr>
          <p:cNvPr id="79" name="Shape 77"/>
          <p:cNvSpPr/>
          <p:nvPr/>
        </p:nvSpPr>
        <p:spPr>
          <a:xfrm>
            <a:off x="11969496" y="1115568"/>
            <a:ext cx="22860" cy="22860"/>
          </a:xfrm>
          <a:prstGeom prst="ellipse">
            <a:avLst/>
          </a:prstGeom>
          <a:solidFill>
            <a:srgbClr val="CFE0F8">
              <a:alpha val="92000"/>
            </a:srgbClr>
          </a:solidFill>
          <a:ln w="12700">
            <a:solidFill>
              <a:srgbClr val="CFE0F8">
                <a:alpha val="0"/>
              </a:srgbClr>
            </a:solidFill>
            <a:prstDash val="solid"/>
          </a:ln>
        </p:spPr>
      </p:sp>
      <p:sp>
        <p:nvSpPr>
          <p:cNvPr id="80" name="Shape 78"/>
          <p:cNvSpPr/>
          <p:nvPr/>
        </p:nvSpPr>
        <p:spPr>
          <a:xfrm>
            <a:off x="9555480" y="1298448"/>
            <a:ext cx="22860" cy="22860"/>
          </a:xfrm>
          <a:prstGeom prst="ellipse">
            <a:avLst/>
          </a:prstGeom>
          <a:solidFill>
            <a:srgbClr val="CFE0F8">
              <a:alpha val="92000"/>
            </a:srgbClr>
          </a:solidFill>
          <a:ln w="12700">
            <a:solidFill>
              <a:srgbClr val="CFE0F8">
                <a:alpha val="0"/>
              </a:srgbClr>
            </a:solidFill>
            <a:prstDash val="solid"/>
          </a:ln>
        </p:spPr>
      </p:sp>
      <p:sp>
        <p:nvSpPr>
          <p:cNvPr id="81" name="Shape 79"/>
          <p:cNvSpPr/>
          <p:nvPr/>
        </p:nvSpPr>
        <p:spPr>
          <a:xfrm>
            <a:off x="9756648" y="1298448"/>
            <a:ext cx="22860" cy="22860"/>
          </a:xfrm>
          <a:prstGeom prst="ellipse">
            <a:avLst/>
          </a:prstGeom>
          <a:solidFill>
            <a:srgbClr val="CFE0F8">
              <a:alpha val="92000"/>
            </a:srgbClr>
          </a:solidFill>
          <a:ln w="12700">
            <a:solidFill>
              <a:srgbClr val="CFE0F8">
                <a:alpha val="0"/>
              </a:srgbClr>
            </a:solidFill>
            <a:prstDash val="solid"/>
          </a:ln>
        </p:spPr>
      </p:sp>
      <p:sp>
        <p:nvSpPr>
          <p:cNvPr id="82" name="Shape 80"/>
          <p:cNvSpPr/>
          <p:nvPr/>
        </p:nvSpPr>
        <p:spPr>
          <a:xfrm>
            <a:off x="9957816" y="1298448"/>
            <a:ext cx="22860" cy="22860"/>
          </a:xfrm>
          <a:prstGeom prst="ellipse">
            <a:avLst/>
          </a:prstGeom>
          <a:solidFill>
            <a:srgbClr val="CFE0F8">
              <a:alpha val="92000"/>
            </a:srgbClr>
          </a:solidFill>
          <a:ln w="12700">
            <a:solidFill>
              <a:srgbClr val="CFE0F8">
                <a:alpha val="0"/>
              </a:srgbClr>
            </a:solidFill>
            <a:prstDash val="solid"/>
          </a:ln>
        </p:spPr>
      </p:sp>
      <p:sp>
        <p:nvSpPr>
          <p:cNvPr id="83" name="Shape 81"/>
          <p:cNvSpPr/>
          <p:nvPr/>
        </p:nvSpPr>
        <p:spPr>
          <a:xfrm>
            <a:off x="10158984" y="1298448"/>
            <a:ext cx="22860" cy="22860"/>
          </a:xfrm>
          <a:prstGeom prst="ellipse">
            <a:avLst/>
          </a:prstGeom>
          <a:solidFill>
            <a:srgbClr val="CFE0F8">
              <a:alpha val="92000"/>
            </a:srgbClr>
          </a:solidFill>
          <a:ln w="12700">
            <a:solidFill>
              <a:srgbClr val="CFE0F8">
                <a:alpha val="0"/>
              </a:srgbClr>
            </a:solidFill>
            <a:prstDash val="solid"/>
          </a:ln>
        </p:spPr>
      </p:sp>
      <p:sp>
        <p:nvSpPr>
          <p:cNvPr id="84" name="Shape 82"/>
          <p:cNvSpPr/>
          <p:nvPr/>
        </p:nvSpPr>
        <p:spPr>
          <a:xfrm>
            <a:off x="10360152" y="1298448"/>
            <a:ext cx="22860" cy="22860"/>
          </a:xfrm>
          <a:prstGeom prst="ellipse">
            <a:avLst/>
          </a:prstGeom>
          <a:solidFill>
            <a:srgbClr val="CFE0F8">
              <a:alpha val="92000"/>
            </a:srgbClr>
          </a:solidFill>
          <a:ln w="12700">
            <a:solidFill>
              <a:srgbClr val="CFE0F8">
                <a:alpha val="0"/>
              </a:srgbClr>
            </a:solidFill>
            <a:prstDash val="solid"/>
          </a:ln>
        </p:spPr>
      </p:sp>
      <p:sp>
        <p:nvSpPr>
          <p:cNvPr id="85" name="Shape 83"/>
          <p:cNvSpPr/>
          <p:nvPr/>
        </p:nvSpPr>
        <p:spPr>
          <a:xfrm>
            <a:off x="10561320" y="1298448"/>
            <a:ext cx="22860" cy="22860"/>
          </a:xfrm>
          <a:prstGeom prst="ellipse">
            <a:avLst/>
          </a:prstGeom>
          <a:solidFill>
            <a:srgbClr val="CFE0F8">
              <a:alpha val="92000"/>
            </a:srgbClr>
          </a:solidFill>
          <a:ln w="12700">
            <a:solidFill>
              <a:srgbClr val="CFE0F8">
                <a:alpha val="0"/>
              </a:srgbClr>
            </a:solidFill>
            <a:prstDash val="solid"/>
          </a:ln>
        </p:spPr>
      </p:sp>
      <p:sp>
        <p:nvSpPr>
          <p:cNvPr id="86" name="Shape 84"/>
          <p:cNvSpPr/>
          <p:nvPr/>
        </p:nvSpPr>
        <p:spPr>
          <a:xfrm>
            <a:off x="10762488" y="1298448"/>
            <a:ext cx="22860" cy="22860"/>
          </a:xfrm>
          <a:prstGeom prst="ellipse">
            <a:avLst/>
          </a:prstGeom>
          <a:solidFill>
            <a:srgbClr val="CFE0F8">
              <a:alpha val="92000"/>
            </a:srgbClr>
          </a:solidFill>
          <a:ln w="12700">
            <a:solidFill>
              <a:srgbClr val="CFE0F8">
                <a:alpha val="0"/>
              </a:srgbClr>
            </a:solidFill>
            <a:prstDash val="solid"/>
          </a:ln>
        </p:spPr>
      </p:sp>
      <p:sp>
        <p:nvSpPr>
          <p:cNvPr id="87" name="Shape 85"/>
          <p:cNvSpPr/>
          <p:nvPr/>
        </p:nvSpPr>
        <p:spPr>
          <a:xfrm>
            <a:off x="10963656" y="1298448"/>
            <a:ext cx="22860" cy="22860"/>
          </a:xfrm>
          <a:prstGeom prst="ellipse">
            <a:avLst/>
          </a:prstGeom>
          <a:solidFill>
            <a:srgbClr val="CFE0F8">
              <a:alpha val="92000"/>
            </a:srgbClr>
          </a:solidFill>
          <a:ln w="12700">
            <a:solidFill>
              <a:srgbClr val="CFE0F8">
                <a:alpha val="0"/>
              </a:srgbClr>
            </a:solidFill>
            <a:prstDash val="solid"/>
          </a:ln>
        </p:spPr>
      </p:sp>
      <p:sp>
        <p:nvSpPr>
          <p:cNvPr id="88" name="Shape 86"/>
          <p:cNvSpPr/>
          <p:nvPr/>
        </p:nvSpPr>
        <p:spPr>
          <a:xfrm>
            <a:off x="11164824" y="1298448"/>
            <a:ext cx="22860" cy="22860"/>
          </a:xfrm>
          <a:prstGeom prst="ellipse">
            <a:avLst/>
          </a:prstGeom>
          <a:solidFill>
            <a:srgbClr val="CFE0F8">
              <a:alpha val="92000"/>
            </a:srgbClr>
          </a:solidFill>
          <a:ln w="12700">
            <a:solidFill>
              <a:srgbClr val="CFE0F8">
                <a:alpha val="0"/>
              </a:srgbClr>
            </a:solidFill>
            <a:prstDash val="solid"/>
          </a:ln>
        </p:spPr>
      </p:sp>
      <p:sp>
        <p:nvSpPr>
          <p:cNvPr id="89" name="Shape 87"/>
          <p:cNvSpPr/>
          <p:nvPr/>
        </p:nvSpPr>
        <p:spPr>
          <a:xfrm>
            <a:off x="11365992" y="1298448"/>
            <a:ext cx="22860" cy="22860"/>
          </a:xfrm>
          <a:prstGeom prst="ellipse">
            <a:avLst/>
          </a:prstGeom>
          <a:solidFill>
            <a:srgbClr val="CFE0F8">
              <a:alpha val="92000"/>
            </a:srgbClr>
          </a:solidFill>
          <a:ln w="12700">
            <a:solidFill>
              <a:srgbClr val="CFE0F8">
                <a:alpha val="0"/>
              </a:srgbClr>
            </a:solidFill>
            <a:prstDash val="solid"/>
          </a:ln>
        </p:spPr>
      </p:sp>
      <p:sp>
        <p:nvSpPr>
          <p:cNvPr id="90" name="Shape 88"/>
          <p:cNvSpPr/>
          <p:nvPr/>
        </p:nvSpPr>
        <p:spPr>
          <a:xfrm>
            <a:off x="11567160" y="1298448"/>
            <a:ext cx="22860" cy="22860"/>
          </a:xfrm>
          <a:prstGeom prst="ellipse">
            <a:avLst/>
          </a:prstGeom>
          <a:solidFill>
            <a:srgbClr val="CFE0F8">
              <a:alpha val="92000"/>
            </a:srgbClr>
          </a:solidFill>
          <a:ln w="12700">
            <a:solidFill>
              <a:srgbClr val="CFE0F8">
                <a:alpha val="0"/>
              </a:srgbClr>
            </a:solidFill>
            <a:prstDash val="solid"/>
          </a:ln>
        </p:spPr>
      </p:sp>
      <p:sp>
        <p:nvSpPr>
          <p:cNvPr id="91" name="Shape 89"/>
          <p:cNvSpPr/>
          <p:nvPr/>
        </p:nvSpPr>
        <p:spPr>
          <a:xfrm>
            <a:off x="11768328" y="1298448"/>
            <a:ext cx="22860" cy="22860"/>
          </a:xfrm>
          <a:prstGeom prst="ellipse">
            <a:avLst/>
          </a:prstGeom>
          <a:solidFill>
            <a:srgbClr val="CFE0F8">
              <a:alpha val="92000"/>
            </a:srgbClr>
          </a:solidFill>
          <a:ln w="12700">
            <a:solidFill>
              <a:srgbClr val="CFE0F8">
                <a:alpha val="0"/>
              </a:srgbClr>
            </a:solidFill>
            <a:prstDash val="solid"/>
          </a:ln>
        </p:spPr>
      </p:sp>
      <p:sp>
        <p:nvSpPr>
          <p:cNvPr id="92" name="Shape 90"/>
          <p:cNvSpPr/>
          <p:nvPr/>
        </p:nvSpPr>
        <p:spPr>
          <a:xfrm>
            <a:off x="11969496" y="1298448"/>
            <a:ext cx="22860" cy="22860"/>
          </a:xfrm>
          <a:prstGeom prst="ellipse">
            <a:avLst/>
          </a:prstGeom>
          <a:solidFill>
            <a:srgbClr val="CFE0F8">
              <a:alpha val="92000"/>
            </a:srgbClr>
          </a:solidFill>
          <a:ln w="12700">
            <a:solidFill>
              <a:srgbClr val="CFE0F8">
                <a:alpha val="0"/>
              </a:srgbClr>
            </a:solidFill>
            <a:prstDash val="solid"/>
          </a:ln>
        </p:spPr>
      </p:sp>
      <p:sp>
        <p:nvSpPr>
          <p:cNvPr id="93" name="Shape 91"/>
          <p:cNvSpPr/>
          <p:nvPr/>
        </p:nvSpPr>
        <p:spPr>
          <a:xfrm>
            <a:off x="9555480" y="1481328"/>
            <a:ext cx="22860" cy="22860"/>
          </a:xfrm>
          <a:prstGeom prst="ellipse">
            <a:avLst/>
          </a:prstGeom>
          <a:solidFill>
            <a:srgbClr val="CFE0F8">
              <a:alpha val="92000"/>
            </a:srgbClr>
          </a:solidFill>
          <a:ln w="12700">
            <a:solidFill>
              <a:srgbClr val="CFE0F8">
                <a:alpha val="0"/>
              </a:srgbClr>
            </a:solidFill>
            <a:prstDash val="solid"/>
          </a:ln>
        </p:spPr>
      </p:sp>
      <p:sp>
        <p:nvSpPr>
          <p:cNvPr id="94" name="Shape 92"/>
          <p:cNvSpPr/>
          <p:nvPr/>
        </p:nvSpPr>
        <p:spPr>
          <a:xfrm>
            <a:off x="9756648" y="1481328"/>
            <a:ext cx="22860" cy="22860"/>
          </a:xfrm>
          <a:prstGeom prst="ellipse">
            <a:avLst/>
          </a:prstGeom>
          <a:solidFill>
            <a:srgbClr val="CFE0F8">
              <a:alpha val="92000"/>
            </a:srgbClr>
          </a:solidFill>
          <a:ln w="12700">
            <a:solidFill>
              <a:srgbClr val="CFE0F8">
                <a:alpha val="0"/>
              </a:srgbClr>
            </a:solidFill>
            <a:prstDash val="solid"/>
          </a:ln>
        </p:spPr>
      </p:sp>
      <p:sp>
        <p:nvSpPr>
          <p:cNvPr id="95" name="Shape 93"/>
          <p:cNvSpPr/>
          <p:nvPr/>
        </p:nvSpPr>
        <p:spPr>
          <a:xfrm>
            <a:off x="9957816" y="1481328"/>
            <a:ext cx="22860" cy="22860"/>
          </a:xfrm>
          <a:prstGeom prst="ellipse">
            <a:avLst/>
          </a:prstGeom>
          <a:solidFill>
            <a:srgbClr val="CFE0F8">
              <a:alpha val="92000"/>
            </a:srgbClr>
          </a:solidFill>
          <a:ln w="12700">
            <a:solidFill>
              <a:srgbClr val="CFE0F8">
                <a:alpha val="0"/>
              </a:srgbClr>
            </a:solidFill>
            <a:prstDash val="solid"/>
          </a:ln>
        </p:spPr>
      </p:sp>
      <p:sp>
        <p:nvSpPr>
          <p:cNvPr id="96" name="Shape 94"/>
          <p:cNvSpPr/>
          <p:nvPr/>
        </p:nvSpPr>
        <p:spPr>
          <a:xfrm>
            <a:off x="10158984" y="1481328"/>
            <a:ext cx="22860" cy="22860"/>
          </a:xfrm>
          <a:prstGeom prst="ellipse">
            <a:avLst/>
          </a:prstGeom>
          <a:solidFill>
            <a:srgbClr val="CFE0F8">
              <a:alpha val="92000"/>
            </a:srgbClr>
          </a:solidFill>
          <a:ln w="12700">
            <a:solidFill>
              <a:srgbClr val="CFE0F8">
                <a:alpha val="0"/>
              </a:srgbClr>
            </a:solidFill>
            <a:prstDash val="solid"/>
          </a:ln>
        </p:spPr>
      </p:sp>
      <p:sp>
        <p:nvSpPr>
          <p:cNvPr id="97" name="Shape 95"/>
          <p:cNvSpPr/>
          <p:nvPr/>
        </p:nvSpPr>
        <p:spPr>
          <a:xfrm>
            <a:off x="10360152" y="1481328"/>
            <a:ext cx="22860" cy="22860"/>
          </a:xfrm>
          <a:prstGeom prst="ellipse">
            <a:avLst/>
          </a:prstGeom>
          <a:solidFill>
            <a:srgbClr val="CFE0F8">
              <a:alpha val="92000"/>
            </a:srgbClr>
          </a:solidFill>
          <a:ln w="12700">
            <a:solidFill>
              <a:srgbClr val="CFE0F8">
                <a:alpha val="0"/>
              </a:srgbClr>
            </a:solidFill>
            <a:prstDash val="solid"/>
          </a:ln>
        </p:spPr>
      </p:sp>
      <p:sp>
        <p:nvSpPr>
          <p:cNvPr id="98" name="Shape 96"/>
          <p:cNvSpPr/>
          <p:nvPr/>
        </p:nvSpPr>
        <p:spPr>
          <a:xfrm>
            <a:off x="10561320" y="1481328"/>
            <a:ext cx="22860" cy="22860"/>
          </a:xfrm>
          <a:prstGeom prst="ellipse">
            <a:avLst/>
          </a:prstGeom>
          <a:solidFill>
            <a:srgbClr val="CFE0F8">
              <a:alpha val="92000"/>
            </a:srgbClr>
          </a:solidFill>
          <a:ln w="12700">
            <a:solidFill>
              <a:srgbClr val="CFE0F8">
                <a:alpha val="0"/>
              </a:srgbClr>
            </a:solidFill>
            <a:prstDash val="solid"/>
          </a:ln>
        </p:spPr>
      </p:sp>
      <p:sp>
        <p:nvSpPr>
          <p:cNvPr id="99" name="Shape 97"/>
          <p:cNvSpPr/>
          <p:nvPr/>
        </p:nvSpPr>
        <p:spPr>
          <a:xfrm>
            <a:off x="10762488" y="1481328"/>
            <a:ext cx="22860" cy="22860"/>
          </a:xfrm>
          <a:prstGeom prst="ellipse">
            <a:avLst/>
          </a:prstGeom>
          <a:solidFill>
            <a:srgbClr val="CFE0F8">
              <a:alpha val="92000"/>
            </a:srgbClr>
          </a:solidFill>
          <a:ln w="12700">
            <a:solidFill>
              <a:srgbClr val="CFE0F8">
                <a:alpha val="0"/>
              </a:srgbClr>
            </a:solidFill>
            <a:prstDash val="solid"/>
          </a:ln>
        </p:spPr>
      </p:sp>
      <p:sp>
        <p:nvSpPr>
          <p:cNvPr id="100" name="Shape 98"/>
          <p:cNvSpPr/>
          <p:nvPr/>
        </p:nvSpPr>
        <p:spPr>
          <a:xfrm>
            <a:off x="10963656" y="1481328"/>
            <a:ext cx="22860" cy="22860"/>
          </a:xfrm>
          <a:prstGeom prst="ellipse">
            <a:avLst/>
          </a:prstGeom>
          <a:solidFill>
            <a:srgbClr val="CFE0F8">
              <a:alpha val="92000"/>
            </a:srgbClr>
          </a:solidFill>
          <a:ln w="12700">
            <a:solidFill>
              <a:srgbClr val="CFE0F8">
                <a:alpha val="0"/>
              </a:srgbClr>
            </a:solidFill>
            <a:prstDash val="solid"/>
          </a:ln>
        </p:spPr>
      </p:sp>
      <p:sp>
        <p:nvSpPr>
          <p:cNvPr id="101" name="Shape 99"/>
          <p:cNvSpPr/>
          <p:nvPr/>
        </p:nvSpPr>
        <p:spPr>
          <a:xfrm>
            <a:off x="11164824" y="1481328"/>
            <a:ext cx="22860" cy="22860"/>
          </a:xfrm>
          <a:prstGeom prst="ellipse">
            <a:avLst/>
          </a:prstGeom>
          <a:solidFill>
            <a:srgbClr val="CFE0F8">
              <a:alpha val="92000"/>
            </a:srgbClr>
          </a:solidFill>
          <a:ln w="12700">
            <a:solidFill>
              <a:srgbClr val="CFE0F8">
                <a:alpha val="0"/>
              </a:srgbClr>
            </a:solidFill>
            <a:prstDash val="solid"/>
          </a:ln>
        </p:spPr>
      </p:sp>
      <p:sp>
        <p:nvSpPr>
          <p:cNvPr id="102" name="Shape 100"/>
          <p:cNvSpPr/>
          <p:nvPr/>
        </p:nvSpPr>
        <p:spPr>
          <a:xfrm>
            <a:off x="11365992" y="1481328"/>
            <a:ext cx="22860" cy="22860"/>
          </a:xfrm>
          <a:prstGeom prst="ellipse">
            <a:avLst/>
          </a:prstGeom>
          <a:solidFill>
            <a:srgbClr val="CFE0F8">
              <a:alpha val="92000"/>
            </a:srgbClr>
          </a:solidFill>
          <a:ln w="12700">
            <a:solidFill>
              <a:srgbClr val="CFE0F8">
                <a:alpha val="0"/>
              </a:srgbClr>
            </a:solidFill>
            <a:prstDash val="solid"/>
          </a:ln>
        </p:spPr>
      </p:sp>
      <p:sp>
        <p:nvSpPr>
          <p:cNvPr id="103" name="Shape 101"/>
          <p:cNvSpPr/>
          <p:nvPr/>
        </p:nvSpPr>
        <p:spPr>
          <a:xfrm>
            <a:off x="11567160" y="1481328"/>
            <a:ext cx="22860" cy="22860"/>
          </a:xfrm>
          <a:prstGeom prst="ellipse">
            <a:avLst/>
          </a:prstGeom>
          <a:solidFill>
            <a:srgbClr val="CFE0F8">
              <a:alpha val="92000"/>
            </a:srgbClr>
          </a:solidFill>
          <a:ln w="12700">
            <a:solidFill>
              <a:srgbClr val="CFE0F8">
                <a:alpha val="0"/>
              </a:srgbClr>
            </a:solidFill>
            <a:prstDash val="solid"/>
          </a:ln>
        </p:spPr>
      </p:sp>
      <p:sp>
        <p:nvSpPr>
          <p:cNvPr id="104" name="Shape 102"/>
          <p:cNvSpPr/>
          <p:nvPr/>
        </p:nvSpPr>
        <p:spPr>
          <a:xfrm>
            <a:off x="11768328" y="1481328"/>
            <a:ext cx="22860" cy="22860"/>
          </a:xfrm>
          <a:prstGeom prst="ellipse">
            <a:avLst/>
          </a:prstGeom>
          <a:solidFill>
            <a:srgbClr val="CFE0F8">
              <a:alpha val="92000"/>
            </a:srgbClr>
          </a:solidFill>
          <a:ln w="12700">
            <a:solidFill>
              <a:srgbClr val="CFE0F8">
                <a:alpha val="0"/>
              </a:srgbClr>
            </a:solidFill>
            <a:prstDash val="solid"/>
          </a:ln>
        </p:spPr>
      </p:sp>
      <p:sp>
        <p:nvSpPr>
          <p:cNvPr id="105" name="Shape 103"/>
          <p:cNvSpPr/>
          <p:nvPr/>
        </p:nvSpPr>
        <p:spPr>
          <a:xfrm>
            <a:off x="11969496" y="1481328"/>
            <a:ext cx="22860" cy="22860"/>
          </a:xfrm>
          <a:prstGeom prst="ellipse">
            <a:avLst/>
          </a:prstGeom>
          <a:solidFill>
            <a:srgbClr val="CFE0F8">
              <a:alpha val="92000"/>
            </a:srgbClr>
          </a:solidFill>
          <a:ln w="12700">
            <a:solidFill>
              <a:srgbClr val="CFE0F8">
                <a:alpha val="0"/>
              </a:srgbClr>
            </a:solidFill>
            <a:prstDash val="solid"/>
          </a:ln>
        </p:spPr>
      </p:sp>
      <p:sp>
        <p:nvSpPr>
          <p:cNvPr id="106" name="Text 104"/>
          <p:cNvSpPr/>
          <p:nvPr/>
        </p:nvSpPr>
        <p:spPr>
          <a:xfrm>
            <a:off x="457200" y="365760"/>
            <a:ext cx="11274552" cy="201168"/>
          </a:xfrm>
          <a:prstGeom prst="rect">
            <a:avLst/>
          </a:prstGeom>
          <a:noFill/>
          <a:ln/>
        </p:spPr>
        <p:txBody>
          <a:bodyPr wrap="square" lIns="0" tIns="0" rIns="0" bIns="0" rtlCol="0" anchor="ctr"/>
          <a:lstStyle/>
          <a:p>
            <a:pPr indent="0" marL="0">
              <a:buNone/>
            </a:pPr>
            <a:r>
              <a:rPr lang="en-US" sz="950" b="1" spc="150" kern="0" dirty="0">
                <a:solidFill>
                  <a:srgbClr val="0052CC"/>
                </a:solidFill>
                <a:latin typeface="Arial" pitchFamily="34" charset="0"/>
                <a:ea typeface="Arial" pitchFamily="34" charset="-122"/>
                <a:cs typeface="Arial" pitchFamily="34" charset="-120"/>
              </a:rPr>
              <a:t>PROCESS ADVISOR  ·  PROCESS ASSESSMENT REPORT</a:t>
            </a:r>
            <a:endParaRPr lang="en-US" sz="950" dirty="0"/>
          </a:p>
        </p:txBody>
      </p:sp>
      <p:sp>
        <p:nvSpPr>
          <p:cNvPr id="107" name="Text 105"/>
          <p:cNvSpPr/>
          <p:nvPr/>
        </p:nvSpPr>
        <p:spPr>
          <a:xfrm>
            <a:off x="457200" y="621792"/>
            <a:ext cx="11274552" cy="411480"/>
          </a:xfrm>
          <a:prstGeom prst="rect">
            <a:avLst/>
          </a:prstGeom>
          <a:noFill/>
          <a:ln/>
        </p:spPr>
        <p:txBody>
          <a:bodyPr wrap="square" lIns="0" tIns="0" rIns="0" bIns="0" rtlCol="0" anchor="t"/>
          <a:lstStyle/>
          <a:p>
            <a:pPr indent="0" marL="0">
              <a:buNone/>
            </a:pPr>
            <a:r>
              <a:rPr lang="en-US" sz="1850" b="1" dirty="0">
                <a:solidFill>
                  <a:srgbClr val="172B4D"/>
                </a:solidFill>
                <a:latin typeface="Arial" pitchFamily="34" charset="0"/>
                <a:ea typeface="Arial" pitchFamily="34" charset="-122"/>
                <a:cs typeface="Arial" pitchFamily="34" charset="-120"/>
              </a:rPr>
              <a:t>3. Curated Assessment Findings</a:t>
            </a:r>
            <a:endParaRPr lang="en-US" sz="1850" dirty="0"/>
          </a:p>
        </p:txBody>
      </p:sp>
      <p:sp>
        <p:nvSpPr>
          <p:cNvPr id="108" name="Shape 106"/>
          <p:cNvSpPr/>
          <p:nvPr/>
        </p:nvSpPr>
        <p:spPr>
          <a:xfrm>
            <a:off x="457200" y="1115568"/>
            <a:ext cx="960120" cy="41148"/>
          </a:xfrm>
          <a:prstGeom prst="rect">
            <a:avLst/>
          </a:prstGeom>
          <a:solidFill>
            <a:srgbClr val="1D7AFC"/>
          </a:solidFill>
          <a:ln w="12700">
            <a:solidFill>
              <a:srgbClr val="1D7AFC"/>
            </a:solidFill>
            <a:prstDash val="solid"/>
          </a:ln>
        </p:spPr>
      </p:sp>
      <p:sp>
        <p:nvSpPr>
          <p:cNvPr id="109" name="Shape 107"/>
          <p:cNvSpPr/>
          <p:nvPr/>
        </p:nvSpPr>
        <p:spPr>
          <a:xfrm>
            <a:off x="457200" y="1325880"/>
            <a:ext cx="5527548" cy="2404872"/>
          </a:xfrm>
          <a:prstGeom prst="roundRect">
            <a:avLst>
              <a:gd name="adj" fmla="val 1901"/>
            </a:avLst>
          </a:prstGeom>
          <a:solidFill>
            <a:srgbClr val="FFFFFF"/>
          </a:solidFill>
          <a:ln w="10160">
            <a:solidFill>
              <a:srgbClr val="E1E5EA"/>
            </a:solidFill>
            <a:prstDash val="solid"/>
          </a:ln>
          <a:effectLst>
            <a:outerShdw sx="100000" sy="100000" kx="0" ky="0" algn="bl" rotWithShape="0" blurRad="76200" dist="19050" dir="5400000">
              <a:srgbClr val="122A35">
                <a:alpha val="6000"/>
              </a:srgbClr>
            </a:outerShdw>
          </a:effectLst>
        </p:spPr>
      </p:sp>
      <p:sp>
        <p:nvSpPr>
          <p:cNvPr id="110" name="Shape 108"/>
          <p:cNvSpPr/>
          <p:nvPr/>
        </p:nvSpPr>
        <p:spPr>
          <a:xfrm>
            <a:off x="457200" y="1417320"/>
            <a:ext cx="45720" cy="2221992"/>
          </a:xfrm>
          <a:prstGeom prst="rect">
            <a:avLst/>
          </a:prstGeom>
          <a:solidFill>
            <a:srgbClr val="C9372C"/>
          </a:solidFill>
          <a:ln/>
        </p:spPr>
      </p:sp>
      <p:sp>
        <p:nvSpPr>
          <p:cNvPr id="111" name="Shape 109"/>
          <p:cNvSpPr/>
          <p:nvPr/>
        </p:nvSpPr>
        <p:spPr>
          <a:xfrm>
            <a:off x="658368" y="1490472"/>
            <a:ext cx="274320" cy="274320"/>
          </a:xfrm>
          <a:prstGeom prst="ellipse">
            <a:avLst/>
          </a:prstGeom>
          <a:solidFill>
            <a:srgbClr val="0052CC"/>
          </a:solidFill>
          <a:ln/>
        </p:spPr>
      </p:sp>
      <p:sp>
        <p:nvSpPr>
          <p:cNvPr id="112" name="Text 110"/>
          <p:cNvSpPr/>
          <p:nvPr/>
        </p:nvSpPr>
        <p:spPr>
          <a:xfrm>
            <a:off x="658368" y="1490472"/>
            <a:ext cx="274320" cy="274320"/>
          </a:xfrm>
          <a:prstGeom prst="rect">
            <a:avLst/>
          </a:prstGeom>
          <a:noFill/>
          <a:ln/>
        </p:spPr>
        <p:txBody>
          <a:bodyPr wrap="square" lIns="0" tIns="0" rIns="0" bIns="0" rtlCol="0" anchor="ctr"/>
          <a:lstStyle/>
          <a:p>
            <a:pPr algn="ctr" indent="0" marL="0">
              <a:buNone/>
            </a:pPr>
            <a:r>
              <a:rPr lang="en-US" sz="1050" b="1" dirty="0">
                <a:solidFill>
                  <a:srgbClr val="FFFFFF"/>
                </a:solidFill>
                <a:latin typeface="Arial" pitchFamily="34" charset="0"/>
                <a:ea typeface="Arial" pitchFamily="34" charset="-122"/>
                <a:cs typeface="Arial" pitchFamily="34" charset="-120"/>
              </a:rPr>
              <a:t>1</a:t>
            </a:r>
            <a:endParaRPr lang="en-US" sz="1050" dirty="0"/>
          </a:p>
        </p:txBody>
      </p:sp>
      <p:sp>
        <p:nvSpPr>
          <p:cNvPr id="113" name="Text 111"/>
          <p:cNvSpPr/>
          <p:nvPr/>
        </p:nvSpPr>
        <p:spPr>
          <a:xfrm>
            <a:off x="1024128" y="1444752"/>
            <a:ext cx="3835908" cy="420624"/>
          </a:xfrm>
          <a:prstGeom prst="rect">
            <a:avLst/>
          </a:prstGeom>
          <a:noFill/>
          <a:ln/>
        </p:spPr>
        <p:txBody>
          <a:bodyPr wrap="square" lIns="0" tIns="0" rIns="0" bIns="0" rtlCol="0" anchor="t"/>
          <a:lstStyle/>
          <a:p>
            <a:pPr indent="0" marL="0">
              <a:lnSpc>
                <a:spcPts val="1200"/>
              </a:lnSpc>
              <a:buNone/>
            </a:pPr>
            <a:r>
              <a:rPr lang="en-US" sz="1060" b="1" dirty="0">
                <a:solidFill>
                  <a:srgbClr val="172B4D"/>
                </a:solidFill>
                <a:latin typeface="Arial" pitchFamily="34" charset="0"/>
                <a:ea typeface="Arial" pitchFamily="34" charset="-122"/>
                <a:cs typeface="Arial" pitchFamily="34" charset="-120"/>
              </a:rPr>
              <a:t>Administrative delay dominates incident resolution</a:t>
            </a:r>
            <a:endParaRPr lang="en-US" sz="1060" dirty="0"/>
          </a:p>
        </p:txBody>
      </p:sp>
      <p:sp>
        <p:nvSpPr>
          <p:cNvPr id="114" name="Text 112"/>
          <p:cNvSpPr/>
          <p:nvPr/>
        </p:nvSpPr>
        <p:spPr>
          <a:xfrm>
            <a:off x="4887468" y="1453896"/>
            <a:ext cx="896112" cy="292608"/>
          </a:xfrm>
          <a:prstGeom prst="roundRect">
            <a:avLst>
              <a:gd name="adj" fmla="val 25000"/>
            </a:avLst>
          </a:prstGeom>
          <a:solidFill>
            <a:srgbClr val="FFECEB"/>
          </a:solidFill>
          <a:ln/>
        </p:spPr>
        <p:txBody>
          <a:bodyPr wrap="square" lIns="0" tIns="0" rIns="0" bIns="0" rtlCol="0" anchor="ctr"/>
          <a:lstStyle/>
          <a:p>
            <a:pPr algn="ctr" indent="0" marL="0">
              <a:buNone/>
            </a:pPr>
            <a:r>
              <a:rPr lang="en-US" sz="950" b="1" dirty="0">
                <a:solidFill>
                  <a:srgbClr val="C9372C"/>
                </a:solidFill>
                <a:latin typeface="Arial" pitchFamily="34" charset="0"/>
                <a:ea typeface="Arial" pitchFamily="34" charset="-122"/>
                <a:cs typeface="Arial" pitchFamily="34" charset="-120"/>
              </a:rPr>
              <a:t>Critical</a:t>
            </a:r>
            <a:endParaRPr lang="en-US" sz="950" dirty="0"/>
          </a:p>
        </p:txBody>
      </p:sp>
      <p:sp>
        <p:nvSpPr>
          <p:cNvPr id="115" name="Text 113"/>
          <p:cNvSpPr/>
          <p:nvPr/>
        </p:nvSpPr>
        <p:spPr>
          <a:xfrm>
            <a:off x="676656" y="2039112"/>
            <a:ext cx="5088636" cy="201168"/>
          </a:xfrm>
          <a:prstGeom prst="rect">
            <a:avLst/>
          </a:prstGeom>
          <a:noFill/>
          <a:ln/>
        </p:spPr>
        <p:txBody>
          <a:bodyPr wrap="square" lIns="0" tIns="0" rIns="0" bIns="0" rtlCol="0" anchor="ctr"/>
          <a:lstStyle/>
          <a:p>
            <a:pPr indent="0" marL="0">
              <a:buNone/>
            </a:pPr>
            <a:r>
              <a:rPr lang="en-US" sz="850" b="1" spc="120" kern="0" dirty="0">
                <a:solidFill>
                  <a:srgbClr val="626F86"/>
                </a:solidFill>
                <a:latin typeface="Arial" pitchFamily="34" charset="0"/>
                <a:ea typeface="Arial" pitchFamily="34" charset="-122"/>
                <a:cs typeface="Arial" pitchFamily="34" charset="-120"/>
              </a:rPr>
              <a:t>EVIDENCE</a:t>
            </a:r>
            <a:endParaRPr lang="en-US" sz="850" dirty="0"/>
          </a:p>
        </p:txBody>
      </p:sp>
      <p:sp>
        <p:nvSpPr>
          <p:cNvPr id="116" name="Text 114"/>
          <p:cNvSpPr/>
          <p:nvPr/>
        </p:nvSpPr>
        <p:spPr>
          <a:xfrm>
            <a:off x="676656" y="2249424"/>
            <a:ext cx="5088636" cy="530352"/>
          </a:xfrm>
          <a:prstGeom prst="rect">
            <a:avLst/>
          </a:prstGeom>
          <a:noFill/>
          <a:ln/>
        </p:spPr>
        <p:txBody>
          <a:bodyPr wrap="square" lIns="0" tIns="0" rIns="0" bIns="0" rtlCol="0" anchor="ctr"/>
          <a:lstStyle/>
          <a:p>
            <a:pPr indent="0" marL="0">
              <a:lnSpc>
                <a:spcPts val="1150"/>
              </a:lnSpc>
              <a:buNone/>
            </a:pPr>
            <a:r>
              <a:rPr lang="en-US" sz="890" dirty="0">
                <a:solidFill>
                  <a:srgbClr val="44546F"/>
                </a:solidFill>
                <a:latin typeface="Arial" pitchFamily="34" charset="0"/>
                <a:ea typeface="Arial" pitchFamily="34" charset="-122"/>
                <a:cs typeface="Arial" pitchFamily="34" charset="-120"/>
              </a:rPr>
              <a:t>Process Health 13.0% flow efficiency, meaning most elapsed time is not active work.; Administrative delay after work completion is called out as the largest bottleneck, averaging about 160 hours.; Average resolution performance is materially…</a:t>
            </a:r>
            <a:endParaRPr lang="en-US" sz="890" dirty="0"/>
          </a:p>
        </p:txBody>
      </p:sp>
      <p:sp>
        <p:nvSpPr>
          <p:cNvPr id="117" name="Text 115"/>
          <p:cNvSpPr/>
          <p:nvPr/>
        </p:nvSpPr>
        <p:spPr>
          <a:xfrm>
            <a:off x="676656" y="2898648"/>
            <a:ext cx="5088636" cy="201168"/>
          </a:xfrm>
          <a:prstGeom prst="rect">
            <a:avLst/>
          </a:prstGeom>
          <a:noFill/>
          <a:ln/>
        </p:spPr>
        <p:txBody>
          <a:bodyPr wrap="square" lIns="0" tIns="0" rIns="0" bIns="0" rtlCol="0" anchor="ctr"/>
          <a:lstStyle/>
          <a:p>
            <a:pPr indent="0" marL="0">
              <a:buNone/>
            </a:pPr>
            <a:r>
              <a:rPr lang="en-US" sz="850" b="1" spc="120" kern="0" dirty="0">
                <a:solidFill>
                  <a:srgbClr val="1D7AFC"/>
                </a:solidFill>
                <a:latin typeface="Arial" pitchFamily="34" charset="0"/>
                <a:ea typeface="Arial" pitchFamily="34" charset="-122"/>
                <a:cs typeface="Arial" pitchFamily="34" charset="-120"/>
              </a:rPr>
              <a:t>RECOMMENDED RESPONSE</a:t>
            </a:r>
            <a:endParaRPr lang="en-US" sz="850" dirty="0"/>
          </a:p>
        </p:txBody>
      </p:sp>
      <p:sp>
        <p:nvSpPr>
          <p:cNvPr id="118" name="Text 116"/>
          <p:cNvSpPr/>
          <p:nvPr/>
        </p:nvSpPr>
        <p:spPr>
          <a:xfrm>
            <a:off x="676656" y="3108960"/>
            <a:ext cx="5088636" cy="576072"/>
          </a:xfrm>
          <a:prstGeom prst="rect">
            <a:avLst/>
          </a:prstGeom>
          <a:noFill/>
          <a:ln/>
        </p:spPr>
        <p:txBody>
          <a:bodyPr wrap="square" lIns="0" tIns="0" rIns="0" bIns="0" rtlCol="0" anchor="ctr"/>
          <a:lstStyle/>
          <a:p>
            <a:pPr indent="0" marL="0">
              <a:lnSpc>
                <a:spcPts val="1180"/>
              </a:lnSpc>
              <a:buNone/>
            </a:pPr>
            <a:r>
              <a:rPr lang="en-US" sz="900" dirty="0">
                <a:solidFill>
                  <a:srgbClr val="1D7AFC"/>
                </a:solidFill>
                <a:latin typeface="Arial" pitchFamily="34" charset="0"/>
                <a:ea typeface="Arial" pitchFamily="34" charset="-122"/>
                <a:cs typeface="Arial" pitchFamily="34" charset="-120"/>
              </a:rPr>
              <a:t>Separate technical resolution from closure administration and redesign the post-resolution states so completed incidents do not sit idle.</a:t>
            </a:r>
            <a:endParaRPr lang="en-US" sz="900" dirty="0"/>
          </a:p>
        </p:txBody>
      </p:sp>
      <p:sp>
        <p:nvSpPr>
          <p:cNvPr id="119" name="Shape 117"/>
          <p:cNvSpPr/>
          <p:nvPr/>
        </p:nvSpPr>
        <p:spPr>
          <a:xfrm>
            <a:off x="6204204" y="1325880"/>
            <a:ext cx="5527548" cy="2404872"/>
          </a:xfrm>
          <a:prstGeom prst="roundRect">
            <a:avLst>
              <a:gd name="adj" fmla="val 1901"/>
            </a:avLst>
          </a:prstGeom>
          <a:solidFill>
            <a:srgbClr val="FFFFFF"/>
          </a:solidFill>
          <a:ln w="10160">
            <a:solidFill>
              <a:srgbClr val="E1E5EA"/>
            </a:solidFill>
            <a:prstDash val="solid"/>
          </a:ln>
          <a:effectLst>
            <a:outerShdw sx="100000" sy="100000" kx="0" ky="0" algn="bl" rotWithShape="0" blurRad="76200" dist="19050" dir="5400000">
              <a:srgbClr val="122A35">
                <a:alpha val="6000"/>
              </a:srgbClr>
            </a:outerShdw>
          </a:effectLst>
        </p:spPr>
      </p:sp>
      <p:sp>
        <p:nvSpPr>
          <p:cNvPr id="120" name="Shape 118"/>
          <p:cNvSpPr/>
          <p:nvPr/>
        </p:nvSpPr>
        <p:spPr>
          <a:xfrm>
            <a:off x="6204204" y="1417320"/>
            <a:ext cx="45720" cy="2221992"/>
          </a:xfrm>
          <a:prstGeom prst="rect">
            <a:avLst/>
          </a:prstGeom>
          <a:solidFill>
            <a:srgbClr val="A54800"/>
          </a:solidFill>
          <a:ln/>
        </p:spPr>
      </p:sp>
      <p:sp>
        <p:nvSpPr>
          <p:cNvPr id="121" name="Shape 119"/>
          <p:cNvSpPr/>
          <p:nvPr/>
        </p:nvSpPr>
        <p:spPr>
          <a:xfrm>
            <a:off x="6405372" y="1490472"/>
            <a:ext cx="274320" cy="274320"/>
          </a:xfrm>
          <a:prstGeom prst="ellipse">
            <a:avLst/>
          </a:prstGeom>
          <a:solidFill>
            <a:srgbClr val="0052CC"/>
          </a:solidFill>
          <a:ln/>
        </p:spPr>
      </p:sp>
      <p:sp>
        <p:nvSpPr>
          <p:cNvPr id="122" name="Text 120"/>
          <p:cNvSpPr/>
          <p:nvPr/>
        </p:nvSpPr>
        <p:spPr>
          <a:xfrm>
            <a:off x="6405372" y="1490472"/>
            <a:ext cx="274320" cy="274320"/>
          </a:xfrm>
          <a:prstGeom prst="rect">
            <a:avLst/>
          </a:prstGeom>
          <a:noFill/>
          <a:ln/>
        </p:spPr>
        <p:txBody>
          <a:bodyPr wrap="square" lIns="0" tIns="0" rIns="0" bIns="0" rtlCol="0" anchor="ctr"/>
          <a:lstStyle/>
          <a:p>
            <a:pPr algn="ctr" indent="0" marL="0">
              <a:buNone/>
            </a:pPr>
            <a:r>
              <a:rPr lang="en-US" sz="1050" b="1" dirty="0">
                <a:solidFill>
                  <a:srgbClr val="FFFFFF"/>
                </a:solidFill>
                <a:latin typeface="Arial" pitchFamily="34" charset="0"/>
                <a:ea typeface="Arial" pitchFamily="34" charset="-122"/>
                <a:cs typeface="Arial" pitchFamily="34" charset="-120"/>
              </a:rPr>
              <a:t>2</a:t>
            </a:r>
            <a:endParaRPr lang="en-US" sz="1050" dirty="0"/>
          </a:p>
        </p:txBody>
      </p:sp>
      <p:sp>
        <p:nvSpPr>
          <p:cNvPr id="123" name="Text 121"/>
          <p:cNvSpPr/>
          <p:nvPr/>
        </p:nvSpPr>
        <p:spPr>
          <a:xfrm>
            <a:off x="6771132" y="1444752"/>
            <a:ext cx="3835908" cy="420624"/>
          </a:xfrm>
          <a:prstGeom prst="rect">
            <a:avLst/>
          </a:prstGeom>
          <a:noFill/>
          <a:ln/>
        </p:spPr>
        <p:txBody>
          <a:bodyPr wrap="square" lIns="0" tIns="0" rIns="0" bIns="0" rtlCol="0" anchor="t"/>
          <a:lstStyle/>
          <a:p>
            <a:pPr indent="0" marL="0">
              <a:lnSpc>
                <a:spcPts val="1200"/>
              </a:lnSpc>
              <a:buNone/>
            </a:pPr>
            <a:r>
              <a:rPr lang="en-US" sz="1060" b="1" dirty="0">
                <a:solidFill>
                  <a:srgbClr val="172B4D"/>
                </a:solidFill>
                <a:latin typeface="Arial" pitchFamily="34" charset="0"/>
                <a:ea typeface="Arial" pitchFamily="34" charset="-122"/>
                <a:cs typeface="Arial" pitchFamily="34" charset="-120"/>
              </a:rPr>
              <a:t>Incident workflow is highly fragmented</a:t>
            </a:r>
            <a:endParaRPr lang="en-US" sz="1060" dirty="0"/>
          </a:p>
        </p:txBody>
      </p:sp>
      <p:sp>
        <p:nvSpPr>
          <p:cNvPr id="124" name="Text 122"/>
          <p:cNvSpPr/>
          <p:nvPr/>
        </p:nvSpPr>
        <p:spPr>
          <a:xfrm>
            <a:off x="10634472" y="1453896"/>
            <a:ext cx="822960" cy="292608"/>
          </a:xfrm>
          <a:prstGeom prst="roundRect">
            <a:avLst>
              <a:gd name="adj" fmla="val 25000"/>
            </a:avLst>
          </a:prstGeom>
          <a:solidFill>
            <a:srgbClr val="FFF3EB"/>
          </a:solidFill>
          <a:ln/>
        </p:spPr>
        <p:txBody>
          <a:bodyPr wrap="square" lIns="0" tIns="0" rIns="0" bIns="0" rtlCol="0" anchor="ctr"/>
          <a:lstStyle/>
          <a:p>
            <a:pPr algn="ctr" indent="0" marL="0">
              <a:buNone/>
            </a:pPr>
            <a:r>
              <a:rPr lang="en-US" sz="950" b="1" dirty="0">
                <a:solidFill>
                  <a:srgbClr val="A54800"/>
                </a:solidFill>
                <a:latin typeface="Arial" pitchFamily="34" charset="0"/>
                <a:ea typeface="Arial" pitchFamily="34" charset="-122"/>
                <a:cs typeface="Arial" pitchFamily="34" charset="-120"/>
              </a:rPr>
              <a:t>High</a:t>
            </a:r>
            <a:endParaRPr lang="en-US" sz="950" dirty="0"/>
          </a:p>
        </p:txBody>
      </p:sp>
      <p:sp>
        <p:nvSpPr>
          <p:cNvPr id="125" name="Text 123"/>
          <p:cNvSpPr/>
          <p:nvPr/>
        </p:nvSpPr>
        <p:spPr>
          <a:xfrm>
            <a:off x="6423660" y="2039112"/>
            <a:ext cx="5088636" cy="201168"/>
          </a:xfrm>
          <a:prstGeom prst="rect">
            <a:avLst/>
          </a:prstGeom>
          <a:noFill/>
          <a:ln/>
        </p:spPr>
        <p:txBody>
          <a:bodyPr wrap="square" lIns="0" tIns="0" rIns="0" bIns="0" rtlCol="0" anchor="ctr"/>
          <a:lstStyle/>
          <a:p>
            <a:pPr indent="0" marL="0">
              <a:buNone/>
            </a:pPr>
            <a:r>
              <a:rPr lang="en-US" sz="850" b="1" spc="120" kern="0" dirty="0">
                <a:solidFill>
                  <a:srgbClr val="626F86"/>
                </a:solidFill>
                <a:latin typeface="Arial" pitchFamily="34" charset="0"/>
                <a:ea typeface="Arial" pitchFamily="34" charset="-122"/>
                <a:cs typeface="Arial" pitchFamily="34" charset="-120"/>
              </a:rPr>
              <a:t>EVIDENCE</a:t>
            </a:r>
            <a:endParaRPr lang="en-US" sz="850" dirty="0"/>
          </a:p>
        </p:txBody>
      </p:sp>
      <p:sp>
        <p:nvSpPr>
          <p:cNvPr id="126" name="Text 124"/>
          <p:cNvSpPr/>
          <p:nvPr/>
        </p:nvSpPr>
        <p:spPr>
          <a:xfrm>
            <a:off x="6423660" y="2249424"/>
            <a:ext cx="5088636" cy="530352"/>
          </a:xfrm>
          <a:prstGeom prst="rect">
            <a:avLst/>
          </a:prstGeom>
          <a:noFill/>
          <a:ln/>
        </p:spPr>
        <p:txBody>
          <a:bodyPr wrap="square" lIns="0" tIns="0" rIns="0" bIns="0" rtlCol="0" anchor="ctr"/>
          <a:lstStyle/>
          <a:p>
            <a:pPr indent="0" marL="0">
              <a:lnSpc>
                <a:spcPts val="1150"/>
              </a:lnSpc>
              <a:buNone/>
            </a:pPr>
            <a:r>
              <a:rPr lang="en-US" sz="890" dirty="0">
                <a:solidFill>
                  <a:srgbClr val="44546F"/>
                </a:solidFill>
                <a:latin typeface="Arial" pitchFamily="34" charset="0"/>
                <a:ea typeface="Arial" pitchFamily="34" charset="-122"/>
                <a:cs typeface="Arial" pitchFamily="34" charset="-120"/>
              </a:rPr>
              <a:t>Process Health identifies 164 different process paths for the incident sample.; The same assessment reports a 40.0% rework rate.; High path variation makes root-cause analysis, SLA management and automation targeting harder.</a:t>
            </a:r>
            <a:endParaRPr lang="en-US" sz="890" dirty="0"/>
          </a:p>
        </p:txBody>
      </p:sp>
      <p:sp>
        <p:nvSpPr>
          <p:cNvPr id="127" name="Text 125"/>
          <p:cNvSpPr/>
          <p:nvPr/>
        </p:nvSpPr>
        <p:spPr>
          <a:xfrm>
            <a:off x="6423660" y="2898648"/>
            <a:ext cx="5088636" cy="201168"/>
          </a:xfrm>
          <a:prstGeom prst="rect">
            <a:avLst/>
          </a:prstGeom>
          <a:noFill/>
          <a:ln/>
        </p:spPr>
        <p:txBody>
          <a:bodyPr wrap="square" lIns="0" tIns="0" rIns="0" bIns="0" rtlCol="0" anchor="ctr"/>
          <a:lstStyle/>
          <a:p>
            <a:pPr indent="0" marL="0">
              <a:buNone/>
            </a:pPr>
            <a:r>
              <a:rPr lang="en-US" sz="850" b="1" spc="120" kern="0" dirty="0">
                <a:solidFill>
                  <a:srgbClr val="1D7AFC"/>
                </a:solidFill>
                <a:latin typeface="Arial" pitchFamily="34" charset="0"/>
                <a:ea typeface="Arial" pitchFamily="34" charset="-122"/>
                <a:cs typeface="Arial" pitchFamily="34" charset="-120"/>
              </a:rPr>
              <a:t>RECOMMENDED RESPONSE</a:t>
            </a:r>
            <a:endParaRPr lang="en-US" sz="850" dirty="0"/>
          </a:p>
        </p:txBody>
      </p:sp>
      <p:sp>
        <p:nvSpPr>
          <p:cNvPr id="128" name="Text 126"/>
          <p:cNvSpPr/>
          <p:nvPr/>
        </p:nvSpPr>
        <p:spPr>
          <a:xfrm>
            <a:off x="6423660" y="3108960"/>
            <a:ext cx="5088636" cy="576072"/>
          </a:xfrm>
          <a:prstGeom prst="rect">
            <a:avLst/>
          </a:prstGeom>
          <a:noFill/>
          <a:ln/>
        </p:spPr>
        <p:txBody>
          <a:bodyPr wrap="square" lIns="0" tIns="0" rIns="0" bIns="0" rtlCol="0" anchor="ctr"/>
          <a:lstStyle/>
          <a:p>
            <a:pPr indent="0" marL="0">
              <a:lnSpc>
                <a:spcPts val="1180"/>
              </a:lnSpc>
              <a:buNone/>
            </a:pPr>
            <a:r>
              <a:rPr lang="en-US" sz="900" dirty="0">
                <a:solidFill>
                  <a:srgbClr val="1D7AFC"/>
                </a:solidFill>
                <a:latin typeface="Arial" pitchFamily="34" charset="0"/>
                <a:ea typeface="Arial" pitchFamily="34" charset="-122"/>
                <a:cs typeface="Arial" pitchFamily="34" charset="-120"/>
              </a:rPr>
              <a:t>Define a smaller set of standard incident pathways and remove avoidable status loops.</a:t>
            </a:r>
            <a:endParaRPr lang="en-US" sz="900" dirty="0"/>
          </a:p>
        </p:txBody>
      </p:sp>
      <p:sp>
        <p:nvSpPr>
          <p:cNvPr id="129" name="Shape 127"/>
          <p:cNvSpPr/>
          <p:nvPr/>
        </p:nvSpPr>
        <p:spPr>
          <a:xfrm>
            <a:off x="457200" y="3950208"/>
            <a:ext cx="5527548" cy="2404872"/>
          </a:xfrm>
          <a:prstGeom prst="roundRect">
            <a:avLst>
              <a:gd name="adj" fmla="val 1901"/>
            </a:avLst>
          </a:prstGeom>
          <a:solidFill>
            <a:srgbClr val="FFFFFF"/>
          </a:solidFill>
          <a:ln w="10160">
            <a:solidFill>
              <a:srgbClr val="E1E5EA"/>
            </a:solidFill>
            <a:prstDash val="solid"/>
          </a:ln>
          <a:effectLst>
            <a:outerShdw sx="100000" sy="100000" kx="0" ky="0" algn="bl" rotWithShape="0" blurRad="76200" dist="19050" dir="5400000">
              <a:srgbClr val="122A35">
                <a:alpha val="6000"/>
              </a:srgbClr>
            </a:outerShdw>
          </a:effectLst>
        </p:spPr>
      </p:sp>
      <p:sp>
        <p:nvSpPr>
          <p:cNvPr id="130" name="Shape 128"/>
          <p:cNvSpPr/>
          <p:nvPr/>
        </p:nvSpPr>
        <p:spPr>
          <a:xfrm>
            <a:off x="457200" y="4041648"/>
            <a:ext cx="45720" cy="2221992"/>
          </a:xfrm>
          <a:prstGeom prst="rect">
            <a:avLst/>
          </a:prstGeom>
          <a:solidFill>
            <a:srgbClr val="A54800"/>
          </a:solidFill>
          <a:ln/>
        </p:spPr>
      </p:sp>
      <p:sp>
        <p:nvSpPr>
          <p:cNvPr id="131" name="Shape 129"/>
          <p:cNvSpPr/>
          <p:nvPr/>
        </p:nvSpPr>
        <p:spPr>
          <a:xfrm>
            <a:off x="658368" y="4114800"/>
            <a:ext cx="274320" cy="274320"/>
          </a:xfrm>
          <a:prstGeom prst="ellipse">
            <a:avLst/>
          </a:prstGeom>
          <a:solidFill>
            <a:srgbClr val="0052CC"/>
          </a:solidFill>
          <a:ln/>
        </p:spPr>
      </p:sp>
      <p:sp>
        <p:nvSpPr>
          <p:cNvPr id="132" name="Text 130"/>
          <p:cNvSpPr/>
          <p:nvPr/>
        </p:nvSpPr>
        <p:spPr>
          <a:xfrm>
            <a:off x="658368" y="4114800"/>
            <a:ext cx="274320" cy="274320"/>
          </a:xfrm>
          <a:prstGeom prst="rect">
            <a:avLst/>
          </a:prstGeom>
          <a:noFill/>
          <a:ln/>
        </p:spPr>
        <p:txBody>
          <a:bodyPr wrap="square" lIns="0" tIns="0" rIns="0" bIns="0" rtlCol="0" anchor="ctr"/>
          <a:lstStyle/>
          <a:p>
            <a:pPr algn="ctr" indent="0" marL="0">
              <a:buNone/>
            </a:pPr>
            <a:r>
              <a:rPr lang="en-US" sz="1050" b="1" dirty="0">
                <a:solidFill>
                  <a:srgbClr val="FFFFFF"/>
                </a:solidFill>
                <a:latin typeface="Arial" pitchFamily="34" charset="0"/>
                <a:ea typeface="Arial" pitchFamily="34" charset="-122"/>
                <a:cs typeface="Arial" pitchFamily="34" charset="-120"/>
              </a:rPr>
              <a:t>3</a:t>
            </a:r>
            <a:endParaRPr lang="en-US" sz="1050" dirty="0"/>
          </a:p>
        </p:txBody>
      </p:sp>
      <p:sp>
        <p:nvSpPr>
          <p:cNvPr id="133" name="Text 131"/>
          <p:cNvSpPr/>
          <p:nvPr/>
        </p:nvSpPr>
        <p:spPr>
          <a:xfrm>
            <a:off x="1024128" y="4069080"/>
            <a:ext cx="3835908" cy="420624"/>
          </a:xfrm>
          <a:prstGeom prst="rect">
            <a:avLst/>
          </a:prstGeom>
          <a:noFill/>
          <a:ln/>
        </p:spPr>
        <p:txBody>
          <a:bodyPr wrap="square" lIns="0" tIns="0" rIns="0" bIns="0" rtlCol="0" anchor="t"/>
          <a:lstStyle/>
          <a:p>
            <a:pPr indent="0" marL="0">
              <a:lnSpc>
                <a:spcPts val="1200"/>
              </a:lnSpc>
              <a:buNone/>
            </a:pPr>
            <a:r>
              <a:rPr lang="en-US" sz="1060" b="1" dirty="0">
                <a:solidFill>
                  <a:srgbClr val="172B4D"/>
                </a:solidFill>
                <a:latin typeface="Arial" pitchFamily="34" charset="0"/>
                <a:ea typeface="Arial" pitchFamily="34" charset="-122"/>
                <a:cs typeface="Arial" pitchFamily="34" charset="-120"/>
              </a:rPr>
              <a:t>Rework is creating avoidable effort and inconsistent outcomes</a:t>
            </a:r>
            <a:endParaRPr lang="en-US" sz="1060" dirty="0"/>
          </a:p>
        </p:txBody>
      </p:sp>
      <p:sp>
        <p:nvSpPr>
          <p:cNvPr id="134" name="Text 132"/>
          <p:cNvSpPr/>
          <p:nvPr/>
        </p:nvSpPr>
        <p:spPr>
          <a:xfrm>
            <a:off x="4887468" y="4078224"/>
            <a:ext cx="822960" cy="292608"/>
          </a:xfrm>
          <a:prstGeom prst="roundRect">
            <a:avLst>
              <a:gd name="adj" fmla="val 25000"/>
            </a:avLst>
          </a:prstGeom>
          <a:solidFill>
            <a:srgbClr val="FFF3EB"/>
          </a:solidFill>
          <a:ln/>
        </p:spPr>
        <p:txBody>
          <a:bodyPr wrap="square" lIns="0" tIns="0" rIns="0" bIns="0" rtlCol="0" anchor="ctr"/>
          <a:lstStyle/>
          <a:p>
            <a:pPr algn="ctr" indent="0" marL="0">
              <a:buNone/>
            </a:pPr>
            <a:r>
              <a:rPr lang="en-US" sz="950" b="1" dirty="0">
                <a:solidFill>
                  <a:srgbClr val="A54800"/>
                </a:solidFill>
                <a:latin typeface="Arial" pitchFamily="34" charset="0"/>
                <a:ea typeface="Arial" pitchFamily="34" charset="-122"/>
                <a:cs typeface="Arial" pitchFamily="34" charset="-120"/>
              </a:rPr>
              <a:t>High</a:t>
            </a:r>
            <a:endParaRPr lang="en-US" sz="950" dirty="0"/>
          </a:p>
        </p:txBody>
      </p:sp>
      <p:sp>
        <p:nvSpPr>
          <p:cNvPr id="135" name="Text 133"/>
          <p:cNvSpPr/>
          <p:nvPr/>
        </p:nvSpPr>
        <p:spPr>
          <a:xfrm>
            <a:off x="676656" y="4663440"/>
            <a:ext cx="5088636" cy="201168"/>
          </a:xfrm>
          <a:prstGeom prst="rect">
            <a:avLst/>
          </a:prstGeom>
          <a:noFill/>
          <a:ln/>
        </p:spPr>
        <p:txBody>
          <a:bodyPr wrap="square" lIns="0" tIns="0" rIns="0" bIns="0" rtlCol="0" anchor="ctr"/>
          <a:lstStyle/>
          <a:p>
            <a:pPr indent="0" marL="0">
              <a:buNone/>
            </a:pPr>
            <a:r>
              <a:rPr lang="en-US" sz="850" b="1" spc="120" kern="0" dirty="0">
                <a:solidFill>
                  <a:srgbClr val="626F86"/>
                </a:solidFill>
                <a:latin typeface="Arial" pitchFamily="34" charset="0"/>
                <a:ea typeface="Arial" pitchFamily="34" charset="-122"/>
                <a:cs typeface="Arial" pitchFamily="34" charset="-120"/>
              </a:rPr>
              <a:t>EVIDENCE</a:t>
            </a:r>
            <a:endParaRPr lang="en-US" sz="850" dirty="0"/>
          </a:p>
        </p:txBody>
      </p:sp>
      <p:sp>
        <p:nvSpPr>
          <p:cNvPr id="136" name="Text 134"/>
          <p:cNvSpPr/>
          <p:nvPr/>
        </p:nvSpPr>
        <p:spPr>
          <a:xfrm>
            <a:off x="676656" y="4873752"/>
            <a:ext cx="5088636" cy="530352"/>
          </a:xfrm>
          <a:prstGeom prst="rect">
            <a:avLst/>
          </a:prstGeom>
          <a:noFill/>
          <a:ln/>
        </p:spPr>
        <p:txBody>
          <a:bodyPr wrap="square" lIns="0" tIns="0" rIns="0" bIns="0" rtlCol="0" anchor="ctr"/>
          <a:lstStyle/>
          <a:p>
            <a:pPr indent="0" marL="0">
              <a:lnSpc>
                <a:spcPts val="1150"/>
              </a:lnSpc>
              <a:buNone/>
            </a:pPr>
            <a:r>
              <a:rPr lang="en-US" sz="890" dirty="0">
                <a:solidFill>
                  <a:srgbClr val="44546F"/>
                </a:solidFill>
                <a:latin typeface="Arial" pitchFamily="34" charset="0"/>
                <a:ea typeface="Arial" pitchFamily="34" charset="-122"/>
                <a:cs typeface="Arial" pitchFamily="34" charset="-120"/>
              </a:rPr>
              <a:t>Process Health reports a 40.0% rework rate for incidents.; The workflow has 164 process variants, suggesting repeated detours and non-standard handling.; Rework increases lead time and reduces predictability for operational teams.</a:t>
            </a:r>
            <a:endParaRPr lang="en-US" sz="890" dirty="0"/>
          </a:p>
        </p:txBody>
      </p:sp>
      <p:sp>
        <p:nvSpPr>
          <p:cNvPr id="137" name="Text 135"/>
          <p:cNvSpPr/>
          <p:nvPr/>
        </p:nvSpPr>
        <p:spPr>
          <a:xfrm>
            <a:off x="676656" y="5522976"/>
            <a:ext cx="5088636" cy="201168"/>
          </a:xfrm>
          <a:prstGeom prst="rect">
            <a:avLst/>
          </a:prstGeom>
          <a:noFill/>
          <a:ln/>
        </p:spPr>
        <p:txBody>
          <a:bodyPr wrap="square" lIns="0" tIns="0" rIns="0" bIns="0" rtlCol="0" anchor="ctr"/>
          <a:lstStyle/>
          <a:p>
            <a:pPr indent="0" marL="0">
              <a:buNone/>
            </a:pPr>
            <a:r>
              <a:rPr lang="en-US" sz="850" b="1" spc="120" kern="0" dirty="0">
                <a:solidFill>
                  <a:srgbClr val="1D7AFC"/>
                </a:solidFill>
                <a:latin typeface="Arial" pitchFamily="34" charset="0"/>
                <a:ea typeface="Arial" pitchFamily="34" charset="-122"/>
                <a:cs typeface="Arial" pitchFamily="34" charset="-120"/>
              </a:rPr>
              <a:t>RECOMMENDED RESPONSE</a:t>
            </a:r>
            <a:endParaRPr lang="en-US" sz="850" dirty="0"/>
          </a:p>
        </p:txBody>
      </p:sp>
      <p:sp>
        <p:nvSpPr>
          <p:cNvPr id="138" name="Text 136"/>
          <p:cNvSpPr/>
          <p:nvPr/>
        </p:nvSpPr>
        <p:spPr>
          <a:xfrm>
            <a:off x="676656" y="5733288"/>
            <a:ext cx="5088636" cy="576072"/>
          </a:xfrm>
          <a:prstGeom prst="rect">
            <a:avLst/>
          </a:prstGeom>
          <a:noFill/>
          <a:ln/>
        </p:spPr>
        <p:txBody>
          <a:bodyPr wrap="square" lIns="0" tIns="0" rIns="0" bIns="0" rtlCol="0" anchor="ctr"/>
          <a:lstStyle/>
          <a:p>
            <a:pPr indent="0" marL="0">
              <a:lnSpc>
                <a:spcPts val="1180"/>
              </a:lnSpc>
              <a:buNone/>
            </a:pPr>
            <a:r>
              <a:rPr lang="en-US" sz="900" dirty="0">
                <a:solidFill>
                  <a:srgbClr val="1D7AFC"/>
                </a:solidFill>
                <a:latin typeface="Arial" pitchFamily="34" charset="0"/>
                <a:ea typeface="Arial" pitchFamily="34" charset="-122"/>
                <a:cs typeface="Arial" pitchFamily="34" charset="-120"/>
              </a:rPr>
              <a:t>Identify the activities and segments with the highest rework signal, then address the underlying routing or closure-quality causes.</a:t>
            </a:r>
            <a:endParaRPr lang="en-US" sz="900" dirty="0"/>
          </a:p>
        </p:txBody>
      </p:sp>
      <p:sp>
        <p:nvSpPr>
          <p:cNvPr id="139" name="Shape 137"/>
          <p:cNvSpPr/>
          <p:nvPr/>
        </p:nvSpPr>
        <p:spPr>
          <a:xfrm>
            <a:off x="6204204" y="3950208"/>
            <a:ext cx="5527548" cy="2404872"/>
          </a:xfrm>
          <a:prstGeom prst="roundRect">
            <a:avLst>
              <a:gd name="adj" fmla="val 1901"/>
            </a:avLst>
          </a:prstGeom>
          <a:solidFill>
            <a:srgbClr val="FFFFFF"/>
          </a:solidFill>
          <a:ln w="10160">
            <a:solidFill>
              <a:srgbClr val="E1E5EA"/>
            </a:solidFill>
            <a:prstDash val="solid"/>
          </a:ln>
          <a:effectLst>
            <a:outerShdw sx="100000" sy="100000" kx="0" ky="0" algn="bl" rotWithShape="0" blurRad="76200" dist="19050" dir="5400000">
              <a:srgbClr val="122A35">
                <a:alpha val="6000"/>
              </a:srgbClr>
            </a:outerShdw>
          </a:effectLst>
        </p:spPr>
      </p:sp>
      <p:sp>
        <p:nvSpPr>
          <p:cNvPr id="140" name="Shape 138"/>
          <p:cNvSpPr/>
          <p:nvPr/>
        </p:nvSpPr>
        <p:spPr>
          <a:xfrm>
            <a:off x="6204204" y="4041648"/>
            <a:ext cx="45720" cy="2221992"/>
          </a:xfrm>
          <a:prstGeom prst="rect">
            <a:avLst/>
          </a:prstGeom>
          <a:solidFill>
            <a:srgbClr val="0052CC"/>
          </a:solidFill>
          <a:ln/>
        </p:spPr>
      </p:sp>
      <p:sp>
        <p:nvSpPr>
          <p:cNvPr id="141" name="Shape 139"/>
          <p:cNvSpPr/>
          <p:nvPr/>
        </p:nvSpPr>
        <p:spPr>
          <a:xfrm>
            <a:off x="6405372" y="4114800"/>
            <a:ext cx="274320" cy="274320"/>
          </a:xfrm>
          <a:prstGeom prst="ellipse">
            <a:avLst/>
          </a:prstGeom>
          <a:solidFill>
            <a:srgbClr val="0052CC"/>
          </a:solidFill>
          <a:ln/>
        </p:spPr>
      </p:sp>
      <p:sp>
        <p:nvSpPr>
          <p:cNvPr id="142" name="Text 140"/>
          <p:cNvSpPr/>
          <p:nvPr/>
        </p:nvSpPr>
        <p:spPr>
          <a:xfrm>
            <a:off x="6405372" y="4114800"/>
            <a:ext cx="274320" cy="274320"/>
          </a:xfrm>
          <a:prstGeom prst="rect">
            <a:avLst/>
          </a:prstGeom>
          <a:noFill/>
          <a:ln/>
        </p:spPr>
        <p:txBody>
          <a:bodyPr wrap="square" lIns="0" tIns="0" rIns="0" bIns="0" rtlCol="0" anchor="ctr"/>
          <a:lstStyle/>
          <a:p>
            <a:pPr algn="ctr" indent="0" marL="0">
              <a:buNone/>
            </a:pPr>
            <a:r>
              <a:rPr lang="en-US" sz="1050" b="1" dirty="0">
                <a:solidFill>
                  <a:srgbClr val="FFFFFF"/>
                </a:solidFill>
                <a:latin typeface="Arial" pitchFamily="34" charset="0"/>
                <a:ea typeface="Arial" pitchFamily="34" charset="-122"/>
                <a:cs typeface="Arial" pitchFamily="34" charset="-120"/>
              </a:rPr>
              <a:t>4</a:t>
            </a:r>
            <a:endParaRPr lang="en-US" sz="1050" dirty="0"/>
          </a:p>
        </p:txBody>
      </p:sp>
      <p:sp>
        <p:nvSpPr>
          <p:cNvPr id="143" name="Text 141"/>
          <p:cNvSpPr/>
          <p:nvPr/>
        </p:nvSpPr>
        <p:spPr>
          <a:xfrm>
            <a:off x="6771132" y="4069080"/>
            <a:ext cx="3835908" cy="420624"/>
          </a:xfrm>
          <a:prstGeom prst="rect">
            <a:avLst/>
          </a:prstGeom>
          <a:noFill/>
          <a:ln/>
        </p:spPr>
        <p:txBody>
          <a:bodyPr wrap="square" lIns="0" tIns="0" rIns="0" bIns="0" rtlCol="0" anchor="t"/>
          <a:lstStyle/>
          <a:p>
            <a:pPr indent="0" marL="0">
              <a:lnSpc>
                <a:spcPts val="1200"/>
              </a:lnSpc>
              <a:buNone/>
            </a:pPr>
            <a:r>
              <a:rPr lang="en-US" sz="1060" b="1" dirty="0">
                <a:solidFill>
                  <a:srgbClr val="172B4D"/>
                </a:solidFill>
                <a:latin typeface="Arial" pitchFamily="34" charset="0"/>
                <a:ea typeface="Arial" pitchFamily="34" charset="-122"/>
                <a:cs typeface="Arial" pitchFamily="34" charset="-120"/>
              </a:rPr>
              <a:t>Classification and closure data should be improved before automation</a:t>
            </a:r>
            <a:endParaRPr lang="en-US" sz="1060" dirty="0"/>
          </a:p>
        </p:txBody>
      </p:sp>
      <p:sp>
        <p:nvSpPr>
          <p:cNvPr id="144" name="Text 142"/>
          <p:cNvSpPr/>
          <p:nvPr/>
        </p:nvSpPr>
        <p:spPr>
          <a:xfrm>
            <a:off x="10634472" y="4078224"/>
            <a:ext cx="822960" cy="292608"/>
          </a:xfrm>
          <a:prstGeom prst="roundRect">
            <a:avLst>
              <a:gd name="adj" fmla="val 25000"/>
            </a:avLst>
          </a:prstGeom>
          <a:solidFill>
            <a:srgbClr val="E9F2FF"/>
          </a:solidFill>
          <a:ln/>
        </p:spPr>
        <p:txBody>
          <a:bodyPr wrap="square" lIns="0" tIns="0" rIns="0" bIns="0" rtlCol="0" anchor="ctr"/>
          <a:lstStyle/>
          <a:p>
            <a:pPr algn="ctr" indent="0" marL="0">
              <a:buNone/>
            </a:pPr>
            <a:r>
              <a:rPr lang="en-US" sz="950" b="1" dirty="0">
                <a:solidFill>
                  <a:srgbClr val="0052CC"/>
                </a:solidFill>
                <a:latin typeface="Arial" pitchFamily="34" charset="0"/>
                <a:ea typeface="Arial" pitchFamily="34" charset="-122"/>
                <a:cs typeface="Arial" pitchFamily="34" charset="-120"/>
              </a:rPr>
              <a:t>Medium</a:t>
            </a:r>
            <a:endParaRPr lang="en-US" sz="950" dirty="0"/>
          </a:p>
        </p:txBody>
      </p:sp>
      <p:sp>
        <p:nvSpPr>
          <p:cNvPr id="145" name="Text 143"/>
          <p:cNvSpPr/>
          <p:nvPr/>
        </p:nvSpPr>
        <p:spPr>
          <a:xfrm>
            <a:off x="6423660" y="4663440"/>
            <a:ext cx="5088636" cy="201168"/>
          </a:xfrm>
          <a:prstGeom prst="rect">
            <a:avLst/>
          </a:prstGeom>
          <a:noFill/>
          <a:ln/>
        </p:spPr>
        <p:txBody>
          <a:bodyPr wrap="square" lIns="0" tIns="0" rIns="0" bIns="0" rtlCol="0" anchor="ctr"/>
          <a:lstStyle/>
          <a:p>
            <a:pPr indent="0" marL="0">
              <a:buNone/>
            </a:pPr>
            <a:r>
              <a:rPr lang="en-US" sz="850" b="1" spc="120" kern="0" dirty="0">
                <a:solidFill>
                  <a:srgbClr val="626F86"/>
                </a:solidFill>
                <a:latin typeface="Arial" pitchFamily="34" charset="0"/>
                <a:ea typeface="Arial" pitchFamily="34" charset="-122"/>
                <a:cs typeface="Arial" pitchFamily="34" charset="-120"/>
              </a:rPr>
              <a:t>EVIDENCE</a:t>
            </a:r>
            <a:endParaRPr lang="en-US" sz="850" dirty="0"/>
          </a:p>
        </p:txBody>
      </p:sp>
      <p:sp>
        <p:nvSpPr>
          <p:cNvPr id="146" name="Text 144"/>
          <p:cNvSpPr/>
          <p:nvPr/>
        </p:nvSpPr>
        <p:spPr>
          <a:xfrm>
            <a:off x="6423660" y="4873752"/>
            <a:ext cx="5088636" cy="530352"/>
          </a:xfrm>
          <a:prstGeom prst="rect">
            <a:avLst/>
          </a:prstGeom>
          <a:noFill/>
          <a:ln/>
        </p:spPr>
        <p:txBody>
          <a:bodyPr wrap="square" lIns="0" tIns="0" rIns="0" bIns="0" rtlCol="0" anchor="ctr"/>
          <a:lstStyle/>
          <a:p>
            <a:pPr indent="0" marL="0">
              <a:lnSpc>
                <a:spcPts val="1150"/>
              </a:lnSpc>
              <a:buNone/>
            </a:pPr>
            <a:r>
              <a:rPr lang="en-US" sz="890" dirty="0">
                <a:solidFill>
                  <a:srgbClr val="44546F"/>
                </a:solidFill>
                <a:latin typeface="Arial" pitchFamily="34" charset="0"/>
                <a:ea typeface="Arial" pitchFamily="34" charset="-122"/>
                <a:cs typeface="Arial" pitchFamily="34" charset="-120"/>
              </a:rPr>
              <a:t>Process Health highlights the need to improve work classification before meaningful automation.; Segments such as close code, contact type and priority can be used to identify where resolution behaviour differs.; Poor classification reduces…</a:t>
            </a:r>
            <a:endParaRPr lang="en-US" sz="890" dirty="0"/>
          </a:p>
        </p:txBody>
      </p:sp>
      <p:sp>
        <p:nvSpPr>
          <p:cNvPr id="147" name="Text 145"/>
          <p:cNvSpPr/>
          <p:nvPr/>
        </p:nvSpPr>
        <p:spPr>
          <a:xfrm>
            <a:off x="6423660" y="5522976"/>
            <a:ext cx="5088636" cy="201168"/>
          </a:xfrm>
          <a:prstGeom prst="rect">
            <a:avLst/>
          </a:prstGeom>
          <a:noFill/>
          <a:ln/>
        </p:spPr>
        <p:txBody>
          <a:bodyPr wrap="square" lIns="0" tIns="0" rIns="0" bIns="0" rtlCol="0" anchor="ctr"/>
          <a:lstStyle/>
          <a:p>
            <a:pPr indent="0" marL="0">
              <a:buNone/>
            </a:pPr>
            <a:r>
              <a:rPr lang="en-US" sz="850" b="1" spc="120" kern="0" dirty="0">
                <a:solidFill>
                  <a:srgbClr val="1D7AFC"/>
                </a:solidFill>
                <a:latin typeface="Arial" pitchFamily="34" charset="0"/>
                <a:ea typeface="Arial" pitchFamily="34" charset="-122"/>
                <a:cs typeface="Arial" pitchFamily="34" charset="-120"/>
              </a:rPr>
              <a:t>RECOMMENDED RESPONSE</a:t>
            </a:r>
            <a:endParaRPr lang="en-US" sz="850" dirty="0"/>
          </a:p>
        </p:txBody>
      </p:sp>
      <p:sp>
        <p:nvSpPr>
          <p:cNvPr id="148" name="Text 146"/>
          <p:cNvSpPr/>
          <p:nvPr/>
        </p:nvSpPr>
        <p:spPr>
          <a:xfrm>
            <a:off x="6423660" y="5733288"/>
            <a:ext cx="5088636" cy="576072"/>
          </a:xfrm>
          <a:prstGeom prst="rect">
            <a:avLst/>
          </a:prstGeom>
          <a:noFill/>
          <a:ln/>
        </p:spPr>
        <p:txBody>
          <a:bodyPr wrap="square" lIns="0" tIns="0" rIns="0" bIns="0" rtlCol="0" anchor="ctr"/>
          <a:lstStyle/>
          <a:p>
            <a:pPr indent="0" marL="0">
              <a:lnSpc>
                <a:spcPts val="1180"/>
              </a:lnSpc>
              <a:buNone/>
            </a:pPr>
            <a:r>
              <a:rPr lang="en-US" sz="900" dirty="0">
                <a:solidFill>
                  <a:srgbClr val="1D7AFC"/>
                </a:solidFill>
                <a:latin typeface="Arial" pitchFamily="34" charset="0"/>
                <a:ea typeface="Arial" pitchFamily="34" charset="-122"/>
                <a:cs typeface="Arial" pitchFamily="34" charset="-120"/>
              </a:rPr>
              <a:t>Use classification fields as a governance control, not just reporting metadata.</a:t>
            </a:r>
            <a:endParaRPr lang="en-US" sz="900" dirty="0"/>
          </a:p>
        </p:txBody>
      </p:sp>
      <p:sp>
        <p:nvSpPr>
          <p:cNvPr id="25" name="Slide Number Placeholder 0"/>
          <p:cNvSpPr>
            <a:spLocks noGrp="1"/>
          </p:cNvSpPr>
          <p:nvPr>
            <p:ph type="sldNum" sz="quarter" idx="4294967295"/>
          </p:nvPr>
        </p:nvSpPr>
        <p:spPr>
          <a:xfrm>
            <a:off x="11521440" y="6537960"/>
            <a:ext cx="800000" cy="300000"/>
          </a:xfrm>
          <a:prstGeom prst="rect">
            <a:avLst/>
          </a:prstGeom>
          <a:extLst>
            <a:ext uri="{C572A759-6A51-4108-AA02-DFA0A04FC94B}">
              <ma14:wrappingTextBoxFlag xmlns:ma14="http://schemas.microsoft.com/office/mac/drawingml/2011/main" val="0"/>
            </a:ext>
          </a:extLst>
        </p:spPr>
        <p:txBody>
          <a:bodyPr/>
          <a:lstStyle>
            <a:lvl1pPr>
              <a:defRPr sz="850">
                <a:solidFill>
                  <a:srgbClr val="626F86"/>
                </a:solidFill>
                <a:latin typeface="Arial"/>
                <a:ea typeface="Arial"/>
                <a:cs typeface="Arial"/>
              </a:defRPr>
            </a:lvl1pPr>
          </a:lstStyle>
          <a:p>
            <a:pPr algn="l"/>
            <a:fld id="{F7021451-1387-4CA6-816F-3879F97B5CBC}" type="slidenum">
              <a:rPr b="0" lang="en-US"/>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9555480" y="201168"/>
            <a:ext cx="22860" cy="22860"/>
          </a:xfrm>
          <a:prstGeom prst="ellipse">
            <a:avLst/>
          </a:prstGeom>
          <a:solidFill>
            <a:srgbClr val="CFE0F8">
              <a:alpha val="92000"/>
            </a:srgbClr>
          </a:solidFill>
          <a:ln w="12700">
            <a:solidFill>
              <a:srgbClr val="CFE0F8">
                <a:alpha val="0"/>
              </a:srgbClr>
            </a:solidFill>
            <a:prstDash val="solid"/>
          </a:ln>
        </p:spPr>
      </p:sp>
      <p:sp>
        <p:nvSpPr>
          <p:cNvPr id="3" name="Shape 1"/>
          <p:cNvSpPr/>
          <p:nvPr/>
        </p:nvSpPr>
        <p:spPr>
          <a:xfrm>
            <a:off x="9756648" y="201168"/>
            <a:ext cx="22860" cy="22860"/>
          </a:xfrm>
          <a:prstGeom prst="ellipse">
            <a:avLst/>
          </a:prstGeom>
          <a:solidFill>
            <a:srgbClr val="CFE0F8">
              <a:alpha val="92000"/>
            </a:srgbClr>
          </a:solidFill>
          <a:ln w="12700">
            <a:solidFill>
              <a:srgbClr val="CFE0F8">
                <a:alpha val="0"/>
              </a:srgbClr>
            </a:solidFill>
            <a:prstDash val="solid"/>
          </a:ln>
        </p:spPr>
      </p:sp>
      <p:sp>
        <p:nvSpPr>
          <p:cNvPr id="4" name="Shape 2"/>
          <p:cNvSpPr/>
          <p:nvPr/>
        </p:nvSpPr>
        <p:spPr>
          <a:xfrm>
            <a:off x="9957816" y="201168"/>
            <a:ext cx="22860" cy="22860"/>
          </a:xfrm>
          <a:prstGeom prst="ellipse">
            <a:avLst/>
          </a:prstGeom>
          <a:solidFill>
            <a:srgbClr val="CFE0F8">
              <a:alpha val="92000"/>
            </a:srgbClr>
          </a:solidFill>
          <a:ln w="12700">
            <a:solidFill>
              <a:srgbClr val="CFE0F8">
                <a:alpha val="0"/>
              </a:srgbClr>
            </a:solidFill>
            <a:prstDash val="solid"/>
          </a:ln>
        </p:spPr>
      </p:sp>
      <p:sp>
        <p:nvSpPr>
          <p:cNvPr id="5" name="Shape 3"/>
          <p:cNvSpPr/>
          <p:nvPr/>
        </p:nvSpPr>
        <p:spPr>
          <a:xfrm>
            <a:off x="10158984" y="201168"/>
            <a:ext cx="22860" cy="22860"/>
          </a:xfrm>
          <a:prstGeom prst="ellipse">
            <a:avLst/>
          </a:prstGeom>
          <a:solidFill>
            <a:srgbClr val="CFE0F8">
              <a:alpha val="92000"/>
            </a:srgbClr>
          </a:solidFill>
          <a:ln w="12700">
            <a:solidFill>
              <a:srgbClr val="CFE0F8">
                <a:alpha val="0"/>
              </a:srgbClr>
            </a:solidFill>
            <a:prstDash val="solid"/>
          </a:ln>
        </p:spPr>
      </p:sp>
      <p:sp>
        <p:nvSpPr>
          <p:cNvPr id="6" name="Shape 4"/>
          <p:cNvSpPr/>
          <p:nvPr/>
        </p:nvSpPr>
        <p:spPr>
          <a:xfrm>
            <a:off x="10360152" y="201168"/>
            <a:ext cx="22860" cy="22860"/>
          </a:xfrm>
          <a:prstGeom prst="ellipse">
            <a:avLst/>
          </a:prstGeom>
          <a:solidFill>
            <a:srgbClr val="CFE0F8">
              <a:alpha val="92000"/>
            </a:srgbClr>
          </a:solidFill>
          <a:ln w="12700">
            <a:solidFill>
              <a:srgbClr val="CFE0F8">
                <a:alpha val="0"/>
              </a:srgbClr>
            </a:solidFill>
            <a:prstDash val="solid"/>
          </a:ln>
        </p:spPr>
      </p:sp>
      <p:sp>
        <p:nvSpPr>
          <p:cNvPr id="7" name="Shape 5"/>
          <p:cNvSpPr/>
          <p:nvPr/>
        </p:nvSpPr>
        <p:spPr>
          <a:xfrm>
            <a:off x="10561320" y="201168"/>
            <a:ext cx="22860" cy="22860"/>
          </a:xfrm>
          <a:prstGeom prst="ellipse">
            <a:avLst/>
          </a:prstGeom>
          <a:solidFill>
            <a:srgbClr val="CFE0F8">
              <a:alpha val="92000"/>
            </a:srgbClr>
          </a:solidFill>
          <a:ln w="12700">
            <a:solidFill>
              <a:srgbClr val="CFE0F8">
                <a:alpha val="0"/>
              </a:srgbClr>
            </a:solidFill>
            <a:prstDash val="solid"/>
          </a:ln>
        </p:spPr>
      </p:sp>
      <p:sp>
        <p:nvSpPr>
          <p:cNvPr id="8" name="Shape 6"/>
          <p:cNvSpPr/>
          <p:nvPr/>
        </p:nvSpPr>
        <p:spPr>
          <a:xfrm>
            <a:off x="10762488" y="201168"/>
            <a:ext cx="22860" cy="22860"/>
          </a:xfrm>
          <a:prstGeom prst="ellipse">
            <a:avLst/>
          </a:prstGeom>
          <a:solidFill>
            <a:srgbClr val="CFE0F8">
              <a:alpha val="92000"/>
            </a:srgbClr>
          </a:solidFill>
          <a:ln w="12700">
            <a:solidFill>
              <a:srgbClr val="CFE0F8">
                <a:alpha val="0"/>
              </a:srgbClr>
            </a:solidFill>
            <a:prstDash val="solid"/>
          </a:ln>
        </p:spPr>
      </p:sp>
      <p:sp>
        <p:nvSpPr>
          <p:cNvPr id="9" name="Shape 7"/>
          <p:cNvSpPr/>
          <p:nvPr/>
        </p:nvSpPr>
        <p:spPr>
          <a:xfrm>
            <a:off x="10963656" y="201168"/>
            <a:ext cx="22860" cy="22860"/>
          </a:xfrm>
          <a:prstGeom prst="ellipse">
            <a:avLst/>
          </a:prstGeom>
          <a:solidFill>
            <a:srgbClr val="CFE0F8">
              <a:alpha val="92000"/>
            </a:srgbClr>
          </a:solidFill>
          <a:ln w="12700">
            <a:solidFill>
              <a:srgbClr val="CFE0F8">
                <a:alpha val="0"/>
              </a:srgbClr>
            </a:solidFill>
            <a:prstDash val="solid"/>
          </a:ln>
        </p:spPr>
      </p:sp>
      <p:sp>
        <p:nvSpPr>
          <p:cNvPr id="10" name="Shape 8"/>
          <p:cNvSpPr/>
          <p:nvPr/>
        </p:nvSpPr>
        <p:spPr>
          <a:xfrm>
            <a:off x="11164824" y="201168"/>
            <a:ext cx="22860" cy="22860"/>
          </a:xfrm>
          <a:prstGeom prst="ellipse">
            <a:avLst/>
          </a:prstGeom>
          <a:solidFill>
            <a:srgbClr val="CFE0F8">
              <a:alpha val="92000"/>
            </a:srgbClr>
          </a:solidFill>
          <a:ln w="12700">
            <a:solidFill>
              <a:srgbClr val="CFE0F8">
                <a:alpha val="0"/>
              </a:srgbClr>
            </a:solidFill>
            <a:prstDash val="solid"/>
          </a:ln>
        </p:spPr>
      </p:sp>
      <p:sp>
        <p:nvSpPr>
          <p:cNvPr id="11" name="Shape 9"/>
          <p:cNvSpPr/>
          <p:nvPr/>
        </p:nvSpPr>
        <p:spPr>
          <a:xfrm>
            <a:off x="11365992" y="201168"/>
            <a:ext cx="22860" cy="22860"/>
          </a:xfrm>
          <a:prstGeom prst="ellipse">
            <a:avLst/>
          </a:prstGeom>
          <a:solidFill>
            <a:srgbClr val="CFE0F8">
              <a:alpha val="92000"/>
            </a:srgbClr>
          </a:solidFill>
          <a:ln w="12700">
            <a:solidFill>
              <a:srgbClr val="CFE0F8">
                <a:alpha val="0"/>
              </a:srgbClr>
            </a:solidFill>
            <a:prstDash val="solid"/>
          </a:ln>
        </p:spPr>
      </p:sp>
      <p:sp>
        <p:nvSpPr>
          <p:cNvPr id="12" name="Shape 10"/>
          <p:cNvSpPr/>
          <p:nvPr/>
        </p:nvSpPr>
        <p:spPr>
          <a:xfrm>
            <a:off x="11567160" y="201168"/>
            <a:ext cx="22860" cy="22860"/>
          </a:xfrm>
          <a:prstGeom prst="ellipse">
            <a:avLst/>
          </a:prstGeom>
          <a:solidFill>
            <a:srgbClr val="CFE0F8">
              <a:alpha val="92000"/>
            </a:srgbClr>
          </a:solidFill>
          <a:ln w="12700">
            <a:solidFill>
              <a:srgbClr val="CFE0F8">
                <a:alpha val="0"/>
              </a:srgbClr>
            </a:solidFill>
            <a:prstDash val="solid"/>
          </a:ln>
        </p:spPr>
      </p:sp>
      <p:sp>
        <p:nvSpPr>
          <p:cNvPr id="13" name="Shape 11"/>
          <p:cNvSpPr/>
          <p:nvPr/>
        </p:nvSpPr>
        <p:spPr>
          <a:xfrm>
            <a:off x="11768328" y="201168"/>
            <a:ext cx="22860" cy="22860"/>
          </a:xfrm>
          <a:prstGeom prst="ellipse">
            <a:avLst/>
          </a:prstGeom>
          <a:solidFill>
            <a:srgbClr val="CFE0F8">
              <a:alpha val="92000"/>
            </a:srgbClr>
          </a:solidFill>
          <a:ln w="12700">
            <a:solidFill>
              <a:srgbClr val="CFE0F8">
                <a:alpha val="0"/>
              </a:srgbClr>
            </a:solidFill>
            <a:prstDash val="solid"/>
          </a:ln>
        </p:spPr>
      </p:sp>
      <p:sp>
        <p:nvSpPr>
          <p:cNvPr id="14" name="Shape 12"/>
          <p:cNvSpPr/>
          <p:nvPr/>
        </p:nvSpPr>
        <p:spPr>
          <a:xfrm>
            <a:off x="11969496" y="201168"/>
            <a:ext cx="22860" cy="22860"/>
          </a:xfrm>
          <a:prstGeom prst="ellipse">
            <a:avLst/>
          </a:prstGeom>
          <a:solidFill>
            <a:srgbClr val="CFE0F8">
              <a:alpha val="92000"/>
            </a:srgbClr>
          </a:solidFill>
          <a:ln w="12700">
            <a:solidFill>
              <a:srgbClr val="CFE0F8">
                <a:alpha val="0"/>
              </a:srgbClr>
            </a:solidFill>
            <a:prstDash val="solid"/>
          </a:ln>
        </p:spPr>
      </p:sp>
      <p:sp>
        <p:nvSpPr>
          <p:cNvPr id="15" name="Shape 13"/>
          <p:cNvSpPr/>
          <p:nvPr/>
        </p:nvSpPr>
        <p:spPr>
          <a:xfrm>
            <a:off x="9555480" y="384048"/>
            <a:ext cx="22860" cy="22860"/>
          </a:xfrm>
          <a:prstGeom prst="ellipse">
            <a:avLst/>
          </a:prstGeom>
          <a:solidFill>
            <a:srgbClr val="CFE0F8">
              <a:alpha val="92000"/>
            </a:srgbClr>
          </a:solidFill>
          <a:ln w="12700">
            <a:solidFill>
              <a:srgbClr val="CFE0F8">
                <a:alpha val="0"/>
              </a:srgbClr>
            </a:solidFill>
            <a:prstDash val="solid"/>
          </a:ln>
        </p:spPr>
      </p:sp>
      <p:sp>
        <p:nvSpPr>
          <p:cNvPr id="16" name="Shape 14"/>
          <p:cNvSpPr/>
          <p:nvPr/>
        </p:nvSpPr>
        <p:spPr>
          <a:xfrm>
            <a:off x="9756648" y="384048"/>
            <a:ext cx="22860" cy="22860"/>
          </a:xfrm>
          <a:prstGeom prst="ellipse">
            <a:avLst/>
          </a:prstGeom>
          <a:solidFill>
            <a:srgbClr val="CFE0F8">
              <a:alpha val="92000"/>
            </a:srgbClr>
          </a:solidFill>
          <a:ln w="12700">
            <a:solidFill>
              <a:srgbClr val="CFE0F8">
                <a:alpha val="0"/>
              </a:srgbClr>
            </a:solidFill>
            <a:prstDash val="solid"/>
          </a:ln>
        </p:spPr>
      </p:sp>
      <p:sp>
        <p:nvSpPr>
          <p:cNvPr id="17" name="Shape 15"/>
          <p:cNvSpPr/>
          <p:nvPr/>
        </p:nvSpPr>
        <p:spPr>
          <a:xfrm>
            <a:off x="9957816" y="384048"/>
            <a:ext cx="22860" cy="22860"/>
          </a:xfrm>
          <a:prstGeom prst="ellipse">
            <a:avLst/>
          </a:prstGeom>
          <a:solidFill>
            <a:srgbClr val="CFE0F8">
              <a:alpha val="92000"/>
            </a:srgbClr>
          </a:solidFill>
          <a:ln w="12700">
            <a:solidFill>
              <a:srgbClr val="CFE0F8">
                <a:alpha val="0"/>
              </a:srgbClr>
            </a:solidFill>
            <a:prstDash val="solid"/>
          </a:ln>
        </p:spPr>
      </p:sp>
      <p:sp>
        <p:nvSpPr>
          <p:cNvPr id="18" name="Shape 16"/>
          <p:cNvSpPr/>
          <p:nvPr/>
        </p:nvSpPr>
        <p:spPr>
          <a:xfrm>
            <a:off x="10158984" y="384048"/>
            <a:ext cx="22860" cy="22860"/>
          </a:xfrm>
          <a:prstGeom prst="ellipse">
            <a:avLst/>
          </a:prstGeom>
          <a:solidFill>
            <a:srgbClr val="CFE0F8">
              <a:alpha val="92000"/>
            </a:srgbClr>
          </a:solidFill>
          <a:ln w="12700">
            <a:solidFill>
              <a:srgbClr val="CFE0F8">
                <a:alpha val="0"/>
              </a:srgbClr>
            </a:solidFill>
            <a:prstDash val="solid"/>
          </a:ln>
        </p:spPr>
      </p:sp>
      <p:sp>
        <p:nvSpPr>
          <p:cNvPr id="19" name="Shape 17"/>
          <p:cNvSpPr/>
          <p:nvPr/>
        </p:nvSpPr>
        <p:spPr>
          <a:xfrm>
            <a:off x="10360152" y="384048"/>
            <a:ext cx="22860" cy="22860"/>
          </a:xfrm>
          <a:prstGeom prst="ellipse">
            <a:avLst/>
          </a:prstGeom>
          <a:solidFill>
            <a:srgbClr val="CFE0F8">
              <a:alpha val="92000"/>
            </a:srgbClr>
          </a:solidFill>
          <a:ln w="12700">
            <a:solidFill>
              <a:srgbClr val="CFE0F8">
                <a:alpha val="0"/>
              </a:srgbClr>
            </a:solidFill>
            <a:prstDash val="solid"/>
          </a:ln>
        </p:spPr>
      </p:sp>
      <p:sp>
        <p:nvSpPr>
          <p:cNvPr id="20" name="Shape 18"/>
          <p:cNvSpPr/>
          <p:nvPr/>
        </p:nvSpPr>
        <p:spPr>
          <a:xfrm>
            <a:off x="10561320" y="384048"/>
            <a:ext cx="22860" cy="22860"/>
          </a:xfrm>
          <a:prstGeom prst="ellipse">
            <a:avLst/>
          </a:prstGeom>
          <a:solidFill>
            <a:srgbClr val="CFE0F8">
              <a:alpha val="92000"/>
            </a:srgbClr>
          </a:solidFill>
          <a:ln w="12700">
            <a:solidFill>
              <a:srgbClr val="CFE0F8">
                <a:alpha val="0"/>
              </a:srgbClr>
            </a:solidFill>
            <a:prstDash val="solid"/>
          </a:ln>
        </p:spPr>
      </p:sp>
      <p:sp>
        <p:nvSpPr>
          <p:cNvPr id="21" name="Shape 19"/>
          <p:cNvSpPr/>
          <p:nvPr/>
        </p:nvSpPr>
        <p:spPr>
          <a:xfrm>
            <a:off x="10762488" y="384048"/>
            <a:ext cx="22860" cy="22860"/>
          </a:xfrm>
          <a:prstGeom prst="ellipse">
            <a:avLst/>
          </a:prstGeom>
          <a:solidFill>
            <a:srgbClr val="CFE0F8">
              <a:alpha val="92000"/>
            </a:srgbClr>
          </a:solidFill>
          <a:ln w="12700">
            <a:solidFill>
              <a:srgbClr val="CFE0F8">
                <a:alpha val="0"/>
              </a:srgbClr>
            </a:solidFill>
            <a:prstDash val="solid"/>
          </a:ln>
        </p:spPr>
      </p:sp>
      <p:sp>
        <p:nvSpPr>
          <p:cNvPr id="22" name="Shape 20"/>
          <p:cNvSpPr/>
          <p:nvPr/>
        </p:nvSpPr>
        <p:spPr>
          <a:xfrm>
            <a:off x="10963656" y="384048"/>
            <a:ext cx="22860" cy="22860"/>
          </a:xfrm>
          <a:prstGeom prst="ellipse">
            <a:avLst/>
          </a:prstGeom>
          <a:solidFill>
            <a:srgbClr val="CFE0F8">
              <a:alpha val="92000"/>
            </a:srgbClr>
          </a:solidFill>
          <a:ln w="12700">
            <a:solidFill>
              <a:srgbClr val="CFE0F8">
                <a:alpha val="0"/>
              </a:srgbClr>
            </a:solidFill>
            <a:prstDash val="solid"/>
          </a:ln>
        </p:spPr>
      </p:sp>
      <p:sp>
        <p:nvSpPr>
          <p:cNvPr id="23" name="Shape 21"/>
          <p:cNvSpPr/>
          <p:nvPr/>
        </p:nvSpPr>
        <p:spPr>
          <a:xfrm>
            <a:off x="11164824" y="384048"/>
            <a:ext cx="22860" cy="22860"/>
          </a:xfrm>
          <a:prstGeom prst="ellipse">
            <a:avLst/>
          </a:prstGeom>
          <a:solidFill>
            <a:srgbClr val="CFE0F8">
              <a:alpha val="92000"/>
            </a:srgbClr>
          </a:solidFill>
          <a:ln w="12700">
            <a:solidFill>
              <a:srgbClr val="CFE0F8">
                <a:alpha val="0"/>
              </a:srgbClr>
            </a:solidFill>
            <a:prstDash val="solid"/>
          </a:ln>
        </p:spPr>
      </p:sp>
      <p:sp>
        <p:nvSpPr>
          <p:cNvPr id="24" name="Shape 22"/>
          <p:cNvSpPr/>
          <p:nvPr/>
        </p:nvSpPr>
        <p:spPr>
          <a:xfrm>
            <a:off x="11365992" y="384048"/>
            <a:ext cx="22860" cy="22860"/>
          </a:xfrm>
          <a:prstGeom prst="ellipse">
            <a:avLst/>
          </a:prstGeom>
          <a:solidFill>
            <a:srgbClr val="CFE0F8">
              <a:alpha val="92000"/>
            </a:srgbClr>
          </a:solidFill>
          <a:ln w="12700">
            <a:solidFill>
              <a:srgbClr val="CFE0F8">
                <a:alpha val="0"/>
              </a:srgbClr>
            </a:solidFill>
            <a:prstDash val="solid"/>
          </a:ln>
        </p:spPr>
      </p:sp>
      <p:sp>
        <p:nvSpPr>
          <p:cNvPr id="25" name="Shape 23"/>
          <p:cNvSpPr/>
          <p:nvPr/>
        </p:nvSpPr>
        <p:spPr>
          <a:xfrm>
            <a:off x="11567160" y="384048"/>
            <a:ext cx="22860" cy="22860"/>
          </a:xfrm>
          <a:prstGeom prst="ellipse">
            <a:avLst/>
          </a:prstGeom>
          <a:solidFill>
            <a:srgbClr val="CFE0F8">
              <a:alpha val="92000"/>
            </a:srgbClr>
          </a:solidFill>
          <a:ln w="12700">
            <a:solidFill>
              <a:srgbClr val="CFE0F8">
                <a:alpha val="0"/>
              </a:srgbClr>
            </a:solidFill>
            <a:prstDash val="solid"/>
          </a:ln>
        </p:spPr>
      </p:sp>
      <p:sp>
        <p:nvSpPr>
          <p:cNvPr id="26" name="Shape 24"/>
          <p:cNvSpPr/>
          <p:nvPr/>
        </p:nvSpPr>
        <p:spPr>
          <a:xfrm>
            <a:off x="11768328" y="384048"/>
            <a:ext cx="22860" cy="22860"/>
          </a:xfrm>
          <a:prstGeom prst="ellipse">
            <a:avLst/>
          </a:prstGeom>
          <a:solidFill>
            <a:srgbClr val="CFE0F8">
              <a:alpha val="92000"/>
            </a:srgbClr>
          </a:solidFill>
          <a:ln w="12700">
            <a:solidFill>
              <a:srgbClr val="CFE0F8">
                <a:alpha val="0"/>
              </a:srgbClr>
            </a:solidFill>
            <a:prstDash val="solid"/>
          </a:ln>
        </p:spPr>
      </p:sp>
      <p:sp>
        <p:nvSpPr>
          <p:cNvPr id="27" name="Shape 25"/>
          <p:cNvSpPr/>
          <p:nvPr/>
        </p:nvSpPr>
        <p:spPr>
          <a:xfrm>
            <a:off x="11969496" y="384048"/>
            <a:ext cx="22860" cy="22860"/>
          </a:xfrm>
          <a:prstGeom prst="ellipse">
            <a:avLst/>
          </a:prstGeom>
          <a:solidFill>
            <a:srgbClr val="CFE0F8">
              <a:alpha val="92000"/>
            </a:srgbClr>
          </a:solidFill>
          <a:ln w="12700">
            <a:solidFill>
              <a:srgbClr val="CFE0F8">
                <a:alpha val="0"/>
              </a:srgbClr>
            </a:solidFill>
            <a:prstDash val="solid"/>
          </a:ln>
        </p:spPr>
      </p:sp>
      <p:sp>
        <p:nvSpPr>
          <p:cNvPr id="28" name="Shape 26"/>
          <p:cNvSpPr/>
          <p:nvPr/>
        </p:nvSpPr>
        <p:spPr>
          <a:xfrm>
            <a:off x="9555480" y="566928"/>
            <a:ext cx="22860" cy="22860"/>
          </a:xfrm>
          <a:prstGeom prst="ellipse">
            <a:avLst/>
          </a:prstGeom>
          <a:solidFill>
            <a:srgbClr val="CFE0F8">
              <a:alpha val="92000"/>
            </a:srgbClr>
          </a:solidFill>
          <a:ln w="12700">
            <a:solidFill>
              <a:srgbClr val="CFE0F8">
                <a:alpha val="0"/>
              </a:srgbClr>
            </a:solidFill>
            <a:prstDash val="solid"/>
          </a:ln>
        </p:spPr>
      </p:sp>
      <p:sp>
        <p:nvSpPr>
          <p:cNvPr id="29" name="Shape 27"/>
          <p:cNvSpPr/>
          <p:nvPr/>
        </p:nvSpPr>
        <p:spPr>
          <a:xfrm>
            <a:off x="9756648" y="566928"/>
            <a:ext cx="22860" cy="22860"/>
          </a:xfrm>
          <a:prstGeom prst="ellipse">
            <a:avLst/>
          </a:prstGeom>
          <a:solidFill>
            <a:srgbClr val="CFE0F8">
              <a:alpha val="92000"/>
            </a:srgbClr>
          </a:solidFill>
          <a:ln w="12700">
            <a:solidFill>
              <a:srgbClr val="CFE0F8">
                <a:alpha val="0"/>
              </a:srgbClr>
            </a:solidFill>
            <a:prstDash val="solid"/>
          </a:ln>
        </p:spPr>
      </p:sp>
      <p:sp>
        <p:nvSpPr>
          <p:cNvPr id="30" name="Shape 28"/>
          <p:cNvSpPr/>
          <p:nvPr/>
        </p:nvSpPr>
        <p:spPr>
          <a:xfrm>
            <a:off x="9957816" y="566928"/>
            <a:ext cx="22860" cy="22860"/>
          </a:xfrm>
          <a:prstGeom prst="ellipse">
            <a:avLst/>
          </a:prstGeom>
          <a:solidFill>
            <a:srgbClr val="CFE0F8">
              <a:alpha val="92000"/>
            </a:srgbClr>
          </a:solidFill>
          <a:ln w="12700">
            <a:solidFill>
              <a:srgbClr val="CFE0F8">
                <a:alpha val="0"/>
              </a:srgbClr>
            </a:solidFill>
            <a:prstDash val="solid"/>
          </a:ln>
        </p:spPr>
      </p:sp>
      <p:sp>
        <p:nvSpPr>
          <p:cNvPr id="31" name="Shape 29"/>
          <p:cNvSpPr/>
          <p:nvPr/>
        </p:nvSpPr>
        <p:spPr>
          <a:xfrm>
            <a:off x="10158984" y="566928"/>
            <a:ext cx="22860" cy="22860"/>
          </a:xfrm>
          <a:prstGeom prst="ellipse">
            <a:avLst/>
          </a:prstGeom>
          <a:solidFill>
            <a:srgbClr val="CFE0F8">
              <a:alpha val="92000"/>
            </a:srgbClr>
          </a:solidFill>
          <a:ln w="12700">
            <a:solidFill>
              <a:srgbClr val="CFE0F8">
                <a:alpha val="0"/>
              </a:srgbClr>
            </a:solidFill>
            <a:prstDash val="solid"/>
          </a:ln>
        </p:spPr>
      </p:sp>
      <p:sp>
        <p:nvSpPr>
          <p:cNvPr id="32" name="Shape 30"/>
          <p:cNvSpPr/>
          <p:nvPr/>
        </p:nvSpPr>
        <p:spPr>
          <a:xfrm>
            <a:off x="10360152" y="566928"/>
            <a:ext cx="22860" cy="22860"/>
          </a:xfrm>
          <a:prstGeom prst="ellipse">
            <a:avLst/>
          </a:prstGeom>
          <a:solidFill>
            <a:srgbClr val="CFE0F8">
              <a:alpha val="92000"/>
            </a:srgbClr>
          </a:solidFill>
          <a:ln w="12700">
            <a:solidFill>
              <a:srgbClr val="CFE0F8">
                <a:alpha val="0"/>
              </a:srgbClr>
            </a:solidFill>
            <a:prstDash val="solid"/>
          </a:ln>
        </p:spPr>
      </p:sp>
      <p:sp>
        <p:nvSpPr>
          <p:cNvPr id="33" name="Shape 31"/>
          <p:cNvSpPr/>
          <p:nvPr/>
        </p:nvSpPr>
        <p:spPr>
          <a:xfrm>
            <a:off x="10561320" y="566928"/>
            <a:ext cx="22860" cy="22860"/>
          </a:xfrm>
          <a:prstGeom prst="ellipse">
            <a:avLst/>
          </a:prstGeom>
          <a:solidFill>
            <a:srgbClr val="CFE0F8">
              <a:alpha val="92000"/>
            </a:srgbClr>
          </a:solidFill>
          <a:ln w="12700">
            <a:solidFill>
              <a:srgbClr val="CFE0F8">
                <a:alpha val="0"/>
              </a:srgbClr>
            </a:solidFill>
            <a:prstDash val="solid"/>
          </a:ln>
        </p:spPr>
      </p:sp>
      <p:sp>
        <p:nvSpPr>
          <p:cNvPr id="34" name="Shape 32"/>
          <p:cNvSpPr/>
          <p:nvPr/>
        </p:nvSpPr>
        <p:spPr>
          <a:xfrm>
            <a:off x="10762488" y="566928"/>
            <a:ext cx="22860" cy="22860"/>
          </a:xfrm>
          <a:prstGeom prst="ellipse">
            <a:avLst/>
          </a:prstGeom>
          <a:solidFill>
            <a:srgbClr val="CFE0F8">
              <a:alpha val="92000"/>
            </a:srgbClr>
          </a:solidFill>
          <a:ln w="12700">
            <a:solidFill>
              <a:srgbClr val="CFE0F8">
                <a:alpha val="0"/>
              </a:srgbClr>
            </a:solidFill>
            <a:prstDash val="solid"/>
          </a:ln>
        </p:spPr>
      </p:sp>
      <p:sp>
        <p:nvSpPr>
          <p:cNvPr id="35" name="Shape 33"/>
          <p:cNvSpPr/>
          <p:nvPr/>
        </p:nvSpPr>
        <p:spPr>
          <a:xfrm>
            <a:off x="10963656" y="566928"/>
            <a:ext cx="22860" cy="22860"/>
          </a:xfrm>
          <a:prstGeom prst="ellipse">
            <a:avLst/>
          </a:prstGeom>
          <a:solidFill>
            <a:srgbClr val="CFE0F8">
              <a:alpha val="92000"/>
            </a:srgbClr>
          </a:solidFill>
          <a:ln w="12700">
            <a:solidFill>
              <a:srgbClr val="CFE0F8">
                <a:alpha val="0"/>
              </a:srgbClr>
            </a:solidFill>
            <a:prstDash val="solid"/>
          </a:ln>
        </p:spPr>
      </p:sp>
      <p:sp>
        <p:nvSpPr>
          <p:cNvPr id="36" name="Shape 34"/>
          <p:cNvSpPr/>
          <p:nvPr/>
        </p:nvSpPr>
        <p:spPr>
          <a:xfrm>
            <a:off x="11164824" y="566928"/>
            <a:ext cx="22860" cy="22860"/>
          </a:xfrm>
          <a:prstGeom prst="ellipse">
            <a:avLst/>
          </a:prstGeom>
          <a:solidFill>
            <a:srgbClr val="CFE0F8">
              <a:alpha val="92000"/>
            </a:srgbClr>
          </a:solidFill>
          <a:ln w="12700">
            <a:solidFill>
              <a:srgbClr val="CFE0F8">
                <a:alpha val="0"/>
              </a:srgbClr>
            </a:solidFill>
            <a:prstDash val="solid"/>
          </a:ln>
        </p:spPr>
      </p:sp>
      <p:sp>
        <p:nvSpPr>
          <p:cNvPr id="37" name="Shape 35"/>
          <p:cNvSpPr/>
          <p:nvPr/>
        </p:nvSpPr>
        <p:spPr>
          <a:xfrm>
            <a:off x="11365992" y="566928"/>
            <a:ext cx="22860" cy="22860"/>
          </a:xfrm>
          <a:prstGeom prst="ellipse">
            <a:avLst/>
          </a:prstGeom>
          <a:solidFill>
            <a:srgbClr val="CFE0F8">
              <a:alpha val="92000"/>
            </a:srgbClr>
          </a:solidFill>
          <a:ln w="12700">
            <a:solidFill>
              <a:srgbClr val="CFE0F8">
                <a:alpha val="0"/>
              </a:srgbClr>
            </a:solidFill>
            <a:prstDash val="solid"/>
          </a:ln>
        </p:spPr>
      </p:sp>
      <p:sp>
        <p:nvSpPr>
          <p:cNvPr id="38" name="Shape 36"/>
          <p:cNvSpPr/>
          <p:nvPr/>
        </p:nvSpPr>
        <p:spPr>
          <a:xfrm>
            <a:off x="11567160" y="566928"/>
            <a:ext cx="22860" cy="22860"/>
          </a:xfrm>
          <a:prstGeom prst="ellipse">
            <a:avLst/>
          </a:prstGeom>
          <a:solidFill>
            <a:srgbClr val="CFE0F8">
              <a:alpha val="92000"/>
            </a:srgbClr>
          </a:solidFill>
          <a:ln w="12700">
            <a:solidFill>
              <a:srgbClr val="CFE0F8">
                <a:alpha val="0"/>
              </a:srgbClr>
            </a:solidFill>
            <a:prstDash val="solid"/>
          </a:ln>
        </p:spPr>
      </p:sp>
      <p:sp>
        <p:nvSpPr>
          <p:cNvPr id="39" name="Shape 37"/>
          <p:cNvSpPr/>
          <p:nvPr/>
        </p:nvSpPr>
        <p:spPr>
          <a:xfrm>
            <a:off x="11768328" y="566928"/>
            <a:ext cx="22860" cy="22860"/>
          </a:xfrm>
          <a:prstGeom prst="ellipse">
            <a:avLst/>
          </a:prstGeom>
          <a:solidFill>
            <a:srgbClr val="CFE0F8">
              <a:alpha val="92000"/>
            </a:srgbClr>
          </a:solidFill>
          <a:ln w="12700">
            <a:solidFill>
              <a:srgbClr val="CFE0F8">
                <a:alpha val="0"/>
              </a:srgbClr>
            </a:solidFill>
            <a:prstDash val="solid"/>
          </a:ln>
        </p:spPr>
      </p:sp>
      <p:sp>
        <p:nvSpPr>
          <p:cNvPr id="40" name="Shape 38"/>
          <p:cNvSpPr/>
          <p:nvPr/>
        </p:nvSpPr>
        <p:spPr>
          <a:xfrm>
            <a:off x="11969496" y="566928"/>
            <a:ext cx="22860" cy="22860"/>
          </a:xfrm>
          <a:prstGeom prst="ellipse">
            <a:avLst/>
          </a:prstGeom>
          <a:solidFill>
            <a:srgbClr val="CFE0F8">
              <a:alpha val="92000"/>
            </a:srgbClr>
          </a:solidFill>
          <a:ln w="12700">
            <a:solidFill>
              <a:srgbClr val="CFE0F8">
                <a:alpha val="0"/>
              </a:srgbClr>
            </a:solidFill>
            <a:prstDash val="solid"/>
          </a:ln>
        </p:spPr>
      </p:sp>
      <p:sp>
        <p:nvSpPr>
          <p:cNvPr id="41" name="Shape 39"/>
          <p:cNvSpPr/>
          <p:nvPr/>
        </p:nvSpPr>
        <p:spPr>
          <a:xfrm>
            <a:off x="9555480" y="749808"/>
            <a:ext cx="22860" cy="22860"/>
          </a:xfrm>
          <a:prstGeom prst="ellipse">
            <a:avLst/>
          </a:prstGeom>
          <a:solidFill>
            <a:srgbClr val="CFE0F8">
              <a:alpha val="92000"/>
            </a:srgbClr>
          </a:solidFill>
          <a:ln w="12700">
            <a:solidFill>
              <a:srgbClr val="CFE0F8">
                <a:alpha val="0"/>
              </a:srgbClr>
            </a:solidFill>
            <a:prstDash val="solid"/>
          </a:ln>
        </p:spPr>
      </p:sp>
      <p:sp>
        <p:nvSpPr>
          <p:cNvPr id="42" name="Shape 40"/>
          <p:cNvSpPr/>
          <p:nvPr/>
        </p:nvSpPr>
        <p:spPr>
          <a:xfrm>
            <a:off x="9756648" y="749808"/>
            <a:ext cx="22860" cy="22860"/>
          </a:xfrm>
          <a:prstGeom prst="ellipse">
            <a:avLst/>
          </a:prstGeom>
          <a:solidFill>
            <a:srgbClr val="CFE0F8">
              <a:alpha val="92000"/>
            </a:srgbClr>
          </a:solidFill>
          <a:ln w="12700">
            <a:solidFill>
              <a:srgbClr val="CFE0F8">
                <a:alpha val="0"/>
              </a:srgbClr>
            </a:solidFill>
            <a:prstDash val="solid"/>
          </a:ln>
        </p:spPr>
      </p:sp>
      <p:sp>
        <p:nvSpPr>
          <p:cNvPr id="43" name="Shape 41"/>
          <p:cNvSpPr/>
          <p:nvPr/>
        </p:nvSpPr>
        <p:spPr>
          <a:xfrm>
            <a:off x="9957816" y="749808"/>
            <a:ext cx="22860" cy="22860"/>
          </a:xfrm>
          <a:prstGeom prst="ellipse">
            <a:avLst/>
          </a:prstGeom>
          <a:solidFill>
            <a:srgbClr val="CFE0F8">
              <a:alpha val="92000"/>
            </a:srgbClr>
          </a:solidFill>
          <a:ln w="12700">
            <a:solidFill>
              <a:srgbClr val="CFE0F8">
                <a:alpha val="0"/>
              </a:srgbClr>
            </a:solidFill>
            <a:prstDash val="solid"/>
          </a:ln>
        </p:spPr>
      </p:sp>
      <p:sp>
        <p:nvSpPr>
          <p:cNvPr id="44" name="Shape 42"/>
          <p:cNvSpPr/>
          <p:nvPr/>
        </p:nvSpPr>
        <p:spPr>
          <a:xfrm>
            <a:off x="10158984" y="749808"/>
            <a:ext cx="22860" cy="22860"/>
          </a:xfrm>
          <a:prstGeom prst="ellipse">
            <a:avLst/>
          </a:prstGeom>
          <a:solidFill>
            <a:srgbClr val="CFE0F8">
              <a:alpha val="92000"/>
            </a:srgbClr>
          </a:solidFill>
          <a:ln w="12700">
            <a:solidFill>
              <a:srgbClr val="CFE0F8">
                <a:alpha val="0"/>
              </a:srgbClr>
            </a:solidFill>
            <a:prstDash val="solid"/>
          </a:ln>
        </p:spPr>
      </p:sp>
      <p:sp>
        <p:nvSpPr>
          <p:cNvPr id="45" name="Shape 43"/>
          <p:cNvSpPr/>
          <p:nvPr/>
        </p:nvSpPr>
        <p:spPr>
          <a:xfrm>
            <a:off x="10360152" y="749808"/>
            <a:ext cx="22860" cy="22860"/>
          </a:xfrm>
          <a:prstGeom prst="ellipse">
            <a:avLst/>
          </a:prstGeom>
          <a:solidFill>
            <a:srgbClr val="CFE0F8">
              <a:alpha val="92000"/>
            </a:srgbClr>
          </a:solidFill>
          <a:ln w="12700">
            <a:solidFill>
              <a:srgbClr val="CFE0F8">
                <a:alpha val="0"/>
              </a:srgbClr>
            </a:solidFill>
            <a:prstDash val="solid"/>
          </a:ln>
        </p:spPr>
      </p:sp>
      <p:sp>
        <p:nvSpPr>
          <p:cNvPr id="46" name="Shape 44"/>
          <p:cNvSpPr/>
          <p:nvPr/>
        </p:nvSpPr>
        <p:spPr>
          <a:xfrm>
            <a:off x="10561320" y="749808"/>
            <a:ext cx="22860" cy="22860"/>
          </a:xfrm>
          <a:prstGeom prst="ellipse">
            <a:avLst/>
          </a:prstGeom>
          <a:solidFill>
            <a:srgbClr val="CFE0F8">
              <a:alpha val="92000"/>
            </a:srgbClr>
          </a:solidFill>
          <a:ln w="12700">
            <a:solidFill>
              <a:srgbClr val="CFE0F8">
                <a:alpha val="0"/>
              </a:srgbClr>
            </a:solidFill>
            <a:prstDash val="solid"/>
          </a:ln>
        </p:spPr>
      </p:sp>
      <p:sp>
        <p:nvSpPr>
          <p:cNvPr id="47" name="Shape 45"/>
          <p:cNvSpPr/>
          <p:nvPr/>
        </p:nvSpPr>
        <p:spPr>
          <a:xfrm>
            <a:off x="10762488" y="749808"/>
            <a:ext cx="22860" cy="22860"/>
          </a:xfrm>
          <a:prstGeom prst="ellipse">
            <a:avLst/>
          </a:prstGeom>
          <a:solidFill>
            <a:srgbClr val="CFE0F8">
              <a:alpha val="92000"/>
            </a:srgbClr>
          </a:solidFill>
          <a:ln w="12700">
            <a:solidFill>
              <a:srgbClr val="CFE0F8">
                <a:alpha val="0"/>
              </a:srgbClr>
            </a:solidFill>
            <a:prstDash val="solid"/>
          </a:ln>
        </p:spPr>
      </p:sp>
      <p:sp>
        <p:nvSpPr>
          <p:cNvPr id="48" name="Shape 46"/>
          <p:cNvSpPr/>
          <p:nvPr/>
        </p:nvSpPr>
        <p:spPr>
          <a:xfrm>
            <a:off x="10963656" y="749808"/>
            <a:ext cx="22860" cy="22860"/>
          </a:xfrm>
          <a:prstGeom prst="ellipse">
            <a:avLst/>
          </a:prstGeom>
          <a:solidFill>
            <a:srgbClr val="CFE0F8">
              <a:alpha val="92000"/>
            </a:srgbClr>
          </a:solidFill>
          <a:ln w="12700">
            <a:solidFill>
              <a:srgbClr val="CFE0F8">
                <a:alpha val="0"/>
              </a:srgbClr>
            </a:solidFill>
            <a:prstDash val="solid"/>
          </a:ln>
        </p:spPr>
      </p:sp>
      <p:sp>
        <p:nvSpPr>
          <p:cNvPr id="49" name="Shape 47"/>
          <p:cNvSpPr/>
          <p:nvPr/>
        </p:nvSpPr>
        <p:spPr>
          <a:xfrm>
            <a:off x="11164824" y="749808"/>
            <a:ext cx="22860" cy="22860"/>
          </a:xfrm>
          <a:prstGeom prst="ellipse">
            <a:avLst/>
          </a:prstGeom>
          <a:solidFill>
            <a:srgbClr val="CFE0F8">
              <a:alpha val="92000"/>
            </a:srgbClr>
          </a:solidFill>
          <a:ln w="12700">
            <a:solidFill>
              <a:srgbClr val="CFE0F8">
                <a:alpha val="0"/>
              </a:srgbClr>
            </a:solidFill>
            <a:prstDash val="solid"/>
          </a:ln>
        </p:spPr>
      </p:sp>
      <p:sp>
        <p:nvSpPr>
          <p:cNvPr id="50" name="Shape 48"/>
          <p:cNvSpPr/>
          <p:nvPr/>
        </p:nvSpPr>
        <p:spPr>
          <a:xfrm>
            <a:off x="11365992" y="749808"/>
            <a:ext cx="22860" cy="22860"/>
          </a:xfrm>
          <a:prstGeom prst="ellipse">
            <a:avLst/>
          </a:prstGeom>
          <a:solidFill>
            <a:srgbClr val="CFE0F8">
              <a:alpha val="92000"/>
            </a:srgbClr>
          </a:solidFill>
          <a:ln w="12700">
            <a:solidFill>
              <a:srgbClr val="CFE0F8">
                <a:alpha val="0"/>
              </a:srgbClr>
            </a:solidFill>
            <a:prstDash val="solid"/>
          </a:ln>
        </p:spPr>
      </p:sp>
      <p:sp>
        <p:nvSpPr>
          <p:cNvPr id="51" name="Shape 49"/>
          <p:cNvSpPr/>
          <p:nvPr/>
        </p:nvSpPr>
        <p:spPr>
          <a:xfrm>
            <a:off x="11567160" y="749808"/>
            <a:ext cx="22860" cy="22860"/>
          </a:xfrm>
          <a:prstGeom prst="ellipse">
            <a:avLst/>
          </a:prstGeom>
          <a:solidFill>
            <a:srgbClr val="CFE0F8">
              <a:alpha val="92000"/>
            </a:srgbClr>
          </a:solidFill>
          <a:ln w="12700">
            <a:solidFill>
              <a:srgbClr val="CFE0F8">
                <a:alpha val="0"/>
              </a:srgbClr>
            </a:solidFill>
            <a:prstDash val="solid"/>
          </a:ln>
        </p:spPr>
      </p:sp>
      <p:sp>
        <p:nvSpPr>
          <p:cNvPr id="52" name="Shape 50"/>
          <p:cNvSpPr/>
          <p:nvPr/>
        </p:nvSpPr>
        <p:spPr>
          <a:xfrm>
            <a:off x="11768328" y="749808"/>
            <a:ext cx="22860" cy="22860"/>
          </a:xfrm>
          <a:prstGeom prst="ellipse">
            <a:avLst/>
          </a:prstGeom>
          <a:solidFill>
            <a:srgbClr val="CFE0F8">
              <a:alpha val="92000"/>
            </a:srgbClr>
          </a:solidFill>
          <a:ln w="12700">
            <a:solidFill>
              <a:srgbClr val="CFE0F8">
                <a:alpha val="0"/>
              </a:srgbClr>
            </a:solidFill>
            <a:prstDash val="solid"/>
          </a:ln>
        </p:spPr>
      </p:sp>
      <p:sp>
        <p:nvSpPr>
          <p:cNvPr id="53" name="Shape 51"/>
          <p:cNvSpPr/>
          <p:nvPr/>
        </p:nvSpPr>
        <p:spPr>
          <a:xfrm>
            <a:off x="11969496" y="749808"/>
            <a:ext cx="22860" cy="22860"/>
          </a:xfrm>
          <a:prstGeom prst="ellipse">
            <a:avLst/>
          </a:prstGeom>
          <a:solidFill>
            <a:srgbClr val="CFE0F8">
              <a:alpha val="92000"/>
            </a:srgbClr>
          </a:solidFill>
          <a:ln w="12700">
            <a:solidFill>
              <a:srgbClr val="CFE0F8">
                <a:alpha val="0"/>
              </a:srgbClr>
            </a:solidFill>
            <a:prstDash val="solid"/>
          </a:ln>
        </p:spPr>
      </p:sp>
      <p:sp>
        <p:nvSpPr>
          <p:cNvPr id="54" name="Shape 52"/>
          <p:cNvSpPr/>
          <p:nvPr/>
        </p:nvSpPr>
        <p:spPr>
          <a:xfrm>
            <a:off x="9555480" y="932688"/>
            <a:ext cx="22860" cy="22860"/>
          </a:xfrm>
          <a:prstGeom prst="ellipse">
            <a:avLst/>
          </a:prstGeom>
          <a:solidFill>
            <a:srgbClr val="CFE0F8">
              <a:alpha val="92000"/>
            </a:srgbClr>
          </a:solidFill>
          <a:ln w="12700">
            <a:solidFill>
              <a:srgbClr val="CFE0F8">
                <a:alpha val="0"/>
              </a:srgbClr>
            </a:solidFill>
            <a:prstDash val="solid"/>
          </a:ln>
        </p:spPr>
      </p:sp>
      <p:sp>
        <p:nvSpPr>
          <p:cNvPr id="55" name="Shape 53"/>
          <p:cNvSpPr/>
          <p:nvPr/>
        </p:nvSpPr>
        <p:spPr>
          <a:xfrm>
            <a:off x="9756648" y="932688"/>
            <a:ext cx="22860" cy="22860"/>
          </a:xfrm>
          <a:prstGeom prst="ellipse">
            <a:avLst/>
          </a:prstGeom>
          <a:solidFill>
            <a:srgbClr val="CFE0F8">
              <a:alpha val="92000"/>
            </a:srgbClr>
          </a:solidFill>
          <a:ln w="12700">
            <a:solidFill>
              <a:srgbClr val="CFE0F8">
                <a:alpha val="0"/>
              </a:srgbClr>
            </a:solidFill>
            <a:prstDash val="solid"/>
          </a:ln>
        </p:spPr>
      </p:sp>
      <p:sp>
        <p:nvSpPr>
          <p:cNvPr id="56" name="Shape 54"/>
          <p:cNvSpPr/>
          <p:nvPr/>
        </p:nvSpPr>
        <p:spPr>
          <a:xfrm>
            <a:off x="9957816" y="932688"/>
            <a:ext cx="22860" cy="22860"/>
          </a:xfrm>
          <a:prstGeom prst="ellipse">
            <a:avLst/>
          </a:prstGeom>
          <a:solidFill>
            <a:srgbClr val="CFE0F8">
              <a:alpha val="92000"/>
            </a:srgbClr>
          </a:solidFill>
          <a:ln w="12700">
            <a:solidFill>
              <a:srgbClr val="CFE0F8">
                <a:alpha val="0"/>
              </a:srgbClr>
            </a:solidFill>
            <a:prstDash val="solid"/>
          </a:ln>
        </p:spPr>
      </p:sp>
      <p:sp>
        <p:nvSpPr>
          <p:cNvPr id="57" name="Shape 55"/>
          <p:cNvSpPr/>
          <p:nvPr/>
        </p:nvSpPr>
        <p:spPr>
          <a:xfrm>
            <a:off x="10158984" y="932688"/>
            <a:ext cx="22860" cy="22860"/>
          </a:xfrm>
          <a:prstGeom prst="ellipse">
            <a:avLst/>
          </a:prstGeom>
          <a:solidFill>
            <a:srgbClr val="CFE0F8">
              <a:alpha val="92000"/>
            </a:srgbClr>
          </a:solidFill>
          <a:ln w="12700">
            <a:solidFill>
              <a:srgbClr val="CFE0F8">
                <a:alpha val="0"/>
              </a:srgbClr>
            </a:solidFill>
            <a:prstDash val="solid"/>
          </a:ln>
        </p:spPr>
      </p:sp>
      <p:sp>
        <p:nvSpPr>
          <p:cNvPr id="58" name="Shape 56"/>
          <p:cNvSpPr/>
          <p:nvPr/>
        </p:nvSpPr>
        <p:spPr>
          <a:xfrm>
            <a:off x="10360152" y="932688"/>
            <a:ext cx="22860" cy="22860"/>
          </a:xfrm>
          <a:prstGeom prst="ellipse">
            <a:avLst/>
          </a:prstGeom>
          <a:solidFill>
            <a:srgbClr val="CFE0F8">
              <a:alpha val="92000"/>
            </a:srgbClr>
          </a:solidFill>
          <a:ln w="12700">
            <a:solidFill>
              <a:srgbClr val="CFE0F8">
                <a:alpha val="0"/>
              </a:srgbClr>
            </a:solidFill>
            <a:prstDash val="solid"/>
          </a:ln>
        </p:spPr>
      </p:sp>
      <p:sp>
        <p:nvSpPr>
          <p:cNvPr id="59" name="Shape 57"/>
          <p:cNvSpPr/>
          <p:nvPr/>
        </p:nvSpPr>
        <p:spPr>
          <a:xfrm>
            <a:off x="10561320" y="932688"/>
            <a:ext cx="22860" cy="22860"/>
          </a:xfrm>
          <a:prstGeom prst="ellipse">
            <a:avLst/>
          </a:prstGeom>
          <a:solidFill>
            <a:srgbClr val="CFE0F8">
              <a:alpha val="92000"/>
            </a:srgbClr>
          </a:solidFill>
          <a:ln w="12700">
            <a:solidFill>
              <a:srgbClr val="CFE0F8">
                <a:alpha val="0"/>
              </a:srgbClr>
            </a:solidFill>
            <a:prstDash val="solid"/>
          </a:ln>
        </p:spPr>
      </p:sp>
      <p:sp>
        <p:nvSpPr>
          <p:cNvPr id="60" name="Shape 58"/>
          <p:cNvSpPr/>
          <p:nvPr/>
        </p:nvSpPr>
        <p:spPr>
          <a:xfrm>
            <a:off x="10762488" y="932688"/>
            <a:ext cx="22860" cy="22860"/>
          </a:xfrm>
          <a:prstGeom prst="ellipse">
            <a:avLst/>
          </a:prstGeom>
          <a:solidFill>
            <a:srgbClr val="CFE0F8">
              <a:alpha val="92000"/>
            </a:srgbClr>
          </a:solidFill>
          <a:ln w="12700">
            <a:solidFill>
              <a:srgbClr val="CFE0F8">
                <a:alpha val="0"/>
              </a:srgbClr>
            </a:solidFill>
            <a:prstDash val="solid"/>
          </a:ln>
        </p:spPr>
      </p:sp>
      <p:sp>
        <p:nvSpPr>
          <p:cNvPr id="61" name="Shape 59"/>
          <p:cNvSpPr/>
          <p:nvPr/>
        </p:nvSpPr>
        <p:spPr>
          <a:xfrm>
            <a:off x="10963656" y="932688"/>
            <a:ext cx="22860" cy="22860"/>
          </a:xfrm>
          <a:prstGeom prst="ellipse">
            <a:avLst/>
          </a:prstGeom>
          <a:solidFill>
            <a:srgbClr val="CFE0F8">
              <a:alpha val="92000"/>
            </a:srgbClr>
          </a:solidFill>
          <a:ln w="12700">
            <a:solidFill>
              <a:srgbClr val="CFE0F8">
                <a:alpha val="0"/>
              </a:srgbClr>
            </a:solidFill>
            <a:prstDash val="solid"/>
          </a:ln>
        </p:spPr>
      </p:sp>
      <p:sp>
        <p:nvSpPr>
          <p:cNvPr id="62" name="Shape 60"/>
          <p:cNvSpPr/>
          <p:nvPr/>
        </p:nvSpPr>
        <p:spPr>
          <a:xfrm>
            <a:off x="11164824" y="932688"/>
            <a:ext cx="22860" cy="22860"/>
          </a:xfrm>
          <a:prstGeom prst="ellipse">
            <a:avLst/>
          </a:prstGeom>
          <a:solidFill>
            <a:srgbClr val="CFE0F8">
              <a:alpha val="92000"/>
            </a:srgbClr>
          </a:solidFill>
          <a:ln w="12700">
            <a:solidFill>
              <a:srgbClr val="CFE0F8">
                <a:alpha val="0"/>
              </a:srgbClr>
            </a:solidFill>
            <a:prstDash val="solid"/>
          </a:ln>
        </p:spPr>
      </p:sp>
      <p:sp>
        <p:nvSpPr>
          <p:cNvPr id="63" name="Shape 61"/>
          <p:cNvSpPr/>
          <p:nvPr/>
        </p:nvSpPr>
        <p:spPr>
          <a:xfrm>
            <a:off x="11365992" y="932688"/>
            <a:ext cx="22860" cy="22860"/>
          </a:xfrm>
          <a:prstGeom prst="ellipse">
            <a:avLst/>
          </a:prstGeom>
          <a:solidFill>
            <a:srgbClr val="CFE0F8">
              <a:alpha val="92000"/>
            </a:srgbClr>
          </a:solidFill>
          <a:ln w="12700">
            <a:solidFill>
              <a:srgbClr val="CFE0F8">
                <a:alpha val="0"/>
              </a:srgbClr>
            </a:solidFill>
            <a:prstDash val="solid"/>
          </a:ln>
        </p:spPr>
      </p:sp>
      <p:sp>
        <p:nvSpPr>
          <p:cNvPr id="64" name="Shape 62"/>
          <p:cNvSpPr/>
          <p:nvPr/>
        </p:nvSpPr>
        <p:spPr>
          <a:xfrm>
            <a:off x="11567160" y="932688"/>
            <a:ext cx="22860" cy="22860"/>
          </a:xfrm>
          <a:prstGeom prst="ellipse">
            <a:avLst/>
          </a:prstGeom>
          <a:solidFill>
            <a:srgbClr val="CFE0F8">
              <a:alpha val="92000"/>
            </a:srgbClr>
          </a:solidFill>
          <a:ln w="12700">
            <a:solidFill>
              <a:srgbClr val="CFE0F8">
                <a:alpha val="0"/>
              </a:srgbClr>
            </a:solidFill>
            <a:prstDash val="solid"/>
          </a:ln>
        </p:spPr>
      </p:sp>
      <p:sp>
        <p:nvSpPr>
          <p:cNvPr id="65" name="Shape 63"/>
          <p:cNvSpPr/>
          <p:nvPr/>
        </p:nvSpPr>
        <p:spPr>
          <a:xfrm>
            <a:off x="11768328" y="932688"/>
            <a:ext cx="22860" cy="22860"/>
          </a:xfrm>
          <a:prstGeom prst="ellipse">
            <a:avLst/>
          </a:prstGeom>
          <a:solidFill>
            <a:srgbClr val="CFE0F8">
              <a:alpha val="92000"/>
            </a:srgbClr>
          </a:solidFill>
          <a:ln w="12700">
            <a:solidFill>
              <a:srgbClr val="CFE0F8">
                <a:alpha val="0"/>
              </a:srgbClr>
            </a:solidFill>
            <a:prstDash val="solid"/>
          </a:ln>
        </p:spPr>
      </p:sp>
      <p:sp>
        <p:nvSpPr>
          <p:cNvPr id="66" name="Shape 64"/>
          <p:cNvSpPr/>
          <p:nvPr/>
        </p:nvSpPr>
        <p:spPr>
          <a:xfrm>
            <a:off x="11969496" y="932688"/>
            <a:ext cx="22860" cy="22860"/>
          </a:xfrm>
          <a:prstGeom prst="ellipse">
            <a:avLst/>
          </a:prstGeom>
          <a:solidFill>
            <a:srgbClr val="CFE0F8">
              <a:alpha val="92000"/>
            </a:srgbClr>
          </a:solidFill>
          <a:ln w="12700">
            <a:solidFill>
              <a:srgbClr val="CFE0F8">
                <a:alpha val="0"/>
              </a:srgbClr>
            </a:solidFill>
            <a:prstDash val="solid"/>
          </a:ln>
        </p:spPr>
      </p:sp>
      <p:sp>
        <p:nvSpPr>
          <p:cNvPr id="67" name="Shape 65"/>
          <p:cNvSpPr/>
          <p:nvPr/>
        </p:nvSpPr>
        <p:spPr>
          <a:xfrm>
            <a:off x="9555480" y="1115568"/>
            <a:ext cx="22860" cy="22860"/>
          </a:xfrm>
          <a:prstGeom prst="ellipse">
            <a:avLst/>
          </a:prstGeom>
          <a:solidFill>
            <a:srgbClr val="CFE0F8">
              <a:alpha val="92000"/>
            </a:srgbClr>
          </a:solidFill>
          <a:ln w="12700">
            <a:solidFill>
              <a:srgbClr val="CFE0F8">
                <a:alpha val="0"/>
              </a:srgbClr>
            </a:solidFill>
            <a:prstDash val="solid"/>
          </a:ln>
        </p:spPr>
      </p:sp>
      <p:sp>
        <p:nvSpPr>
          <p:cNvPr id="68" name="Shape 66"/>
          <p:cNvSpPr/>
          <p:nvPr/>
        </p:nvSpPr>
        <p:spPr>
          <a:xfrm>
            <a:off x="9756648" y="1115568"/>
            <a:ext cx="22860" cy="22860"/>
          </a:xfrm>
          <a:prstGeom prst="ellipse">
            <a:avLst/>
          </a:prstGeom>
          <a:solidFill>
            <a:srgbClr val="CFE0F8">
              <a:alpha val="92000"/>
            </a:srgbClr>
          </a:solidFill>
          <a:ln w="12700">
            <a:solidFill>
              <a:srgbClr val="CFE0F8">
                <a:alpha val="0"/>
              </a:srgbClr>
            </a:solidFill>
            <a:prstDash val="solid"/>
          </a:ln>
        </p:spPr>
      </p:sp>
      <p:sp>
        <p:nvSpPr>
          <p:cNvPr id="69" name="Shape 67"/>
          <p:cNvSpPr/>
          <p:nvPr/>
        </p:nvSpPr>
        <p:spPr>
          <a:xfrm>
            <a:off x="9957816" y="1115568"/>
            <a:ext cx="22860" cy="22860"/>
          </a:xfrm>
          <a:prstGeom prst="ellipse">
            <a:avLst/>
          </a:prstGeom>
          <a:solidFill>
            <a:srgbClr val="CFE0F8">
              <a:alpha val="92000"/>
            </a:srgbClr>
          </a:solidFill>
          <a:ln w="12700">
            <a:solidFill>
              <a:srgbClr val="CFE0F8">
                <a:alpha val="0"/>
              </a:srgbClr>
            </a:solidFill>
            <a:prstDash val="solid"/>
          </a:ln>
        </p:spPr>
      </p:sp>
      <p:sp>
        <p:nvSpPr>
          <p:cNvPr id="70" name="Shape 68"/>
          <p:cNvSpPr/>
          <p:nvPr/>
        </p:nvSpPr>
        <p:spPr>
          <a:xfrm>
            <a:off x="10158984" y="1115568"/>
            <a:ext cx="22860" cy="22860"/>
          </a:xfrm>
          <a:prstGeom prst="ellipse">
            <a:avLst/>
          </a:prstGeom>
          <a:solidFill>
            <a:srgbClr val="CFE0F8">
              <a:alpha val="92000"/>
            </a:srgbClr>
          </a:solidFill>
          <a:ln w="12700">
            <a:solidFill>
              <a:srgbClr val="CFE0F8">
                <a:alpha val="0"/>
              </a:srgbClr>
            </a:solidFill>
            <a:prstDash val="solid"/>
          </a:ln>
        </p:spPr>
      </p:sp>
      <p:sp>
        <p:nvSpPr>
          <p:cNvPr id="71" name="Shape 69"/>
          <p:cNvSpPr/>
          <p:nvPr/>
        </p:nvSpPr>
        <p:spPr>
          <a:xfrm>
            <a:off x="10360152" y="1115568"/>
            <a:ext cx="22860" cy="22860"/>
          </a:xfrm>
          <a:prstGeom prst="ellipse">
            <a:avLst/>
          </a:prstGeom>
          <a:solidFill>
            <a:srgbClr val="CFE0F8">
              <a:alpha val="92000"/>
            </a:srgbClr>
          </a:solidFill>
          <a:ln w="12700">
            <a:solidFill>
              <a:srgbClr val="CFE0F8">
                <a:alpha val="0"/>
              </a:srgbClr>
            </a:solidFill>
            <a:prstDash val="solid"/>
          </a:ln>
        </p:spPr>
      </p:sp>
      <p:sp>
        <p:nvSpPr>
          <p:cNvPr id="72" name="Shape 70"/>
          <p:cNvSpPr/>
          <p:nvPr/>
        </p:nvSpPr>
        <p:spPr>
          <a:xfrm>
            <a:off x="10561320" y="1115568"/>
            <a:ext cx="22860" cy="22860"/>
          </a:xfrm>
          <a:prstGeom prst="ellipse">
            <a:avLst/>
          </a:prstGeom>
          <a:solidFill>
            <a:srgbClr val="CFE0F8">
              <a:alpha val="92000"/>
            </a:srgbClr>
          </a:solidFill>
          <a:ln w="12700">
            <a:solidFill>
              <a:srgbClr val="CFE0F8">
                <a:alpha val="0"/>
              </a:srgbClr>
            </a:solidFill>
            <a:prstDash val="solid"/>
          </a:ln>
        </p:spPr>
      </p:sp>
      <p:sp>
        <p:nvSpPr>
          <p:cNvPr id="73" name="Shape 71"/>
          <p:cNvSpPr/>
          <p:nvPr/>
        </p:nvSpPr>
        <p:spPr>
          <a:xfrm>
            <a:off x="10762488" y="1115568"/>
            <a:ext cx="22860" cy="22860"/>
          </a:xfrm>
          <a:prstGeom prst="ellipse">
            <a:avLst/>
          </a:prstGeom>
          <a:solidFill>
            <a:srgbClr val="CFE0F8">
              <a:alpha val="92000"/>
            </a:srgbClr>
          </a:solidFill>
          <a:ln w="12700">
            <a:solidFill>
              <a:srgbClr val="CFE0F8">
                <a:alpha val="0"/>
              </a:srgbClr>
            </a:solidFill>
            <a:prstDash val="solid"/>
          </a:ln>
        </p:spPr>
      </p:sp>
      <p:sp>
        <p:nvSpPr>
          <p:cNvPr id="74" name="Shape 72"/>
          <p:cNvSpPr/>
          <p:nvPr/>
        </p:nvSpPr>
        <p:spPr>
          <a:xfrm>
            <a:off x="10963656" y="1115568"/>
            <a:ext cx="22860" cy="22860"/>
          </a:xfrm>
          <a:prstGeom prst="ellipse">
            <a:avLst/>
          </a:prstGeom>
          <a:solidFill>
            <a:srgbClr val="CFE0F8">
              <a:alpha val="92000"/>
            </a:srgbClr>
          </a:solidFill>
          <a:ln w="12700">
            <a:solidFill>
              <a:srgbClr val="CFE0F8">
                <a:alpha val="0"/>
              </a:srgbClr>
            </a:solidFill>
            <a:prstDash val="solid"/>
          </a:ln>
        </p:spPr>
      </p:sp>
      <p:sp>
        <p:nvSpPr>
          <p:cNvPr id="75" name="Shape 73"/>
          <p:cNvSpPr/>
          <p:nvPr/>
        </p:nvSpPr>
        <p:spPr>
          <a:xfrm>
            <a:off x="11164824" y="1115568"/>
            <a:ext cx="22860" cy="22860"/>
          </a:xfrm>
          <a:prstGeom prst="ellipse">
            <a:avLst/>
          </a:prstGeom>
          <a:solidFill>
            <a:srgbClr val="CFE0F8">
              <a:alpha val="92000"/>
            </a:srgbClr>
          </a:solidFill>
          <a:ln w="12700">
            <a:solidFill>
              <a:srgbClr val="CFE0F8">
                <a:alpha val="0"/>
              </a:srgbClr>
            </a:solidFill>
            <a:prstDash val="solid"/>
          </a:ln>
        </p:spPr>
      </p:sp>
      <p:sp>
        <p:nvSpPr>
          <p:cNvPr id="76" name="Shape 74"/>
          <p:cNvSpPr/>
          <p:nvPr/>
        </p:nvSpPr>
        <p:spPr>
          <a:xfrm>
            <a:off x="11365992" y="1115568"/>
            <a:ext cx="22860" cy="22860"/>
          </a:xfrm>
          <a:prstGeom prst="ellipse">
            <a:avLst/>
          </a:prstGeom>
          <a:solidFill>
            <a:srgbClr val="CFE0F8">
              <a:alpha val="92000"/>
            </a:srgbClr>
          </a:solidFill>
          <a:ln w="12700">
            <a:solidFill>
              <a:srgbClr val="CFE0F8">
                <a:alpha val="0"/>
              </a:srgbClr>
            </a:solidFill>
            <a:prstDash val="solid"/>
          </a:ln>
        </p:spPr>
      </p:sp>
      <p:sp>
        <p:nvSpPr>
          <p:cNvPr id="77" name="Shape 75"/>
          <p:cNvSpPr/>
          <p:nvPr/>
        </p:nvSpPr>
        <p:spPr>
          <a:xfrm>
            <a:off x="11567160" y="1115568"/>
            <a:ext cx="22860" cy="22860"/>
          </a:xfrm>
          <a:prstGeom prst="ellipse">
            <a:avLst/>
          </a:prstGeom>
          <a:solidFill>
            <a:srgbClr val="CFE0F8">
              <a:alpha val="92000"/>
            </a:srgbClr>
          </a:solidFill>
          <a:ln w="12700">
            <a:solidFill>
              <a:srgbClr val="CFE0F8">
                <a:alpha val="0"/>
              </a:srgbClr>
            </a:solidFill>
            <a:prstDash val="solid"/>
          </a:ln>
        </p:spPr>
      </p:sp>
      <p:sp>
        <p:nvSpPr>
          <p:cNvPr id="78" name="Shape 76"/>
          <p:cNvSpPr/>
          <p:nvPr/>
        </p:nvSpPr>
        <p:spPr>
          <a:xfrm>
            <a:off x="11768328" y="1115568"/>
            <a:ext cx="22860" cy="22860"/>
          </a:xfrm>
          <a:prstGeom prst="ellipse">
            <a:avLst/>
          </a:prstGeom>
          <a:solidFill>
            <a:srgbClr val="CFE0F8">
              <a:alpha val="92000"/>
            </a:srgbClr>
          </a:solidFill>
          <a:ln w="12700">
            <a:solidFill>
              <a:srgbClr val="CFE0F8">
                <a:alpha val="0"/>
              </a:srgbClr>
            </a:solidFill>
            <a:prstDash val="solid"/>
          </a:ln>
        </p:spPr>
      </p:sp>
      <p:sp>
        <p:nvSpPr>
          <p:cNvPr id="79" name="Shape 77"/>
          <p:cNvSpPr/>
          <p:nvPr/>
        </p:nvSpPr>
        <p:spPr>
          <a:xfrm>
            <a:off x="11969496" y="1115568"/>
            <a:ext cx="22860" cy="22860"/>
          </a:xfrm>
          <a:prstGeom prst="ellipse">
            <a:avLst/>
          </a:prstGeom>
          <a:solidFill>
            <a:srgbClr val="CFE0F8">
              <a:alpha val="92000"/>
            </a:srgbClr>
          </a:solidFill>
          <a:ln w="12700">
            <a:solidFill>
              <a:srgbClr val="CFE0F8">
                <a:alpha val="0"/>
              </a:srgbClr>
            </a:solidFill>
            <a:prstDash val="solid"/>
          </a:ln>
        </p:spPr>
      </p:sp>
      <p:sp>
        <p:nvSpPr>
          <p:cNvPr id="80" name="Shape 78"/>
          <p:cNvSpPr/>
          <p:nvPr/>
        </p:nvSpPr>
        <p:spPr>
          <a:xfrm>
            <a:off x="9555480" y="1298448"/>
            <a:ext cx="22860" cy="22860"/>
          </a:xfrm>
          <a:prstGeom prst="ellipse">
            <a:avLst/>
          </a:prstGeom>
          <a:solidFill>
            <a:srgbClr val="CFE0F8">
              <a:alpha val="92000"/>
            </a:srgbClr>
          </a:solidFill>
          <a:ln w="12700">
            <a:solidFill>
              <a:srgbClr val="CFE0F8">
                <a:alpha val="0"/>
              </a:srgbClr>
            </a:solidFill>
            <a:prstDash val="solid"/>
          </a:ln>
        </p:spPr>
      </p:sp>
      <p:sp>
        <p:nvSpPr>
          <p:cNvPr id="81" name="Shape 79"/>
          <p:cNvSpPr/>
          <p:nvPr/>
        </p:nvSpPr>
        <p:spPr>
          <a:xfrm>
            <a:off x="9756648" y="1298448"/>
            <a:ext cx="22860" cy="22860"/>
          </a:xfrm>
          <a:prstGeom prst="ellipse">
            <a:avLst/>
          </a:prstGeom>
          <a:solidFill>
            <a:srgbClr val="CFE0F8">
              <a:alpha val="92000"/>
            </a:srgbClr>
          </a:solidFill>
          <a:ln w="12700">
            <a:solidFill>
              <a:srgbClr val="CFE0F8">
                <a:alpha val="0"/>
              </a:srgbClr>
            </a:solidFill>
            <a:prstDash val="solid"/>
          </a:ln>
        </p:spPr>
      </p:sp>
      <p:sp>
        <p:nvSpPr>
          <p:cNvPr id="82" name="Shape 80"/>
          <p:cNvSpPr/>
          <p:nvPr/>
        </p:nvSpPr>
        <p:spPr>
          <a:xfrm>
            <a:off x="9957816" y="1298448"/>
            <a:ext cx="22860" cy="22860"/>
          </a:xfrm>
          <a:prstGeom prst="ellipse">
            <a:avLst/>
          </a:prstGeom>
          <a:solidFill>
            <a:srgbClr val="CFE0F8">
              <a:alpha val="92000"/>
            </a:srgbClr>
          </a:solidFill>
          <a:ln w="12700">
            <a:solidFill>
              <a:srgbClr val="CFE0F8">
                <a:alpha val="0"/>
              </a:srgbClr>
            </a:solidFill>
            <a:prstDash val="solid"/>
          </a:ln>
        </p:spPr>
      </p:sp>
      <p:sp>
        <p:nvSpPr>
          <p:cNvPr id="83" name="Shape 81"/>
          <p:cNvSpPr/>
          <p:nvPr/>
        </p:nvSpPr>
        <p:spPr>
          <a:xfrm>
            <a:off x="10158984" y="1298448"/>
            <a:ext cx="22860" cy="22860"/>
          </a:xfrm>
          <a:prstGeom prst="ellipse">
            <a:avLst/>
          </a:prstGeom>
          <a:solidFill>
            <a:srgbClr val="CFE0F8">
              <a:alpha val="92000"/>
            </a:srgbClr>
          </a:solidFill>
          <a:ln w="12700">
            <a:solidFill>
              <a:srgbClr val="CFE0F8">
                <a:alpha val="0"/>
              </a:srgbClr>
            </a:solidFill>
            <a:prstDash val="solid"/>
          </a:ln>
        </p:spPr>
      </p:sp>
      <p:sp>
        <p:nvSpPr>
          <p:cNvPr id="84" name="Shape 82"/>
          <p:cNvSpPr/>
          <p:nvPr/>
        </p:nvSpPr>
        <p:spPr>
          <a:xfrm>
            <a:off x="10360152" y="1298448"/>
            <a:ext cx="22860" cy="22860"/>
          </a:xfrm>
          <a:prstGeom prst="ellipse">
            <a:avLst/>
          </a:prstGeom>
          <a:solidFill>
            <a:srgbClr val="CFE0F8">
              <a:alpha val="92000"/>
            </a:srgbClr>
          </a:solidFill>
          <a:ln w="12700">
            <a:solidFill>
              <a:srgbClr val="CFE0F8">
                <a:alpha val="0"/>
              </a:srgbClr>
            </a:solidFill>
            <a:prstDash val="solid"/>
          </a:ln>
        </p:spPr>
      </p:sp>
      <p:sp>
        <p:nvSpPr>
          <p:cNvPr id="85" name="Shape 83"/>
          <p:cNvSpPr/>
          <p:nvPr/>
        </p:nvSpPr>
        <p:spPr>
          <a:xfrm>
            <a:off x="10561320" y="1298448"/>
            <a:ext cx="22860" cy="22860"/>
          </a:xfrm>
          <a:prstGeom prst="ellipse">
            <a:avLst/>
          </a:prstGeom>
          <a:solidFill>
            <a:srgbClr val="CFE0F8">
              <a:alpha val="92000"/>
            </a:srgbClr>
          </a:solidFill>
          <a:ln w="12700">
            <a:solidFill>
              <a:srgbClr val="CFE0F8">
                <a:alpha val="0"/>
              </a:srgbClr>
            </a:solidFill>
            <a:prstDash val="solid"/>
          </a:ln>
        </p:spPr>
      </p:sp>
      <p:sp>
        <p:nvSpPr>
          <p:cNvPr id="86" name="Shape 84"/>
          <p:cNvSpPr/>
          <p:nvPr/>
        </p:nvSpPr>
        <p:spPr>
          <a:xfrm>
            <a:off x="10762488" y="1298448"/>
            <a:ext cx="22860" cy="22860"/>
          </a:xfrm>
          <a:prstGeom prst="ellipse">
            <a:avLst/>
          </a:prstGeom>
          <a:solidFill>
            <a:srgbClr val="CFE0F8">
              <a:alpha val="92000"/>
            </a:srgbClr>
          </a:solidFill>
          <a:ln w="12700">
            <a:solidFill>
              <a:srgbClr val="CFE0F8">
                <a:alpha val="0"/>
              </a:srgbClr>
            </a:solidFill>
            <a:prstDash val="solid"/>
          </a:ln>
        </p:spPr>
      </p:sp>
      <p:sp>
        <p:nvSpPr>
          <p:cNvPr id="87" name="Shape 85"/>
          <p:cNvSpPr/>
          <p:nvPr/>
        </p:nvSpPr>
        <p:spPr>
          <a:xfrm>
            <a:off x="10963656" y="1298448"/>
            <a:ext cx="22860" cy="22860"/>
          </a:xfrm>
          <a:prstGeom prst="ellipse">
            <a:avLst/>
          </a:prstGeom>
          <a:solidFill>
            <a:srgbClr val="CFE0F8">
              <a:alpha val="92000"/>
            </a:srgbClr>
          </a:solidFill>
          <a:ln w="12700">
            <a:solidFill>
              <a:srgbClr val="CFE0F8">
                <a:alpha val="0"/>
              </a:srgbClr>
            </a:solidFill>
            <a:prstDash val="solid"/>
          </a:ln>
        </p:spPr>
      </p:sp>
      <p:sp>
        <p:nvSpPr>
          <p:cNvPr id="88" name="Shape 86"/>
          <p:cNvSpPr/>
          <p:nvPr/>
        </p:nvSpPr>
        <p:spPr>
          <a:xfrm>
            <a:off x="11164824" y="1298448"/>
            <a:ext cx="22860" cy="22860"/>
          </a:xfrm>
          <a:prstGeom prst="ellipse">
            <a:avLst/>
          </a:prstGeom>
          <a:solidFill>
            <a:srgbClr val="CFE0F8">
              <a:alpha val="92000"/>
            </a:srgbClr>
          </a:solidFill>
          <a:ln w="12700">
            <a:solidFill>
              <a:srgbClr val="CFE0F8">
                <a:alpha val="0"/>
              </a:srgbClr>
            </a:solidFill>
            <a:prstDash val="solid"/>
          </a:ln>
        </p:spPr>
      </p:sp>
      <p:sp>
        <p:nvSpPr>
          <p:cNvPr id="89" name="Shape 87"/>
          <p:cNvSpPr/>
          <p:nvPr/>
        </p:nvSpPr>
        <p:spPr>
          <a:xfrm>
            <a:off x="11365992" y="1298448"/>
            <a:ext cx="22860" cy="22860"/>
          </a:xfrm>
          <a:prstGeom prst="ellipse">
            <a:avLst/>
          </a:prstGeom>
          <a:solidFill>
            <a:srgbClr val="CFE0F8">
              <a:alpha val="92000"/>
            </a:srgbClr>
          </a:solidFill>
          <a:ln w="12700">
            <a:solidFill>
              <a:srgbClr val="CFE0F8">
                <a:alpha val="0"/>
              </a:srgbClr>
            </a:solidFill>
            <a:prstDash val="solid"/>
          </a:ln>
        </p:spPr>
      </p:sp>
      <p:sp>
        <p:nvSpPr>
          <p:cNvPr id="90" name="Shape 88"/>
          <p:cNvSpPr/>
          <p:nvPr/>
        </p:nvSpPr>
        <p:spPr>
          <a:xfrm>
            <a:off x="11567160" y="1298448"/>
            <a:ext cx="22860" cy="22860"/>
          </a:xfrm>
          <a:prstGeom prst="ellipse">
            <a:avLst/>
          </a:prstGeom>
          <a:solidFill>
            <a:srgbClr val="CFE0F8">
              <a:alpha val="92000"/>
            </a:srgbClr>
          </a:solidFill>
          <a:ln w="12700">
            <a:solidFill>
              <a:srgbClr val="CFE0F8">
                <a:alpha val="0"/>
              </a:srgbClr>
            </a:solidFill>
            <a:prstDash val="solid"/>
          </a:ln>
        </p:spPr>
      </p:sp>
      <p:sp>
        <p:nvSpPr>
          <p:cNvPr id="91" name="Shape 89"/>
          <p:cNvSpPr/>
          <p:nvPr/>
        </p:nvSpPr>
        <p:spPr>
          <a:xfrm>
            <a:off x="11768328" y="1298448"/>
            <a:ext cx="22860" cy="22860"/>
          </a:xfrm>
          <a:prstGeom prst="ellipse">
            <a:avLst/>
          </a:prstGeom>
          <a:solidFill>
            <a:srgbClr val="CFE0F8">
              <a:alpha val="92000"/>
            </a:srgbClr>
          </a:solidFill>
          <a:ln w="12700">
            <a:solidFill>
              <a:srgbClr val="CFE0F8">
                <a:alpha val="0"/>
              </a:srgbClr>
            </a:solidFill>
            <a:prstDash val="solid"/>
          </a:ln>
        </p:spPr>
      </p:sp>
      <p:sp>
        <p:nvSpPr>
          <p:cNvPr id="92" name="Shape 90"/>
          <p:cNvSpPr/>
          <p:nvPr/>
        </p:nvSpPr>
        <p:spPr>
          <a:xfrm>
            <a:off x="11969496" y="1298448"/>
            <a:ext cx="22860" cy="22860"/>
          </a:xfrm>
          <a:prstGeom prst="ellipse">
            <a:avLst/>
          </a:prstGeom>
          <a:solidFill>
            <a:srgbClr val="CFE0F8">
              <a:alpha val="92000"/>
            </a:srgbClr>
          </a:solidFill>
          <a:ln w="12700">
            <a:solidFill>
              <a:srgbClr val="CFE0F8">
                <a:alpha val="0"/>
              </a:srgbClr>
            </a:solidFill>
            <a:prstDash val="solid"/>
          </a:ln>
        </p:spPr>
      </p:sp>
      <p:sp>
        <p:nvSpPr>
          <p:cNvPr id="93" name="Shape 91"/>
          <p:cNvSpPr/>
          <p:nvPr/>
        </p:nvSpPr>
        <p:spPr>
          <a:xfrm>
            <a:off x="9555480" y="1481328"/>
            <a:ext cx="22860" cy="22860"/>
          </a:xfrm>
          <a:prstGeom prst="ellipse">
            <a:avLst/>
          </a:prstGeom>
          <a:solidFill>
            <a:srgbClr val="CFE0F8">
              <a:alpha val="92000"/>
            </a:srgbClr>
          </a:solidFill>
          <a:ln w="12700">
            <a:solidFill>
              <a:srgbClr val="CFE0F8">
                <a:alpha val="0"/>
              </a:srgbClr>
            </a:solidFill>
            <a:prstDash val="solid"/>
          </a:ln>
        </p:spPr>
      </p:sp>
      <p:sp>
        <p:nvSpPr>
          <p:cNvPr id="94" name="Shape 92"/>
          <p:cNvSpPr/>
          <p:nvPr/>
        </p:nvSpPr>
        <p:spPr>
          <a:xfrm>
            <a:off x="9756648" y="1481328"/>
            <a:ext cx="22860" cy="22860"/>
          </a:xfrm>
          <a:prstGeom prst="ellipse">
            <a:avLst/>
          </a:prstGeom>
          <a:solidFill>
            <a:srgbClr val="CFE0F8">
              <a:alpha val="92000"/>
            </a:srgbClr>
          </a:solidFill>
          <a:ln w="12700">
            <a:solidFill>
              <a:srgbClr val="CFE0F8">
                <a:alpha val="0"/>
              </a:srgbClr>
            </a:solidFill>
            <a:prstDash val="solid"/>
          </a:ln>
        </p:spPr>
      </p:sp>
      <p:sp>
        <p:nvSpPr>
          <p:cNvPr id="95" name="Shape 93"/>
          <p:cNvSpPr/>
          <p:nvPr/>
        </p:nvSpPr>
        <p:spPr>
          <a:xfrm>
            <a:off x="9957816" y="1481328"/>
            <a:ext cx="22860" cy="22860"/>
          </a:xfrm>
          <a:prstGeom prst="ellipse">
            <a:avLst/>
          </a:prstGeom>
          <a:solidFill>
            <a:srgbClr val="CFE0F8">
              <a:alpha val="92000"/>
            </a:srgbClr>
          </a:solidFill>
          <a:ln w="12700">
            <a:solidFill>
              <a:srgbClr val="CFE0F8">
                <a:alpha val="0"/>
              </a:srgbClr>
            </a:solidFill>
            <a:prstDash val="solid"/>
          </a:ln>
        </p:spPr>
      </p:sp>
      <p:sp>
        <p:nvSpPr>
          <p:cNvPr id="96" name="Shape 94"/>
          <p:cNvSpPr/>
          <p:nvPr/>
        </p:nvSpPr>
        <p:spPr>
          <a:xfrm>
            <a:off x="10158984" y="1481328"/>
            <a:ext cx="22860" cy="22860"/>
          </a:xfrm>
          <a:prstGeom prst="ellipse">
            <a:avLst/>
          </a:prstGeom>
          <a:solidFill>
            <a:srgbClr val="CFE0F8">
              <a:alpha val="92000"/>
            </a:srgbClr>
          </a:solidFill>
          <a:ln w="12700">
            <a:solidFill>
              <a:srgbClr val="CFE0F8">
                <a:alpha val="0"/>
              </a:srgbClr>
            </a:solidFill>
            <a:prstDash val="solid"/>
          </a:ln>
        </p:spPr>
      </p:sp>
      <p:sp>
        <p:nvSpPr>
          <p:cNvPr id="97" name="Shape 95"/>
          <p:cNvSpPr/>
          <p:nvPr/>
        </p:nvSpPr>
        <p:spPr>
          <a:xfrm>
            <a:off x="10360152" y="1481328"/>
            <a:ext cx="22860" cy="22860"/>
          </a:xfrm>
          <a:prstGeom prst="ellipse">
            <a:avLst/>
          </a:prstGeom>
          <a:solidFill>
            <a:srgbClr val="CFE0F8">
              <a:alpha val="92000"/>
            </a:srgbClr>
          </a:solidFill>
          <a:ln w="12700">
            <a:solidFill>
              <a:srgbClr val="CFE0F8">
                <a:alpha val="0"/>
              </a:srgbClr>
            </a:solidFill>
            <a:prstDash val="solid"/>
          </a:ln>
        </p:spPr>
      </p:sp>
      <p:sp>
        <p:nvSpPr>
          <p:cNvPr id="98" name="Shape 96"/>
          <p:cNvSpPr/>
          <p:nvPr/>
        </p:nvSpPr>
        <p:spPr>
          <a:xfrm>
            <a:off x="10561320" y="1481328"/>
            <a:ext cx="22860" cy="22860"/>
          </a:xfrm>
          <a:prstGeom prst="ellipse">
            <a:avLst/>
          </a:prstGeom>
          <a:solidFill>
            <a:srgbClr val="CFE0F8">
              <a:alpha val="92000"/>
            </a:srgbClr>
          </a:solidFill>
          <a:ln w="12700">
            <a:solidFill>
              <a:srgbClr val="CFE0F8">
                <a:alpha val="0"/>
              </a:srgbClr>
            </a:solidFill>
            <a:prstDash val="solid"/>
          </a:ln>
        </p:spPr>
      </p:sp>
      <p:sp>
        <p:nvSpPr>
          <p:cNvPr id="99" name="Shape 97"/>
          <p:cNvSpPr/>
          <p:nvPr/>
        </p:nvSpPr>
        <p:spPr>
          <a:xfrm>
            <a:off x="10762488" y="1481328"/>
            <a:ext cx="22860" cy="22860"/>
          </a:xfrm>
          <a:prstGeom prst="ellipse">
            <a:avLst/>
          </a:prstGeom>
          <a:solidFill>
            <a:srgbClr val="CFE0F8">
              <a:alpha val="92000"/>
            </a:srgbClr>
          </a:solidFill>
          <a:ln w="12700">
            <a:solidFill>
              <a:srgbClr val="CFE0F8">
                <a:alpha val="0"/>
              </a:srgbClr>
            </a:solidFill>
            <a:prstDash val="solid"/>
          </a:ln>
        </p:spPr>
      </p:sp>
      <p:sp>
        <p:nvSpPr>
          <p:cNvPr id="100" name="Shape 98"/>
          <p:cNvSpPr/>
          <p:nvPr/>
        </p:nvSpPr>
        <p:spPr>
          <a:xfrm>
            <a:off x="10963656" y="1481328"/>
            <a:ext cx="22860" cy="22860"/>
          </a:xfrm>
          <a:prstGeom prst="ellipse">
            <a:avLst/>
          </a:prstGeom>
          <a:solidFill>
            <a:srgbClr val="CFE0F8">
              <a:alpha val="92000"/>
            </a:srgbClr>
          </a:solidFill>
          <a:ln w="12700">
            <a:solidFill>
              <a:srgbClr val="CFE0F8">
                <a:alpha val="0"/>
              </a:srgbClr>
            </a:solidFill>
            <a:prstDash val="solid"/>
          </a:ln>
        </p:spPr>
      </p:sp>
      <p:sp>
        <p:nvSpPr>
          <p:cNvPr id="101" name="Shape 99"/>
          <p:cNvSpPr/>
          <p:nvPr/>
        </p:nvSpPr>
        <p:spPr>
          <a:xfrm>
            <a:off x="11164824" y="1481328"/>
            <a:ext cx="22860" cy="22860"/>
          </a:xfrm>
          <a:prstGeom prst="ellipse">
            <a:avLst/>
          </a:prstGeom>
          <a:solidFill>
            <a:srgbClr val="CFE0F8">
              <a:alpha val="92000"/>
            </a:srgbClr>
          </a:solidFill>
          <a:ln w="12700">
            <a:solidFill>
              <a:srgbClr val="CFE0F8">
                <a:alpha val="0"/>
              </a:srgbClr>
            </a:solidFill>
            <a:prstDash val="solid"/>
          </a:ln>
        </p:spPr>
      </p:sp>
      <p:sp>
        <p:nvSpPr>
          <p:cNvPr id="102" name="Shape 100"/>
          <p:cNvSpPr/>
          <p:nvPr/>
        </p:nvSpPr>
        <p:spPr>
          <a:xfrm>
            <a:off x="11365992" y="1481328"/>
            <a:ext cx="22860" cy="22860"/>
          </a:xfrm>
          <a:prstGeom prst="ellipse">
            <a:avLst/>
          </a:prstGeom>
          <a:solidFill>
            <a:srgbClr val="CFE0F8">
              <a:alpha val="92000"/>
            </a:srgbClr>
          </a:solidFill>
          <a:ln w="12700">
            <a:solidFill>
              <a:srgbClr val="CFE0F8">
                <a:alpha val="0"/>
              </a:srgbClr>
            </a:solidFill>
            <a:prstDash val="solid"/>
          </a:ln>
        </p:spPr>
      </p:sp>
      <p:sp>
        <p:nvSpPr>
          <p:cNvPr id="103" name="Shape 101"/>
          <p:cNvSpPr/>
          <p:nvPr/>
        </p:nvSpPr>
        <p:spPr>
          <a:xfrm>
            <a:off x="11567160" y="1481328"/>
            <a:ext cx="22860" cy="22860"/>
          </a:xfrm>
          <a:prstGeom prst="ellipse">
            <a:avLst/>
          </a:prstGeom>
          <a:solidFill>
            <a:srgbClr val="CFE0F8">
              <a:alpha val="92000"/>
            </a:srgbClr>
          </a:solidFill>
          <a:ln w="12700">
            <a:solidFill>
              <a:srgbClr val="CFE0F8">
                <a:alpha val="0"/>
              </a:srgbClr>
            </a:solidFill>
            <a:prstDash val="solid"/>
          </a:ln>
        </p:spPr>
      </p:sp>
      <p:sp>
        <p:nvSpPr>
          <p:cNvPr id="104" name="Shape 102"/>
          <p:cNvSpPr/>
          <p:nvPr/>
        </p:nvSpPr>
        <p:spPr>
          <a:xfrm>
            <a:off x="11768328" y="1481328"/>
            <a:ext cx="22860" cy="22860"/>
          </a:xfrm>
          <a:prstGeom prst="ellipse">
            <a:avLst/>
          </a:prstGeom>
          <a:solidFill>
            <a:srgbClr val="CFE0F8">
              <a:alpha val="92000"/>
            </a:srgbClr>
          </a:solidFill>
          <a:ln w="12700">
            <a:solidFill>
              <a:srgbClr val="CFE0F8">
                <a:alpha val="0"/>
              </a:srgbClr>
            </a:solidFill>
            <a:prstDash val="solid"/>
          </a:ln>
        </p:spPr>
      </p:sp>
      <p:sp>
        <p:nvSpPr>
          <p:cNvPr id="105" name="Shape 103"/>
          <p:cNvSpPr/>
          <p:nvPr/>
        </p:nvSpPr>
        <p:spPr>
          <a:xfrm>
            <a:off x="11969496" y="1481328"/>
            <a:ext cx="22860" cy="22860"/>
          </a:xfrm>
          <a:prstGeom prst="ellipse">
            <a:avLst/>
          </a:prstGeom>
          <a:solidFill>
            <a:srgbClr val="CFE0F8">
              <a:alpha val="92000"/>
            </a:srgbClr>
          </a:solidFill>
          <a:ln w="12700">
            <a:solidFill>
              <a:srgbClr val="CFE0F8">
                <a:alpha val="0"/>
              </a:srgbClr>
            </a:solidFill>
            <a:prstDash val="solid"/>
          </a:ln>
        </p:spPr>
      </p:sp>
      <p:sp>
        <p:nvSpPr>
          <p:cNvPr id="106" name="Text 104"/>
          <p:cNvSpPr/>
          <p:nvPr/>
        </p:nvSpPr>
        <p:spPr>
          <a:xfrm>
            <a:off x="457200" y="365760"/>
            <a:ext cx="11274552" cy="201168"/>
          </a:xfrm>
          <a:prstGeom prst="rect">
            <a:avLst/>
          </a:prstGeom>
          <a:noFill/>
          <a:ln/>
        </p:spPr>
        <p:txBody>
          <a:bodyPr wrap="square" lIns="0" tIns="0" rIns="0" bIns="0" rtlCol="0" anchor="ctr"/>
          <a:lstStyle/>
          <a:p>
            <a:pPr indent="0" marL="0">
              <a:buNone/>
            </a:pPr>
            <a:r>
              <a:rPr lang="en-US" sz="950" b="1" spc="150" kern="0" dirty="0">
                <a:solidFill>
                  <a:srgbClr val="0052CC"/>
                </a:solidFill>
                <a:latin typeface="Arial" pitchFamily="34" charset="0"/>
                <a:ea typeface="Arial" pitchFamily="34" charset="-122"/>
                <a:cs typeface="Arial" pitchFamily="34" charset="-120"/>
              </a:rPr>
              <a:t>PROCESS ADVISOR  ·  PROCESS ASSESSMENT REPORT</a:t>
            </a:r>
            <a:endParaRPr lang="en-US" sz="950" dirty="0"/>
          </a:p>
        </p:txBody>
      </p:sp>
      <p:sp>
        <p:nvSpPr>
          <p:cNvPr id="107" name="Text 105"/>
          <p:cNvSpPr/>
          <p:nvPr/>
        </p:nvSpPr>
        <p:spPr>
          <a:xfrm>
            <a:off x="457200" y="621792"/>
            <a:ext cx="11274552" cy="411480"/>
          </a:xfrm>
          <a:prstGeom prst="rect">
            <a:avLst/>
          </a:prstGeom>
          <a:noFill/>
          <a:ln/>
        </p:spPr>
        <p:txBody>
          <a:bodyPr wrap="square" lIns="0" tIns="0" rIns="0" bIns="0" rtlCol="0" anchor="t"/>
          <a:lstStyle/>
          <a:p>
            <a:pPr indent="0" marL="0">
              <a:buNone/>
            </a:pPr>
            <a:r>
              <a:rPr lang="en-US" sz="1850" b="1" dirty="0">
                <a:solidFill>
                  <a:srgbClr val="172B4D"/>
                </a:solidFill>
                <a:latin typeface="Arial" pitchFamily="34" charset="0"/>
                <a:ea typeface="Arial" pitchFamily="34" charset="-122"/>
                <a:cs typeface="Arial" pitchFamily="34" charset="-120"/>
              </a:rPr>
              <a:t>4. Curated Improvement Action Backlog</a:t>
            </a:r>
            <a:endParaRPr lang="en-US" sz="1850" dirty="0"/>
          </a:p>
        </p:txBody>
      </p:sp>
      <p:sp>
        <p:nvSpPr>
          <p:cNvPr id="108" name="Shape 106"/>
          <p:cNvSpPr/>
          <p:nvPr/>
        </p:nvSpPr>
        <p:spPr>
          <a:xfrm>
            <a:off x="457200" y="1115568"/>
            <a:ext cx="960120" cy="41148"/>
          </a:xfrm>
          <a:prstGeom prst="rect">
            <a:avLst/>
          </a:prstGeom>
          <a:solidFill>
            <a:srgbClr val="1D7AFC"/>
          </a:solidFill>
          <a:ln w="12700">
            <a:solidFill>
              <a:srgbClr val="1D7AFC"/>
            </a:solidFill>
            <a:prstDash val="solid"/>
          </a:ln>
        </p:spPr>
      </p:sp>
      <p:sp>
        <p:nvSpPr>
          <p:cNvPr id="109" name="Shape 107"/>
          <p:cNvSpPr/>
          <p:nvPr/>
        </p:nvSpPr>
        <p:spPr>
          <a:xfrm>
            <a:off x="457200" y="1325880"/>
            <a:ext cx="5527548" cy="2404872"/>
          </a:xfrm>
          <a:prstGeom prst="roundRect">
            <a:avLst>
              <a:gd name="adj" fmla="val 1901"/>
            </a:avLst>
          </a:prstGeom>
          <a:solidFill>
            <a:srgbClr val="FAFBFC"/>
          </a:solidFill>
          <a:ln w="10160">
            <a:solidFill>
              <a:srgbClr val="E1E5EA"/>
            </a:solidFill>
            <a:prstDash val="solid"/>
          </a:ln>
          <a:effectLst>
            <a:outerShdw sx="100000" sy="100000" kx="0" ky="0" algn="bl" rotWithShape="0" blurRad="76200" dist="19050" dir="5400000">
              <a:srgbClr val="122A35">
                <a:alpha val="6000"/>
              </a:srgbClr>
            </a:outerShdw>
          </a:effectLst>
        </p:spPr>
      </p:sp>
      <p:sp>
        <p:nvSpPr>
          <p:cNvPr id="110" name="Shape 108"/>
          <p:cNvSpPr/>
          <p:nvPr/>
        </p:nvSpPr>
        <p:spPr>
          <a:xfrm>
            <a:off x="457200" y="1417320"/>
            <a:ext cx="45720" cy="2221992"/>
          </a:xfrm>
          <a:prstGeom prst="rect">
            <a:avLst/>
          </a:prstGeom>
          <a:solidFill>
            <a:srgbClr val="1D7AFC"/>
          </a:solidFill>
          <a:ln/>
        </p:spPr>
      </p:sp>
      <p:sp>
        <p:nvSpPr>
          <p:cNvPr id="111" name="Shape 109"/>
          <p:cNvSpPr/>
          <p:nvPr/>
        </p:nvSpPr>
        <p:spPr>
          <a:xfrm>
            <a:off x="658368" y="1472184"/>
            <a:ext cx="274320" cy="274320"/>
          </a:xfrm>
          <a:prstGeom prst="ellipse">
            <a:avLst/>
          </a:prstGeom>
          <a:solidFill>
            <a:srgbClr val="1D7AFC"/>
          </a:solidFill>
          <a:ln/>
        </p:spPr>
      </p:sp>
      <p:sp>
        <p:nvSpPr>
          <p:cNvPr id="112" name="Text 110"/>
          <p:cNvSpPr/>
          <p:nvPr/>
        </p:nvSpPr>
        <p:spPr>
          <a:xfrm>
            <a:off x="658368" y="1472184"/>
            <a:ext cx="274320" cy="274320"/>
          </a:xfrm>
          <a:prstGeom prst="rect">
            <a:avLst/>
          </a:prstGeom>
          <a:noFill/>
          <a:ln/>
        </p:spPr>
        <p:txBody>
          <a:bodyPr wrap="square" lIns="0" tIns="0" rIns="0" bIns="0" rtlCol="0" anchor="ctr"/>
          <a:lstStyle/>
          <a:p>
            <a:pPr algn="ctr" indent="0" marL="0">
              <a:buNone/>
            </a:pPr>
            <a:r>
              <a:rPr lang="en-US" sz="1050" b="1" dirty="0">
                <a:solidFill>
                  <a:srgbClr val="FFFFFF"/>
                </a:solidFill>
                <a:latin typeface="Arial" pitchFamily="34" charset="0"/>
                <a:ea typeface="Arial" pitchFamily="34" charset="-122"/>
                <a:cs typeface="Arial" pitchFamily="34" charset="-120"/>
              </a:rPr>
              <a:t>1</a:t>
            </a:r>
            <a:endParaRPr lang="en-US" sz="1050" dirty="0"/>
          </a:p>
        </p:txBody>
      </p:sp>
      <p:sp>
        <p:nvSpPr>
          <p:cNvPr id="113" name="Text 111"/>
          <p:cNvSpPr/>
          <p:nvPr/>
        </p:nvSpPr>
        <p:spPr>
          <a:xfrm>
            <a:off x="1024128" y="1453896"/>
            <a:ext cx="4796028" cy="274320"/>
          </a:xfrm>
          <a:prstGeom prst="rect">
            <a:avLst/>
          </a:prstGeom>
          <a:noFill/>
          <a:ln/>
        </p:spPr>
        <p:txBody>
          <a:bodyPr wrap="square" lIns="0" tIns="0" rIns="0" bIns="0" rtlCol="0" anchor="ctr"/>
          <a:lstStyle/>
          <a:p>
            <a:pPr indent="0" marL="0">
              <a:buNone/>
            </a:pPr>
            <a:r>
              <a:rPr lang="en-US" sz="1120" b="1" dirty="0">
                <a:solidFill>
                  <a:srgbClr val="172B4D"/>
                </a:solidFill>
                <a:latin typeface="Arial" pitchFamily="34" charset="0"/>
                <a:ea typeface="Arial" pitchFamily="34" charset="-122"/>
                <a:cs typeface="Arial" pitchFamily="34" charset="-120"/>
              </a:rPr>
              <a:t>Redesign resolved-to-closed handling</a:t>
            </a:r>
            <a:endParaRPr lang="en-US" sz="1120" dirty="0"/>
          </a:p>
        </p:txBody>
      </p:sp>
      <p:sp>
        <p:nvSpPr>
          <p:cNvPr id="114" name="Text 112"/>
          <p:cNvSpPr/>
          <p:nvPr/>
        </p:nvSpPr>
        <p:spPr>
          <a:xfrm>
            <a:off x="658368" y="1828800"/>
            <a:ext cx="5180076" cy="201168"/>
          </a:xfrm>
          <a:prstGeom prst="rect">
            <a:avLst/>
          </a:prstGeom>
          <a:noFill/>
          <a:ln/>
        </p:spPr>
        <p:txBody>
          <a:bodyPr wrap="square" lIns="0" tIns="0" rIns="0" bIns="0" rtlCol="0" anchor="ctr"/>
          <a:lstStyle/>
          <a:p>
            <a:pPr indent="0" marL="0">
              <a:buNone/>
            </a:pPr>
            <a:r>
              <a:rPr lang="en-US" sz="850" b="1" spc="120" kern="0" dirty="0">
                <a:solidFill>
                  <a:srgbClr val="0052CC"/>
                </a:solidFill>
                <a:latin typeface="Arial" pitchFamily="34" charset="0"/>
                <a:ea typeface="Arial" pitchFamily="34" charset="-122"/>
                <a:cs typeface="Arial" pitchFamily="34" charset="-120"/>
              </a:rPr>
              <a:t>EVIDENCE BASIS</a:t>
            </a:r>
            <a:endParaRPr lang="en-US" sz="850" dirty="0"/>
          </a:p>
        </p:txBody>
      </p:sp>
      <p:sp>
        <p:nvSpPr>
          <p:cNvPr id="115" name="Text 113"/>
          <p:cNvSpPr/>
          <p:nvPr/>
        </p:nvSpPr>
        <p:spPr>
          <a:xfrm>
            <a:off x="658368" y="2029968"/>
            <a:ext cx="5180076" cy="310896"/>
          </a:xfrm>
          <a:prstGeom prst="rect">
            <a:avLst/>
          </a:prstGeom>
          <a:noFill/>
          <a:ln/>
        </p:spPr>
        <p:txBody>
          <a:bodyPr wrap="square" lIns="0" tIns="0" rIns="0" bIns="0" rtlCol="0" anchor="ctr"/>
          <a:lstStyle/>
          <a:p>
            <a:pPr indent="0" marL="0">
              <a:lnSpc>
                <a:spcPts val="1150"/>
              </a:lnSpc>
              <a:buNone/>
            </a:pPr>
            <a:r>
              <a:rPr lang="en-US" sz="880" dirty="0">
                <a:solidFill>
                  <a:srgbClr val="44546F"/>
                </a:solidFill>
                <a:latin typeface="Arial" pitchFamily="34" charset="0"/>
                <a:ea typeface="Arial" pitchFamily="34" charset="-122"/>
                <a:cs typeface="Arial" pitchFamily="34" charset="-120"/>
              </a:rPr>
              <a:t>Administrative delay and low flow efficiency are the dominant signals.</a:t>
            </a:r>
            <a:endParaRPr lang="en-US" sz="880" dirty="0"/>
          </a:p>
        </p:txBody>
      </p:sp>
      <p:sp>
        <p:nvSpPr>
          <p:cNvPr id="116" name="Text 114"/>
          <p:cNvSpPr/>
          <p:nvPr/>
        </p:nvSpPr>
        <p:spPr>
          <a:xfrm>
            <a:off x="658368" y="2450592"/>
            <a:ext cx="5180076" cy="201168"/>
          </a:xfrm>
          <a:prstGeom prst="rect">
            <a:avLst/>
          </a:prstGeom>
          <a:noFill/>
          <a:ln/>
        </p:spPr>
        <p:txBody>
          <a:bodyPr wrap="square" lIns="0" tIns="0" rIns="0" bIns="0" rtlCol="0" anchor="ctr"/>
          <a:lstStyle/>
          <a:p>
            <a:pPr indent="0" marL="0">
              <a:buNone/>
            </a:pPr>
            <a:r>
              <a:rPr lang="en-US" sz="850" b="1" spc="120" kern="0" dirty="0">
                <a:solidFill>
                  <a:srgbClr val="626F86"/>
                </a:solidFill>
                <a:latin typeface="Arial" pitchFamily="34" charset="0"/>
                <a:ea typeface="Arial" pitchFamily="34" charset="-122"/>
                <a:cs typeface="Arial" pitchFamily="34" charset="-120"/>
              </a:rPr>
              <a:t>IMPLEMENTATION TARGET</a:t>
            </a:r>
            <a:endParaRPr lang="en-US" sz="850" dirty="0"/>
          </a:p>
        </p:txBody>
      </p:sp>
      <p:sp>
        <p:nvSpPr>
          <p:cNvPr id="117" name="Text 115"/>
          <p:cNvSpPr/>
          <p:nvPr/>
        </p:nvSpPr>
        <p:spPr>
          <a:xfrm>
            <a:off x="658368" y="2651760"/>
            <a:ext cx="5180076" cy="658368"/>
          </a:xfrm>
          <a:prstGeom prst="rect">
            <a:avLst/>
          </a:prstGeom>
          <a:noFill/>
          <a:ln/>
        </p:spPr>
        <p:txBody>
          <a:bodyPr wrap="square" lIns="0" tIns="0" rIns="0" bIns="0" rtlCol="0" anchor="ctr"/>
          <a:lstStyle/>
          <a:p>
            <a:pPr indent="0" marL="0">
              <a:lnSpc>
                <a:spcPts val="1180"/>
              </a:lnSpc>
              <a:buNone/>
            </a:pPr>
            <a:r>
              <a:rPr lang="en-US" sz="880" dirty="0">
                <a:solidFill>
                  <a:srgbClr val="44546F"/>
                </a:solidFill>
                <a:latin typeface="Arial" pitchFamily="34" charset="0"/>
                <a:ea typeface="Arial" pitchFamily="34" charset="-122"/>
                <a:cs typeface="Arial" pitchFamily="34" charset="-120"/>
              </a:rPr>
              <a:t>1. Map current resolved/closed states and owners. 2. Remove redundant closure queues. 3. Add auto-close rules where customer feedback is not required. 4. Track admin delay weekly.</a:t>
            </a:r>
            <a:endParaRPr lang="en-US" sz="880" dirty="0"/>
          </a:p>
        </p:txBody>
      </p:sp>
      <p:sp>
        <p:nvSpPr>
          <p:cNvPr id="118" name="Text 116"/>
          <p:cNvSpPr/>
          <p:nvPr/>
        </p:nvSpPr>
        <p:spPr>
          <a:xfrm>
            <a:off x="658368" y="3291840"/>
            <a:ext cx="5180076" cy="201168"/>
          </a:xfrm>
          <a:prstGeom prst="rect">
            <a:avLst/>
          </a:prstGeom>
          <a:noFill/>
          <a:ln/>
        </p:spPr>
        <p:txBody>
          <a:bodyPr wrap="square" lIns="0" tIns="0" rIns="0" bIns="0" rtlCol="0" anchor="ctr"/>
          <a:lstStyle/>
          <a:p>
            <a:pPr indent="0" marL="0">
              <a:buNone/>
            </a:pPr>
            <a:r>
              <a:rPr lang="en-US" sz="850" b="1" spc="120" kern="0" dirty="0">
                <a:solidFill>
                  <a:srgbClr val="216E4E"/>
                </a:solidFill>
                <a:latin typeface="Arial" pitchFamily="34" charset="0"/>
                <a:ea typeface="Arial" pitchFamily="34" charset="-122"/>
                <a:cs typeface="Arial" pitchFamily="34" charset="-120"/>
              </a:rPr>
              <a:t>TARGET MEASURE / BENEFIT</a:t>
            </a:r>
            <a:endParaRPr lang="en-US" sz="850" dirty="0"/>
          </a:p>
        </p:txBody>
      </p:sp>
      <p:sp>
        <p:nvSpPr>
          <p:cNvPr id="119" name="Text 117"/>
          <p:cNvSpPr/>
          <p:nvPr/>
        </p:nvSpPr>
        <p:spPr>
          <a:xfrm>
            <a:off x="658368" y="3474720"/>
            <a:ext cx="5180076" cy="219456"/>
          </a:xfrm>
          <a:prstGeom prst="rect">
            <a:avLst/>
          </a:prstGeom>
          <a:noFill/>
          <a:ln/>
        </p:spPr>
        <p:txBody>
          <a:bodyPr wrap="square" lIns="0" tIns="0" rIns="0" bIns="0" rtlCol="0" anchor="ctr"/>
          <a:lstStyle/>
          <a:p>
            <a:pPr indent="0" marL="0">
              <a:buNone/>
            </a:pPr>
            <a:r>
              <a:rPr lang="en-US" sz="880" dirty="0">
                <a:solidFill>
                  <a:srgbClr val="216E4E"/>
                </a:solidFill>
                <a:latin typeface="Arial" pitchFamily="34" charset="0"/>
                <a:ea typeface="Arial" pitchFamily="34" charset="-122"/>
                <a:cs typeface="Arial" pitchFamily="34" charset="-120"/>
              </a:rPr>
              <a:t>Reduce average admin delay by 30% and improve flow efficiency above 15%.</a:t>
            </a:r>
            <a:endParaRPr lang="en-US" sz="880" dirty="0"/>
          </a:p>
        </p:txBody>
      </p:sp>
      <p:sp>
        <p:nvSpPr>
          <p:cNvPr id="120" name="Shape 118"/>
          <p:cNvSpPr/>
          <p:nvPr/>
        </p:nvSpPr>
        <p:spPr>
          <a:xfrm>
            <a:off x="6204204" y="1325880"/>
            <a:ext cx="5527548" cy="2404872"/>
          </a:xfrm>
          <a:prstGeom prst="roundRect">
            <a:avLst>
              <a:gd name="adj" fmla="val 1901"/>
            </a:avLst>
          </a:prstGeom>
          <a:solidFill>
            <a:srgbClr val="FAFBFC"/>
          </a:solidFill>
          <a:ln w="10160">
            <a:solidFill>
              <a:srgbClr val="E1E5EA"/>
            </a:solidFill>
            <a:prstDash val="solid"/>
          </a:ln>
          <a:effectLst>
            <a:outerShdw sx="100000" sy="100000" kx="0" ky="0" algn="bl" rotWithShape="0" blurRad="76200" dist="19050" dir="5400000">
              <a:srgbClr val="122A35">
                <a:alpha val="6000"/>
              </a:srgbClr>
            </a:outerShdw>
          </a:effectLst>
        </p:spPr>
      </p:sp>
      <p:sp>
        <p:nvSpPr>
          <p:cNvPr id="121" name="Shape 119"/>
          <p:cNvSpPr/>
          <p:nvPr/>
        </p:nvSpPr>
        <p:spPr>
          <a:xfrm>
            <a:off x="6204204" y="1417320"/>
            <a:ext cx="45720" cy="2221992"/>
          </a:xfrm>
          <a:prstGeom prst="rect">
            <a:avLst/>
          </a:prstGeom>
          <a:solidFill>
            <a:srgbClr val="1D7AFC"/>
          </a:solidFill>
          <a:ln/>
        </p:spPr>
      </p:sp>
      <p:sp>
        <p:nvSpPr>
          <p:cNvPr id="122" name="Shape 120"/>
          <p:cNvSpPr/>
          <p:nvPr/>
        </p:nvSpPr>
        <p:spPr>
          <a:xfrm>
            <a:off x="6405372" y="1472184"/>
            <a:ext cx="274320" cy="274320"/>
          </a:xfrm>
          <a:prstGeom prst="ellipse">
            <a:avLst/>
          </a:prstGeom>
          <a:solidFill>
            <a:srgbClr val="1D7AFC"/>
          </a:solidFill>
          <a:ln/>
        </p:spPr>
      </p:sp>
      <p:sp>
        <p:nvSpPr>
          <p:cNvPr id="123" name="Text 121"/>
          <p:cNvSpPr/>
          <p:nvPr/>
        </p:nvSpPr>
        <p:spPr>
          <a:xfrm>
            <a:off x="6405372" y="1472184"/>
            <a:ext cx="274320" cy="274320"/>
          </a:xfrm>
          <a:prstGeom prst="rect">
            <a:avLst/>
          </a:prstGeom>
          <a:noFill/>
          <a:ln/>
        </p:spPr>
        <p:txBody>
          <a:bodyPr wrap="square" lIns="0" tIns="0" rIns="0" bIns="0" rtlCol="0" anchor="ctr"/>
          <a:lstStyle/>
          <a:p>
            <a:pPr algn="ctr" indent="0" marL="0">
              <a:buNone/>
            </a:pPr>
            <a:r>
              <a:rPr lang="en-US" sz="1050" b="1" dirty="0">
                <a:solidFill>
                  <a:srgbClr val="FFFFFF"/>
                </a:solidFill>
                <a:latin typeface="Arial" pitchFamily="34" charset="0"/>
                <a:ea typeface="Arial" pitchFamily="34" charset="-122"/>
                <a:cs typeface="Arial" pitchFamily="34" charset="-120"/>
              </a:rPr>
              <a:t>2</a:t>
            </a:r>
            <a:endParaRPr lang="en-US" sz="1050" dirty="0"/>
          </a:p>
        </p:txBody>
      </p:sp>
      <p:sp>
        <p:nvSpPr>
          <p:cNvPr id="124" name="Text 122"/>
          <p:cNvSpPr/>
          <p:nvPr/>
        </p:nvSpPr>
        <p:spPr>
          <a:xfrm>
            <a:off x="6771132" y="1453896"/>
            <a:ext cx="4796028" cy="274320"/>
          </a:xfrm>
          <a:prstGeom prst="rect">
            <a:avLst/>
          </a:prstGeom>
          <a:noFill/>
          <a:ln/>
        </p:spPr>
        <p:txBody>
          <a:bodyPr wrap="square" lIns="0" tIns="0" rIns="0" bIns="0" rtlCol="0" anchor="ctr"/>
          <a:lstStyle/>
          <a:p>
            <a:pPr indent="0" marL="0">
              <a:buNone/>
            </a:pPr>
            <a:r>
              <a:rPr lang="en-US" sz="1120" b="1" dirty="0">
                <a:solidFill>
                  <a:srgbClr val="172B4D"/>
                </a:solidFill>
                <a:latin typeface="Arial" pitchFamily="34" charset="0"/>
                <a:ea typeface="Arial" pitchFamily="34" charset="-122"/>
                <a:cs typeface="Arial" pitchFamily="34" charset="-120"/>
              </a:rPr>
              <a:t>Standardise the top incident paths</a:t>
            </a:r>
            <a:endParaRPr lang="en-US" sz="1120" dirty="0"/>
          </a:p>
        </p:txBody>
      </p:sp>
      <p:sp>
        <p:nvSpPr>
          <p:cNvPr id="125" name="Text 123"/>
          <p:cNvSpPr/>
          <p:nvPr/>
        </p:nvSpPr>
        <p:spPr>
          <a:xfrm>
            <a:off x="6405372" y="1828800"/>
            <a:ext cx="5180076" cy="201168"/>
          </a:xfrm>
          <a:prstGeom prst="rect">
            <a:avLst/>
          </a:prstGeom>
          <a:noFill/>
          <a:ln/>
        </p:spPr>
        <p:txBody>
          <a:bodyPr wrap="square" lIns="0" tIns="0" rIns="0" bIns="0" rtlCol="0" anchor="ctr"/>
          <a:lstStyle/>
          <a:p>
            <a:pPr indent="0" marL="0">
              <a:buNone/>
            </a:pPr>
            <a:r>
              <a:rPr lang="en-US" sz="850" b="1" spc="120" kern="0" dirty="0">
                <a:solidFill>
                  <a:srgbClr val="0052CC"/>
                </a:solidFill>
                <a:latin typeface="Arial" pitchFamily="34" charset="0"/>
                <a:ea typeface="Arial" pitchFamily="34" charset="-122"/>
                <a:cs typeface="Arial" pitchFamily="34" charset="-120"/>
              </a:rPr>
              <a:t>EVIDENCE BASIS</a:t>
            </a:r>
            <a:endParaRPr lang="en-US" sz="850" dirty="0"/>
          </a:p>
        </p:txBody>
      </p:sp>
      <p:sp>
        <p:nvSpPr>
          <p:cNvPr id="126" name="Text 124"/>
          <p:cNvSpPr/>
          <p:nvPr/>
        </p:nvSpPr>
        <p:spPr>
          <a:xfrm>
            <a:off x="6405372" y="2029968"/>
            <a:ext cx="5180076" cy="310896"/>
          </a:xfrm>
          <a:prstGeom prst="rect">
            <a:avLst/>
          </a:prstGeom>
          <a:noFill/>
          <a:ln/>
        </p:spPr>
        <p:txBody>
          <a:bodyPr wrap="square" lIns="0" tIns="0" rIns="0" bIns="0" rtlCol="0" anchor="ctr"/>
          <a:lstStyle/>
          <a:p>
            <a:pPr indent="0" marL="0">
              <a:lnSpc>
                <a:spcPts val="1150"/>
              </a:lnSpc>
              <a:buNone/>
            </a:pPr>
            <a:r>
              <a:rPr lang="en-US" sz="880" dirty="0">
                <a:solidFill>
                  <a:srgbClr val="44546F"/>
                </a:solidFill>
                <a:latin typeface="Arial" pitchFamily="34" charset="0"/>
                <a:ea typeface="Arial" pitchFamily="34" charset="-122"/>
                <a:cs typeface="Arial" pitchFamily="34" charset="-120"/>
              </a:rPr>
              <a:t>164 process variants indicate weak workflow standardisation.</a:t>
            </a:r>
            <a:endParaRPr lang="en-US" sz="880" dirty="0"/>
          </a:p>
        </p:txBody>
      </p:sp>
      <p:sp>
        <p:nvSpPr>
          <p:cNvPr id="127" name="Text 125"/>
          <p:cNvSpPr/>
          <p:nvPr/>
        </p:nvSpPr>
        <p:spPr>
          <a:xfrm>
            <a:off x="6405372" y="2450592"/>
            <a:ext cx="5180076" cy="201168"/>
          </a:xfrm>
          <a:prstGeom prst="rect">
            <a:avLst/>
          </a:prstGeom>
          <a:noFill/>
          <a:ln/>
        </p:spPr>
        <p:txBody>
          <a:bodyPr wrap="square" lIns="0" tIns="0" rIns="0" bIns="0" rtlCol="0" anchor="ctr"/>
          <a:lstStyle/>
          <a:p>
            <a:pPr indent="0" marL="0">
              <a:buNone/>
            </a:pPr>
            <a:r>
              <a:rPr lang="en-US" sz="850" b="1" spc="120" kern="0" dirty="0">
                <a:solidFill>
                  <a:srgbClr val="626F86"/>
                </a:solidFill>
                <a:latin typeface="Arial" pitchFamily="34" charset="0"/>
                <a:ea typeface="Arial" pitchFamily="34" charset="-122"/>
                <a:cs typeface="Arial" pitchFamily="34" charset="-120"/>
              </a:rPr>
              <a:t>IMPLEMENTATION TARGET</a:t>
            </a:r>
            <a:endParaRPr lang="en-US" sz="850" dirty="0"/>
          </a:p>
        </p:txBody>
      </p:sp>
      <p:sp>
        <p:nvSpPr>
          <p:cNvPr id="128" name="Text 126"/>
          <p:cNvSpPr/>
          <p:nvPr/>
        </p:nvSpPr>
        <p:spPr>
          <a:xfrm>
            <a:off x="6405372" y="2651760"/>
            <a:ext cx="5180076" cy="658368"/>
          </a:xfrm>
          <a:prstGeom prst="rect">
            <a:avLst/>
          </a:prstGeom>
          <a:noFill/>
          <a:ln/>
        </p:spPr>
        <p:txBody>
          <a:bodyPr wrap="square" lIns="0" tIns="0" rIns="0" bIns="0" rtlCol="0" anchor="ctr"/>
          <a:lstStyle/>
          <a:p>
            <a:pPr indent="0" marL="0">
              <a:lnSpc>
                <a:spcPts val="1180"/>
              </a:lnSpc>
              <a:buNone/>
            </a:pPr>
            <a:r>
              <a:rPr lang="en-US" sz="880" dirty="0">
                <a:solidFill>
                  <a:srgbClr val="44546F"/>
                </a:solidFill>
                <a:latin typeface="Arial" pitchFamily="34" charset="0"/>
                <a:ea typeface="Arial" pitchFamily="34" charset="-122"/>
                <a:cs typeface="Arial" pitchFamily="34" charset="-120"/>
              </a:rPr>
              <a:t>1. Review top variants by volume. 2. Identify required vs avoidable detours. 3. Define target standard paths. 4. Update guidance and workflow controls.</a:t>
            </a:r>
            <a:endParaRPr lang="en-US" sz="880" dirty="0"/>
          </a:p>
        </p:txBody>
      </p:sp>
      <p:sp>
        <p:nvSpPr>
          <p:cNvPr id="129" name="Text 127"/>
          <p:cNvSpPr/>
          <p:nvPr/>
        </p:nvSpPr>
        <p:spPr>
          <a:xfrm>
            <a:off x="6405372" y="3291840"/>
            <a:ext cx="5180076" cy="201168"/>
          </a:xfrm>
          <a:prstGeom prst="rect">
            <a:avLst/>
          </a:prstGeom>
          <a:noFill/>
          <a:ln/>
        </p:spPr>
        <p:txBody>
          <a:bodyPr wrap="square" lIns="0" tIns="0" rIns="0" bIns="0" rtlCol="0" anchor="ctr"/>
          <a:lstStyle/>
          <a:p>
            <a:pPr indent="0" marL="0">
              <a:buNone/>
            </a:pPr>
            <a:r>
              <a:rPr lang="en-US" sz="850" b="1" spc="120" kern="0" dirty="0">
                <a:solidFill>
                  <a:srgbClr val="216E4E"/>
                </a:solidFill>
                <a:latin typeface="Arial" pitchFamily="34" charset="0"/>
                <a:ea typeface="Arial" pitchFamily="34" charset="-122"/>
                <a:cs typeface="Arial" pitchFamily="34" charset="-120"/>
              </a:rPr>
              <a:t>TARGET MEASURE / BENEFIT</a:t>
            </a:r>
            <a:endParaRPr lang="en-US" sz="850" dirty="0"/>
          </a:p>
        </p:txBody>
      </p:sp>
      <p:sp>
        <p:nvSpPr>
          <p:cNvPr id="130" name="Text 128"/>
          <p:cNvSpPr/>
          <p:nvPr/>
        </p:nvSpPr>
        <p:spPr>
          <a:xfrm>
            <a:off x="6405372" y="3474720"/>
            <a:ext cx="5180076" cy="219456"/>
          </a:xfrm>
          <a:prstGeom prst="rect">
            <a:avLst/>
          </a:prstGeom>
          <a:noFill/>
          <a:ln/>
        </p:spPr>
        <p:txBody>
          <a:bodyPr wrap="square" lIns="0" tIns="0" rIns="0" bIns="0" rtlCol="0" anchor="ctr"/>
          <a:lstStyle/>
          <a:p>
            <a:pPr indent="0" marL="0">
              <a:buNone/>
            </a:pPr>
            <a:r>
              <a:rPr lang="en-US" sz="880" dirty="0">
                <a:solidFill>
                  <a:srgbClr val="216E4E"/>
                </a:solidFill>
                <a:latin typeface="Arial" pitchFamily="34" charset="0"/>
                <a:ea typeface="Arial" pitchFamily="34" charset="-122"/>
                <a:cs typeface="Arial" pitchFamily="34" charset="-120"/>
              </a:rPr>
              <a:t>Top 10 variants account for a higher share of work and total variants reduce by 25%.</a:t>
            </a:r>
            <a:endParaRPr lang="en-US" sz="880" dirty="0"/>
          </a:p>
        </p:txBody>
      </p:sp>
      <p:sp>
        <p:nvSpPr>
          <p:cNvPr id="131" name="Shape 129"/>
          <p:cNvSpPr/>
          <p:nvPr/>
        </p:nvSpPr>
        <p:spPr>
          <a:xfrm>
            <a:off x="457200" y="3950208"/>
            <a:ext cx="5527548" cy="2404872"/>
          </a:xfrm>
          <a:prstGeom prst="roundRect">
            <a:avLst>
              <a:gd name="adj" fmla="val 1901"/>
            </a:avLst>
          </a:prstGeom>
          <a:solidFill>
            <a:srgbClr val="FAFBFC"/>
          </a:solidFill>
          <a:ln w="10160">
            <a:solidFill>
              <a:srgbClr val="E1E5EA"/>
            </a:solidFill>
            <a:prstDash val="solid"/>
          </a:ln>
          <a:effectLst>
            <a:outerShdw sx="100000" sy="100000" kx="0" ky="0" algn="bl" rotWithShape="0" blurRad="76200" dist="19050" dir="5400000">
              <a:srgbClr val="122A35">
                <a:alpha val="6000"/>
              </a:srgbClr>
            </a:outerShdw>
          </a:effectLst>
        </p:spPr>
      </p:sp>
      <p:sp>
        <p:nvSpPr>
          <p:cNvPr id="132" name="Shape 130"/>
          <p:cNvSpPr/>
          <p:nvPr/>
        </p:nvSpPr>
        <p:spPr>
          <a:xfrm>
            <a:off x="457200" y="4041648"/>
            <a:ext cx="45720" cy="2221992"/>
          </a:xfrm>
          <a:prstGeom prst="rect">
            <a:avLst/>
          </a:prstGeom>
          <a:solidFill>
            <a:srgbClr val="1D7AFC"/>
          </a:solidFill>
          <a:ln/>
        </p:spPr>
      </p:sp>
      <p:sp>
        <p:nvSpPr>
          <p:cNvPr id="133" name="Shape 131"/>
          <p:cNvSpPr/>
          <p:nvPr/>
        </p:nvSpPr>
        <p:spPr>
          <a:xfrm>
            <a:off x="658368" y="4096512"/>
            <a:ext cx="274320" cy="274320"/>
          </a:xfrm>
          <a:prstGeom prst="ellipse">
            <a:avLst/>
          </a:prstGeom>
          <a:solidFill>
            <a:srgbClr val="1D7AFC"/>
          </a:solidFill>
          <a:ln/>
        </p:spPr>
      </p:sp>
      <p:sp>
        <p:nvSpPr>
          <p:cNvPr id="134" name="Text 132"/>
          <p:cNvSpPr/>
          <p:nvPr/>
        </p:nvSpPr>
        <p:spPr>
          <a:xfrm>
            <a:off x="658368" y="4096512"/>
            <a:ext cx="274320" cy="274320"/>
          </a:xfrm>
          <a:prstGeom prst="rect">
            <a:avLst/>
          </a:prstGeom>
          <a:noFill/>
          <a:ln/>
        </p:spPr>
        <p:txBody>
          <a:bodyPr wrap="square" lIns="0" tIns="0" rIns="0" bIns="0" rtlCol="0" anchor="ctr"/>
          <a:lstStyle/>
          <a:p>
            <a:pPr algn="ctr" indent="0" marL="0">
              <a:buNone/>
            </a:pPr>
            <a:r>
              <a:rPr lang="en-US" sz="1050" b="1" dirty="0">
                <a:solidFill>
                  <a:srgbClr val="FFFFFF"/>
                </a:solidFill>
                <a:latin typeface="Arial" pitchFamily="34" charset="0"/>
                <a:ea typeface="Arial" pitchFamily="34" charset="-122"/>
                <a:cs typeface="Arial" pitchFamily="34" charset="-120"/>
              </a:rPr>
              <a:t>3</a:t>
            </a:r>
            <a:endParaRPr lang="en-US" sz="1050" dirty="0"/>
          </a:p>
        </p:txBody>
      </p:sp>
      <p:sp>
        <p:nvSpPr>
          <p:cNvPr id="135" name="Text 133"/>
          <p:cNvSpPr/>
          <p:nvPr/>
        </p:nvSpPr>
        <p:spPr>
          <a:xfrm>
            <a:off x="1024128" y="4078224"/>
            <a:ext cx="4796028" cy="274320"/>
          </a:xfrm>
          <a:prstGeom prst="rect">
            <a:avLst/>
          </a:prstGeom>
          <a:noFill/>
          <a:ln/>
        </p:spPr>
        <p:txBody>
          <a:bodyPr wrap="square" lIns="0" tIns="0" rIns="0" bIns="0" rtlCol="0" anchor="ctr"/>
          <a:lstStyle/>
          <a:p>
            <a:pPr indent="0" marL="0">
              <a:buNone/>
            </a:pPr>
            <a:r>
              <a:rPr lang="en-US" sz="1120" b="1" dirty="0">
                <a:solidFill>
                  <a:srgbClr val="172B4D"/>
                </a:solidFill>
                <a:latin typeface="Arial" pitchFamily="34" charset="0"/>
                <a:ea typeface="Arial" pitchFamily="34" charset="-122"/>
                <a:cs typeface="Arial" pitchFamily="34" charset="-120"/>
              </a:rPr>
              <a:t>Create a rework reduction backlog</a:t>
            </a:r>
            <a:endParaRPr lang="en-US" sz="1120" dirty="0"/>
          </a:p>
        </p:txBody>
      </p:sp>
      <p:sp>
        <p:nvSpPr>
          <p:cNvPr id="136" name="Text 134"/>
          <p:cNvSpPr/>
          <p:nvPr/>
        </p:nvSpPr>
        <p:spPr>
          <a:xfrm>
            <a:off x="658368" y="4453128"/>
            <a:ext cx="5180076" cy="201168"/>
          </a:xfrm>
          <a:prstGeom prst="rect">
            <a:avLst/>
          </a:prstGeom>
          <a:noFill/>
          <a:ln/>
        </p:spPr>
        <p:txBody>
          <a:bodyPr wrap="square" lIns="0" tIns="0" rIns="0" bIns="0" rtlCol="0" anchor="ctr"/>
          <a:lstStyle/>
          <a:p>
            <a:pPr indent="0" marL="0">
              <a:buNone/>
            </a:pPr>
            <a:r>
              <a:rPr lang="en-US" sz="850" b="1" spc="120" kern="0" dirty="0">
                <a:solidFill>
                  <a:srgbClr val="0052CC"/>
                </a:solidFill>
                <a:latin typeface="Arial" pitchFamily="34" charset="0"/>
                <a:ea typeface="Arial" pitchFamily="34" charset="-122"/>
                <a:cs typeface="Arial" pitchFamily="34" charset="-120"/>
              </a:rPr>
              <a:t>EVIDENCE BASIS</a:t>
            </a:r>
            <a:endParaRPr lang="en-US" sz="850" dirty="0"/>
          </a:p>
        </p:txBody>
      </p:sp>
      <p:sp>
        <p:nvSpPr>
          <p:cNvPr id="137" name="Text 135"/>
          <p:cNvSpPr/>
          <p:nvPr/>
        </p:nvSpPr>
        <p:spPr>
          <a:xfrm>
            <a:off x="658368" y="4654296"/>
            <a:ext cx="5180076" cy="310896"/>
          </a:xfrm>
          <a:prstGeom prst="rect">
            <a:avLst/>
          </a:prstGeom>
          <a:noFill/>
          <a:ln/>
        </p:spPr>
        <p:txBody>
          <a:bodyPr wrap="square" lIns="0" tIns="0" rIns="0" bIns="0" rtlCol="0" anchor="ctr"/>
          <a:lstStyle/>
          <a:p>
            <a:pPr indent="0" marL="0">
              <a:lnSpc>
                <a:spcPts val="1150"/>
              </a:lnSpc>
              <a:buNone/>
            </a:pPr>
            <a:r>
              <a:rPr lang="en-US" sz="880" dirty="0">
                <a:solidFill>
                  <a:srgbClr val="44546F"/>
                </a:solidFill>
                <a:latin typeface="Arial" pitchFamily="34" charset="0"/>
                <a:ea typeface="Arial" pitchFamily="34" charset="-122"/>
                <a:cs typeface="Arial" pitchFamily="34" charset="-120"/>
              </a:rPr>
              <a:t>40.0% rework rate indicates repeated loopback or unresolved handoff issues.</a:t>
            </a:r>
            <a:endParaRPr lang="en-US" sz="880" dirty="0"/>
          </a:p>
        </p:txBody>
      </p:sp>
      <p:sp>
        <p:nvSpPr>
          <p:cNvPr id="138" name="Text 136"/>
          <p:cNvSpPr/>
          <p:nvPr/>
        </p:nvSpPr>
        <p:spPr>
          <a:xfrm>
            <a:off x="658368" y="5074920"/>
            <a:ext cx="5180076" cy="201168"/>
          </a:xfrm>
          <a:prstGeom prst="rect">
            <a:avLst/>
          </a:prstGeom>
          <a:noFill/>
          <a:ln/>
        </p:spPr>
        <p:txBody>
          <a:bodyPr wrap="square" lIns="0" tIns="0" rIns="0" bIns="0" rtlCol="0" anchor="ctr"/>
          <a:lstStyle/>
          <a:p>
            <a:pPr indent="0" marL="0">
              <a:buNone/>
            </a:pPr>
            <a:r>
              <a:rPr lang="en-US" sz="850" b="1" spc="120" kern="0" dirty="0">
                <a:solidFill>
                  <a:srgbClr val="626F86"/>
                </a:solidFill>
                <a:latin typeface="Arial" pitchFamily="34" charset="0"/>
                <a:ea typeface="Arial" pitchFamily="34" charset="-122"/>
                <a:cs typeface="Arial" pitchFamily="34" charset="-120"/>
              </a:rPr>
              <a:t>IMPLEMENTATION TARGET</a:t>
            </a:r>
            <a:endParaRPr lang="en-US" sz="850" dirty="0"/>
          </a:p>
        </p:txBody>
      </p:sp>
      <p:sp>
        <p:nvSpPr>
          <p:cNvPr id="139" name="Text 137"/>
          <p:cNvSpPr/>
          <p:nvPr/>
        </p:nvSpPr>
        <p:spPr>
          <a:xfrm>
            <a:off x="658368" y="5276088"/>
            <a:ext cx="5180076" cy="658368"/>
          </a:xfrm>
          <a:prstGeom prst="rect">
            <a:avLst/>
          </a:prstGeom>
          <a:noFill/>
          <a:ln/>
        </p:spPr>
        <p:txBody>
          <a:bodyPr wrap="square" lIns="0" tIns="0" rIns="0" bIns="0" rtlCol="0" anchor="ctr"/>
          <a:lstStyle/>
          <a:p>
            <a:pPr indent="0" marL="0">
              <a:lnSpc>
                <a:spcPts val="1180"/>
              </a:lnSpc>
              <a:buNone/>
            </a:pPr>
            <a:r>
              <a:rPr lang="en-US" sz="880" dirty="0">
                <a:solidFill>
                  <a:srgbClr val="44546F"/>
                </a:solidFill>
                <a:latin typeface="Arial" pitchFamily="34" charset="0"/>
                <a:ea typeface="Arial" pitchFamily="34" charset="-122"/>
                <a:cs typeface="Arial" pitchFamily="34" charset="-120"/>
              </a:rPr>
              <a:t>1. Segment rework by close code, contact type and priority. 2. Identify recurring loopbacks. 3. Assign improvement owners. 4. Track rework by segment.</a:t>
            </a:r>
            <a:endParaRPr lang="en-US" sz="880" dirty="0"/>
          </a:p>
        </p:txBody>
      </p:sp>
      <p:sp>
        <p:nvSpPr>
          <p:cNvPr id="140" name="Text 138"/>
          <p:cNvSpPr/>
          <p:nvPr/>
        </p:nvSpPr>
        <p:spPr>
          <a:xfrm>
            <a:off x="658368" y="5916168"/>
            <a:ext cx="5180076" cy="201168"/>
          </a:xfrm>
          <a:prstGeom prst="rect">
            <a:avLst/>
          </a:prstGeom>
          <a:noFill/>
          <a:ln/>
        </p:spPr>
        <p:txBody>
          <a:bodyPr wrap="square" lIns="0" tIns="0" rIns="0" bIns="0" rtlCol="0" anchor="ctr"/>
          <a:lstStyle/>
          <a:p>
            <a:pPr indent="0" marL="0">
              <a:buNone/>
            </a:pPr>
            <a:r>
              <a:rPr lang="en-US" sz="850" b="1" spc="120" kern="0" dirty="0">
                <a:solidFill>
                  <a:srgbClr val="216E4E"/>
                </a:solidFill>
                <a:latin typeface="Arial" pitchFamily="34" charset="0"/>
                <a:ea typeface="Arial" pitchFamily="34" charset="-122"/>
                <a:cs typeface="Arial" pitchFamily="34" charset="-120"/>
              </a:rPr>
              <a:t>TARGET MEASURE / BENEFIT</a:t>
            </a:r>
            <a:endParaRPr lang="en-US" sz="850" dirty="0"/>
          </a:p>
        </p:txBody>
      </p:sp>
      <p:sp>
        <p:nvSpPr>
          <p:cNvPr id="141" name="Text 139"/>
          <p:cNvSpPr/>
          <p:nvPr/>
        </p:nvSpPr>
        <p:spPr>
          <a:xfrm>
            <a:off x="658368" y="6099048"/>
            <a:ext cx="5180076" cy="219456"/>
          </a:xfrm>
          <a:prstGeom prst="rect">
            <a:avLst/>
          </a:prstGeom>
          <a:noFill/>
          <a:ln/>
        </p:spPr>
        <p:txBody>
          <a:bodyPr wrap="square" lIns="0" tIns="0" rIns="0" bIns="0" rtlCol="0" anchor="ctr"/>
          <a:lstStyle/>
          <a:p>
            <a:pPr indent="0" marL="0">
              <a:buNone/>
            </a:pPr>
            <a:r>
              <a:rPr lang="en-US" sz="880" dirty="0">
                <a:solidFill>
                  <a:srgbClr val="216E4E"/>
                </a:solidFill>
                <a:latin typeface="Arial" pitchFamily="34" charset="0"/>
                <a:ea typeface="Arial" pitchFamily="34" charset="-122"/>
                <a:cs typeface="Arial" pitchFamily="34" charset="-120"/>
              </a:rPr>
              <a:t>Reduce incident rework rate from 40% to below 25%.</a:t>
            </a:r>
            <a:endParaRPr lang="en-US" sz="880" dirty="0"/>
          </a:p>
        </p:txBody>
      </p:sp>
      <p:sp>
        <p:nvSpPr>
          <p:cNvPr id="142" name="Shape 140"/>
          <p:cNvSpPr/>
          <p:nvPr/>
        </p:nvSpPr>
        <p:spPr>
          <a:xfrm>
            <a:off x="6204204" y="3950208"/>
            <a:ext cx="5527548" cy="2404872"/>
          </a:xfrm>
          <a:prstGeom prst="roundRect">
            <a:avLst>
              <a:gd name="adj" fmla="val 1901"/>
            </a:avLst>
          </a:prstGeom>
          <a:solidFill>
            <a:srgbClr val="FAFBFC"/>
          </a:solidFill>
          <a:ln w="10160">
            <a:solidFill>
              <a:srgbClr val="E1E5EA"/>
            </a:solidFill>
            <a:prstDash val="solid"/>
          </a:ln>
          <a:effectLst>
            <a:outerShdw sx="100000" sy="100000" kx="0" ky="0" algn="bl" rotWithShape="0" blurRad="76200" dist="19050" dir="5400000">
              <a:srgbClr val="122A35">
                <a:alpha val="6000"/>
              </a:srgbClr>
            </a:outerShdw>
          </a:effectLst>
        </p:spPr>
      </p:sp>
      <p:sp>
        <p:nvSpPr>
          <p:cNvPr id="143" name="Shape 141"/>
          <p:cNvSpPr/>
          <p:nvPr/>
        </p:nvSpPr>
        <p:spPr>
          <a:xfrm>
            <a:off x="6204204" y="4041648"/>
            <a:ext cx="45720" cy="2221992"/>
          </a:xfrm>
          <a:prstGeom prst="rect">
            <a:avLst/>
          </a:prstGeom>
          <a:solidFill>
            <a:srgbClr val="1D7AFC"/>
          </a:solidFill>
          <a:ln/>
        </p:spPr>
      </p:sp>
      <p:sp>
        <p:nvSpPr>
          <p:cNvPr id="144" name="Shape 142"/>
          <p:cNvSpPr/>
          <p:nvPr/>
        </p:nvSpPr>
        <p:spPr>
          <a:xfrm>
            <a:off x="6405372" y="4096512"/>
            <a:ext cx="274320" cy="274320"/>
          </a:xfrm>
          <a:prstGeom prst="ellipse">
            <a:avLst/>
          </a:prstGeom>
          <a:solidFill>
            <a:srgbClr val="1D7AFC"/>
          </a:solidFill>
          <a:ln/>
        </p:spPr>
      </p:sp>
      <p:sp>
        <p:nvSpPr>
          <p:cNvPr id="145" name="Text 143"/>
          <p:cNvSpPr/>
          <p:nvPr/>
        </p:nvSpPr>
        <p:spPr>
          <a:xfrm>
            <a:off x="6405372" y="4096512"/>
            <a:ext cx="274320" cy="274320"/>
          </a:xfrm>
          <a:prstGeom prst="rect">
            <a:avLst/>
          </a:prstGeom>
          <a:noFill/>
          <a:ln/>
        </p:spPr>
        <p:txBody>
          <a:bodyPr wrap="square" lIns="0" tIns="0" rIns="0" bIns="0" rtlCol="0" anchor="ctr"/>
          <a:lstStyle/>
          <a:p>
            <a:pPr algn="ctr" indent="0" marL="0">
              <a:buNone/>
            </a:pPr>
            <a:r>
              <a:rPr lang="en-US" sz="1050" b="1" dirty="0">
                <a:solidFill>
                  <a:srgbClr val="FFFFFF"/>
                </a:solidFill>
                <a:latin typeface="Arial" pitchFamily="34" charset="0"/>
                <a:ea typeface="Arial" pitchFamily="34" charset="-122"/>
                <a:cs typeface="Arial" pitchFamily="34" charset="-120"/>
              </a:rPr>
              <a:t>4</a:t>
            </a:r>
            <a:endParaRPr lang="en-US" sz="1050" dirty="0"/>
          </a:p>
        </p:txBody>
      </p:sp>
      <p:sp>
        <p:nvSpPr>
          <p:cNvPr id="146" name="Text 144"/>
          <p:cNvSpPr/>
          <p:nvPr/>
        </p:nvSpPr>
        <p:spPr>
          <a:xfrm>
            <a:off x="6771132" y="4078224"/>
            <a:ext cx="4796028" cy="274320"/>
          </a:xfrm>
          <a:prstGeom prst="rect">
            <a:avLst/>
          </a:prstGeom>
          <a:noFill/>
          <a:ln/>
        </p:spPr>
        <p:txBody>
          <a:bodyPr wrap="square" lIns="0" tIns="0" rIns="0" bIns="0" rtlCol="0" anchor="ctr"/>
          <a:lstStyle/>
          <a:p>
            <a:pPr indent="0" marL="0">
              <a:buNone/>
            </a:pPr>
            <a:r>
              <a:rPr lang="en-US" sz="1120" b="1" dirty="0">
                <a:solidFill>
                  <a:srgbClr val="172B4D"/>
                </a:solidFill>
                <a:latin typeface="Arial" pitchFamily="34" charset="0"/>
                <a:ea typeface="Arial" pitchFamily="34" charset="-122"/>
                <a:cs typeface="Arial" pitchFamily="34" charset="-120"/>
              </a:rPr>
              <a:t>Clean up incident classification governance</a:t>
            </a:r>
            <a:endParaRPr lang="en-US" sz="1120" dirty="0"/>
          </a:p>
        </p:txBody>
      </p:sp>
      <p:sp>
        <p:nvSpPr>
          <p:cNvPr id="147" name="Text 145"/>
          <p:cNvSpPr/>
          <p:nvPr/>
        </p:nvSpPr>
        <p:spPr>
          <a:xfrm>
            <a:off x="6405372" y="4453128"/>
            <a:ext cx="5180076" cy="201168"/>
          </a:xfrm>
          <a:prstGeom prst="rect">
            <a:avLst/>
          </a:prstGeom>
          <a:noFill/>
          <a:ln/>
        </p:spPr>
        <p:txBody>
          <a:bodyPr wrap="square" lIns="0" tIns="0" rIns="0" bIns="0" rtlCol="0" anchor="ctr"/>
          <a:lstStyle/>
          <a:p>
            <a:pPr indent="0" marL="0">
              <a:buNone/>
            </a:pPr>
            <a:r>
              <a:rPr lang="en-US" sz="850" b="1" spc="120" kern="0" dirty="0">
                <a:solidFill>
                  <a:srgbClr val="0052CC"/>
                </a:solidFill>
                <a:latin typeface="Arial" pitchFamily="34" charset="0"/>
                <a:ea typeface="Arial" pitchFamily="34" charset="-122"/>
                <a:cs typeface="Arial" pitchFamily="34" charset="-120"/>
              </a:rPr>
              <a:t>EVIDENCE BASIS</a:t>
            </a:r>
            <a:endParaRPr lang="en-US" sz="850" dirty="0"/>
          </a:p>
        </p:txBody>
      </p:sp>
      <p:sp>
        <p:nvSpPr>
          <p:cNvPr id="148" name="Text 146"/>
          <p:cNvSpPr/>
          <p:nvPr/>
        </p:nvSpPr>
        <p:spPr>
          <a:xfrm>
            <a:off x="6405372" y="4654296"/>
            <a:ext cx="5180076" cy="310896"/>
          </a:xfrm>
          <a:prstGeom prst="rect">
            <a:avLst/>
          </a:prstGeom>
          <a:noFill/>
          <a:ln/>
        </p:spPr>
        <p:txBody>
          <a:bodyPr wrap="square" lIns="0" tIns="0" rIns="0" bIns="0" rtlCol="0" anchor="ctr"/>
          <a:lstStyle/>
          <a:p>
            <a:pPr indent="0" marL="0">
              <a:lnSpc>
                <a:spcPts val="1150"/>
              </a:lnSpc>
              <a:buNone/>
            </a:pPr>
            <a:r>
              <a:rPr lang="en-US" sz="880" dirty="0">
                <a:solidFill>
                  <a:srgbClr val="44546F"/>
                </a:solidFill>
                <a:latin typeface="Arial" pitchFamily="34" charset="0"/>
                <a:ea typeface="Arial" pitchFamily="34" charset="-122"/>
                <a:cs typeface="Arial" pitchFamily="34" charset="-120"/>
              </a:rPr>
              <a:t>Classification quality affects segmentation, AI recommendations and automation targeting.</a:t>
            </a:r>
            <a:endParaRPr lang="en-US" sz="880" dirty="0"/>
          </a:p>
        </p:txBody>
      </p:sp>
      <p:sp>
        <p:nvSpPr>
          <p:cNvPr id="149" name="Text 147"/>
          <p:cNvSpPr/>
          <p:nvPr/>
        </p:nvSpPr>
        <p:spPr>
          <a:xfrm>
            <a:off x="6405372" y="5074920"/>
            <a:ext cx="5180076" cy="201168"/>
          </a:xfrm>
          <a:prstGeom prst="rect">
            <a:avLst/>
          </a:prstGeom>
          <a:noFill/>
          <a:ln/>
        </p:spPr>
        <p:txBody>
          <a:bodyPr wrap="square" lIns="0" tIns="0" rIns="0" bIns="0" rtlCol="0" anchor="ctr"/>
          <a:lstStyle/>
          <a:p>
            <a:pPr indent="0" marL="0">
              <a:buNone/>
            </a:pPr>
            <a:r>
              <a:rPr lang="en-US" sz="850" b="1" spc="120" kern="0" dirty="0">
                <a:solidFill>
                  <a:srgbClr val="626F86"/>
                </a:solidFill>
                <a:latin typeface="Arial" pitchFamily="34" charset="0"/>
                <a:ea typeface="Arial" pitchFamily="34" charset="-122"/>
                <a:cs typeface="Arial" pitchFamily="34" charset="-120"/>
              </a:rPr>
              <a:t>IMPLEMENTATION TARGET</a:t>
            </a:r>
            <a:endParaRPr lang="en-US" sz="850" dirty="0"/>
          </a:p>
        </p:txBody>
      </p:sp>
      <p:sp>
        <p:nvSpPr>
          <p:cNvPr id="150" name="Text 148"/>
          <p:cNvSpPr/>
          <p:nvPr/>
        </p:nvSpPr>
        <p:spPr>
          <a:xfrm>
            <a:off x="6405372" y="5276088"/>
            <a:ext cx="5180076" cy="658368"/>
          </a:xfrm>
          <a:prstGeom prst="rect">
            <a:avLst/>
          </a:prstGeom>
          <a:noFill/>
          <a:ln/>
        </p:spPr>
        <p:txBody>
          <a:bodyPr wrap="square" lIns="0" tIns="0" rIns="0" bIns="0" rtlCol="0" anchor="ctr"/>
          <a:lstStyle/>
          <a:p>
            <a:pPr indent="0" marL="0">
              <a:lnSpc>
                <a:spcPts val="1180"/>
              </a:lnSpc>
              <a:buNone/>
            </a:pPr>
            <a:r>
              <a:rPr lang="en-US" sz="880" dirty="0">
                <a:solidFill>
                  <a:srgbClr val="44546F"/>
                </a:solidFill>
                <a:latin typeface="Arial" pitchFamily="34" charset="0"/>
                <a:ea typeface="Arial" pitchFamily="34" charset="-122"/>
                <a:cs typeface="Arial" pitchFamily="34" charset="-120"/>
              </a:rPr>
              <a:t>1. Review active values for priority, close code and contact type. 2. Remove duplicates or ambiguous values. 3. Add mandatory rules where needed. 4. Publish field usage guidance.</a:t>
            </a:r>
            <a:endParaRPr lang="en-US" sz="880" dirty="0"/>
          </a:p>
        </p:txBody>
      </p:sp>
      <p:sp>
        <p:nvSpPr>
          <p:cNvPr id="151" name="Text 149"/>
          <p:cNvSpPr/>
          <p:nvPr/>
        </p:nvSpPr>
        <p:spPr>
          <a:xfrm>
            <a:off x="6405372" y="5916168"/>
            <a:ext cx="5180076" cy="201168"/>
          </a:xfrm>
          <a:prstGeom prst="rect">
            <a:avLst/>
          </a:prstGeom>
          <a:noFill/>
          <a:ln/>
        </p:spPr>
        <p:txBody>
          <a:bodyPr wrap="square" lIns="0" tIns="0" rIns="0" bIns="0" rtlCol="0" anchor="ctr"/>
          <a:lstStyle/>
          <a:p>
            <a:pPr indent="0" marL="0">
              <a:buNone/>
            </a:pPr>
            <a:r>
              <a:rPr lang="en-US" sz="850" b="1" spc="120" kern="0" dirty="0">
                <a:solidFill>
                  <a:srgbClr val="216E4E"/>
                </a:solidFill>
                <a:latin typeface="Arial" pitchFamily="34" charset="0"/>
                <a:ea typeface="Arial" pitchFamily="34" charset="-122"/>
                <a:cs typeface="Arial" pitchFamily="34" charset="-120"/>
              </a:rPr>
              <a:t>TARGET MEASURE / BENEFIT</a:t>
            </a:r>
            <a:endParaRPr lang="en-US" sz="850" dirty="0"/>
          </a:p>
        </p:txBody>
      </p:sp>
      <p:sp>
        <p:nvSpPr>
          <p:cNvPr id="152" name="Text 150"/>
          <p:cNvSpPr/>
          <p:nvPr/>
        </p:nvSpPr>
        <p:spPr>
          <a:xfrm>
            <a:off x="6405372" y="6099048"/>
            <a:ext cx="5180076" cy="219456"/>
          </a:xfrm>
          <a:prstGeom prst="rect">
            <a:avLst/>
          </a:prstGeom>
          <a:noFill/>
          <a:ln/>
        </p:spPr>
        <p:txBody>
          <a:bodyPr wrap="square" lIns="0" tIns="0" rIns="0" bIns="0" rtlCol="0" anchor="ctr"/>
          <a:lstStyle/>
          <a:p>
            <a:pPr indent="0" marL="0">
              <a:buNone/>
            </a:pPr>
            <a:r>
              <a:rPr lang="en-US" sz="880" dirty="0">
                <a:solidFill>
                  <a:srgbClr val="216E4E"/>
                </a:solidFill>
                <a:latin typeface="Arial" pitchFamily="34" charset="0"/>
                <a:ea typeface="Arial" pitchFamily="34" charset="-122"/>
                <a:cs typeface="Arial" pitchFamily="34" charset="-120"/>
              </a:rPr>
              <a:t>Reduce blank/ambiguous classification values and improve segment reliability.</a:t>
            </a:r>
            <a:endParaRPr lang="en-US" sz="880" dirty="0"/>
          </a:p>
        </p:txBody>
      </p:sp>
      <p:sp>
        <p:nvSpPr>
          <p:cNvPr id="25" name="Slide Number Placeholder 0"/>
          <p:cNvSpPr>
            <a:spLocks noGrp="1"/>
          </p:cNvSpPr>
          <p:nvPr>
            <p:ph type="sldNum" sz="quarter" idx="4294967295"/>
          </p:nvPr>
        </p:nvSpPr>
        <p:spPr>
          <a:xfrm>
            <a:off x="11521440" y="6537960"/>
            <a:ext cx="800000" cy="300000"/>
          </a:xfrm>
          <a:prstGeom prst="rect">
            <a:avLst/>
          </a:prstGeom>
          <a:extLst>
            <a:ext uri="{C572A759-6A51-4108-AA02-DFA0A04FC94B}">
              <ma14:wrappingTextBoxFlag xmlns:ma14="http://schemas.microsoft.com/office/mac/drawingml/2011/main" val="0"/>
            </a:ext>
          </a:extLst>
        </p:spPr>
        <p:txBody>
          <a:bodyPr/>
          <a:lstStyle>
            <a:lvl1pPr>
              <a:defRPr sz="850">
                <a:solidFill>
                  <a:srgbClr val="626F86"/>
                </a:solidFill>
                <a:latin typeface="Arial"/>
                <a:ea typeface="Arial"/>
                <a:cs typeface="Arial"/>
              </a:defRPr>
            </a:lvl1pPr>
          </a:lstStyle>
          <a:p>
            <a:pPr algn="l"/>
            <a:fld id="{F7021451-1387-4CA6-816F-3879F97B5CBC}" type="slidenum">
              <a:rPr b="0" lang="en-US"/>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9555480" y="201168"/>
            <a:ext cx="22860" cy="22860"/>
          </a:xfrm>
          <a:prstGeom prst="ellipse">
            <a:avLst/>
          </a:prstGeom>
          <a:solidFill>
            <a:srgbClr val="CFE0F8">
              <a:alpha val="92000"/>
            </a:srgbClr>
          </a:solidFill>
          <a:ln w="12700">
            <a:solidFill>
              <a:srgbClr val="CFE0F8">
                <a:alpha val="0"/>
              </a:srgbClr>
            </a:solidFill>
            <a:prstDash val="solid"/>
          </a:ln>
        </p:spPr>
      </p:sp>
      <p:sp>
        <p:nvSpPr>
          <p:cNvPr id="3" name="Shape 1"/>
          <p:cNvSpPr/>
          <p:nvPr/>
        </p:nvSpPr>
        <p:spPr>
          <a:xfrm>
            <a:off x="9756648" y="201168"/>
            <a:ext cx="22860" cy="22860"/>
          </a:xfrm>
          <a:prstGeom prst="ellipse">
            <a:avLst/>
          </a:prstGeom>
          <a:solidFill>
            <a:srgbClr val="CFE0F8">
              <a:alpha val="92000"/>
            </a:srgbClr>
          </a:solidFill>
          <a:ln w="12700">
            <a:solidFill>
              <a:srgbClr val="CFE0F8">
                <a:alpha val="0"/>
              </a:srgbClr>
            </a:solidFill>
            <a:prstDash val="solid"/>
          </a:ln>
        </p:spPr>
      </p:sp>
      <p:sp>
        <p:nvSpPr>
          <p:cNvPr id="4" name="Shape 2"/>
          <p:cNvSpPr/>
          <p:nvPr/>
        </p:nvSpPr>
        <p:spPr>
          <a:xfrm>
            <a:off x="9957816" y="201168"/>
            <a:ext cx="22860" cy="22860"/>
          </a:xfrm>
          <a:prstGeom prst="ellipse">
            <a:avLst/>
          </a:prstGeom>
          <a:solidFill>
            <a:srgbClr val="CFE0F8">
              <a:alpha val="92000"/>
            </a:srgbClr>
          </a:solidFill>
          <a:ln w="12700">
            <a:solidFill>
              <a:srgbClr val="CFE0F8">
                <a:alpha val="0"/>
              </a:srgbClr>
            </a:solidFill>
            <a:prstDash val="solid"/>
          </a:ln>
        </p:spPr>
      </p:sp>
      <p:sp>
        <p:nvSpPr>
          <p:cNvPr id="5" name="Shape 3"/>
          <p:cNvSpPr/>
          <p:nvPr/>
        </p:nvSpPr>
        <p:spPr>
          <a:xfrm>
            <a:off x="10158984" y="201168"/>
            <a:ext cx="22860" cy="22860"/>
          </a:xfrm>
          <a:prstGeom prst="ellipse">
            <a:avLst/>
          </a:prstGeom>
          <a:solidFill>
            <a:srgbClr val="CFE0F8">
              <a:alpha val="92000"/>
            </a:srgbClr>
          </a:solidFill>
          <a:ln w="12700">
            <a:solidFill>
              <a:srgbClr val="CFE0F8">
                <a:alpha val="0"/>
              </a:srgbClr>
            </a:solidFill>
            <a:prstDash val="solid"/>
          </a:ln>
        </p:spPr>
      </p:sp>
      <p:sp>
        <p:nvSpPr>
          <p:cNvPr id="6" name="Shape 4"/>
          <p:cNvSpPr/>
          <p:nvPr/>
        </p:nvSpPr>
        <p:spPr>
          <a:xfrm>
            <a:off x="10360152" y="201168"/>
            <a:ext cx="22860" cy="22860"/>
          </a:xfrm>
          <a:prstGeom prst="ellipse">
            <a:avLst/>
          </a:prstGeom>
          <a:solidFill>
            <a:srgbClr val="CFE0F8">
              <a:alpha val="92000"/>
            </a:srgbClr>
          </a:solidFill>
          <a:ln w="12700">
            <a:solidFill>
              <a:srgbClr val="CFE0F8">
                <a:alpha val="0"/>
              </a:srgbClr>
            </a:solidFill>
            <a:prstDash val="solid"/>
          </a:ln>
        </p:spPr>
      </p:sp>
      <p:sp>
        <p:nvSpPr>
          <p:cNvPr id="7" name="Shape 5"/>
          <p:cNvSpPr/>
          <p:nvPr/>
        </p:nvSpPr>
        <p:spPr>
          <a:xfrm>
            <a:off x="10561320" y="201168"/>
            <a:ext cx="22860" cy="22860"/>
          </a:xfrm>
          <a:prstGeom prst="ellipse">
            <a:avLst/>
          </a:prstGeom>
          <a:solidFill>
            <a:srgbClr val="CFE0F8">
              <a:alpha val="92000"/>
            </a:srgbClr>
          </a:solidFill>
          <a:ln w="12700">
            <a:solidFill>
              <a:srgbClr val="CFE0F8">
                <a:alpha val="0"/>
              </a:srgbClr>
            </a:solidFill>
            <a:prstDash val="solid"/>
          </a:ln>
        </p:spPr>
      </p:sp>
      <p:sp>
        <p:nvSpPr>
          <p:cNvPr id="8" name="Shape 6"/>
          <p:cNvSpPr/>
          <p:nvPr/>
        </p:nvSpPr>
        <p:spPr>
          <a:xfrm>
            <a:off x="10762488" y="201168"/>
            <a:ext cx="22860" cy="22860"/>
          </a:xfrm>
          <a:prstGeom prst="ellipse">
            <a:avLst/>
          </a:prstGeom>
          <a:solidFill>
            <a:srgbClr val="CFE0F8">
              <a:alpha val="92000"/>
            </a:srgbClr>
          </a:solidFill>
          <a:ln w="12700">
            <a:solidFill>
              <a:srgbClr val="CFE0F8">
                <a:alpha val="0"/>
              </a:srgbClr>
            </a:solidFill>
            <a:prstDash val="solid"/>
          </a:ln>
        </p:spPr>
      </p:sp>
      <p:sp>
        <p:nvSpPr>
          <p:cNvPr id="9" name="Shape 7"/>
          <p:cNvSpPr/>
          <p:nvPr/>
        </p:nvSpPr>
        <p:spPr>
          <a:xfrm>
            <a:off x="10963656" y="201168"/>
            <a:ext cx="22860" cy="22860"/>
          </a:xfrm>
          <a:prstGeom prst="ellipse">
            <a:avLst/>
          </a:prstGeom>
          <a:solidFill>
            <a:srgbClr val="CFE0F8">
              <a:alpha val="92000"/>
            </a:srgbClr>
          </a:solidFill>
          <a:ln w="12700">
            <a:solidFill>
              <a:srgbClr val="CFE0F8">
                <a:alpha val="0"/>
              </a:srgbClr>
            </a:solidFill>
            <a:prstDash val="solid"/>
          </a:ln>
        </p:spPr>
      </p:sp>
      <p:sp>
        <p:nvSpPr>
          <p:cNvPr id="10" name="Shape 8"/>
          <p:cNvSpPr/>
          <p:nvPr/>
        </p:nvSpPr>
        <p:spPr>
          <a:xfrm>
            <a:off x="11164824" y="201168"/>
            <a:ext cx="22860" cy="22860"/>
          </a:xfrm>
          <a:prstGeom prst="ellipse">
            <a:avLst/>
          </a:prstGeom>
          <a:solidFill>
            <a:srgbClr val="CFE0F8">
              <a:alpha val="92000"/>
            </a:srgbClr>
          </a:solidFill>
          <a:ln w="12700">
            <a:solidFill>
              <a:srgbClr val="CFE0F8">
                <a:alpha val="0"/>
              </a:srgbClr>
            </a:solidFill>
            <a:prstDash val="solid"/>
          </a:ln>
        </p:spPr>
      </p:sp>
      <p:sp>
        <p:nvSpPr>
          <p:cNvPr id="11" name="Shape 9"/>
          <p:cNvSpPr/>
          <p:nvPr/>
        </p:nvSpPr>
        <p:spPr>
          <a:xfrm>
            <a:off x="11365992" y="201168"/>
            <a:ext cx="22860" cy="22860"/>
          </a:xfrm>
          <a:prstGeom prst="ellipse">
            <a:avLst/>
          </a:prstGeom>
          <a:solidFill>
            <a:srgbClr val="CFE0F8">
              <a:alpha val="92000"/>
            </a:srgbClr>
          </a:solidFill>
          <a:ln w="12700">
            <a:solidFill>
              <a:srgbClr val="CFE0F8">
                <a:alpha val="0"/>
              </a:srgbClr>
            </a:solidFill>
            <a:prstDash val="solid"/>
          </a:ln>
        </p:spPr>
      </p:sp>
      <p:sp>
        <p:nvSpPr>
          <p:cNvPr id="12" name="Shape 10"/>
          <p:cNvSpPr/>
          <p:nvPr/>
        </p:nvSpPr>
        <p:spPr>
          <a:xfrm>
            <a:off x="11567160" y="201168"/>
            <a:ext cx="22860" cy="22860"/>
          </a:xfrm>
          <a:prstGeom prst="ellipse">
            <a:avLst/>
          </a:prstGeom>
          <a:solidFill>
            <a:srgbClr val="CFE0F8">
              <a:alpha val="92000"/>
            </a:srgbClr>
          </a:solidFill>
          <a:ln w="12700">
            <a:solidFill>
              <a:srgbClr val="CFE0F8">
                <a:alpha val="0"/>
              </a:srgbClr>
            </a:solidFill>
            <a:prstDash val="solid"/>
          </a:ln>
        </p:spPr>
      </p:sp>
      <p:sp>
        <p:nvSpPr>
          <p:cNvPr id="13" name="Shape 11"/>
          <p:cNvSpPr/>
          <p:nvPr/>
        </p:nvSpPr>
        <p:spPr>
          <a:xfrm>
            <a:off x="11768328" y="201168"/>
            <a:ext cx="22860" cy="22860"/>
          </a:xfrm>
          <a:prstGeom prst="ellipse">
            <a:avLst/>
          </a:prstGeom>
          <a:solidFill>
            <a:srgbClr val="CFE0F8">
              <a:alpha val="92000"/>
            </a:srgbClr>
          </a:solidFill>
          <a:ln w="12700">
            <a:solidFill>
              <a:srgbClr val="CFE0F8">
                <a:alpha val="0"/>
              </a:srgbClr>
            </a:solidFill>
            <a:prstDash val="solid"/>
          </a:ln>
        </p:spPr>
      </p:sp>
      <p:sp>
        <p:nvSpPr>
          <p:cNvPr id="14" name="Shape 12"/>
          <p:cNvSpPr/>
          <p:nvPr/>
        </p:nvSpPr>
        <p:spPr>
          <a:xfrm>
            <a:off x="11969496" y="201168"/>
            <a:ext cx="22860" cy="22860"/>
          </a:xfrm>
          <a:prstGeom prst="ellipse">
            <a:avLst/>
          </a:prstGeom>
          <a:solidFill>
            <a:srgbClr val="CFE0F8">
              <a:alpha val="92000"/>
            </a:srgbClr>
          </a:solidFill>
          <a:ln w="12700">
            <a:solidFill>
              <a:srgbClr val="CFE0F8">
                <a:alpha val="0"/>
              </a:srgbClr>
            </a:solidFill>
            <a:prstDash val="solid"/>
          </a:ln>
        </p:spPr>
      </p:sp>
      <p:sp>
        <p:nvSpPr>
          <p:cNvPr id="15" name="Shape 13"/>
          <p:cNvSpPr/>
          <p:nvPr/>
        </p:nvSpPr>
        <p:spPr>
          <a:xfrm>
            <a:off x="9555480" y="384048"/>
            <a:ext cx="22860" cy="22860"/>
          </a:xfrm>
          <a:prstGeom prst="ellipse">
            <a:avLst/>
          </a:prstGeom>
          <a:solidFill>
            <a:srgbClr val="CFE0F8">
              <a:alpha val="92000"/>
            </a:srgbClr>
          </a:solidFill>
          <a:ln w="12700">
            <a:solidFill>
              <a:srgbClr val="CFE0F8">
                <a:alpha val="0"/>
              </a:srgbClr>
            </a:solidFill>
            <a:prstDash val="solid"/>
          </a:ln>
        </p:spPr>
      </p:sp>
      <p:sp>
        <p:nvSpPr>
          <p:cNvPr id="16" name="Shape 14"/>
          <p:cNvSpPr/>
          <p:nvPr/>
        </p:nvSpPr>
        <p:spPr>
          <a:xfrm>
            <a:off x="9756648" y="384048"/>
            <a:ext cx="22860" cy="22860"/>
          </a:xfrm>
          <a:prstGeom prst="ellipse">
            <a:avLst/>
          </a:prstGeom>
          <a:solidFill>
            <a:srgbClr val="CFE0F8">
              <a:alpha val="92000"/>
            </a:srgbClr>
          </a:solidFill>
          <a:ln w="12700">
            <a:solidFill>
              <a:srgbClr val="CFE0F8">
                <a:alpha val="0"/>
              </a:srgbClr>
            </a:solidFill>
            <a:prstDash val="solid"/>
          </a:ln>
        </p:spPr>
      </p:sp>
      <p:sp>
        <p:nvSpPr>
          <p:cNvPr id="17" name="Shape 15"/>
          <p:cNvSpPr/>
          <p:nvPr/>
        </p:nvSpPr>
        <p:spPr>
          <a:xfrm>
            <a:off x="9957816" y="384048"/>
            <a:ext cx="22860" cy="22860"/>
          </a:xfrm>
          <a:prstGeom prst="ellipse">
            <a:avLst/>
          </a:prstGeom>
          <a:solidFill>
            <a:srgbClr val="CFE0F8">
              <a:alpha val="92000"/>
            </a:srgbClr>
          </a:solidFill>
          <a:ln w="12700">
            <a:solidFill>
              <a:srgbClr val="CFE0F8">
                <a:alpha val="0"/>
              </a:srgbClr>
            </a:solidFill>
            <a:prstDash val="solid"/>
          </a:ln>
        </p:spPr>
      </p:sp>
      <p:sp>
        <p:nvSpPr>
          <p:cNvPr id="18" name="Shape 16"/>
          <p:cNvSpPr/>
          <p:nvPr/>
        </p:nvSpPr>
        <p:spPr>
          <a:xfrm>
            <a:off x="10158984" y="384048"/>
            <a:ext cx="22860" cy="22860"/>
          </a:xfrm>
          <a:prstGeom prst="ellipse">
            <a:avLst/>
          </a:prstGeom>
          <a:solidFill>
            <a:srgbClr val="CFE0F8">
              <a:alpha val="92000"/>
            </a:srgbClr>
          </a:solidFill>
          <a:ln w="12700">
            <a:solidFill>
              <a:srgbClr val="CFE0F8">
                <a:alpha val="0"/>
              </a:srgbClr>
            </a:solidFill>
            <a:prstDash val="solid"/>
          </a:ln>
        </p:spPr>
      </p:sp>
      <p:sp>
        <p:nvSpPr>
          <p:cNvPr id="19" name="Shape 17"/>
          <p:cNvSpPr/>
          <p:nvPr/>
        </p:nvSpPr>
        <p:spPr>
          <a:xfrm>
            <a:off x="10360152" y="384048"/>
            <a:ext cx="22860" cy="22860"/>
          </a:xfrm>
          <a:prstGeom prst="ellipse">
            <a:avLst/>
          </a:prstGeom>
          <a:solidFill>
            <a:srgbClr val="CFE0F8">
              <a:alpha val="92000"/>
            </a:srgbClr>
          </a:solidFill>
          <a:ln w="12700">
            <a:solidFill>
              <a:srgbClr val="CFE0F8">
                <a:alpha val="0"/>
              </a:srgbClr>
            </a:solidFill>
            <a:prstDash val="solid"/>
          </a:ln>
        </p:spPr>
      </p:sp>
      <p:sp>
        <p:nvSpPr>
          <p:cNvPr id="20" name="Shape 18"/>
          <p:cNvSpPr/>
          <p:nvPr/>
        </p:nvSpPr>
        <p:spPr>
          <a:xfrm>
            <a:off x="10561320" y="384048"/>
            <a:ext cx="22860" cy="22860"/>
          </a:xfrm>
          <a:prstGeom prst="ellipse">
            <a:avLst/>
          </a:prstGeom>
          <a:solidFill>
            <a:srgbClr val="CFE0F8">
              <a:alpha val="92000"/>
            </a:srgbClr>
          </a:solidFill>
          <a:ln w="12700">
            <a:solidFill>
              <a:srgbClr val="CFE0F8">
                <a:alpha val="0"/>
              </a:srgbClr>
            </a:solidFill>
            <a:prstDash val="solid"/>
          </a:ln>
        </p:spPr>
      </p:sp>
      <p:sp>
        <p:nvSpPr>
          <p:cNvPr id="21" name="Shape 19"/>
          <p:cNvSpPr/>
          <p:nvPr/>
        </p:nvSpPr>
        <p:spPr>
          <a:xfrm>
            <a:off x="10762488" y="384048"/>
            <a:ext cx="22860" cy="22860"/>
          </a:xfrm>
          <a:prstGeom prst="ellipse">
            <a:avLst/>
          </a:prstGeom>
          <a:solidFill>
            <a:srgbClr val="CFE0F8">
              <a:alpha val="92000"/>
            </a:srgbClr>
          </a:solidFill>
          <a:ln w="12700">
            <a:solidFill>
              <a:srgbClr val="CFE0F8">
                <a:alpha val="0"/>
              </a:srgbClr>
            </a:solidFill>
            <a:prstDash val="solid"/>
          </a:ln>
        </p:spPr>
      </p:sp>
      <p:sp>
        <p:nvSpPr>
          <p:cNvPr id="22" name="Shape 20"/>
          <p:cNvSpPr/>
          <p:nvPr/>
        </p:nvSpPr>
        <p:spPr>
          <a:xfrm>
            <a:off x="10963656" y="384048"/>
            <a:ext cx="22860" cy="22860"/>
          </a:xfrm>
          <a:prstGeom prst="ellipse">
            <a:avLst/>
          </a:prstGeom>
          <a:solidFill>
            <a:srgbClr val="CFE0F8">
              <a:alpha val="92000"/>
            </a:srgbClr>
          </a:solidFill>
          <a:ln w="12700">
            <a:solidFill>
              <a:srgbClr val="CFE0F8">
                <a:alpha val="0"/>
              </a:srgbClr>
            </a:solidFill>
            <a:prstDash val="solid"/>
          </a:ln>
        </p:spPr>
      </p:sp>
      <p:sp>
        <p:nvSpPr>
          <p:cNvPr id="23" name="Shape 21"/>
          <p:cNvSpPr/>
          <p:nvPr/>
        </p:nvSpPr>
        <p:spPr>
          <a:xfrm>
            <a:off x="11164824" y="384048"/>
            <a:ext cx="22860" cy="22860"/>
          </a:xfrm>
          <a:prstGeom prst="ellipse">
            <a:avLst/>
          </a:prstGeom>
          <a:solidFill>
            <a:srgbClr val="CFE0F8">
              <a:alpha val="92000"/>
            </a:srgbClr>
          </a:solidFill>
          <a:ln w="12700">
            <a:solidFill>
              <a:srgbClr val="CFE0F8">
                <a:alpha val="0"/>
              </a:srgbClr>
            </a:solidFill>
            <a:prstDash val="solid"/>
          </a:ln>
        </p:spPr>
      </p:sp>
      <p:sp>
        <p:nvSpPr>
          <p:cNvPr id="24" name="Shape 22"/>
          <p:cNvSpPr/>
          <p:nvPr/>
        </p:nvSpPr>
        <p:spPr>
          <a:xfrm>
            <a:off x="11365992" y="384048"/>
            <a:ext cx="22860" cy="22860"/>
          </a:xfrm>
          <a:prstGeom prst="ellipse">
            <a:avLst/>
          </a:prstGeom>
          <a:solidFill>
            <a:srgbClr val="CFE0F8">
              <a:alpha val="92000"/>
            </a:srgbClr>
          </a:solidFill>
          <a:ln w="12700">
            <a:solidFill>
              <a:srgbClr val="CFE0F8">
                <a:alpha val="0"/>
              </a:srgbClr>
            </a:solidFill>
            <a:prstDash val="solid"/>
          </a:ln>
        </p:spPr>
      </p:sp>
      <p:sp>
        <p:nvSpPr>
          <p:cNvPr id="25" name="Shape 23"/>
          <p:cNvSpPr/>
          <p:nvPr/>
        </p:nvSpPr>
        <p:spPr>
          <a:xfrm>
            <a:off x="11567160" y="384048"/>
            <a:ext cx="22860" cy="22860"/>
          </a:xfrm>
          <a:prstGeom prst="ellipse">
            <a:avLst/>
          </a:prstGeom>
          <a:solidFill>
            <a:srgbClr val="CFE0F8">
              <a:alpha val="92000"/>
            </a:srgbClr>
          </a:solidFill>
          <a:ln w="12700">
            <a:solidFill>
              <a:srgbClr val="CFE0F8">
                <a:alpha val="0"/>
              </a:srgbClr>
            </a:solidFill>
            <a:prstDash val="solid"/>
          </a:ln>
        </p:spPr>
      </p:sp>
      <p:sp>
        <p:nvSpPr>
          <p:cNvPr id="26" name="Shape 24"/>
          <p:cNvSpPr/>
          <p:nvPr/>
        </p:nvSpPr>
        <p:spPr>
          <a:xfrm>
            <a:off x="11768328" y="384048"/>
            <a:ext cx="22860" cy="22860"/>
          </a:xfrm>
          <a:prstGeom prst="ellipse">
            <a:avLst/>
          </a:prstGeom>
          <a:solidFill>
            <a:srgbClr val="CFE0F8">
              <a:alpha val="92000"/>
            </a:srgbClr>
          </a:solidFill>
          <a:ln w="12700">
            <a:solidFill>
              <a:srgbClr val="CFE0F8">
                <a:alpha val="0"/>
              </a:srgbClr>
            </a:solidFill>
            <a:prstDash val="solid"/>
          </a:ln>
        </p:spPr>
      </p:sp>
      <p:sp>
        <p:nvSpPr>
          <p:cNvPr id="27" name="Shape 25"/>
          <p:cNvSpPr/>
          <p:nvPr/>
        </p:nvSpPr>
        <p:spPr>
          <a:xfrm>
            <a:off x="11969496" y="384048"/>
            <a:ext cx="22860" cy="22860"/>
          </a:xfrm>
          <a:prstGeom prst="ellipse">
            <a:avLst/>
          </a:prstGeom>
          <a:solidFill>
            <a:srgbClr val="CFE0F8">
              <a:alpha val="92000"/>
            </a:srgbClr>
          </a:solidFill>
          <a:ln w="12700">
            <a:solidFill>
              <a:srgbClr val="CFE0F8">
                <a:alpha val="0"/>
              </a:srgbClr>
            </a:solidFill>
            <a:prstDash val="solid"/>
          </a:ln>
        </p:spPr>
      </p:sp>
      <p:sp>
        <p:nvSpPr>
          <p:cNvPr id="28" name="Shape 26"/>
          <p:cNvSpPr/>
          <p:nvPr/>
        </p:nvSpPr>
        <p:spPr>
          <a:xfrm>
            <a:off x="9555480" y="566928"/>
            <a:ext cx="22860" cy="22860"/>
          </a:xfrm>
          <a:prstGeom prst="ellipse">
            <a:avLst/>
          </a:prstGeom>
          <a:solidFill>
            <a:srgbClr val="CFE0F8">
              <a:alpha val="92000"/>
            </a:srgbClr>
          </a:solidFill>
          <a:ln w="12700">
            <a:solidFill>
              <a:srgbClr val="CFE0F8">
                <a:alpha val="0"/>
              </a:srgbClr>
            </a:solidFill>
            <a:prstDash val="solid"/>
          </a:ln>
        </p:spPr>
      </p:sp>
      <p:sp>
        <p:nvSpPr>
          <p:cNvPr id="29" name="Shape 27"/>
          <p:cNvSpPr/>
          <p:nvPr/>
        </p:nvSpPr>
        <p:spPr>
          <a:xfrm>
            <a:off x="9756648" y="566928"/>
            <a:ext cx="22860" cy="22860"/>
          </a:xfrm>
          <a:prstGeom prst="ellipse">
            <a:avLst/>
          </a:prstGeom>
          <a:solidFill>
            <a:srgbClr val="CFE0F8">
              <a:alpha val="92000"/>
            </a:srgbClr>
          </a:solidFill>
          <a:ln w="12700">
            <a:solidFill>
              <a:srgbClr val="CFE0F8">
                <a:alpha val="0"/>
              </a:srgbClr>
            </a:solidFill>
            <a:prstDash val="solid"/>
          </a:ln>
        </p:spPr>
      </p:sp>
      <p:sp>
        <p:nvSpPr>
          <p:cNvPr id="30" name="Shape 28"/>
          <p:cNvSpPr/>
          <p:nvPr/>
        </p:nvSpPr>
        <p:spPr>
          <a:xfrm>
            <a:off x="9957816" y="566928"/>
            <a:ext cx="22860" cy="22860"/>
          </a:xfrm>
          <a:prstGeom prst="ellipse">
            <a:avLst/>
          </a:prstGeom>
          <a:solidFill>
            <a:srgbClr val="CFE0F8">
              <a:alpha val="92000"/>
            </a:srgbClr>
          </a:solidFill>
          <a:ln w="12700">
            <a:solidFill>
              <a:srgbClr val="CFE0F8">
                <a:alpha val="0"/>
              </a:srgbClr>
            </a:solidFill>
            <a:prstDash val="solid"/>
          </a:ln>
        </p:spPr>
      </p:sp>
      <p:sp>
        <p:nvSpPr>
          <p:cNvPr id="31" name="Shape 29"/>
          <p:cNvSpPr/>
          <p:nvPr/>
        </p:nvSpPr>
        <p:spPr>
          <a:xfrm>
            <a:off x="10158984" y="566928"/>
            <a:ext cx="22860" cy="22860"/>
          </a:xfrm>
          <a:prstGeom prst="ellipse">
            <a:avLst/>
          </a:prstGeom>
          <a:solidFill>
            <a:srgbClr val="CFE0F8">
              <a:alpha val="92000"/>
            </a:srgbClr>
          </a:solidFill>
          <a:ln w="12700">
            <a:solidFill>
              <a:srgbClr val="CFE0F8">
                <a:alpha val="0"/>
              </a:srgbClr>
            </a:solidFill>
            <a:prstDash val="solid"/>
          </a:ln>
        </p:spPr>
      </p:sp>
      <p:sp>
        <p:nvSpPr>
          <p:cNvPr id="32" name="Shape 30"/>
          <p:cNvSpPr/>
          <p:nvPr/>
        </p:nvSpPr>
        <p:spPr>
          <a:xfrm>
            <a:off x="10360152" y="566928"/>
            <a:ext cx="22860" cy="22860"/>
          </a:xfrm>
          <a:prstGeom prst="ellipse">
            <a:avLst/>
          </a:prstGeom>
          <a:solidFill>
            <a:srgbClr val="CFE0F8">
              <a:alpha val="92000"/>
            </a:srgbClr>
          </a:solidFill>
          <a:ln w="12700">
            <a:solidFill>
              <a:srgbClr val="CFE0F8">
                <a:alpha val="0"/>
              </a:srgbClr>
            </a:solidFill>
            <a:prstDash val="solid"/>
          </a:ln>
        </p:spPr>
      </p:sp>
      <p:sp>
        <p:nvSpPr>
          <p:cNvPr id="33" name="Shape 31"/>
          <p:cNvSpPr/>
          <p:nvPr/>
        </p:nvSpPr>
        <p:spPr>
          <a:xfrm>
            <a:off x="10561320" y="566928"/>
            <a:ext cx="22860" cy="22860"/>
          </a:xfrm>
          <a:prstGeom prst="ellipse">
            <a:avLst/>
          </a:prstGeom>
          <a:solidFill>
            <a:srgbClr val="CFE0F8">
              <a:alpha val="92000"/>
            </a:srgbClr>
          </a:solidFill>
          <a:ln w="12700">
            <a:solidFill>
              <a:srgbClr val="CFE0F8">
                <a:alpha val="0"/>
              </a:srgbClr>
            </a:solidFill>
            <a:prstDash val="solid"/>
          </a:ln>
        </p:spPr>
      </p:sp>
      <p:sp>
        <p:nvSpPr>
          <p:cNvPr id="34" name="Shape 32"/>
          <p:cNvSpPr/>
          <p:nvPr/>
        </p:nvSpPr>
        <p:spPr>
          <a:xfrm>
            <a:off x="10762488" y="566928"/>
            <a:ext cx="22860" cy="22860"/>
          </a:xfrm>
          <a:prstGeom prst="ellipse">
            <a:avLst/>
          </a:prstGeom>
          <a:solidFill>
            <a:srgbClr val="CFE0F8">
              <a:alpha val="92000"/>
            </a:srgbClr>
          </a:solidFill>
          <a:ln w="12700">
            <a:solidFill>
              <a:srgbClr val="CFE0F8">
                <a:alpha val="0"/>
              </a:srgbClr>
            </a:solidFill>
            <a:prstDash val="solid"/>
          </a:ln>
        </p:spPr>
      </p:sp>
      <p:sp>
        <p:nvSpPr>
          <p:cNvPr id="35" name="Shape 33"/>
          <p:cNvSpPr/>
          <p:nvPr/>
        </p:nvSpPr>
        <p:spPr>
          <a:xfrm>
            <a:off x="10963656" y="566928"/>
            <a:ext cx="22860" cy="22860"/>
          </a:xfrm>
          <a:prstGeom prst="ellipse">
            <a:avLst/>
          </a:prstGeom>
          <a:solidFill>
            <a:srgbClr val="CFE0F8">
              <a:alpha val="92000"/>
            </a:srgbClr>
          </a:solidFill>
          <a:ln w="12700">
            <a:solidFill>
              <a:srgbClr val="CFE0F8">
                <a:alpha val="0"/>
              </a:srgbClr>
            </a:solidFill>
            <a:prstDash val="solid"/>
          </a:ln>
        </p:spPr>
      </p:sp>
      <p:sp>
        <p:nvSpPr>
          <p:cNvPr id="36" name="Shape 34"/>
          <p:cNvSpPr/>
          <p:nvPr/>
        </p:nvSpPr>
        <p:spPr>
          <a:xfrm>
            <a:off x="11164824" y="566928"/>
            <a:ext cx="22860" cy="22860"/>
          </a:xfrm>
          <a:prstGeom prst="ellipse">
            <a:avLst/>
          </a:prstGeom>
          <a:solidFill>
            <a:srgbClr val="CFE0F8">
              <a:alpha val="92000"/>
            </a:srgbClr>
          </a:solidFill>
          <a:ln w="12700">
            <a:solidFill>
              <a:srgbClr val="CFE0F8">
                <a:alpha val="0"/>
              </a:srgbClr>
            </a:solidFill>
            <a:prstDash val="solid"/>
          </a:ln>
        </p:spPr>
      </p:sp>
      <p:sp>
        <p:nvSpPr>
          <p:cNvPr id="37" name="Shape 35"/>
          <p:cNvSpPr/>
          <p:nvPr/>
        </p:nvSpPr>
        <p:spPr>
          <a:xfrm>
            <a:off x="11365992" y="566928"/>
            <a:ext cx="22860" cy="22860"/>
          </a:xfrm>
          <a:prstGeom prst="ellipse">
            <a:avLst/>
          </a:prstGeom>
          <a:solidFill>
            <a:srgbClr val="CFE0F8">
              <a:alpha val="92000"/>
            </a:srgbClr>
          </a:solidFill>
          <a:ln w="12700">
            <a:solidFill>
              <a:srgbClr val="CFE0F8">
                <a:alpha val="0"/>
              </a:srgbClr>
            </a:solidFill>
            <a:prstDash val="solid"/>
          </a:ln>
        </p:spPr>
      </p:sp>
      <p:sp>
        <p:nvSpPr>
          <p:cNvPr id="38" name="Shape 36"/>
          <p:cNvSpPr/>
          <p:nvPr/>
        </p:nvSpPr>
        <p:spPr>
          <a:xfrm>
            <a:off x="11567160" y="566928"/>
            <a:ext cx="22860" cy="22860"/>
          </a:xfrm>
          <a:prstGeom prst="ellipse">
            <a:avLst/>
          </a:prstGeom>
          <a:solidFill>
            <a:srgbClr val="CFE0F8">
              <a:alpha val="92000"/>
            </a:srgbClr>
          </a:solidFill>
          <a:ln w="12700">
            <a:solidFill>
              <a:srgbClr val="CFE0F8">
                <a:alpha val="0"/>
              </a:srgbClr>
            </a:solidFill>
            <a:prstDash val="solid"/>
          </a:ln>
        </p:spPr>
      </p:sp>
      <p:sp>
        <p:nvSpPr>
          <p:cNvPr id="39" name="Shape 37"/>
          <p:cNvSpPr/>
          <p:nvPr/>
        </p:nvSpPr>
        <p:spPr>
          <a:xfrm>
            <a:off x="11768328" y="566928"/>
            <a:ext cx="22860" cy="22860"/>
          </a:xfrm>
          <a:prstGeom prst="ellipse">
            <a:avLst/>
          </a:prstGeom>
          <a:solidFill>
            <a:srgbClr val="CFE0F8">
              <a:alpha val="92000"/>
            </a:srgbClr>
          </a:solidFill>
          <a:ln w="12700">
            <a:solidFill>
              <a:srgbClr val="CFE0F8">
                <a:alpha val="0"/>
              </a:srgbClr>
            </a:solidFill>
            <a:prstDash val="solid"/>
          </a:ln>
        </p:spPr>
      </p:sp>
      <p:sp>
        <p:nvSpPr>
          <p:cNvPr id="40" name="Shape 38"/>
          <p:cNvSpPr/>
          <p:nvPr/>
        </p:nvSpPr>
        <p:spPr>
          <a:xfrm>
            <a:off x="11969496" y="566928"/>
            <a:ext cx="22860" cy="22860"/>
          </a:xfrm>
          <a:prstGeom prst="ellipse">
            <a:avLst/>
          </a:prstGeom>
          <a:solidFill>
            <a:srgbClr val="CFE0F8">
              <a:alpha val="92000"/>
            </a:srgbClr>
          </a:solidFill>
          <a:ln w="12700">
            <a:solidFill>
              <a:srgbClr val="CFE0F8">
                <a:alpha val="0"/>
              </a:srgbClr>
            </a:solidFill>
            <a:prstDash val="solid"/>
          </a:ln>
        </p:spPr>
      </p:sp>
      <p:sp>
        <p:nvSpPr>
          <p:cNvPr id="41" name="Shape 39"/>
          <p:cNvSpPr/>
          <p:nvPr/>
        </p:nvSpPr>
        <p:spPr>
          <a:xfrm>
            <a:off x="9555480" y="749808"/>
            <a:ext cx="22860" cy="22860"/>
          </a:xfrm>
          <a:prstGeom prst="ellipse">
            <a:avLst/>
          </a:prstGeom>
          <a:solidFill>
            <a:srgbClr val="CFE0F8">
              <a:alpha val="92000"/>
            </a:srgbClr>
          </a:solidFill>
          <a:ln w="12700">
            <a:solidFill>
              <a:srgbClr val="CFE0F8">
                <a:alpha val="0"/>
              </a:srgbClr>
            </a:solidFill>
            <a:prstDash val="solid"/>
          </a:ln>
        </p:spPr>
      </p:sp>
      <p:sp>
        <p:nvSpPr>
          <p:cNvPr id="42" name="Shape 40"/>
          <p:cNvSpPr/>
          <p:nvPr/>
        </p:nvSpPr>
        <p:spPr>
          <a:xfrm>
            <a:off x="9756648" y="749808"/>
            <a:ext cx="22860" cy="22860"/>
          </a:xfrm>
          <a:prstGeom prst="ellipse">
            <a:avLst/>
          </a:prstGeom>
          <a:solidFill>
            <a:srgbClr val="CFE0F8">
              <a:alpha val="92000"/>
            </a:srgbClr>
          </a:solidFill>
          <a:ln w="12700">
            <a:solidFill>
              <a:srgbClr val="CFE0F8">
                <a:alpha val="0"/>
              </a:srgbClr>
            </a:solidFill>
            <a:prstDash val="solid"/>
          </a:ln>
        </p:spPr>
      </p:sp>
      <p:sp>
        <p:nvSpPr>
          <p:cNvPr id="43" name="Shape 41"/>
          <p:cNvSpPr/>
          <p:nvPr/>
        </p:nvSpPr>
        <p:spPr>
          <a:xfrm>
            <a:off x="9957816" y="749808"/>
            <a:ext cx="22860" cy="22860"/>
          </a:xfrm>
          <a:prstGeom prst="ellipse">
            <a:avLst/>
          </a:prstGeom>
          <a:solidFill>
            <a:srgbClr val="CFE0F8">
              <a:alpha val="92000"/>
            </a:srgbClr>
          </a:solidFill>
          <a:ln w="12700">
            <a:solidFill>
              <a:srgbClr val="CFE0F8">
                <a:alpha val="0"/>
              </a:srgbClr>
            </a:solidFill>
            <a:prstDash val="solid"/>
          </a:ln>
        </p:spPr>
      </p:sp>
      <p:sp>
        <p:nvSpPr>
          <p:cNvPr id="44" name="Shape 42"/>
          <p:cNvSpPr/>
          <p:nvPr/>
        </p:nvSpPr>
        <p:spPr>
          <a:xfrm>
            <a:off x="10158984" y="749808"/>
            <a:ext cx="22860" cy="22860"/>
          </a:xfrm>
          <a:prstGeom prst="ellipse">
            <a:avLst/>
          </a:prstGeom>
          <a:solidFill>
            <a:srgbClr val="CFE0F8">
              <a:alpha val="92000"/>
            </a:srgbClr>
          </a:solidFill>
          <a:ln w="12700">
            <a:solidFill>
              <a:srgbClr val="CFE0F8">
                <a:alpha val="0"/>
              </a:srgbClr>
            </a:solidFill>
            <a:prstDash val="solid"/>
          </a:ln>
        </p:spPr>
      </p:sp>
      <p:sp>
        <p:nvSpPr>
          <p:cNvPr id="45" name="Shape 43"/>
          <p:cNvSpPr/>
          <p:nvPr/>
        </p:nvSpPr>
        <p:spPr>
          <a:xfrm>
            <a:off x="10360152" y="749808"/>
            <a:ext cx="22860" cy="22860"/>
          </a:xfrm>
          <a:prstGeom prst="ellipse">
            <a:avLst/>
          </a:prstGeom>
          <a:solidFill>
            <a:srgbClr val="CFE0F8">
              <a:alpha val="92000"/>
            </a:srgbClr>
          </a:solidFill>
          <a:ln w="12700">
            <a:solidFill>
              <a:srgbClr val="CFE0F8">
                <a:alpha val="0"/>
              </a:srgbClr>
            </a:solidFill>
            <a:prstDash val="solid"/>
          </a:ln>
        </p:spPr>
      </p:sp>
      <p:sp>
        <p:nvSpPr>
          <p:cNvPr id="46" name="Shape 44"/>
          <p:cNvSpPr/>
          <p:nvPr/>
        </p:nvSpPr>
        <p:spPr>
          <a:xfrm>
            <a:off x="10561320" y="749808"/>
            <a:ext cx="22860" cy="22860"/>
          </a:xfrm>
          <a:prstGeom prst="ellipse">
            <a:avLst/>
          </a:prstGeom>
          <a:solidFill>
            <a:srgbClr val="CFE0F8">
              <a:alpha val="92000"/>
            </a:srgbClr>
          </a:solidFill>
          <a:ln w="12700">
            <a:solidFill>
              <a:srgbClr val="CFE0F8">
                <a:alpha val="0"/>
              </a:srgbClr>
            </a:solidFill>
            <a:prstDash val="solid"/>
          </a:ln>
        </p:spPr>
      </p:sp>
      <p:sp>
        <p:nvSpPr>
          <p:cNvPr id="47" name="Shape 45"/>
          <p:cNvSpPr/>
          <p:nvPr/>
        </p:nvSpPr>
        <p:spPr>
          <a:xfrm>
            <a:off x="10762488" y="749808"/>
            <a:ext cx="22860" cy="22860"/>
          </a:xfrm>
          <a:prstGeom prst="ellipse">
            <a:avLst/>
          </a:prstGeom>
          <a:solidFill>
            <a:srgbClr val="CFE0F8">
              <a:alpha val="92000"/>
            </a:srgbClr>
          </a:solidFill>
          <a:ln w="12700">
            <a:solidFill>
              <a:srgbClr val="CFE0F8">
                <a:alpha val="0"/>
              </a:srgbClr>
            </a:solidFill>
            <a:prstDash val="solid"/>
          </a:ln>
        </p:spPr>
      </p:sp>
      <p:sp>
        <p:nvSpPr>
          <p:cNvPr id="48" name="Shape 46"/>
          <p:cNvSpPr/>
          <p:nvPr/>
        </p:nvSpPr>
        <p:spPr>
          <a:xfrm>
            <a:off x="10963656" y="749808"/>
            <a:ext cx="22860" cy="22860"/>
          </a:xfrm>
          <a:prstGeom prst="ellipse">
            <a:avLst/>
          </a:prstGeom>
          <a:solidFill>
            <a:srgbClr val="CFE0F8">
              <a:alpha val="92000"/>
            </a:srgbClr>
          </a:solidFill>
          <a:ln w="12700">
            <a:solidFill>
              <a:srgbClr val="CFE0F8">
                <a:alpha val="0"/>
              </a:srgbClr>
            </a:solidFill>
            <a:prstDash val="solid"/>
          </a:ln>
        </p:spPr>
      </p:sp>
      <p:sp>
        <p:nvSpPr>
          <p:cNvPr id="49" name="Shape 47"/>
          <p:cNvSpPr/>
          <p:nvPr/>
        </p:nvSpPr>
        <p:spPr>
          <a:xfrm>
            <a:off x="11164824" y="749808"/>
            <a:ext cx="22860" cy="22860"/>
          </a:xfrm>
          <a:prstGeom prst="ellipse">
            <a:avLst/>
          </a:prstGeom>
          <a:solidFill>
            <a:srgbClr val="CFE0F8">
              <a:alpha val="92000"/>
            </a:srgbClr>
          </a:solidFill>
          <a:ln w="12700">
            <a:solidFill>
              <a:srgbClr val="CFE0F8">
                <a:alpha val="0"/>
              </a:srgbClr>
            </a:solidFill>
            <a:prstDash val="solid"/>
          </a:ln>
        </p:spPr>
      </p:sp>
      <p:sp>
        <p:nvSpPr>
          <p:cNvPr id="50" name="Shape 48"/>
          <p:cNvSpPr/>
          <p:nvPr/>
        </p:nvSpPr>
        <p:spPr>
          <a:xfrm>
            <a:off x="11365992" y="749808"/>
            <a:ext cx="22860" cy="22860"/>
          </a:xfrm>
          <a:prstGeom prst="ellipse">
            <a:avLst/>
          </a:prstGeom>
          <a:solidFill>
            <a:srgbClr val="CFE0F8">
              <a:alpha val="92000"/>
            </a:srgbClr>
          </a:solidFill>
          <a:ln w="12700">
            <a:solidFill>
              <a:srgbClr val="CFE0F8">
                <a:alpha val="0"/>
              </a:srgbClr>
            </a:solidFill>
            <a:prstDash val="solid"/>
          </a:ln>
        </p:spPr>
      </p:sp>
      <p:sp>
        <p:nvSpPr>
          <p:cNvPr id="51" name="Shape 49"/>
          <p:cNvSpPr/>
          <p:nvPr/>
        </p:nvSpPr>
        <p:spPr>
          <a:xfrm>
            <a:off x="11567160" y="749808"/>
            <a:ext cx="22860" cy="22860"/>
          </a:xfrm>
          <a:prstGeom prst="ellipse">
            <a:avLst/>
          </a:prstGeom>
          <a:solidFill>
            <a:srgbClr val="CFE0F8">
              <a:alpha val="92000"/>
            </a:srgbClr>
          </a:solidFill>
          <a:ln w="12700">
            <a:solidFill>
              <a:srgbClr val="CFE0F8">
                <a:alpha val="0"/>
              </a:srgbClr>
            </a:solidFill>
            <a:prstDash val="solid"/>
          </a:ln>
        </p:spPr>
      </p:sp>
      <p:sp>
        <p:nvSpPr>
          <p:cNvPr id="52" name="Shape 50"/>
          <p:cNvSpPr/>
          <p:nvPr/>
        </p:nvSpPr>
        <p:spPr>
          <a:xfrm>
            <a:off x="11768328" y="749808"/>
            <a:ext cx="22860" cy="22860"/>
          </a:xfrm>
          <a:prstGeom prst="ellipse">
            <a:avLst/>
          </a:prstGeom>
          <a:solidFill>
            <a:srgbClr val="CFE0F8">
              <a:alpha val="92000"/>
            </a:srgbClr>
          </a:solidFill>
          <a:ln w="12700">
            <a:solidFill>
              <a:srgbClr val="CFE0F8">
                <a:alpha val="0"/>
              </a:srgbClr>
            </a:solidFill>
            <a:prstDash val="solid"/>
          </a:ln>
        </p:spPr>
      </p:sp>
      <p:sp>
        <p:nvSpPr>
          <p:cNvPr id="53" name="Shape 51"/>
          <p:cNvSpPr/>
          <p:nvPr/>
        </p:nvSpPr>
        <p:spPr>
          <a:xfrm>
            <a:off x="11969496" y="749808"/>
            <a:ext cx="22860" cy="22860"/>
          </a:xfrm>
          <a:prstGeom prst="ellipse">
            <a:avLst/>
          </a:prstGeom>
          <a:solidFill>
            <a:srgbClr val="CFE0F8">
              <a:alpha val="92000"/>
            </a:srgbClr>
          </a:solidFill>
          <a:ln w="12700">
            <a:solidFill>
              <a:srgbClr val="CFE0F8">
                <a:alpha val="0"/>
              </a:srgbClr>
            </a:solidFill>
            <a:prstDash val="solid"/>
          </a:ln>
        </p:spPr>
      </p:sp>
      <p:sp>
        <p:nvSpPr>
          <p:cNvPr id="54" name="Shape 52"/>
          <p:cNvSpPr/>
          <p:nvPr/>
        </p:nvSpPr>
        <p:spPr>
          <a:xfrm>
            <a:off x="9555480" y="932688"/>
            <a:ext cx="22860" cy="22860"/>
          </a:xfrm>
          <a:prstGeom prst="ellipse">
            <a:avLst/>
          </a:prstGeom>
          <a:solidFill>
            <a:srgbClr val="CFE0F8">
              <a:alpha val="92000"/>
            </a:srgbClr>
          </a:solidFill>
          <a:ln w="12700">
            <a:solidFill>
              <a:srgbClr val="CFE0F8">
                <a:alpha val="0"/>
              </a:srgbClr>
            </a:solidFill>
            <a:prstDash val="solid"/>
          </a:ln>
        </p:spPr>
      </p:sp>
      <p:sp>
        <p:nvSpPr>
          <p:cNvPr id="55" name="Shape 53"/>
          <p:cNvSpPr/>
          <p:nvPr/>
        </p:nvSpPr>
        <p:spPr>
          <a:xfrm>
            <a:off x="9756648" y="932688"/>
            <a:ext cx="22860" cy="22860"/>
          </a:xfrm>
          <a:prstGeom prst="ellipse">
            <a:avLst/>
          </a:prstGeom>
          <a:solidFill>
            <a:srgbClr val="CFE0F8">
              <a:alpha val="92000"/>
            </a:srgbClr>
          </a:solidFill>
          <a:ln w="12700">
            <a:solidFill>
              <a:srgbClr val="CFE0F8">
                <a:alpha val="0"/>
              </a:srgbClr>
            </a:solidFill>
            <a:prstDash val="solid"/>
          </a:ln>
        </p:spPr>
      </p:sp>
      <p:sp>
        <p:nvSpPr>
          <p:cNvPr id="56" name="Shape 54"/>
          <p:cNvSpPr/>
          <p:nvPr/>
        </p:nvSpPr>
        <p:spPr>
          <a:xfrm>
            <a:off x="9957816" y="932688"/>
            <a:ext cx="22860" cy="22860"/>
          </a:xfrm>
          <a:prstGeom prst="ellipse">
            <a:avLst/>
          </a:prstGeom>
          <a:solidFill>
            <a:srgbClr val="CFE0F8">
              <a:alpha val="92000"/>
            </a:srgbClr>
          </a:solidFill>
          <a:ln w="12700">
            <a:solidFill>
              <a:srgbClr val="CFE0F8">
                <a:alpha val="0"/>
              </a:srgbClr>
            </a:solidFill>
            <a:prstDash val="solid"/>
          </a:ln>
        </p:spPr>
      </p:sp>
      <p:sp>
        <p:nvSpPr>
          <p:cNvPr id="57" name="Shape 55"/>
          <p:cNvSpPr/>
          <p:nvPr/>
        </p:nvSpPr>
        <p:spPr>
          <a:xfrm>
            <a:off x="10158984" y="932688"/>
            <a:ext cx="22860" cy="22860"/>
          </a:xfrm>
          <a:prstGeom prst="ellipse">
            <a:avLst/>
          </a:prstGeom>
          <a:solidFill>
            <a:srgbClr val="CFE0F8">
              <a:alpha val="92000"/>
            </a:srgbClr>
          </a:solidFill>
          <a:ln w="12700">
            <a:solidFill>
              <a:srgbClr val="CFE0F8">
                <a:alpha val="0"/>
              </a:srgbClr>
            </a:solidFill>
            <a:prstDash val="solid"/>
          </a:ln>
        </p:spPr>
      </p:sp>
      <p:sp>
        <p:nvSpPr>
          <p:cNvPr id="58" name="Shape 56"/>
          <p:cNvSpPr/>
          <p:nvPr/>
        </p:nvSpPr>
        <p:spPr>
          <a:xfrm>
            <a:off x="10360152" y="932688"/>
            <a:ext cx="22860" cy="22860"/>
          </a:xfrm>
          <a:prstGeom prst="ellipse">
            <a:avLst/>
          </a:prstGeom>
          <a:solidFill>
            <a:srgbClr val="CFE0F8">
              <a:alpha val="92000"/>
            </a:srgbClr>
          </a:solidFill>
          <a:ln w="12700">
            <a:solidFill>
              <a:srgbClr val="CFE0F8">
                <a:alpha val="0"/>
              </a:srgbClr>
            </a:solidFill>
            <a:prstDash val="solid"/>
          </a:ln>
        </p:spPr>
      </p:sp>
      <p:sp>
        <p:nvSpPr>
          <p:cNvPr id="59" name="Shape 57"/>
          <p:cNvSpPr/>
          <p:nvPr/>
        </p:nvSpPr>
        <p:spPr>
          <a:xfrm>
            <a:off x="10561320" y="932688"/>
            <a:ext cx="22860" cy="22860"/>
          </a:xfrm>
          <a:prstGeom prst="ellipse">
            <a:avLst/>
          </a:prstGeom>
          <a:solidFill>
            <a:srgbClr val="CFE0F8">
              <a:alpha val="92000"/>
            </a:srgbClr>
          </a:solidFill>
          <a:ln w="12700">
            <a:solidFill>
              <a:srgbClr val="CFE0F8">
                <a:alpha val="0"/>
              </a:srgbClr>
            </a:solidFill>
            <a:prstDash val="solid"/>
          </a:ln>
        </p:spPr>
      </p:sp>
      <p:sp>
        <p:nvSpPr>
          <p:cNvPr id="60" name="Shape 58"/>
          <p:cNvSpPr/>
          <p:nvPr/>
        </p:nvSpPr>
        <p:spPr>
          <a:xfrm>
            <a:off x="10762488" y="932688"/>
            <a:ext cx="22860" cy="22860"/>
          </a:xfrm>
          <a:prstGeom prst="ellipse">
            <a:avLst/>
          </a:prstGeom>
          <a:solidFill>
            <a:srgbClr val="CFE0F8">
              <a:alpha val="92000"/>
            </a:srgbClr>
          </a:solidFill>
          <a:ln w="12700">
            <a:solidFill>
              <a:srgbClr val="CFE0F8">
                <a:alpha val="0"/>
              </a:srgbClr>
            </a:solidFill>
            <a:prstDash val="solid"/>
          </a:ln>
        </p:spPr>
      </p:sp>
      <p:sp>
        <p:nvSpPr>
          <p:cNvPr id="61" name="Shape 59"/>
          <p:cNvSpPr/>
          <p:nvPr/>
        </p:nvSpPr>
        <p:spPr>
          <a:xfrm>
            <a:off x="10963656" y="932688"/>
            <a:ext cx="22860" cy="22860"/>
          </a:xfrm>
          <a:prstGeom prst="ellipse">
            <a:avLst/>
          </a:prstGeom>
          <a:solidFill>
            <a:srgbClr val="CFE0F8">
              <a:alpha val="92000"/>
            </a:srgbClr>
          </a:solidFill>
          <a:ln w="12700">
            <a:solidFill>
              <a:srgbClr val="CFE0F8">
                <a:alpha val="0"/>
              </a:srgbClr>
            </a:solidFill>
            <a:prstDash val="solid"/>
          </a:ln>
        </p:spPr>
      </p:sp>
      <p:sp>
        <p:nvSpPr>
          <p:cNvPr id="62" name="Shape 60"/>
          <p:cNvSpPr/>
          <p:nvPr/>
        </p:nvSpPr>
        <p:spPr>
          <a:xfrm>
            <a:off x="11164824" y="932688"/>
            <a:ext cx="22860" cy="22860"/>
          </a:xfrm>
          <a:prstGeom prst="ellipse">
            <a:avLst/>
          </a:prstGeom>
          <a:solidFill>
            <a:srgbClr val="CFE0F8">
              <a:alpha val="92000"/>
            </a:srgbClr>
          </a:solidFill>
          <a:ln w="12700">
            <a:solidFill>
              <a:srgbClr val="CFE0F8">
                <a:alpha val="0"/>
              </a:srgbClr>
            </a:solidFill>
            <a:prstDash val="solid"/>
          </a:ln>
        </p:spPr>
      </p:sp>
      <p:sp>
        <p:nvSpPr>
          <p:cNvPr id="63" name="Shape 61"/>
          <p:cNvSpPr/>
          <p:nvPr/>
        </p:nvSpPr>
        <p:spPr>
          <a:xfrm>
            <a:off x="11365992" y="932688"/>
            <a:ext cx="22860" cy="22860"/>
          </a:xfrm>
          <a:prstGeom prst="ellipse">
            <a:avLst/>
          </a:prstGeom>
          <a:solidFill>
            <a:srgbClr val="CFE0F8">
              <a:alpha val="92000"/>
            </a:srgbClr>
          </a:solidFill>
          <a:ln w="12700">
            <a:solidFill>
              <a:srgbClr val="CFE0F8">
                <a:alpha val="0"/>
              </a:srgbClr>
            </a:solidFill>
            <a:prstDash val="solid"/>
          </a:ln>
        </p:spPr>
      </p:sp>
      <p:sp>
        <p:nvSpPr>
          <p:cNvPr id="64" name="Shape 62"/>
          <p:cNvSpPr/>
          <p:nvPr/>
        </p:nvSpPr>
        <p:spPr>
          <a:xfrm>
            <a:off x="11567160" y="932688"/>
            <a:ext cx="22860" cy="22860"/>
          </a:xfrm>
          <a:prstGeom prst="ellipse">
            <a:avLst/>
          </a:prstGeom>
          <a:solidFill>
            <a:srgbClr val="CFE0F8">
              <a:alpha val="92000"/>
            </a:srgbClr>
          </a:solidFill>
          <a:ln w="12700">
            <a:solidFill>
              <a:srgbClr val="CFE0F8">
                <a:alpha val="0"/>
              </a:srgbClr>
            </a:solidFill>
            <a:prstDash val="solid"/>
          </a:ln>
        </p:spPr>
      </p:sp>
      <p:sp>
        <p:nvSpPr>
          <p:cNvPr id="65" name="Shape 63"/>
          <p:cNvSpPr/>
          <p:nvPr/>
        </p:nvSpPr>
        <p:spPr>
          <a:xfrm>
            <a:off x="11768328" y="932688"/>
            <a:ext cx="22860" cy="22860"/>
          </a:xfrm>
          <a:prstGeom prst="ellipse">
            <a:avLst/>
          </a:prstGeom>
          <a:solidFill>
            <a:srgbClr val="CFE0F8">
              <a:alpha val="92000"/>
            </a:srgbClr>
          </a:solidFill>
          <a:ln w="12700">
            <a:solidFill>
              <a:srgbClr val="CFE0F8">
                <a:alpha val="0"/>
              </a:srgbClr>
            </a:solidFill>
            <a:prstDash val="solid"/>
          </a:ln>
        </p:spPr>
      </p:sp>
      <p:sp>
        <p:nvSpPr>
          <p:cNvPr id="66" name="Shape 64"/>
          <p:cNvSpPr/>
          <p:nvPr/>
        </p:nvSpPr>
        <p:spPr>
          <a:xfrm>
            <a:off x="11969496" y="932688"/>
            <a:ext cx="22860" cy="22860"/>
          </a:xfrm>
          <a:prstGeom prst="ellipse">
            <a:avLst/>
          </a:prstGeom>
          <a:solidFill>
            <a:srgbClr val="CFE0F8">
              <a:alpha val="92000"/>
            </a:srgbClr>
          </a:solidFill>
          <a:ln w="12700">
            <a:solidFill>
              <a:srgbClr val="CFE0F8">
                <a:alpha val="0"/>
              </a:srgbClr>
            </a:solidFill>
            <a:prstDash val="solid"/>
          </a:ln>
        </p:spPr>
      </p:sp>
      <p:sp>
        <p:nvSpPr>
          <p:cNvPr id="67" name="Shape 65"/>
          <p:cNvSpPr/>
          <p:nvPr/>
        </p:nvSpPr>
        <p:spPr>
          <a:xfrm>
            <a:off x="9555480" y="1115568"/>
            <a:ext cx="22860" cy="22860"/>
          </a:xfrm>
          <a:prstGeom prst="ellipse">
            <a:avLst/>
          </a:prstGeom>
          <a:solidFill>
            <a:srgbClr val="CFE0F8">
              <a:alpha val="92000"/>
            </a:srgbClr>
          </a:solidFill>
          <a:ln w="12700">
            <a:solidFill>
              <a:srgbClr val="CFE0F8">
                <a:alpha val="0"/>
              </a:srgbClr>
            </a:solidFill>
            <a:prstDash val="solid"/>
          </a:ln>
        </p:spPr>
      </p:sp>
      <p:sp>
        <p:nvSpPr>
          <p:cNvPr id="68" name="Shape 66"/>
          <p:cNvSpPr/>
          <p:nvPr/>
        </p:nvSpPr>
        <p:spPr>
          <a:xfrm>
            <a:off x="9756648" y="1115568"/>
            <a:ext cx="22860" cy="22860"/>
          </a:xfrm>
          <a:prstGeom prst="ellipse">
            <a:avLst/>
          </a:prstGeom>
          <a:solidFill>
            <a:srgbClr val="CFE0F8">
              <a:alpha val="92000"/>
            </a:srgbClr>
          </a:solidFill>
          <a:ln w="12700">
            <a:solidFill>
              <a:srgbClr val="CFE0F8">
                <a:alpha val="0"/>
              </a:srgbClr>
            </a:solidFill>
            <a:prstDash val="solid"/>
          </a:ln>
        </p:spPr>
      </p:sp>
      <p:sp>
        <p:nvSpPr>
          <p:cNvPr id="69" name="Shape 67"/>
          <p:cNvSpPr/>
          <p:nvPr/>
        </p:nvSpPr>
        <p:spPr>
          <a:xfrm>
            <a:off x="9957816" y="1115568"/>
            <a:ext cx="22860" cy="22860"/>
          </a:xfrm>
          <a:prstGeom prst="ellipse">
            <a:avLst/>
          </a:prstGeom>
          <a:solidFill>
            <a:srgbClr val="CFE0F8">
              <a:alpha val="92000"/>
            </a:srgbClr>
          </a:solidFill>
          <a:ln w="12700">
            <a:solidFill>
              <a:srgbClr val="CFE0F8">
                <a:alpha val="0"/>
              </a:srgbClr>
            </a:solidFill>
            <a:prstDash val="solid"/>
          </a:ln>
        </p:spPr>
      </p:sp>
      <p:sp>
        <p:nvSpPr>
          <p:cNvPr id="70" name="Shape 68"/>
          <p:cNvSpPr/>
          <p:nvPr/>
        </p:nvSpPr>
        <p:spPr>
          <a:xfrm>
            <a:off x="10158984" y="1115568"/>
            <a:ext cx="22860" cy="22860"/>
          </a:xfrm>
          <a:prstGeom prst="ellipse">
            <a:avLst/>
          </a:prstGeom>
          <a:solidFill>
            <a:srgbClr val="CFE0F8">
              <a:alpha val="92000"/>
            </a:srgbClr>
          </a:solidFill>
          <a:ln w="12700">
            <a:solidFill>
              <a:srgbClr val="CFE0F8">
                <a:alpha val="0"/>
              </a:srgbClr>
            </a:solidFill>
            <a:prstDash val="solid"/>
          </a:ln>
        </p:spPr>
      </p:sp>
      <p:sp>
        <p:nvSpPr>
          <p:cNvPr id="71" name="Shape 69"/>
          <p:cNvSpPr/>
          <p:nvPr/>
        </p:nvSpPr>
        <p:spPr>
          <a:xfrm>
            <a:off x="10360152" y="1115568"/>
            <a:ext cx="22860" cy="22860"/>
          </a:xfrm>
          <a:prstGeom prst="ellipse">
            <a:avLst/>
          </a:prstGeom>
          <a:solidFill>
            <a:srgbClr val="CFE0F8">
              <a:alpha val="92000"/>
            </a:srgbClr>
          </a:solidFill>
          <a:ln w="12700">
            <a:solidFill>
              <a:srgbClr val="CFE0F8">
                <a:alpha val="0"/>
              </a:srgbClr>
            </a:solidFill>
            <a:prstDash val="solid"/>
          </a:ln>
        </p:spPr>
      </p:sp>
      <p:sp>
        <p:nvSpPr>
          <p:cNvPr id="72" name="Shape 70"/>
          <p:cNvSpPr/>
          <p:nvPr/>
        </p:nvSpPr>
        <p:spPr>
          <a:xfrm>
            <a:off x="10561320" y="1115568"/>
            <a:ext cx="22860" cy="22860"/>
          </a:xfrm>
          <a:prstGeom prst="ellipse">
            <a:avLst/>
          </a:prstGeom>
          <a:solidFill>
            <a:srgbClr val="CFE0F8">
              <a:alpha val="92000"/>
            </a:srgbClr>
          </a:solidFill>
          <a:ln w="12700">
            <a:solidFill>
              <a:srgbClr val="CFE0F8">
                <a:alpha val="0"/>
              </a:srgbClr>
            </a:solidFill>
            <a:prstDash val="solid"/>
          </a:ln>
        </p:spPr>
      </p:sp>
      <p:sp>
        <p:nvSpPr>
          <p:cNvPr id="73" name="Shape 71"/>
          <p:cNvSpPr/>
          <p:nvPr/>
        </p:nvSpPr>
        <p:spPr>
          <a:xfrm>
            <a:off x="10762488" y="1115568"/>
            <a:ext cx="22860" cy="22860"/>
          </a:xfrm>
          <a:prstGeom prst="ellipse">
            <a:avLst/>
          </a:prstGeom>
          <a:solidFill>
            <a:srgbClr val="CFE0F8">
              <a:alpha val="92000"/>
            </a:srgbClr>
          </a:solidFill>
          <a:ln w="12700">
            <a:solidFill>
              <a:srgbClr val="CFE0F8">
                <a:alpha val="0"/>
              </a:srgbClr>
            </a:solidFill>
            <a:prstDash val="solid"/>
          </a:ln>
        </p:spPr>
      </p:sp>
      <p:sp>
        <p:nvSpPr>
          <p:cNvPr id="74" name="Shape 72"/>
          <p:cNvSpPr/>
          <p:nvPr/>
        </p:nvSpPr>
        <p:spPr>
          <a:xfrm>
            <a:off x="10963656" y="1115568"/>
            <a:ext cx="22860" cy="22860"/>
          </a:xfrm>
          <a:prstGeom prst="ellipse">
            <a:avLst/>
          </a:prstGeom>
          <a:solidFill>
            <a:srgbClr val="CFE0F8">
              <a:alpha val="92000"/>
            </a:srgbClr>
          </a:solidFill>
          <a:ln w="12700">
            <a:solidFill>
              <a:srgbClr val="CFE0F8">
                <a:alpha val="0"/>
              </a:srgbClr>
            </a:solidFill>
            <a:prstDash val="solid"/>
          </a:ln>
        </p:spPr>
      </p:sp>
      <p:sp>
        <p:nvSpPr>
          <p:cNvPr id="75" name="Shape 73"/>
          <p:cNvSpPr/>
          <p:nvPr/>
        </p:nvSpPr>
        <p:spPr>
          <a:xfrm>
            <a:off x="11164824" y="1115568"/>
            <a:ext cx="22860" cy="22860"/>
          </a:xfrm>
          <a:prstGeom prst="ellipse">
            <a:avLst/>
          </a:prstGeom>
          <a:solidFill>
            <a:srgbClr val="CFE0F8">
              <a:alpha val="92000"/>
            </a:srgbClr>
          </a:solidFill>
          <a:ln w="12700">
            <a:solidFill>
              <a:srgbClr val="CFE0F8">
                <a:alpha val="0"/>
              </a:srgbClr>
            </a:solidFill>
            <a:prstDash val="solid"/>
          </a:ln>
        </p:spPr>
      </p:sp>
      <p:sp>
        <p:nvSpPr>
          <p:cNvPr id="76" name="Shape 74"/>
          <p:cNvSpPr/>
          <p:nvPr/>
        </p:nvSpPr>
        <p:spPr>
          <a:xfrm>
            <a:off x="11365992" y="1115568"/>
            <a:ext cx="22860" cy="22860"/>
          </a:xfrm>
          <a:prstGeom prst="ellipse">
            <a:avLst/>
          </a:prstGeom>
          <a:solidFill>
            <a:srgbClr val="CFE0F8">
              <a:alpha val="92000"/>
            </a:srgbClr>
          </a:solidFill>
          <a:ln w="12700">
            <a:solidFill>
              <a:srgbClr val="CFE0F8">
                <a:alpha val="0"/>
              </a:srgbClr>
            </a:solidFill>
            <a:prstDash val="solid"/>
          </a:ln>
        </p:spPr>
      </p:sp>
      <p:sp>
        <p:nvSpPr>
          <p:cNvPr id="77" name="Shape 75"/>
          <p:cNvSpPr/>
          <p:nvPr/>
        </p:nvSpPr>
        <p:spPr>
          <a:xfrm>
            <a:off x="11567160" y="1115568"/>
            <a:ext cx="22860" cy="22860"/>
          </a:xfrm>
          <a:prstGeom prst="ellipse">
            <a:avLst/>
          </a:prstGeom>
          <a:solidFill>
            <a:srgbClr val="CFE0F8">
              <a:alpha val="92000"/>
            </a:srgbClr>
          </a:solidFill>
          <a:ln w="12700">
            <a:solidFill>
              <a:srgbClr val="CFE0F8">
                <a:alpha val="0"/>
              </a:srgbClr>
            </a:solidFill>
            <a:prstDash val="solid"/>
          </a:ln>
        </p:spPr>
      </p:sp>
      <p:sp>
        <p:nvSpPr>
          <p:cNvPr id="78" name="Shape 76"/>
          <p:cNvSpPr/>
          <p:nvPr/>
        </p:nvSpPr>
        <p:spPr>
          <a:xfrm>
            <a:off x="11768328" y="1115568"/>
            <a:ext cx="22860" cy="22860"/>
          </a:xfrm>
          <a:prstGeom prst="ellipse">
            <a:avLst/>
          </a:prstGeom>
          <a:solidFill>
            <a:srgbClr val="CFE0F8">
              <a:alpha val="92000"/>
            </a:srgbClr>
          </a:solidFill>
          <a:ln w="12700">
            <a:solidFill>
              <a:srgbClr val="CFE0F8">
                <a:alpha val="0"/>
              </a:srgbClr>
            </a:solidFill>
            <a:prstDash val="solid"/>
          </a:ln>
        </p:spPr>
      </p:sp>
      <p:sp>
        <p:nvSpPr>
          <p:cNvPr id="79" name="Shape 77"/>
          <p:cNvSpPr/>
          <p:nvPr/>
        </p:nvSpPr>
        <p:spPr>
          <a:xfrm>
            <a:off x="11969496" y="1115568"/>
            <a:ext cx="22860" cy="22860"/>
          </a:xfrm>
          <a:prstGeom prst="ellipse">
            <a:avLst/>
          </a:prstGeom>
          <a:solidFill>
            <a:srgbClr val="CFE0F8">
              <a:alpha val="92000"/>
            </a:srgbClr>
          </a:solidFill>
          <a:ln w="12700">
            <a:solidFill>
              <a:srgbClr val="CFE0F8">
                <a:alpha val="0"/>
              </a:srgbClr>
            </a:solidFill>
            <a:prstDash val="solid"/>
          </a:ln>
        </p:spPr>
      </p:sp>
      <p:sp>
        <p:nvSpPr>
          <p:cNvPr id="80" name="Shape 78"/>
          <p:cNvSpPr/>
          <p:nvPr/>
        </p:nvSpPr>
        <p:spPr>
          <a:xfrm>
            <a:off x="9555480" y="1298448"/>
            <a:ext cx="22860" cy="22860"/>
          </a:xfrm>
          <a:prstGeom prst="ellipse">
            <a:avLst/>
          </a:prstGeom>
          <a:solidFill>
            <a:srgbClr val="CFE0F8">
              <a:alpha val="92000"/>
            </a:srgbClr>
          </a:solidFill>
          <a:ln w="12700">
            <a:solidFill>
              <a:srgbClr val="CFE0F8">
                <a:alpha val="0"/>
              </a:srgbClr>
            </a:solidFill>
            <a:prstDash val="solid"/>
          </a:ln>
        </p:spPr>
      </p:sp>
      <p:sp>
        <p:nvSpPr>
          <p:cNvPr id="81" name="Shape 79"/>
          <p:cNvSpPr/>
          <p:nvPr/>
        </p:nvSpPr>
        <p:spPr>
          <a:xfrm>
            <a:off x="9756648" y="1298448"/>
            <a:ext cx="22860" cy="22860"/>
          </a:xfrm>
          <a:prstGeom prst="ellipse">
            <a:avLst/>
          </a:prstGeom>
          <a:solidFill>
            <a:srgbClr val="CFE0F8">
              <a:alpha val="92000"/>
            </a:srgbClr>
          </a:solidFill>
          <a:ln w="12700">
            <a:solidFill>
              <a:srgbClr val="CFE0F8">
                <a:alpha val="0"/>
              </a:srgbClr>
            </a:solidFill>
            <a:prstDash val="solid"/>
          </a:ln>
        </p:spPr>
      </p:sp>
      <p:sp>
        <p:nvSpPr>
          <p:cNvPr id="82" name="Shape 80"/>
          <p:cNvSpPr/>
          <p:nvPr/>
        </p:nvSpPr>
        <p:spPr>
          <a:xfrm>
            <a:off x="9957816" y="1298448"/>
            <a:ext cx="22860" cy="22860"/>
          </a:xfrm>
          <a:prstGeom prst="ellipse">
            <a:avLst/>
          </a:prstGeom>
          <a:solidFill>
            <a:srgbClr val="CFE0F8">
              <a:alpha val="92000"/>
            </a:srgbClr>
          </a:solidFill>
          <a:ln w="12700">
            <a:solidFill>
              <a:srgbClr val="CFE0F8">
                <a:alpha val="0"/>
              </a:srgbClr>
            </a:solidFill>
            <a:prstDash val="solid"/>
          </a:ln>
        </p:spPr>
      </p:sp>
      <p:sp>
        <p:nvSpPr>
          <p:cNvPr id="83" name="Shape 81"/>
          <p:cNvSpPr/>
          <p:nvPr/>
        </p:nvSpPr>
        <p:spPr>
          <a:xfrm>
            <a:off x="10158984" y="1298448"/>
            <a:ext cx="22860" cy="22860"/>
          </a:xfrm>
          <a:prstGeom prst="ellipse">
            <a:avLst/>
          </a:prstGeom>
          <a:solidFill>
            <a:srgbClr val="CFE0F8">
              <a:alpha val="92000"/>
            </a:srgbClr>
          </a:solidFill>
          <a:ln w="12700">
            <a:solidFill>
              <a:srgbClr val="CFE0F8">
                <a:alpha val="0"/>
              </a:srgbClr>
            </a:solidFill>
            <a:prstDash val="solid"/>
          </a:ln>
        </p:spPr>
      </p:sp>
      <p:sp>
        <p:nvSpPr>
          <p:cNvPr id="84" name="Shape 82"/>
          <p:cNvSpPr/>
          <p:nvPr/>
        </p:nvSpPr>
        <p:spPr>
          <a:xfrm>
            <a:off x="10360152" y="1298448"/>
            <a:ext cx="22860" cy="22860"/>
          </a:xfrm>
          <a:prstGeom prst="ellipse">
            <a:avLst/>
          </a:prstGeom>
          <a:solidFill>
            <a:srgbClr val="CFE0F8">
              <a:alpha val="92000"/>
            </a:srgbClr>
          </a:solidFill>
          <a:ln w="12700">
            <a:solidFill>
              <a:srgbClr val="CFE0F8">
                <a:alpha val="0"/>
              </a:srgbClr>
            </a:solidFill>
            <a:prstDash val="solid"/>
          </a:ln>
        </p:spPr>
      </p:sp>
      <p:sp>
        <p:nvSpPr>
          <p:cNvPr id="85" name="Shape 83"/>
          <p:cNvSpPr/>
          <p:nvPr/>
        </p:nvSpPr>
        <p:spPr>
          <a:xfrm>
            <a:off x="10561320" y="1298448"/>
            <a:ext cx="22860" cy="22860"/>
          </a:xfrm>
          <a:prstGeom prst="ellipse">
            <a:avLst/>
          </a:prstGeom>
          <a:solidFill>
            <a:srgbClr val="CFE0F8">
              <a:alpha val="92000"/>
            </a:srgbClr>
          </a:solidFill>
          <a:ln w="12700">
            <a:solidFill>
              <a:srgbClr val="CFE0F8">
                <a:alpha val="0"/>
              </a:srgbClr>
            </a:solidFill>
            <a:prstDash val="solid"/>
          </a:ln>
        </p:spPr>
      </p:sp>
      <p:sp>
        <p:nvSpPr>
          <p:cNvPr id="86" name="Shape 84"/>
          <p:cNvSpPr/>
          <p:nvPr/>
        </p:nvSpPr>
        <p:spPr>
          <a:xfrm>
            <a:off x="10762488" y="1298448"/>
            <a:ext cx="22860" cy="22860"/>
          </a:xfrm>
          <a:prstGeom prst="ellipse">
            <a:avLst/>
          </a:prstGeom>
          <a:solidFill>
            <a:srgbClr val="CFE0F8">
              <a:alpha val="92000"/>
            </a:srgbClr>
          </a:solidFill>
          <a:ln w="12700">
            <a:solidFill>
              <a:srgbClr val="CFE0F8">
                <a:alpha val="0"/>
              </a:srgbClr>
            </a:solidFill>
            <a:prstDash val="solid"/>
          </a:ln>
        </p:spPr>
      </p:sp>
      <p:sp>
        <p:nvSpPr>
          <p:cNvPr id="87" name="Shape 85"/>
          <p:cNvSpPr/>
          <p:nvPr/>
        </p:nvSpPr>
        <p:spPr>
          <a:xfrm>
            <a:off x="10963656" y="1298448"/>
            <a:ext cx="22860" cy="22860"/>
          </a:xfrm>
          <a:prstGeom prst="ellipse">
            <a:avLst/>
          </a:prstGeom>
          <a:solidFill>
            <a:srgbClr val="CFE0F8">
              <a:alpha val="92000"/>
            </a:srgbClr>
          </a:solidFill>
          <a:ln w="12700">
            <a:solidFill>
              <a:srgbClr val="CFE0F8">
                <a:alpha val="0"/>
              </a:srgbClr>
            </a:solidFill>
            <a:prstDash val="solid"/>
          </a:ln>
        </p:spPr>
      </p:sp>
      <p:sp>
        <p:nvSpPr>
          <p:cNvPr id="88" name="Shape 86"/>
          <p:cNvSpPr/>
          <p:nvPr/>
        </p:nvSpPr>
        <p:spPr>
          <a:xfrm>
            <a:off x="11164824" y="1298448"/>
            <a:ext cx="22860" cy="22860"/>
          </a:xfrm>
          <a:prstGeom prst="ellipse">
            <a:avLst/>
          </a:prstGeom>
          <a:solidFill>
            <a:srgbClr val="CFE0F8">
              <a:alpha val="92000"/>
            </a:srgbClr>
          </a:solidFill>
          <a:ln w="12700">
            <a:solidFill>
              <a:srgbClr val="CFE0F8">
                <a:alpha val="0"/>
              </a:srgbClr>
            </a:solidFill>
            <a:prstDash val="solid"/>
          </a:ln>
        </p:spPr>
      </p:sp>
      <p:sp>
        <p:nvSpPr>
          <p:cNvPr id="89" name="Shape 87"/>
          <p:cNvSpPr/>
          <p:nvPr/>
        </p:nvSpPr>
        <p:spPr>
          <a:xfrm>
            <a:off x="11365992" y="1298448"/>
            <a:ext cx="22860" cy="22860"/>
          </a:xfrm>
          <a:prstGeom prst="ellipse">
            <a:avLst/>
          </a:prstGeom>
          <a:solidFill>
            <a:srgbClr val="CFE0F8">
              <a:alpha val="92000"/>
            </a:srgbClr>
          </a:solidFill>
          <a:ln w="12700">
            <a:solidFill>
              <a:srgbClr val="CFE0F8">
                <a:alpha val="0"/>
              </a:srgbClr>
            </a:solidFill>
            <a:prstDash val="solid"/>
          </a:ln>
        </p:spPr>
      </p:sp>
      <p:sp>
        <p:nvSpPr>
          <p:cNvPr id="90" name="Shape 88"/>
          <p:cNvSpPr/>
          <p:nvPr/>
        </p:nvSpPr>
        <p:spPr>
          <a:xfrm>
            <a:off x="11567160" y="1298448"/>
            <a:ext cx="22860" cy="22860"/>
          </a:xfrm>
          <a:prstGeom prst="ellipse">
            <a:avLst/>
          </a:prstGeom>
          <a:solidFill>
            <a:srgbClr val="CFE0F8">
              <a:alpha val="92000"/>
            </a:srgbClr>
          </a:solidFill>
          <a:ln w="12700">
            <a:solidFill>
              <a:srgbClr val="CFE0F8">
                <a:alpha val="0"/>
              </a:srgbClr>
            </a:solidFill>
            <a:prstDash val="solid"/>
          </a:ln>
        </p:spPr>
      </p:sp>
      <p:sp>
        <p:nvSpPr>
          <p:cNvPr id="91" name="Shape 89"/>
          <p:cNvSpPr/>
          <p:nvPr/>
        </p:nvSpPr>
        <p:spPr>
          <a:xfrm>
            <a:off x="11768328" y="1298448"/>
            <a:ext cx="22860" cy="22860"/>
          </a:xfrm>
          <a:prstGeom prst="ellipse">
            <a:avLst/>
          </a:prstGeom>
          <a:solidFill>
            <a:srgbClr val="CFE0F8">
              <a:alpha val="92000"/>
            </a:srgbClr>
          </a:solidFill>
          <a:ln w="12700">
            <a:solidFill>
              <a:srgbClr val="CFE0F8">
                <a:alpha val="0"/>
              </a:srgbClr>
            </a:solidFill>
            <a:prstDash val="solid"/>
          </a:ln>
        </p:spPr>
      </p:sp>
      <p:sp>
        <p:nvSpPr>
          <p:cNvPr id="92" name="Shape 90"/>
          <p:cNvSpPr/>
          <p:nvPr/>
        </p:nvSpPr>
        <p:spPr>
          <a:xfrm>
            <a:off x="11969496" y="1298448"/>
            <a:ext cx="22860" cy="22860"/>
          </a:xfrm>
          <a:prstGeom prst="ellipse">
            <a:avLst/>
          </a:prstGeom>
          <a:solidFill>
            <a:srgbClr val="CFE0F8">
              <a:alpha val="92000"/>
            </a:srgbClr>
          </a:solidFill>
          <a:ln w="12700">
            <a:solidFill>
              <a:srgbClr val="CFE0F8">
                <a:alpha val="0"/>
              </a:srgbClr>
            </a:solidFill>
            <a:prstDash val="solid"/>
          </a:ln>
        </p:spPr>
      </p:sp>
      <p:sp>
        <p:nvSpPr>
          <p:cNvPr id="93" name="Shape 91"/>
          <p:cNvSpPr/>
          <p:nvPr/>
        </p:nvSpPr>
        <p:spPr>
          <a:xfrm>
            <a:off x="9555480" y="1481328"/>
            <a:ext cx="22860" cy="22860"/>
          </a:xfrm>
          <a:prstGeom prst="ellipse">
            <a:avLst/>
          </a:prstGeom>
          <a:solidFill>
            <a:srgbClr val="CFE0F8">
              <a:alpha val="92000"/>
            </a:srgbClr>
          </a:solidFill>
          <a:ln w="12700">
            <a:solidFill>
              <a:srgbClr val="CFE0F8">
                <a:alpha val="0"/>
              </a:srgbClr>
            </a:solidFill>
            <a:prstDash val="solid"/>
          </a:ln>
        </p:spPr>
      </p:sp>
      <p:sp>
        <p:nvSpPr>
          <p:cNvPr id="94" name="Shape 92"/>
          <p:cNvSpPr/>
          <p:nvPr/>
        </p:nvSpPr>
        <p:spPr>
          <a:xfrm>
            <a:off x="9756648" y="1481328"/>
            <a:ext cx="22860" cy="22860"/>
          </a:xfrm>
          <a:prstGeom prst="ellipse">
            <a:avLst/>
          </a:prstGeom>
          <a:solidFill>
            <a:srgbClr val="CFE0F8">
              <a:alpha val="92000"/>
            </a:srgbClr>
          </a:solidFill>
          <a:ln w="12700">
            <a:solidFill>
              <a:srgbClr val="CFE0F8">
                <a:alpha val="0"/>
              </a:srgbClr>
            </a:solidFill>
            <a:prstDash val="solid"/>
          </a:ln>
        </p:spPr>
      </p:sp>
      <p:sp>
        <p:nvSpPr>
          <p:cNvPr id="95" name="Shape 93"/>
          <p:cNvSpPr/>
          <p:nvPr/>
        </p:nvSpPr>
        <p:spPr>
          <a:xfrm>
            <a:off x="9957816" y="1481328"/>
            <a:ext cx="22860" cy="22860"/>
          </a:xfrm>
          <a:prstGeom prst="ellipse">
            <a:avLst/>
          </a:prstGeom>
          <a:solidFill>
            <a:srgbClr val="CFE0F8">
              <a:alpha val="92000"/>
            </a:srgbClr>
          </a:solidFill>
          <a:ln w="12700">
            <a:solidFill>
              <a:srgbClr val="CFE0F8">
                <a:alpha val="0"/>
              </a:srgbClr>
            </a:solidFill>
            <a:prstDash val="solid"/>
          </a:ln>
        </p:spPr>
      </p:sp>
      <p:sp>
        <p:nvSpPr>
          <p:cNvPr id="96" name="Shape 94"/>
          <p:cNvSpPr/>
          <p:nvPr/>
        </p:nvSpPr>
        <p:spPr>
          <a:xfrm>
            <a:off x="10158984" y="1481328"/>
            <a:ext cx="22860" cy="22860"/>
          </a:xfrm>
          <a:prstGeom prst="ellipse">
            <a:avLst/>
          </a:prstGeom>
          <a:solidFill>
            <a:srgbClr val="CFE0F8">
              <a:alpha val="92000"/>
            </a:srgbClr>
          </a:solidFill>
          <a:ln w="12700">
            <a:solidFill>
              <a:srgbClr val="CFE0F8">
                <a:alpha val="0"/>
              </a:srgbClr>
            </a:solidFill>
            <a:prstDash val="solid"/>
          </a:ln>
        </p:spPr>
      </p:sp>
      <p:sp>
        <p:nvSpPr>
          <p:cNvPr id="97" name="Shape 95"/>
          <p:cNvSpPr/>
          <p:nvPr/>
        </p:nvSpPr>
        <p:spPr>
          <a:xfrm>
            <a:off x="10360152" y="1481328"/>
            <a:ext cx="22860" cy="22860"/>
          </a:xfrm>
          <a:prstGeom prst="ellipse">
            <a:avLst/>
          </a:prstGeom>
          <a:solidFill>
            <a:srgbClr val="CFE0F8">
              <a:alpha val="92000"/>
            </a:srgbClr>
          </a:solidFill>
          <a:ln w="12700">
            <a:solidFill>
              <a:srgbClr val="CFE0F8">
                <a:alpha val="0"/>
              </a:srgbClr>
            </a:solidFill>
            <a:prstDash val="solid"/>
          </a:ln>
        </p:spPr>
      </p:sp>
      <p:sp>
        <p:nvSpPr>
          <p:cNvPr id="98" name="Shape 96"/>
          <p:cNvSpPr/>
          <p:nvPr/>
        </p:nvSpPr>
        <p:spPr>
          <a:xfrm>
            <a:off x="10561320" y="1481328"/>
            <a:ext cx="22860" cy="22860"/>
          </a:xfrm>
          <a:prstGeom prst="ellipse">
            <a:avLst/>
          </a:prstGeom>
          <a:solidFill>
            <a:srgbClr val="CFE0F8">
              <a:alpha val="92000"/>
            </a:srgbClr>
          </a:solidFill>
          <a:ln w="12700">
            <a:solidFill>
              <a:srgbClr val="CFE0F8">
                <a:alpha val="0"/>
              </a:srgbClr>
            </a:solidFill>
            <a:prstDash val="solid"/>
          </a:ln>
        </p:spPr>
      </p:sp>
      <p:sp>
        <p:nvSpPr>
          <p:cNvPr id="99" name="Shape 97"/>
          <p:cNvSpPr/>
          <p:nvPr/>
        </p:nvSpPr>
        <p:spPr>
          <a:xfrm>
            <a:off x="10762488" y="1481328"/>
            <a:ext cx="22860" cy="22860"/>
          </a:xfrm>
          <a:prstGeom prst="ellipse">
            <a:avLst/>
          </a:prstGeom>
          <a:solidFill>
            <a:srgbClr val="CFE0F8">
              <a:alpha val="92000"/>
            </a:srgbClr>
          </a:solidFill>
          <a:ln w="12700">
            <a:solidFill>
              <a:srgbClr val="CFE0F8">
                <a:alpha val="0"/>
              </a:srgbClr>
            </a:solidFill>
            <a:prstDash val="solid"/>
          </a:ln>
        </p:spPr>
      </p:sp>
      <p:sp>
        <p:nvSpPr>
          <p:cNvPr id="100" name="Shape 98"/>
          <p:cNvSpPr/>
          <p:nvPr/>
        </p:nvSpPr>
        <p:spPr>
          <a:xfrm>
            <a:off x="10963656" y="1481328"/>
            <a:ext cx="22860" cy="22860"/>
          </a:xfrm>
          <a:prstGeom prst="ellipse">
            <a:avLst/>
          </a:prstGeom>
          <a:solidFill>
            <a:srgbClr val="CFE0F8">
              <a:alpha val="92000"/>
            </a:srgbClr>
          </a:solidFill>
          <a:ln w="12700">
            <a:solidFill>
              <a:srgbClr val="CFE0F8">
                <a:alpha val="0"/>
              </a:srgbClr>
            </a:solidFill>
            <a:prstDash val="solid"/>
          </a:ln>
        </p:spPr>
      </p:sp>
      <p:sp>
        <p:nvSpPr>
          <p:cNvPr id="101" name="Shape 99"/>
          <p:cNvSpPr/>
          <p:nvPr/>
        </p:nvSpPr>
        <p:spPr>
          <a:xfrm>
            <a:off x="11164824" y="1481328"/>
            <a:ext cx="22860" cy="22860"/>
          </a:xfrm>
          <a:prstGeom prst="ellipse">
            <a:avLst/>
          </a:prstGeom>
          <a:solidFill>
            <a:srgbClr val="CFE0F8">
              <a:alpha val="92000"/>
            </a:srgbClr>
          </a:solidFill>
          <a:ln w="12700">
            <a:solidFill>
              <a:srgbClr val="CFE0F8">
                <a:alpha val="0"/>
              </a:srgbClr>
            </a:solidFill>
            <a:prstDash val="solid"/>
          </a:ln>
        </p:spPr>
      </p:sp>
      <p:sp>
        <p:nvSpPr>
          <p:cNvPr id="102" name="Shape 100"/>
          <p:cNvSpPr/>
          <p:nvPr/>
        </p:nvSpPr>
        <p:spPr>
          <a:xfrm>
            <a:off x="11365992" y="1481328"/>
            <a:ext cx="22860" cy="22860"/>
          </a:xfrm>
          <a:prstGeom prst="ellipse">
            <a:avLst/>
          </a:prstGeom>
          <a:solidFill>
            <a:srgbClr val="CFE0F8">
              <a:alpha val="92000"/>
            </a:srgbClr>
          </a:solidFill>
          <a:ln w="12700">
            <a:solidFill>
              <a:srgbClr val="CFE0F8">
                <a:alpha val="0"/>
              </a:srgbClr>
            </a:solidFill>
            <a:prstDash val="solid"/>
          </a:ln>
        </p:spPr>
      </p:sp>
      <p:sp>
        <p:nvSpPr>
          <p:cNvPr id="103" name="Shape 101"/>
          <p:cNvSpPr/>
          <p:nvPr/>
        </p:nvSpPr>
        <p:spPr>
          <a:xfrm>
            <a:off x="11567160" y="1481328"/>
            <a:ext cx="22860" cy="22860"/>
          </a:xfrm>
          <a:prstGeom prst="ellipse">
            <a:avLst/>
          </a:prstGeom>
          <a:solidFill>
            <a:srgbClr val="CFE0F8">
              <a:alpha val="92000"/>
            </a:srgbClr>
          </a:solidFill>
          <a:ln w="12700">
            <a:solidFill>
              <a:srgbClr val="CFE0F8">
                <a:alpha val="0"/>
              </a:srgbClr>
            </a:solidFill>
            <a:prstDash val="solid"/>
          </a:ln>
        </p:spPr>
      </p:sp>
      <p:sp>
        <p:nvSpPr>
          <p:cNvPr id="104" name="Shape 102"/>
          <p:cNvSpPr/>
          <p:nvPr/>
        </p:nvSpPr>
        <p:spPr>
          <a:xfrm>
            <a:off x="11768328" y="1481328"/>
            <a:ext cx="22860" cy="22860"/>
          </a:xfrm>
          <a:prstGeom prst="ellipse">
            <a:avLst/>
          </a:prstGeom>
          <a:solidFill>
            <a:srgbClr val="CFE0F8">
              <a:alpha val="92000"/>
            </a:srgbClr>
          </a:solidFill>
          <a:ln w="12700">
            <a:solidFill>
              <a:srgbClr val="CFE0F8">
                <a:alpha val="0"/>
              </a:srgbClr>
            </a:solidFill>
            <a:prstDash val="solid"/>
          </a:ln>
        </p:spPr>
      </p:sp>
      <p:sp>
        <p:nvSpPr>
          <p:cNvPr id="105" name="Shape 103"/>
          <p:cNvSpPr/>
          <p:nvPr/>
        </p:nvSpPr>
        <p:spPr>
          <a:xfrm>
            <a:off x="11969496" y="1481328"/>
            <a:ext cx="22860" cy="22860"/>
          </a:xfrm>
          <a:prstGeom prst="ellipse">
            <a:avLst/>
          </a:prstGeom>
          <a:solidFill>
            <a:srgbClr val="CFE0F8">
              <a:alpha val="92000"/>
            </a:srgbClr>
          </a:solidFill>
          <a:ln w="12700">
            <a:solidFill>
              <a:srgbClr val="CFE0F8">
                <a:alpha val="0"/>
              </a:srgbClr>
            </a:solidFill>
            <a:prstDash val="solid"/>
          </a:ln>
        </p:spPr>
      </p:sp>
      <p:sp>
        <p:nvSpPr>
          <p:cNvPr id="106" name="Text 104"/>
          <p:cNvSpPr/>
          <p:nvPr/>
        </p:nvSpPr>
        <p:spPr>
          <a:xfrm>
            <a:off x="457200" y="365760"/>
            <a:ext cx="11274552" cy="201168"/>
          </a:xfrm>
          <a:prstGeom prst="rect">
            <a:avLst/>
          </a:prstGeom>
          <a:noFill/>
          <a:ln/>
        </p:spPr>
        <p:txBody>
          <a:bodyPr wrap="square" lIns="0" tIns="0" rIns="0" bIns="0" rtlCol="0" anchor="ctr"/>
          <a:lstStyle/>
          <a:p>
            <a:pPr indent="0" marL="0">
              <a:buNone/>
            </a:pPr>
            <a:r>
              <a:rPr lang="en-US" sz="950" b="1" spc="150" kern="0" dirty="0">
                <a:solidFill>
                  <a:srgbClr val="0052CC"/>
                </a:solidFill>
                <a:latin typeface="Arial" pitchFamily="34" charset="0"/>
                <a:ea typeface="Arial" pitchFamily="34" charset="-122"/>
                <a:cs typeface="Arial" pitchFamily="34" charset="-120"/>
              </a:rPr>
              <a:t>PROCESS ADVISOR  ·  PROCESS ASSESSMENT REPORT</a:t>
            </a:r>
            <a:endParaRPr lang="en-US" sz="950" dirty="0"/>
          </a:p>
        </p:txBody>
      </p:sp>
      <p:sp>
        <p:nvSpPr>
          <p:cNvPr id="107" name="Text 105"/>
          <p:cNvSpPr/>
          <p:nvPr/>
        </p:nvSpPr>
        <p:spPr>
          <a:xfrm>
            <a:off x="457200" y="621792"/>
            <a:ext cx="11274552" cy="411480"/>
          </a:xfrm>
          <a:prstGeom prst="rect">
            <a:avLst/>
          </a:prstGeom>
          <a:noFill/>
          <a:ln/>
        </p:spPr>
        <p:txBody>
          <a:bodyPr wrap="square" lIns="0" tIns="0" rIns="0" bIns="0" rtlCol="0" anchor="t"/>
          <a:lstStyle/>
          <a:p>
            <a:pPr indent="0" marL="0">
              <a:buNone/>
            </a:pPr>
            <a:r>
              <a:rPr lang="en-US" sz="1850" b="1" dirty="0">
                <a:solidFill>
                  <a:srgbClr val="172B4D"/>
                </a:solidFill>
                <a:latin typeface="Arial" pitchFamily="34" charset="0"/>
                <a:ea typeface="Arial" pitchFamily="34" charset="-122"/>
                <a:cs typeface="Arial" pitchFamily="34" charset="-120"/>
              </a:rPr>
              <a:t>5. Diagnostic Themes &amp; Root Cause Vectors</a:t>
            </a:r>
            <a:endParaRPr lang="en-US" sz="1850" dirty="0"/>
          </a:p>
        </p:txBody>
      </p:sp>
      <p:sp>
        <p:nvSpPr>
          <p:cNvPr id="108" name="Shape 106"/>
          <p:cNvSpPr/>
          <p:nvPr/>
        </p:nvSpPr>
        <p:spPr>
          <a:xfrm>
            <a:off x="457200" y="1115568"/>
            <a:ext cx="960120" cy="41148"/>
          </a:xfrm>
          <a:prstGeom prst="rect">
            <a:avLst/>
          </a:prstGeom>
          <a:solidFill>
            <a:srgbClr val="1D7AFC"/>
          </a:solidFill>
          <a:ln w="12700">
            <a:solidFill>
              <a:srgbClr val="1D7AFC"/>
            </a:solidFill>
            <a:prstDash val="solid"/>
          </a:ln>
        </p:spPr>
      </p:sp>
      <p:sp>
        <p:nvSpPr>
          <p:cNvPr id="109" name="Shape 107"/>
          <p:cNvSpPr/>
          <p:nvPr/>
        </p:nvSpPr>
        <p:spPr>
          <a:xfrm>
            <a:off x="457200" y="1325880"/>
            <a:ext cx="5536692" cy="2414016"/>
          </a:xfrm>
          <a:prstGeom prst="roundRect">
            <a:avLst>
              <a:gd name="adj" fmla="val 1894"/>
            </a:avLst>
          </a:prstGeom>
          <a:solidFill>
            <a:srgbClr val="FAFBFC"/>
          </a:solidFill>
          <a:ln w="10160">
            <a:solidFill>
              <a:srgbClr val="E1E5EA"/>
            </a:solidFill>
            <a:prstDash val="solid"/>
          </a:ln>
          <a:effectLst>
            <a:outerShdw sx="100000" sy="100000" kx="0" ky="0" algn="bl" rotWithShape="0" blurRad="76200" dist="19050" dir="5400000">
              <a:srgbClr val="122A35">
                <a:alpha val="6000"/>
              </a:srgbClr>
            </a:outerShdw>
          </a:effectLst>
        </p:spPr>
      </p:sp>
      <p:sp>
        <p:nvSpPr>
          <p:cNvPr id="110" name="Shape 108"/>
          <p:cNvSpPr/>
          <p:nvPr/>
        </p:nvSpPr>
        <p:spPr>
          <a:xfrm>
            <a:off x="457200" y="1417320"/>
            <a:ext cx="36576" cy="2231136"/>
          </a:xfrm>
          <a:prstGeom prst="rect">
            <a:avLst/>
          </a:prstGeom>
          <a:solidFill>
            <a:srgbClr val="0052CC"/>
          </a:solidFill>
          <a:ln/>
        </p:spPr>
      </p:sp>
      <p:sp>
        <p:nvSpPr>
          <p:cNvPr id="111" name="Shape 109"/>
          <p:cNvSpPr/>
          <p:nvPr/>
        </p:nvSpPr>
        <p:spPr>
          <a:xfrm>
            <a:off x="621792" y="1453896"/>
            <a:ext cx="274320" cy="274320"/>
          </a:xfrm>
          <a:prstGeom prst="ellipse">
            <a:avLst/>
          </a:prstGeom>
          <a:solidFill>
            <a:srgbClr val="0052CC"/>
          </a:solidFill>
          <a:ln/>
        </p:spPr>
      </p:sp>
      <p:sp>
        <p:nvSpPr>
          <p:cNvPr id="112" name="Text 110"/>
          <p:cNvSpPr/>
          <p:nvPr/>
        </p:nvSpPr>
        <p:spPr>
          <a:xfrm>
            <a:off x="621792" y="1453896"/>
            <a:ext cx="274320" cy="274320"/>
          </a:xfrm>
          <a:prstGeom prst="rect">
            <a:avLst/>
          </a:prstGeom>
          <a:noFill/>
          <a:ln/>
        </p:spPr>
        <p:txBody>
          <a:bodyPr wrap="square" lIns="0" tIns="0" rIns="0" bIns="0" rtlCol="0" anchor="ctr"/>
          <a:lstStyle/>
          <a:p>
            <a:pPr algn="ctr" indent="0" marL="0">
              <a:buNone/>
            </a:pPr>
            <a:r>
              <a:rPr lang="en-US" sz="1050" b="1" dirty="0">
                <a:solidFill>
                  <a:srgbClr val="FFFFFF"/>
                </a:solidFill>
                <a:latin typeface="Arial" pitchFamily="34" charset="0"/>
                <a:ea typeface="Arial" pitchFamily="34" charset="-122"/>
                <a:cs typeface="Arial" pitchFamily="34" charset="-120"/>
              </a:rPr>
              <a:t>1</a:t>
            </a:r>
            <a:endParaRPr lang="en-US" sz="1050" dirty="0"/>
          </a:p>
        </p:txBody>
      </p:sp>
      <p:sp>
        <p:nvSpPr>
          <p:cNvPr id="113" name="Text 111"/>
          <p:cNvSpPr/>
          <p:nvPr/>
        </p:nvSpPr>
        <p:spPr>
          <a:xfrm>
            <a:off x="960120" y="1435608"/>
            <a:ext cx="4896612" cy="310896"/>
          </a:xfrm>
          <a:prstGeom prst="rect">
            <a:avLst/>
          </a:prstGeom>
          <a:noFill/>
          <a:ln/>
        </p:spPr>
        <p:txBody>
          <a:bodyPr wrap="square" lIns="0" tIns="0" rIns="0" bIns="0" rtlCol="0" anchor="ctr"/>
          <a:lstStyle/>
          <a:p>
            <a:pPr indent="0" marL="0">
              <a:buNone/>
            </a:pPr>
            <a:r>
              <a:rPr lang="en-US" sz="1300" b="1" dirty="0">
                <a:solidFill>
                  <a:srgbClr val="172B4D"/>
                </a:solidFill>
                <a:latin typeface="Arial" pitchFamily="34" charset="0"/>
                <a:ea typeface="Arial" pitchFamily="34" charset="-122"/>
                <a:cs typeface="Arial" pitchFamily="34" charset="-120"/>
              </a:rPr>
              <a:t>Lack of a Standardised Workflow</a:t>
            </a:r>
            <a:endParaRPr lang="en-US" sz="1300" dirty="0"/>
          </a:p>
        </p:txBody>
      </p:sp>
      <p:sp>
        <p:nvSpPr>
          <p:cNvPr id="114" name="Text 112"/>
          <p:cNvSpPr/>
          <p:nvPr/>
        </p:nvSpPr>
        <p:spPr>
          <a:xfrm>
            <a:off x="621792" y="1801368"/>
            <a:ext cx="5207508" cy="621792"/>
          </a:xfrm>
          <a:prstGeom prst="rect">
            <a:avLst/>
          </a:prstGeom>
          <a:noFill/>
          <a:ln/>
        </p:spPr>
        <p:txBody>
          <a:bodyPr wrap="square" lIns="0" tIns="0" rIns="0" bIns="0" rtlCol="0" anchor="ctr"/>
          <a:lstStyle/>
          <a:p>
            <a:pPr indent="0" marL="0">
              <a:buNone/>
            </a:pPr>
            <a:r>
              <a:rPr lang="en-US" sz="950" dirty="0">
                <a:solidFill>
                  <a:srgbClr val="44546F"/>
                </a:solidFill>
                <a:latin typeface="Arial" pitchFamily="34" charset="0"/>
                <a:ea typeface="Arial" pitchFamily="34" charset="-122"/>
                <a:cs typeface="Arial" pitchFamily="34" charset="-120"/>
              </a:rPr>
              <a:t>EVIDENCE: The process has 164 unique variants for 1,044 work items, and the single most common path is followed by only 28% of incidents.</a:t>
            </a:r>
            <a:endParaRPr lang="en-US" sz="950" dirty="0"/>
          </a:p>
        </p:txBody>
      </p:sp>
      <p:sp>
        <p:nvSpPr>
          <p:cNvPr id="115" name="Text 113"/>
          <p:cNvSpPr/>
          <p:nvPr/>
        </p:nvSpPr>
        <p:spPr>
          <a:xfrm>
            <a:off x="621792" y="2441448"/>
            <a:ext cx="5207508" cy="621792"/>
          </a:xfrm>
          <a:prstGeom prst="rect">
            <a:avLst/>
          </a:prstGeom>
          <a:noFill/>
          <a:ln/>
        </p:spPr>
        <p:txBody>
          <a:bodyPr wrap="square" lIns="0" tIns="0" rIns="0" bIns="0" rtlCol="0" anchor="ctr"/>
          <a:lstStyle/>
          <a:p>
            <a:pPr indent="0" marL="0">
              <a:buNone/>
            </a:pPr>
            <a:r>
              <a:rPr lang="en-US" sz="950" dirty="0">
                <a:solidFill>
                  <a:srgbClr val="0052CC"/>
                </a:solidFill>
                <a:latin typeface="Arial" pitchFamily="34" charset="0"/>
                <a:ea typeface="Arial" pitchFamily="34" charset="-122"/>
                <a:cs typeface="Arial" pitchFamily="34" charset="-120"/>
              </a:rPr>
              <a:t>INTERPRETATION: There is no consistently followed standard operating procedure for handling incidents. Teams appear to be following numerous ad-hoc paths, leading to process chaos and unpredictability.</a:t>
            </a:r>
            <a:endParaRPr lang="en-US" sz="950" dirty="0"/>
          </a:p>
        </p:txBody>
      </p:sp>
      <p:sp>
        <p:nvSpPr>
          <p:cNvPr id="116" name="Text 114"/>
          <p:cNvSpPr/>
          <p:nvPr/>
        </p:nvSpPr>
        <p:spPr>
          <a:xfrm>
            <a:off x="621792" y="3081528"/>
            <a:ext cx="5207508" cy="621792"/>
          </a:xfrm>
          <a:prstGeom prst="rect">
            <a:avLst/>
          </a:prstGeom>
          <a:noFill/>
          <a:ln/>
        </p:spPr>
        <p:txBody>
          <a:bodyPr wrap="square" lIns="0" tIns="0" rIns="0" bIns="0" rtlCol="0" anchor="ctr"/>
          <a:lstStyle/>
          <a:p>
            <a:pPr indent="0" marL="0">
              <a:buNone/>
            </a:pPr>
            <a:r>
              <a:rPr lang="en-US" sz="950" dirty="0">
                <a:solidFill>
                  <a:srgbClr val="C9372C"/>
                </a:solidFill>
                <a:latin typeface="Arial" pitchFamily="34" charset="0"/>
                <a:ea typeface="Arial" pitchFamily="34" charset="-122"/>
                <a:cs typeface="Arial" pitchFamily="34" charset="-120"/>
              </a:rPr>
              <a:t>RISK: This results in inconsistent service levels, an inability to forecast resolution times reliably, and significant barriers to implementing effective training, automation, or process improvements.</a:t>
            </a:r>
            <a:endParaRPr lang="en-US" sz="950" dirty="0"/>
          </a:p>
        </p:txBody>
      </p:sp>
      <p:sp>
        <p:nvSpPr>
          <p:cNvPr id="117" name="Shape 115"/>
          <p:cNvSpPr/>
          <p:nvPr/>
        </p:nvSpPr>
        <p:spPr>
          <a:xfrm>
            <a:off x="6195060" y="1325880"/>
            <a:ext cx="5536692" cy="2414016"/>
          </a:xfrm>
          <a:prstGeom prst="roundRect">
            <a:avLst>
              <a:gd name="adj" fmla="val 1894"/>
            </a:avLst>
          </a:prstGeom>
          <a:solidFill>
            <a:srgbClr val="FAFBFC"/>
          </a:solidFill>
          <a:ln w="10160">
            <a:solidFill>
              <a:srgbClr val="E1E5EA"/>
            </a:solidFill>
            <a:prstDash val="solid"/>
          </a:ln>
          <a:effectLst>
            <a:outerShdw sx="100000" sy="100000" kx="0" ky="0" algn="bl" rotWithShape="0" blurRad="76200" dist="19050" dir="5400000">
              <a:srgbClr val="122A35">
                <a:alpha val="6000"/>
              </a:srgbClr>
            </a:outerShdw>
          </a:effectLst>
        </p:spPr>
      </p:sp>
      <p:sp>
        <p:nvSpPr>
          <p:cNvPr id="118" name="Shape 116"/>
          <p:cNvSpPr/>
          <p:nvPr/>
        </p:nvSpPr>
        <p:spPr>
          <a:xfrm>
            <a:off x="6195060" y="1417320"/>
            <a:ext cx="36576" cy="2231136"/>
          </a:xfrm>
          <a:prstGeom prst="rect">
            <a:avLst/>
          </a:prstGeom>
          <a:solidFill>
            <a:srgbClr val="A54800"/>
          </a:solidFill>
          <a:ln/>
        </p:spPr>
      </p:sp>
      <p:sp>
        <p:nvSpPr>
          <p:cNvPr id="119" name="Shape 117"/>
          <p:cNvSpPr/>
          <p:nvPr/>
        </p:nvSpPr>
        <p:spPr>
          <a:xfrm>
            <a:off x="6359652" y="1453896"/>
            <a:ext cx="274320" cy="274320"/>
          </a:xfrm>
          <a:prstGeom prst="ellipse">
            <a:avLst/>
          </a:prstGeom>
          <a:solidFill>
            <a:srgbClr val="A54800"/>
          </a:solidFill>
          <a:ln/>
        </p:spPr>
      </p:sp>
      <p:sp>
        <p:nvSpPr>
          <p:cNvPr id="120" name="Text 118"/>
          <p:cNvSpPr/>
          <p:nvPr/>
        </p:nvSpPr>
        <p:spPr>
          <a:xfrm>
            <a:off x="6359652" y="1453896"/>
            <a:ext cx="274320" cy="274320"/>
          </a:xfrm>
          <a:prstGeom prst="rect">
            <a:avLst/>
          </a:prstGeom>
          <a:noFill/>
          <a:ln/>
        </p:spPr>
        <p:txBody>
          <a:bodyPr wrap="square" lIns="0" tIns="0" rIns="0" bIns="0" rtlCol="0" anchor="ctr"/>
          <a:lstStyle/>
          <a:p>
            <a:pPr algn="ctr" indent="0" marL="0">
              <a:buNone/>
            </a:pPr>
            <a:r>
              <a:rPr lang="en-US" sz="1050" b="1" dirty="0">
                <a:solidFill>
                  <a:srgbClr val="FFFFFF"/>
                </a:solidFill>
                <a:latin typeface="Arial" pitchFamily="34" charset="0"/>
                <a:ea typeface="Arial" pitchFamily="34" charset="-122"/>
                <a:cs typeface="Arial" pitchFamily="34" charset="-120"/>
              </a:rPr>
              <a:t>2</a:t>
            </a:r>
            <a:endParaRPr lang="en-US" sz="1050" dirty="0"/>
          </a:p>
        </p:txBody>
      </p:sp>
      <p:sp>
        <p:nvSpPr>
          <p:cNvPr id="121" name="Text 119"/>
          <p:cNvSpPr/>
          <p:nvPr/>
        </p:nvSpPr>
        <p:spPr>
          <a:xfrm>
            <a:off x="6697980" y="1435608"/>
            <a:ext cx="4896612" cy="310896"/>
          </a:xfrm>
          <a:prstGeom prst="rect">
            <a:avLst/>
          </a:prstGeom>
          <a:noFill/>
          <a:ln/>
        </p:spPr>
        <p:txBody>
          <a:bodyPr wrap="square" lIns="0" tIns="0" rIns="0" bIns="0" rtlCol="0" anchor="ctr"/>
          <a:lstStyle/>
          <a:p>
            <a:pPr indent="0" marL="0">
              <a:buNone/>
            </a:pPr>
            <a:r>
              <a:rPr lang="en-US" sz="1300" b="1" dirty="0">
                <a:solidFill>
                  <a:srgbClr val="172B4D"/>
                </a:solidFill>
                <a:latin typeface="Arial" pitchFamily="34" charset="0"/>
                <a:ea typeface="Arial" pitchFamily="34" charset="-122"/>
                <a:cs typeface="Arial" pitchFamily="34" charset="-120"/>
              </a:rPr>
              <a:t>Systemic Post-Resolution Latency</a:t>
            </a:r>
            <a:endParaRPr lang="en-US" sz="1300" dirty="0"/>
          </a:p>
        </p:txBody>
      </p:sp>
      <p:sp>
        <p:nvSpPr>
          <p:cNvPr id="122" name="Text 120"/>
          <p:cNvSpPr/>
          <p:nvPr/>
        </p:nvSpPr>
        <p:spPr>
          <a:xfrm>
            <a:off x="6359652" y="1801368"/>
            <a:ext cx="5207508" cy="621792"/>
          </a:xfrm>
          <a:prstGeom prst="rect">
            <a:avLst/>
          </a:prstGeom>
          <a:noFill/>
          <a:ln/>
        </p:spPr>
        <p:txBody>
          <a:bodyPr wrap="square" lIns="0" tIns="0" rIns="0" bIns="0" rtlCol="0" anchor="ctr"/>
          <a:lstStyle/>
          <a:p>
            <a:pPr indent="0" marL="0">
              <a:buNone/>
            </a:pPr>
            <a:r>
              <a:rPr lang="en-US" sz="950" dirty="0">
                <a:solidFill>
                  <a:srgbClr val="44546F"/>
                </a:solidFill>
                <a:latin typeface="Arial" pitchFamily="34" charset="0"/>
                <a:ea typeface="Arial" pitchFamily="34" charset="-122"/>
                <a:cs typeface="Arial" pitchFamily="34" charset="-120"/>
              </a:rPr>
              <a:t>EVIDENCE: The transition from the 'Completed' status to 'Closed' takes an average of 168.9 hours (approximately 7 days), which is the single longest delay in the process.</a:t>
            </a:r>
            <a:endParaRPr lang="en-US" sz="950" dirty="0"/>
          </a:p>
        </p:txBody>
      </p:sp>
      <p:sp>
        <p:nvSpPr>
          <p:cNvPr id="123" name="Text 121"/>
          <p:cNvSpPr/>
          <p:nvPr/>
        </p:nvSpPr>
        <p:spPr>
          <a:xfrm>
            <a:off x="6359652" y="2441448"/>
            <a:ext cx="5207508" cy="621792"/>
          </a:xfrm>
          <a:prstGeom prst="rect">
            <a:avLst/>
          </a:prstGeom>
          <a:noFill/>
          <a:ln/>
        </p:spPr>
        <p:txBody>
          <a:bodyPr wrap="square" lIns="0" tIns="0" rIns="0" bIns="0" rtlCol="0" anchor="ctr"/>
          <a:lstStyle/>
          <a:p>
            <a:pPr indent="0" marL="0">
              <a:buNone/>
            </a:pPr>
            <a:r>
              <a:rPr lang="en-US" sz="950" dirty="0">
                <a:solidFill>
                  <a:srgbClr val="0052CC"/>
                </a:solidFill>
                <a:latin typeface="Arial" pitchFamily="34" charset="0"/>
                <a:ea typeface="Arial" pitchFamily="34" charset="-122"/>
                <a:cs typeface="Arial" pitchFamily="34" charset="-120"/>
              </a:rPr>
              <a:t>INTERPRETATION: A severe, systemic bottleneck exists after all practical work on an incident is finished. This is likely due to manual closure procedures, batch jobs, or a lack of automated closure rules in the system.</a:t>
            </a:r>
            <a:endParaRPr lang="en-US" sz="950" dirty="0"/>
          </a:p>
        </p:txBody>
      </p:sp>
      <p:sp>
        <p:nvSpPr>
          <p:cNvPr id="124" name="Text 122"/>
          <p:cNvSpPr/>
          <p:nvPr/>
        </p:nvSpPr>
        <p:spPr>
          <a:xfrm>
            <a:off x="6359652" y="3081528"/>
            <a:ext cx="5207508" cy="621792"/>
          </a:xfrm>
          <a:prstGeom prst="rect">
            <a:avLst/>
          </a:prstGeom>
          <a:noFill/>
          <a:ln/>
        </p:spPr>
        <p:txBody>
          <a:bodyPr wrap="square" lIns="0" tIns="0" rIns="0" bIns="0" rtlCol="0" anchor="ctr"/>
          <a:lstStyle/>
          <a:p>
            <a:pPr indent="0" marL="0">
              <a:buNone/>
            </a:pPr>
            <a:r>
              <a:rPr lang="en-US" sz="950" dirty="0">
                <a:solidFill>
                  <a:srgbClr val="C9372C"/>
                </a:solidFill>
                <a:latin typeface="Arial" pitchFamily="34" charset="0"/>
                <a:ea typeface="Arial" pitchFamily="34" charset="-122"/>
                <a:cs typeface="Arial" pitchFamily="34" charset="-120"/>
              </a:rPr>
              <a:t>RISK: This latency artificially inflates key resolution metrics, delays accurate reporting, and consumes administrative resources on a zero-value-add activity, masking the true performance of the active resolution process.</a:t>
            </a:r>
            <a:endParaRPr lang="en-US" sz="950" dirty="0"/>
          </a:p>
        </p:txBody>
      </p:sp>
      <p:sp>
        <p:nvSpPr>
          <p:cNvPr id="125" name="Shape 123"/>
          <p:cNvSpPr/>
          <p:nvPr/>
        </p:nvSpPr>
        <p:spPr>
          <a:xfrm>
            <a:off x="457200" y="3941064"/>
            <a:ext cx="5536692" cy="2414016"/>
          </a:xfrm>
          <a:prstGeom prst="roundRect">
            <a:avLst>
              <a:gd name="adj" fmla="val 1894"/>
            </a:avLst>
          </a:prstGeom>
          <a:solidFill>
            <a:srgbClr val="FAFBFC"/>
          </a:solidFill>
          <a:ln w="10160">
            <a:solidFill>
              <a:srgbClr val="E1E5EA"/>
            </a:solidFill>
            <a:prstDash val="solid"/>
          </a:ln>
          <a:effectLst>
            <a:outerShdw sx="100000" sy="100000" kx="0" ky="0" algn="bl" rotWithShape="0" blurRad="76200" dist="19050" dir="5400000">
              <a:srgbClr val="122A35">
                <a:alpha val="6000"/>
              </a:srgbClr>
            </a:outerShdw>
          </a:effectLst>
        </p:spPr>
      </p:sp>
      <p:sp>
        <p:nvSpPr>
          <p:cNvPr id="126" name="Shape 124"/>
          <p:cNvSpPr/>
          <p:nvPr/>
        </p:nvSpPr>
        <p:spPr>
          <a:xfrm>
            <a:off x="457200" y="4032504"/>
            <a:ext cx="36576" cy="2231136"/>
          </a:xfrm>
          <a:prstGeom prst="rect">
            <a:avLst/>
          </a:prstGeom>
          <a:solidFill>
            <a:srgbClr val="C9372C"/>
          </a:solidFill>
          <a:ln/>
        </p:spPr>
      </p:sp>
      <p:sp>
        <p:nvSpPr>
          <p:cNvPr id="127" name="Shape 125"/>
          <p:cNvSpPr/>
          <p:nvPr/>
        </p:nvSpPr>
        <p:spPr>
          <a:xfrm>
            <a:off x="621792" y="4069080"/>
            <a:ext cx="274320" cy="274320"/>
          </a:xfrm>
          <a:prstGeom prst="ellipse">
            <a:avLst/>
          </a:prstGeom>
          <a:solidFill>
            <a:srgbClr val="C9372C"/>
          </a:solidFill>
          <a:ln/>
        </p:spPr>
      </p:sp>
      <p:sp>
        <p:nvSpPr>
          <p:cNvPr id="128" name="Text 126"/>
          <p:cNvSpPr/>
          <p:nvPr/>
        </p:nvSpPr>
        <p:spPr>
          <a:xfrm>
            <a:off x="621792" y="4069080"/>
            <a:ext cx="274320" cy="274320"/>
          </a:xfrm>
          <a:prstGeom prst="rect">
            <a:avLst/>
          </a:prstGeom>
          <a:noFill/>
          <a:ln/>
        </p:spPr>
        <p:txBody>
          <a:bodyPr wrap="square" lIns="0" tIns="0" rIns="0" bIns="0" rtlCol="0" anchor="ctr"/>
          <a:lstStyle/>
          <a:p>
            <a:pPr algn="ctr" indent="0" marL="0">
              <a:buNone/>
            </a:pPr>
            <a:r>
              <a:rPr lang="en-US" sz="1050" b="1" dirty="0">
                <a:solidFill>
                  <a:srgbClr val="FFFFFF"/>
                </a:solidFill>
                <a:latin typeface="Arial" pitchFamily="34" charset="0"/>
                <a:ea typeface="Arial" pitchFamily="34" charset="-122"/>
                <a:cs typeface="Arial" pitchFamily="34" charset="-120"/>
              </a:rPr>
              <a:t>3</a:t>
            </a:r>
            <a:endParaRPr lang="en-US" sz="1050" dirty="0"/>
          </a:p>
        </p:txBody>
      </p:sp>
      <p:sp>
        <p:nvSpPr>
          <p:cNvPr id="129" name="Text 127"/>
          <p:cNvSpPr/>
          <p:nvPr/>
        </p:nvSpPr>
        <p:spPr>
          <a:xfrm>
            <a:off x="960120" y="4050792"/>
            <a:ext cx="4896612" cy="310896"/>
          </a:xfrm>
          <a:prstGeom prst="rect">
            <a:avLst/>
          </a:prstGeom>
          <a:noFill/>
          <a:ln/>
        </p:spPr>
        <p:txBody>
          <a:bodyPr wrap="square" lIns="0" tIns="0" rIns="0" bIns="0" rtlCol="0" anchor="ctr"/>
          <a:lstStyle/>
          <a:p>
            <a:pPr indent="0" marL="0">
              <a:buNone/>
            </a:pPr>
            <a:r>
              <a:rPr lang="en-US" sz="1300" b="1" dirty="0">
                <a:solidFill>
                  <a:srgbClr val="172B4D"/>
                </a:solidFill>
                <a:latin typeface="Arial" pitchFamily="34" charset="0"/>
                <a:ea typeface="Arial" pitchFamily="34" charset="-122"/>
                <a:cs typeface="Arial" pitchFamily="34" charset="-120"/>
              </a:rPr>
              <a:t>Ineffective First-Time Resolution</a:t>
            </a:r>
            <a:endParaRPr lang="en-US" sz="1300" dirty="0"/>
          </a:p>
        </p:txBody>
      </p:sp>
      <p:sp>
        <p:nvSpPr>
          <p:cNvPr id="130" name="Text 128"/>
          <p:cNvSpPr/>
          <p:nvPr/>
        </p:nvSpPr>
        <p:spPr>
          <a:xfrm>
            <a:off x="621792" y="4416552"/>
            <a:ext cx="5207508" cy="621792"/>
          </a:xfrm>
          <a:prstGeom prst="rect">
            <a:avLst/>
          </a:prstGeom>
          <a:noFill/>
          <a:ln/>
        </p:spPr>
        <p:txBody>
          <a:bodyPr wrap="square" lIns="0" tIns="0" rIns="0" bIns="0" rtlCol="0" anchor="ctr"/>
          <a:lstStyle/>
          <a:p>
            <a:pPr indent="0" marL="0">
              <a:buNone/>
            </a:pPr>
            <a:r>
              <a:rPr lang="en-US" sz="950" dirty="0">
                <a:solidFill>
                  <a:srgbClr val="44546F"/>
                </a:solidFill>
                <a:latin typeface="Arial" pitchFamily="34" charset="0"/>
                <a:ea typeface="Arial" pitchFamily="34" charset="-122"/>
                <a:cs typeface="Arial" pitchFamily="34" charset="-120"/>
              </a:rPr>
              <a:t>EVIDENCE: 40.0% of all incidents undergo rework, with common process loops observed between 'Work in Progress', 'Pending', and 'Open' statuses.</a:t>
            </a:r>
            <a:endParaRPr lang="en-US" sz="950" dirty="0"/>
          </a:p>
        </p:txBody>
      </p:sp>
      <p:sp>
        <p:nvSpPr>
          <p:cNvPr id="131" name="Text 129"/>
          <p:cNvSpPr/>
          <p:nvPr/>
        </p:nvSpPr>
        <p:spPr>
          <a:xfrm>
            <a:off x="621792" y="5056632"/>
            <a:ext cx="5207508" cy="621792"/>
          </a:xfrm>
          <a:prstGeom prst="rect">
            <a:avLst/>
          </a:prstGeom>
          <a:noFill/>
          <a:ln/>
        </p:spPr>
        <p:txBody>
          <a:bodyPr wrap="square" lIns="0" tIns="0" rIns="0" bIns="0" rtlCol="0" anchor="ctr"/>
          <a:lstStyle/>
          <a:p>
            <a:pPr indent="0" marL="0">
              <a:buNone/>
            </a:pPr>
            <a:r>
              <a:rPr lang="en-US" sz="950" dirty="0">
                <a:solidFill>
                  <a:srgbClr val="0052CC"/>
                </a:solidFill>
                <a:latin typeface="Arial" pitchFamily="34" charset="0"/>
                <a:ea typeface="Arial" pitchFamily="34" charset="-122"/>
                <a:cs typeface="Arial" pitchFamily="34" charset="-120"/>
              </a:rPr>
              <a:t>INTERPRETATION: Frequent regressions to earlier lifecycle stages suggest that incidents are not being diagnosed or resolved correctly on the first attempt. This could stem from poor initial data capture, incorrect routing, or incomplete information.</a:t>
            </a:r>
            <a:endParaRPr lang="en-US" sz="950" dirty="0"/>
          </a:p>
        </p:txBody>
      </p:sp>
      <p:sp>
        <p:nvSpPr>
          <p:cNvPr id="132" name="Text 130"/>
          <p:cNvSpPr/>
          <p:nvPr/>
        </p:nvSpPr>
        <p:spPr>
          <a:xfrm>
            <a:off x="621792" y="5696712"/>
            <a:ext cx="5207508" cy="621792"/>
          </a:xfrm>
          <a:prstGeom prst="rect">
            <a:avLst/>
          </a:prstGeom>
          <a:noFill/>
          <a:ln/>
        </p:spPr>
        <p:txBody>
          <a:bodyPr wrap="square" lIns="0" tIns="0" rIns="0" bIns="0" rtlCol="0" anchor="ctr"/>
          <a:lstStyle/>
          <a:p>
            <a:pPr indent="0" marL="0">
              <a:buNone/>
            </a:pPr>
            <a:r>
              <a:rPr lang="en-US" sz="950" dirty="0">
                <a:solidFill>
                  <a:srgbClr val="C9372C"/>
                </a:solidFill>
                <a:latin typeface="Arial" pitchFamily="34" charset="0"/>
                <a:ea typeface="Arial" pitchFamily="34" charset="-122"/>
                <a:cs typeface="Arial" pitchFamily="34" charset="-120"/>
              </a:rPr>
              <a:t>RISK: This leads to significant wasted effort, increased resolution times, and a frustrating experience for both support agents and end-users, directly undermining team productivity and service quality.</a:t>
            </a:r>
            <a:endParaRPr lang="en-US" sz="950" dirty="0"/>
          </a:p>
        </p:txBody>
      </p:sp>
      <p:sp>
        <p:nvSpPr>
          <p:cNvPr id="133" name="Shape 131"/>
          <p:cNvSpPr/>
          <p:nvPr/>
        </p:nvSpPr>
        <p:spPr>
          <a:xfrm>
            <a:off x="6195060" y="3941064"/>
            <a:ext cx="5536692" cy="2414016"/>
          </a:xfrm>
          <a:prstGeom prst="roundRect">
            <a:avLst>
              <a:gd name="adj" fmla="val 1894"/>
            </a:avLst>
          </a:prstGeom>
          <a:solidFill>
            <a:srgbClr val="FAFBFC"/>
          </a:solidFill>
          <a:ln w="10160">
            <a:solidFill>
              <a:srgbClr val="E1E5EA"/>
            </a:solidFill>
            <a:prstDash val="solid"/>
          </a:ln>
          <a:effectLst>
            <a:outerShdw sx="100000" sy="100000" kx="0" ky="0" algn="bl" rotWithShape="0" blurRad="76200" dist="19050" dir="5400000">
              <a:srgbClr val="122A35">
                <a:alpha val="6000"/>
              </a:srgbClr>
            </a:outerShdw>
          </a:effectLst>
        </p:spPr>
      </p:sp>
      <p:sp>
        <p:nvSpPr>
          <p:cNvPr id="134" name="Shape 132"/>
          <p:cNvSpPr/>
          <p:nvPr/>
        </p:nvSpPr>
        <p:spPr>
          <a:xfrm>
            <a:off x="6195060" y="4032504"/>
            <a:ext cx="36576" cy="2231136"/>
          </a:xfrm>
          <a:prstGeom prst="rect">
            <a:avLst/>
          </a:prstGeom>
          <a:solidFill>
            <a:srgbClr val="1D7AFC"/>
          </a:solidFill>
          <a:ln/>
        </p:spPr>
      </p:sp>
      <p:sp>
        <p:nvSpPr>
          <p:cNvPr id="135" name="Shape 133"/>
          <p:cNvSpPr/>
          <p:nvPr/>
        </p:nvSpPr>
        <p:spPr>
          <a:xfrm>
            <a:off x="6359652" y="4069080"/>
            <a:ext cx="274320" cy="274320"/>
          </a:xfrm>
          <a:prstGeom prst="ellipse">
            <a:avLst/>
          </a:prstGeom>
          <a:solidFill>
            <a:srgbClr val="1D7AFC"/>
          </a:solidFill>
          <a:ln/>
        </p:spPr>
      </p:sp>
      <p:sp>
        <p:nvSpPr>
          <p:cNvPr id="136" name="Text 134"/>
          <p:cNvSpPr/>
          <p:nvPr/>
        </p:nvSpPr>
        <p:spPr>
          <a:xfrm>
            <a:off x="6359652" y="4069080"/>
            <a:ext cx="274320" cy="274320"/>
          </a:xfrm>
          <a:prstGeom prst="rect">
            <a:avLst/>
          </a:prstGeom>
          <a:noFill/>
          <a:ln/>
        </p:spPr>
        <p:txBody>
          <a:bodyPr wrap="square" lIns="0" tIns="0" rIns="0" bIns="0" rtlCol="0" anchor="ctr"/>
          <a:lstStyle/>
          <a:p>
            <a:pPr algn="ctr" indent="0" marL="0">
              <a:buNone/>
            </a:pPr>
            <a:r>
              <a:rPr lang="en-US" sz="1050" b="1" dirty="0">
                <a:solidFill>
                  <a:srgbClr val="FFFFFF"/>
                </a:solidFill>
                <a:latin typeface="Arial" pitchFamily="34" charset="0"/>
                <a:ea typeface="Arial" pitchFamily="34" charset="-122"/>
                <a:cs typeface="Arial" pitchFamily="34" charset="-120"/>
              </a:rPr>
              <a:t>4</a:t>
            </a:r>
            <a:endParaRPr lang="en-US" sz="1050" dirty="0"/>
          </a:p>
        </p:txBody>
      </p:sp>
      <p:sp>
        <p:nvSpPr>
          <p:cNvPr id="137" name="Text 135"/>
          <p:cNvSpPr/>
          <p:nvPr/>
        </p:nvSpPr>
        <p:spPr>
          <a:xfrm>
            <a:off x="6697980" y="4050792"/>
            <a:ext cx="4896612" cy="310896"/>
          </a:xfrm>
          <a:prstGeom prst="rect">
            <a:avLst/>
          </a:prstGeom>
          <a:noFill/>
          <a:ln/>
        </p:spPr>
        <p:txBody>
          <a:bodyPr wrap="square" lIns="0" tIns="0" rIns="0" bIns="0" rtlCol="0" anchor="ctr"/>
          <a:lstStyle/>
          <a:p>
            <a:pPr indent="0" marL="0">
              <a:buNone/>
            </a:pPr>
            <a:r>
              <a:rPr lang="en-US" sz="1300" b="1" dirty="0">
                <a:solidFill>
                  <a:srgbClr val="172B4D"/>
                </a:solidFill>
                <a:latin typeface="Arial" pitchFamily="34" charset="0"/>
                <a:ea typeface="Arial" pitchFamily="34" charset="-122"/>
                <a:cs typeface="Arial" pitchFamily="34" charset="-120"/>
              </a:rPr>
              <a:t>Weak Data Governance Impedes Prioritisation</a:t>
            </a:r>
            <a:endParaRPr lang="en-US" sz="1300" dirty="0"/>
          </a:p>
        </p:txBody>
      </p:sp>
      <p:sp>
        <p:nvSpPr>
          <p:cNvPr id="138" name="Text 136"/>
          <p:cNvSpPr/>
          <p:nvPr/>
        </p:nvSpPr>
        <p:spPr>
          <a:xfrm>
            <a:off x="6359652" y="4416552"/>
            <a:ext cx="5207508" cy="621792"/>
          </a:xfrm>
          <a:prstGeom prst="rect">
            <a:avLst/>
          </a:prstGeom>
          <a:noFill/>
          <a:ln/>
        </p:spPr>
        <p:txBody>
          <a:bodyPr wrap="square" lIns="0" tIns="0" rIns="0" bIns="0" rtlCol="0" anchor="ctr"/>
          <a:lstStyle/>
          <a:p>
            <a:pPr indent="0" marL="0">
              <a:buNone/>
            </a:pPr>
            <a:r>
              <a:rPr lang="en-US" sz="950" dirty="0">
                <a:solidFill>
                  <a:srgbClr val="44546F"/>
                </a:solidFill>
                <a:latin typeface="Arial" pitchFamily="34" charset="0"/>
                <a:ea typeface="Arial" pitchFamily="34" charset="-122"/>
                <a:cs typeface="Arial" pitchFamily="34" charset="-120"/>
              </a:rPr>
              <a:t>EVIDENCE: Over half (54.7%) of all incidents are logged with the lowest priority, '5 - Planning'. Additionally, the 'Category' field contains only a single value ('Incident'), offering no analytical value.</a:t>
            </a:r>
            <a:endParaRPr lang="en-US" sz="950" dirty="0"/>
          </a:p>
        </p:txBody>
      </p:sp>
      <p:sp>
        <p:nvSpPr>
          <p:cNvPr id="139" name="Text 137"/>
          <p:cNvSpPr/>
          <p:nvPr/>
        </p:nvSpPr>
        <p:spPr>
          <a:xfrm>
            <a:off x="6359652" y="5056632"/>
            <a:ext cx="5207508" cy="621792"/>
          </a:xfrm>
          <a:prstGeom prst="rect">
            <a:avLst/>
          </a:prstGeom>
          <a:noFill/>
          <a:ln/>
        </p:spPr>
        <p:txBody>
          <a:bodyPr wrap="square" lIns="0" tIns="0" rIns="0" bIns="0" rtlCol="0" anchor="ctr"/>
          <a:lstStyle/>
          <a:p>
            <a:pPr indent="0" marL="0">
              <a:buNone/>
            </a:pPr>
            <a:r>
              <a:rPr lang="en-US" sz="950" dirty="0">
                <a:solidFill>
                  <a:srgbClr val="0052CC"/>
                </a:solidFill>
                <a:latin typeface="Arial" pitchFamily="34" charset="0"/>
                <a:ea typeface="Arial" pitchFamily="34" charset="-122"/>
                <a:cs typeface="Arial" pitchFamily="34" charset="-120"/>
              </a:rPr>
              <a:t>INTERPRETATION: Key classification fields are not being used as intended for effective workload management. They function as simple metadata rather than active governance controls for routing and prioritisation.</a:t>
            </a:r>
            <a:endParaRPr lang="en-US" sz="950" dirty="0"/>
          </a:p>
        </p:txBody>
      </p:sp>
      <p:sp>
        <p:nvSpPr>
          <p:cNvPr id="140" name="Text 138"/>
          <p:cNvSpPr/>
          <p:nvPr/>
        </p:nvSpPr>
        <p:spPr>
          <a:xfrm>
            <a:off x="6359652" y="5696712"/>
            <a:ext cx="5207508" cy="621792"/>
          </a:xfrm>
          <a:prstGeom prst="rect">
            <a:avLst/>
          </a:prstGeom>
          <a:noFill/>
          <a:ln/>
        </p:spPr>
        <p:txBody>
          <a:bodyPr wrap="square" lIns="0" tIns="0" rIns="0" bIns="0" rtlCol="0" anchor="ctr"/>
          <a:lstStyle/>
          <a:p>
            <a:pPr indent="0" marL="0">
              <a:buNone/>
            </a:pPr>
            <a:r>
              <a:rPr lang="en-US" sz="950" dirty="0">
                <a:solidFill>
                  <a:srgbClr val="C9372C"/>
                </a:solidFill>
                <a:latin typeface="Arial" pitchFamily="34" charset="0"/>
                <a:ea typeface="Arial" pitchFamily="34" charset="-122"/>
                <a:cs typeface="Arial" pitchFamily="34" charset="-120"/>
              </a:rPr>
              <a:t>RISK: This undermines the ability to prioritise critical work, creates a risk of missing service level targets for high-priority issues, and provides unreliable data for strategic decision-making and trend analysis.</a:t>
            </a:r>
            <a:endParaRPr lang="en-US" sz="950" dirty="0"/>
          </a:p>
        </p:txBody>
      </p:sp>
      <p:sp>
        <p:nvSpPr>
          <p:cNvPr id="25" name="Slide Number Placeholder 0"/>
          <p:cNvSpPr>
            <a:spLocks noGrp="1"/>
          </p:cNvSpPr>
          <p:nvPr>
            <p:ph type="sldNum" sz="quarter" idx="4294967295"/>
          </p:nvPr>
        </p:nvSpPr>
        <p:spPr>
          <a:xfrm>
            <a:off x="11521440" y="6537960"/>
            <a:ext cx="800000" cy="300000"/>
          </a:xfrm>
          <a:prstGeom prst="rect">
            <a:avLst/>
          </a:prstGeom>
          <a:extLst>
            <a:ext uri="{C572A759-6A51-4108-AA02-DFA0A04FC94B}">
              <ma14:wrappingTextBoxFlag xmlns:ma14="http://schemas.microsoft.com/office/mac/drawingml/2011/main" val="0"/>
            </a:ext>
          </a:extLst>
        </p:spPr>
        <p:txBody>
          <a:bodyPr/>
          <a:lstStyle>
            <a:lvl1pPr>
              <a:defRPr sz="850">
                <a:solidFill>
                  <a:srgbClr val="626F86"/>
                </a:solidFill>
                <a:latin typeface="Arial"/>
                <a:ea typeface="Arial"/>
                <a:cs typeface="Arial"/>
              </a:defRPr>
            </a:lvl1pPr>
          </a:lstStyle>
          <a:p>
            <a:pPr algn="l"/>
            <a:fld id="{F7021451-1387-4CA6-816F-3879F97B5CBC}" type="slidenum">
              <a:rPr b="0" lang="en-US"/>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9555480" y="201168"/>
            <a:ext cx="22860" cy="22860"/>
          </a:xfrm>
          <a:prstGeom prst="ellipse">
            <a:avLst/>
          </a:prstGeom>
          <a:solidFill>
            <a:srgbClr val="CFE0F8">
              <a:alpha val="92000"/>
            </a:srgbClr>
          </a:solidFill>
          <a:ln w="12700">
            <a:solidFill>
              <a:srgbClr val="CFE0F8">
                <a:alpha val="0"/>
              </a:srgbClr>
            </a:solidFill>
            <a:prstDash val="solid"/>
          </a:ln>
        </p:spPr>
      </p:sp>
      <p:sp>
        <p:nvSpPr>
          <p:cNvPr id="3" name="Shape 1"/>
          <p:cNvSpPr/>
          <p:nvPr/>
        </p:nvSpPr>
        <p:spPr>
          <a:xfrm>
            <a:off x="9756648" y="201168"/>
            <a:ext cx="22860" cy="22860"/>
          </a:xfrm>
          <a:prstGeom prst="ellipse">
            <a:avLst/>
          </a:prstGeom>
          <a:solidFill>
            <a:srgbClr val="CFE0F8">
              <a:alpha val="92000"/>
            </a:srgbClr>
          </a:solidFill>
          <a:ln w="12700">
            <a:solidFill>
              <a:srgbClr val="CFE0F8">
                <a:alpha val="0"/>
              </a:srgbClr>
            </a:solidFill>
            <a:prstDash val="solid"/>
          </a:ln>
        </p:spPr>
      </p:sp>
      <p:sp>
        <p:nvSpPr>
          <p:cNvPr id="4" name="Shape 2"/>
          <p:cNvSpPr/>
          <p:nvPr/>
        </p:nvSpPr>
        <p:spPr>
          <a:xfrm>
            <a:off x="9957816" y="201168"/>
            <a:ext cx="22860" cy="22860"/>
          </a:xfrm>
          <a:prstGeom prst="ellipse">
            <a:avLst/>
          </a:prstGeom>
          <a:solidFill>
            <a:srgbClr val="CFE0F8">
              <a:alpha val="92000"/>
            </a:srgbClr>
          </a:solidFill>
          <a:ln w="12700">
            <a:solidFill>
              <a:srgbClr val="CFE0F8">
                <a:alpha val="0"/>
              </a:srgbClr>
            </a:solidFill>
            <a:prstDash val="solid"/>
          </a:ln>
        </p:spPr>
      </p:sp>
      <p:sp>
        <p:nvSpPr>
          <p:cNvPr id="5" name="Shape 3"/>
          <p:cNvSpPr/>
          <p:nvPr/>
        </p:nvSpPr>
        <p:spPr>
          <a:xfrm>
            <a:off x="10158984" y="201168"/>
            <a:ext cx="22860" cy="22860"/>
          </a:xfrm>
          <a:prstGeom prst="ellipse">
            <a:avLst/>
          </a:prstGeom>
          <a:solidFill>
            <a:srgbClr val="CFE0F8">
              <a:alpha val="92000"/>
            </a:srgbClr>
          </a:solidFill>
          <a:ln w="12700">
            <a:solidFill>
              <a:srgbClr val="CFE0F8">
                <a:alpha val="0"/>
              </a:srgbClr>
            </a:solidFill>
            <a:prstDash val="solid"/>
          </a:ln>
        </p:spPr>
      </p:sp>
      <p:sp>
        <p:nvSpPr>
          <p:cNvPr id="6" name="Shape 4"/>
          <p:cNvSpPr/>
          <p:nvPr/>
        </p:nvSpPr>
        <p:spPr>
          <a:xfrm>
            <a:off x="10360152" y="201168"/>
            <a:ext cx="22860" cy="22860"/>
          </a:xfrm>
          <a:prstGeom prst="ellipse">
            <a:avLst/>
          </a:prstGeom>
          <a:solidFill>
            <a:srgbClr val="CFE0F8">
              <a:alpha val="92000"/>
            </a:srgbClr>
          </a:solidFill>
          <a:ln w="12700">
            <a:solidFill>
              <a:srgbClr val="CFE0F8">
                <a:alpha val="0"/>
              </a:srgbClr>
            </a:solidFill>
            <a:prstDash val="solid"/>
          </a:ln>
        </p:spPr>
      </p:sp>
      <p:sp>
        <p:nvSpPr>
          <p:cNvPr id="7" name="Shape 5"/>
          <p:cNvSpPr/>
          <p:nvPr/>
        </p:nvSpPr>
        <p:spPr>
          <a:xfrm>
            <a:off x="10561320" y="201168"/>
            <a:ext cx="22860" cy="22860"/>
          </a:xfrm>
          <a:prstGeom prst="ellipse">
            <a:avLst/>
          </a:prstGeom>
          <a:solidFill>
            <a:srgbClr val="CFE0F8">
              <a:alpha val="92000"/>
            </a:srgbClr>
          </a:solidFill>
          <a:ln w="12700">
            <a:solidFill>
              <a:srgbClr val="CFE0F8">
                <a:alpha val="0"/>
              </a:srgbClr>
            </a:solidFill>
            <a:prstDash val="solid"/>
          </a:ln>
        </p:spPr>
      </p:sp>
      <p:sp>
        <p:nvSpPr>
          <p:cNvPr id="8" name="Shape 6"/>
          <p:cNvSpPr/>
          <p:nvPr/>
        </p:nvSpPr>
        <p:spPr>
          <a:xfrm>
            <a:off x="10762488" y="201168"/>
            <a:ext cx="22860" cy="22860"/>
          </a:xfrm>
          <a:prstGeom prst="ellipse">
            <a:avLst/>
          </a:prstGeom>
          <a:solidFill>
            <a:srgbClr val="CFE0F8">
              <a:alpha val="92000"/>
            </a:srgbClr>
          </a:solidFill>
          <a:ln w="12700">
            <a:solidFill>
              <a:srgbClr val="CFE0F8">
                <a:alpha val="0"/>
              </a:srgbClr>
            </a:solidFill>
            <a:prstDash val="solid"/>
          </a:ln>
        </p:spPr>
      </p:sp>
      <p:sp>
        <p:nvSpPr>
          <p:cNvPr id="9" name="Shape 7"/>
          <p:cNvSpPr/>
          <p:nvPr/>
        </p:nvSpPr>
        <p:spPr>
          <a:xfrm>
            <a:off x="10963656" y="201168"/>
            <a:ext cx="22860" cy="22860"/>
          </a:xfrm>
          <a:prstGeom prst="ellipse">
            <a:avLst/>
          </a:prstGeom>
          <a:solidFill>
            <a:srgbClr val="CFE0F8">
              <a:alpha val="92000"/>
            </a:srgbClr>
          </a:solidFill>
          <a:ln w="12700">
            <a:solidFill>
              <a:srgbClr val="CFE0F8">
                <a:alpha val="0"/>
              </a:srgbClr>
            </a:solidFill>
            <a:prstDash val="solid"/>
          </a:ln>
        </p:spPr>
      </p:sp>
      <p:sp>
        <p:nvSpPr>
          <p:cNvPr id="10" name="Shape 8"/>
          <p:cNvSpPr/>
          <p:nvPr/>
        </p:nvSpPr>
        <p:spPr>
          <a:xfrm>
            <a:off x="11164824" y="201168"/>
            <a:ext cx="22860" cy="22860"/>
          </a:xfrm>
          <a:prstGeom prst="ellipse">
            <a:avLst/>
          </a:prstGeom>
          <a:solidFill>
            <a:srgbClr val="CFE0F8">
              <a:alpha val="92000"/>
            </a:srgbClr>
          </a:solidFill>
          <a:ln w="12700">
            <a:solidFill>
              <a:srgbClr val="CFE0F8">
                <a:alpha val="0"/>
              </a:srgbClr>
            </a:solidFill>
            <a:prstDash val="solid"/>
          </a:ln>
        </p:spPr>
      </p:sp>
      <p:sp>
        <p:nvSpPr>
          <p:cNvPr id="11" name="Shape 9"/>
          <p:cNvSpPr/>
          <p:nvPr/>
        </p:nvSpPr>
        <p:spPr>
          <a:xfrm>
            <a:off x="11365992" y="201168"/>
            <a:ext cx="22860" cy="22860"/>
          </a:xfrm>
          <a:prstGeom prst="ellipse">
            <a:avLst/>
          </a:prstGeom>
          <a:solidFill>
            <a:srgbClr val="CFE0F8">
              <a:alpha val="92000"/>
            </a:srgbClr>
          </a:solidFill>
          <a:ln w="12700">
            <a:solidFill>
              <a:srgbClr val="CFE0F8">
                <a:alpha val="0"/>
              </a:srgbClr>
            </a:solidFill>
            <a:prstDash val="solid"/>
          </a:ln>
        </p:spPr>
      </p:sp>
      <p:sp>
        <p:nvSpPr>
          <p:cNvPr id="12" name="Shape 10"/>
          <p:cNvSpPr/>
          <p:nvPr/>
        </p:nvSpPr>
        <p:spPr>
          <a:xfrm>
            <a:off x="11567160" y="201168"/>
            <a:ext cx="22860" cy="22860"/>
          </a:xfrm>
          <a:prstGeom prst="ellipse">
            <a:avLst/>
          </a:prstGeom>
          <a:solidFill>
            <a:srgbClr val="CFE0F8">
              <a:alpha val="92000"/>
            </a:srgbClr>
          </a:solidFill>
          <a:ln w="12700">
            <a:solidFill>
              <a:srgbClr val="CFE0F8">
                <a:alpha val="0"/>
              </a:srgbClr>
            </a:solidFill>
            <a:prstDash val="solid"/>
          </a:ln>
        </p:spPr>
      </p:sp>
      <p:sp>
        <p:nvSpPr>
          <p:cNvPr id="13" name="Shape 11"/>
          <p:cNvSpPr/>
          <p:nvPr/>
        </p:nvSpPr>
        <p:spPr>
          <a:xfrm>
            <a:off x="11768328" y="201168"/>
            <a:ext cx="22860" cy="22860"/>
          </a:xfrm>
          <a:prstGeom prst="ellipse">
            <a:avLst/>
          </a:prstGeom>
          <a:solidFill>
            <a:srgbClr val="CFE0F8">
              <a:alpha val="92000"/>
            </a:srgbClr>
          </a:solidFill>
          <a:ln w="12700">
            <a:solidFill>
              <a:srgbClr val="CFE0F8">
                <a:alpha val="0"/>
              </a:srgbClr>
            </a:solidFill>
            <a:prstDash val="solid"/>
          </a:ln>
        </p:spPr>
      </p:sp>
      <p:sp>
        <p:nvSpPr>
          <p:cNvPr id="14" name="Shape 12"/>
          <p:cNvSpPr/>
          <p:nvPr/>
        </p:nvSpPr>
        <p:spPr>
          <a:xfrm>
            <a:off x="11969496" y="201168"/>
            <a:ext cx="22860" cy="22860"/>
          </a:xfrm>
          <a:prstGeom prst="ellipse">
            <a:avLst/>
          </a:prstGeom>
          <a:solidFill>
            <a:srgbClr val="CFE0F8">
              <a:alpha val="92000"/>
            </a:srgbClr>
          </a:solidFill>
          <a:ln w="12700">
            <a:solidFill>
              <a:srgbClr val="CFE0F8">
                <a:alpha val="0"/>
              </a:srgbClr>
            </a:solidFill>
            <a:prstDash val="solid"/>
          </a:ln>
        </p:spPr>
      </p:sp>
      <p:sp>
        <p:nvSpPr>
          <p:cNvPr id="15" name="Shape 13"/>
          <p:cNvSpPr/>
          <p:nvPr/>
        </p:nvSpPr>
        <p:spPr>
          <a:xfrm>
            <a:off x="9555480" y="384048"/>
            <a:ext cx="22860" cy="22860"/>
          </a:xfrm>
          <a:prstGeom prst="ellipse">
            <a:avLst/>
          </a:prstGeom>
          <a:solidFill>
            <a:srgbClr val="CFE0F8">
              <a:alpha val="92000"/>
            </a:srgbClr>
          </a:solidFill>
          <a:ln w="12700">
            <a:solidFill>
              <a:srgbClr val="CFE0F8">
                <a:alpha val="0"/>
              </a:srgbClr>
            </a:solidFill>
            <a:prstDash val="solid"/>
          </a:ln>
        </p:spPr>
      </p:sp>
      <p:sp>
        <p:nvSpPr>
          <p:cNvPr id="16" name="Shape 14"/>
          <p:cNvSpPr/>
          <p:nvPr/>
        </p:nvSpPr>
        <p:spPr>
          <a:xfrm>
            <a:off x="9756648" y="384048"/>
            <a:ext cx="22860" cy="22860"/>
          </a:xfrm>
          <a:prstGeom prst="ellipse">
            <a:avLst/>
          </a:prstGeom>
          <a:solidFill>
            <a:srgbClr val="CFE0F8">
              <a:alpha val="92000"/>
            </a:srgbClr>
          </a:solidFill>
          <a:ln w="12700">
            <a:solidFill>
              <a:srgbClr val="CFE0F8">
                <a:alpha val="0"/>
              </a:srgbClr>
            </a:solidFill>
            <a:prstDash val="solid"/>
          </a:ln>
        </p:spPr>
      </p:sp>
      <p:sp>
        <p:nvSpPr>
          <p:cNvPr id="17" name="Shape 15"/>
          <p:cNvSpPr/>
          <p:nvPr/>
        </p:nvSpPr>
        <p:spPr>
          <a:xfrm>
            <a:off x="9957816" y="384048"/>
            <a:ext cx="22860" cy="22860"/>
          </a:xfrm>
          <a:prstGeom prst="ellipse">
            <a:avLst/>
          </a:prstGeom>
          <a:solidFill>
            <a:srgbClr val="CFE0F8">
              <a:alpha val="92000"/>
            </a:srgbClr>
          </a:solidFill>
          <a:ln w="12700">
            <a:solidFill>
              <a:srgbClr val="CFE0F8">
                <a:alpha val="0"/>
              </a:srgbClr>
            </a:solidFill>
            <a:prstDash val="solid"/>
          </a:ln>
        </p:spPr>
      </p:sp>
      <p:sp>
        <p:nvSpPr>
          <p:cNvPr id="18" name="Shape 16"/>
          <p:cNvSpPr/>
          <p:nvPr/>
        </p:nvSpPr>
        <p:spPr>
          <a:xfrm>
            <a:off x="10158984" y="384048"/>
            <a:ext cx="22860" cy="22860"/>
          </a:xfrm>
          <a:prstGeom prst="ellipse">
            <a:avLst/>
          </a:prstGeom>
          <a:solidFill>
            <a:srgbClr val="CFE0F8">
              <a:alpha val="92000"/>
            </a:srgbClr>
          </a:solidFill>
          <a:ln w="12700">
            <a:solidFill>
              <a:srgbClr val="CFE0F8">
                <a:alpha val="0"/>
              </a:srgbClr>
            </a:solidFill>
            <a:prstDash val="solid"/>
          </a:ln>
        </p:spPr>
      </p:sp>
      <p:sp>
        <p:nvSpPr>
          <p:cNvPr id="19" name="Shape 17"/>
          <p:cNvSpPr/>
          <p:nvPr/>
        </p:nvSpPr>
        <p:spPr>
          <a:xfrm>
            <a:off x="10360152" y="384048"/>
            <a:ext cx="22860" cy="22860"/>
          </a:xfrm>
          <a:prstGeom prst="ellipse">
            <a:avLst/>
          </a:prstGeom>
          <a:solidFill>
            <a:srgbClr val="CFE0F8">
              <a:alpha val="92000"/>
            </a:srgbClr>
          </a:solidFill>
          <a:ln w="12700">
            <a:solidFill>
              <a:srgbClr val="CFE0F8">
                <a:alpha val="0"/>
              </a:srgbClr>
            </a:solidFill>
            <a:prstDash val="solid"/>
          </a:ln>
        </p:spPr>
      </p:sp>
      <p:sp>
        <p:nvSpPr>
          <p:cNvPr id="20" name="Shape 18"/>
          <p:cNvSpPr/>
          <p:nvPr/>
        </p:nvSpPr>
        <p:spPr>
          <a:xfrm>
            <a:off x="10561320" y="384048"/>
            <a:ext cx="22860" cy="22860"/>
          </a:xfrm>
          <a:prstGeom prst="ellipse">
            <a:avLst/>
          </a:prstGeom>
          <a:solidFill>
            <a:srgbClr val="CFE0F8">
              <a:alpha val="92000"/>
            </a:srgbClr>
          </a:solidFill>
          <a:ln w="12700">
            <a:solidFill>
              <a:srgbClr val="CFE0F8">
                <a:alpha val="0"/>
              </a:srgbClr>
            </a:solidFill>
            <a:prstDash val="solid"/>
          </a:ln>
        </p:spPr>
      </p:sp>
      <p:sp>
        <p:nvSpPr>
          <p:cNvPr id="21" name="Shape 19"/>
          <p:cNvSpPr/>
          <p:nvPr/>
        </p:nvSpPr>
        <p:spPr>
          <a:xfrm>
            <a:off x="10762488" y="384048"/>
            <a:ext cx="22860" cy="22860"/>
          </a:xfrm>
          <a:prstGeom prst="ellipse">
            <a:avLst/>
          </a:prstGeom>
          <a:solidFill>
            <a:srgbClr val="CFE0F8">
              <a:alpha val="92000"/>
            </a:srgbClr>
          </a:solidFill>
          <a:ln w="12700">
            <a:solidFill>
              <a:srgbClr val="CFE0F8">
                <a:alpha val="0"/>
              </a:srgbClr>
            </a:solidFill>
            <a:prstDash val="solid"/>
          </a:ln>
        </p:spPr>
      </p:sp>
      <p:sp>
        <p:nvSpPr>
          <p:cNvPr id="22" name="Shape 20"/>
          <p:cNvSpPr/>
          <p:nvPr/>
        </p:nvSpPr>
        <p:spPr>
          <a:xfrm>
            <a:off x="10963656" y="384048"/>
            <a:ext cx="22860" cy="22860"/>
          </a:xfrm>
          <a:prstGeom prst="ellipse">
            <a:avLst/>
          </a:prstGeom>
          <a:solidFill>
            <a:srgbClr val="CFE0F8">
              <a:alpha val="92000"/>
            </a:srgbClr>
          </a:solidFill>
          <a:ln w="12700">
            <a:solidFill>
              <a:srgbClr val="CFE0F8">
                <a:alpha val="0"/>
              </a:srgbClr>
            </a:solidFill>
            <a:prstDash val="solid"/>
          </a:ln>
        </p:spPr>
      </p:sp>
      <p:sp>
        <p:nvSpPr>
          <p:cNvPr id="23" name="Shape 21"/>
          <p:cNvSpPr/>
          <p:nvPr/>
        </p:nvSpPr>
        <p:spPr>
          <a:xfrm>
            <a:off x="11164824" y="384048"/>
            <a:ext cx="22860" cy="22860"/>
          </a:xfrm>
          <a:prstGeom prst="ellipse">
            <a:avLst/>
          </a:prstGeom>
          <a:solidFill>
            <a:srgbClr val="CFE0F8">
              <a:alpha val="92000"/>
            </a:srgbClr>
          </a:solidFill>
          <a:ln w="12700">
            <a:solidFill>
              <a:srgbClr val="CFE0F8">
                <a:alpha val="0"/>
              </a:srgbClr>
            </a:solidFill>
            <a:prstDash val="solid"/>
          </a:ln>
        </p:spPr>
      </p:sp>
      <p:sp>
        <p:nvSpPr>
          <p:cNvPr id="24" name="Shape 22"/>
          <p:cNvSpPr/>
          <p:nvPr/>
        </p:nvSpPr>
        <p:spPr>
          <a:xfrm>
            <a:off x="11365992" y="384048"/>
            <a:ext cx="22860" cy="22860"/>
          </a:xfrm>
          <a:prstGeom prst="ellipse">
            <a:avLst/>
          </a:prstGeom>
          <a:solidFill>
            <a:srgbClr val="CFE0F8">
              <a:alpha val="92000"/>
            </a:srgbClr>
          </a:solidFill>
          <a:ln w="12700">
            <a:solidFill>
              <a:srgbClr val="CFE0F8">
                <a:alpha val="0"/>
              </a:srgbClr>
            </a:solidFill>
            <a:prstDash val="solid"/>
          </a:ln>
        </p:spPr>
      </p:sp>
      <p:sp>
        <p:nvSpPr>
          <p:cNvPr id="25" name="Shape 23"/>
          <p:cNvSpPr/>
          <p:nvPr/>
        </p:nvSpPr>
        <p:spPr>
          <a:xfrm>
            <a:off x="11567160" y="384048"/>
            <a:ext cx="22860" cy="22860"/>
          </a:xfrm>
          <a:prstGeom prst="ellipse">
            <a:avLst/>
          </a:prstGeom>
          <a:solidFill>
            <a:srgbClr val="CFE0F8">
              <a:alpha val="92000"/>
            </a:srgbClr>
          </a:solidFill>
          <a:ln w="12700">
            <a:solidFill>
              <a:srgbClr val="CFE0F8">
                <a:alpha val="0"/>
              </a:srgbClr>
            </a:solidFill>
            <a:prstDash val="solid"/>
          </a:ln>
        </p:spPr>
      </p:sp>
      <p:sp>
        <p:nvSpPr>
          <p:cNvPr id="26" name="Shape 24"/>
          <p:cNvSpPr/>
          <p:nvPr/>
        </p:nvSpPr>
        <p:spPr>
          <a:xfrm>
            <a:off x="11768328" y="384048"/>
            <a:ext cx="22860" cy="22860"/>
          </a:xfrm>
          <a:prstGeom prst="ellipse">
            <a:avLst/>
          </a:prstGeom>
          <a:solidFill>
            <a:srgbClr val="CFE0F8">
              <a:alpha val="92000"/>
            </a:srgbClr>
          </a:solidFill>
          <a:ln w="12700">
            <a:solidFill>
              <a:srgbClr val="CFE0F8">
                <a:alpha val="0"/>
              </a:srgbClr>
            </a:solidFill>
            <a:prstDash val="solid"/>
          </a:ln>
        </p:spPr>
      </p:sp>
      <p:sp>
        <p:nvSpPr>
          <p:cNvPr id="27" name="Shape 25"/>
          <p:cNvSpPr/>
          <p:nvPr/>
        </p:nvSpPr>
        <p:spPr>
          <a:xfrm>
            <a:off x="11969496" y="384048"/>
            <a:ext cx="22860" cy="22860"/>
          </a:xfrm>
          <a:prstGeom prst="ellipse">
            <a:avLst/>
          </a:prstGeom>
          <a:solidFill>
            <a:srgbClr val="CFE0F8">
              <a:alpha val="92000"/>
            </a:srgbClr>
          </a:solidFill>
          <a:ln w="12700">
            <a:solidFill>
              <a:srgbClr val="CFE0F8">
                <a:alpha val="0"/>
              </a:srgbClr>
            </a:solidFill>
            <a:prstDash val="solid"/>
          </a:ln>
        </p:spPr>
      </p:sp>
      <p:sp>
        <p:nvSpPr>
          <p:cNvPr id="28" name="Shape 26"/>
          <p:cNvSpPr/>
          <p:nvPr/>
        </p:nvSpPr>
        <p:spPr>
          <a:xfrm>
            <a:off x="9555480" y="566928"/>
            <a:ext cx="22860" cy="22860"/>
          </a:xfrm>
          <a:prstGeom prst="ellipse">
            <a:avLst/>
          </a:prstGeom>
          <a:solidFill>
            <a:srgbClr val="CFE0F8">
              <a:alpha val="92000"/>
            </a:srgbClr>
          </a:solidFill>
          <a:ln w="12700">
            <a:solidFill>
              <a:srgbClr val="CFE0F8">
                <a:alpha val="0"/>
              </a:srgbClr>
            </a:solidFill>
            <a:prstDash val="solid"/>
          </a:ln>
        </p:spPr>
      </p:sp>
      <p:sp>
        <p:nvSpPr>
          <p:cNvPr id="29" name="Shape 27"/>
          <p:cNvSpPr/>
          <p:nvPr/>
        </p:nvSpPr>
        <p:spPr>
          <a:xfrm>
            <a:off x="9756648" y="566928"/>
            <a:ext cx="22860" cy="22860"/>
          </a:xfrm>
          <a:prstGeom prst="ellipse">
            <a:avLst/>
          </a:prstGeom>
          <a:solidFill>
            <a:srgbClr val="CFE0F8">
              <a:alpha val="92000"/>
            </a:srgbClr>
          </a:solidFill>
          <a:ln w="12700">
            <a:solidFill>
              <a:srgbClr val="CFE0F8">
                <a:alpha val="0"/>
              </a:srgbClr>
            </a:solidFill>
            <a:prstDash val="solid"/>
          </a:ln>
        </p:spPr>
      </p:sp>
      <p:sp>
        <p:nvSpPr>
          <p:cNvPr id="30" name="Shape 28"/>
          <p:cNvSpPr/>
          <p:nvPr/>
        </p:nvSpPr>
        <p:spPr>
          <a:xfrm>
            <a:off x="9957816" y="566928"/>
            <a:ext cx="22860" cy="22860"/>
          </a:xfrm>
          <a:prstGeom prst="ellipse">
            <a:avLst/>
          </a:prstGeom>
          <a:solidFill>
            <a:srgbClr val="CFE0F8">
              <a:alpha val="92000"/>
            </a:srgbClr>
          </a:solidFill>
          <a:ln w="12700">
            <a:solidFill>
              <a:srgbClr val="CFE0F8">
                <a:alpha val="0"/>
              </a:srgbClr>
            </a:solidFill>
            <a:prstDash val="solid"/>
          </a:ln>
        </p:spPr>
      </p:sp>
      <p:sp>
        <p:nvSpPr>
          <p:cNvPr id="31" name="Shape 29"/>
          <p:cNvSpPr/>
          <p:nvPr/>
        </p:nvSpPr>
        <p:spPr>
          <a:xfrm>
            <a:off x="10158984" y="566928"/>
            <a:ext cx="22860" cy="22860"/>
          </a:xfrm>
          <a:prstGeom prst="ellipse">
            <a:avLst/>
          </a:prstGeom>
          <a:solidFill>
            <a:srgbClr val="CFE0F8">
              <a:alpha val="92000"/>
            </a:srgbClr>
          </a:solidFill>
          <a:ln w="12700">
            <a:solidFill>
              <a:srgbClr val="CFE0F8">
                <a:alpha val="0"/>
              </a:srgbClr>
            </a:solidFill>
            <a:prstDash val="solid"/>
          </a:ln>
        </p:spPr>
      </p:sp>
      <p:sp>
        <p:nvSpPr>
          <p:cNvPr id="32" name="Shape 30"/>
          <p:cNvSpPr/>
          <p:nvPr/>
        </p:nvSpPr>
        <p:spPr>
          <a:xfrm>
            <a:off x="10360152" y="566928"/>
            <a:ext cx="22860" cy="22860"/>
          </a:xfrm>
          <a:prstGeom prst="ellipse">
            <a:avLst/>
          </a:prstGeom>
          <a:solidFill>
            <a:srgbClr val="CFE0F8">
              <a:alpha val="92000"/>
            </a:srgbClr>
          </a:solidFill>
          <a:ln w="12700">
            <a:solidFill>
              <a:srgbClr val="CFE0F8">
                <a:alpha val="0"/>
              </a:srgbClr>
            </a:solidFill>
            <a:prstDash val="solid"/>
          </a:ln>
        </p:spPr>
      </p:sp>
      <p:sp>
        <p:nvSpPr>
          <p:cNvPr id="33" name="Shape 31"/>
          <p:cNvSpPr/>
          <p:nvPr/>
        </p:nvSpPr>
        <p:spPr>
          <a:xfrm>
            <a:off x="10561320" y="566928"/>
            <a:ext cx="22860" cy="22860"/>
          </a:xfrm>
          <a:prstGeom prst="ellipse">
            <a:avLst/>
          </a:prstGeom>
          <a:solidFill>
            <a:srgbClr val="CFE0F8">
              <a:alpha val="92000"/>
            </a:srgbClr>
          </a:solidFill>
          <a:ln w="12700">
            <a:solidFill>
              <a:srgbClr val="CFE0F8">
                <a:alpha val="0"/>
              </a:srgbClr>
            </a:solidFill>
            <a:prstDash val="solid"/>
          </a:ln>
        </p:spPr>
      </p:sp>
      <p:sp>
        <p:nvSpPr>
          <p:cNvPr id="34" name="Shape 32"/>
          <p:cNvSpPr/>
          <p:nvPr/>
        </p:nvSpPr>
        <p:spPr>
          <a:xfrm>
            <a:off x="10762488" y="566928"/>
            <a:ext cx="22860" cy="22860"/>
          </a:xfrm>
          <a:prstGeom prst="ellipse">
            <a:avLst/>
          </a:prstGeom>
          <a:solidFill>
            <a:srgbClr val="CFE0F8">
              <a:alpha val="92000"/>
            </a:srgbClr>
          </a:solidFill>
          <a:ln w="12700">
            <a:solidFill>
              <a:srgbClr val="CFE0F8">
                <a:alpha val="0"/>
              </a:srgbClr>
            </a:solidFill>
            <a:prstDash val="solid"/>
          </a:ln>
        </p:spPr>
      </p:sp>
      <p:sp>
        <p:nvSpPr>
          <p:cNvPr id="35" name="Shape 33"/>
          <p:cNvSpPr/>
          <p:nvPr/>
        </p:nvSpPr>
        <p:spPr>
          <a:xfrm>
            <a:off x="10963656" y="566928"/>
            <a:ext cx="22860" cy="22860"/>
          </a:xfrm>
          <a:prstGeom prst="ellipse">
            <a:avLst/>
          </a:prstGeom>
          <a:solidFill>
            <a:srgbClr val="CFE0F8">
              <a:alpha val="92000"/>
            </a:srgbClr>
          </a:solidFill>
          <a:ln w="12700">
            <a:solidFill>
              <a:srgbClr val="CFE0F8">
                <a:alpha val="0"/>
              </a:srgbClr>
            </a:solidFill>
            <a:prstDash val="solid"/>
          </a:ln>
        </p:spPr>
      </p:sp>
      <p:sp>
        <p:nvSpPr>
          <p:cNvPr id="36" name="Shape 34"/>
          <p:cNvSpPr/>
          <p:nvPr/>
        </p:nvSpPr>
        <p:spPr>
          <a:xfrm>
            <a:off x="11164824" y="566928"/>
            <a:ext cx="22860" cy="22860"/>
          </a:xfrm>
          <a:prstGeom prst="ellipse">
            <a:avLst/>
          </a:prstGeom>
          <a:solidFill>
            <a:srgbClr val="CFE0F8">
              <a:alpha val="92000"/>
            </a:srgbClr>
          </a:solidFill>
          <a:ln w="12700">
            <a:solidFill>
              <a:srgbClr val="CFE0F8">
                <a:alpha val="0"/>
              </a:srgbClr>
            </a:solidFill>
            <a:prstDash val="solid"/>
          </a:ln>
        </p:spPr>
      </p:sp>
      <p:sp>
        <p:nvSpPr>
          <p:cNvPr id="37" name="Shape 35"/>
          <p:cNvSpPr/>
          <p:nvPr/>
        </p:nvSpPr>
        <p:spPr>
          <a:xfrm>
            <a:off x="11365992" y="566928"/>
            <a:ext cx="22860" cy="22860"/>
          </a:xfrm>
          <a:prstGeom prst="ellipse">
            <a:avLst/>
          </a:prstGeom>
          <a:solidFill>
            <a:srgbClr val="CFE0F8">
              <a:alpha val="92000"/>
            </a:srgbClr>
          </a:solidFill>
          <a:ln w="12700">
            <a:solidFill>
              <a:srgbClr val="CFE0F8">
                <a:alpha val="0"/>
              </a:srgbClr>
            </a:solidFill>
            <a:prstDash val="solid"/>
          </a:ln>
        </p:spPr>
      </p:sp>
      <p:sp>
        <p:nvSpPr>
          <p:cNvPr id="38" name="Shape 36"/>
          <p:cNvSpPr/>
          <p:nvPr/>
        </p:nvSpPr>
        <p:spPr>
          <a:xfrm>
            <a:off x="11567160" y="566928"/>
            <a:ext cx="22860" cy="22860"/>
          </a:xfrm>
          <a:prstGeom prst="ellipse">
            <a:avLst/>
          </a:prstGeom>
          <a:solidFill>
            <a:srgbClr val="CFE0F8">
              <a:alpha val="92000"/>
            </a:srgbClr>
          </a:solidFill>
          <a:ln w="12700">
            <a:solidFill>
              <a:srgbClr val="CFE0F8">
                <a:alpha val="0"/>
              </a:srgbClr>
            </a:solidFill>
            <a:prstDash val="solid"/>
          </a:ln>
        </p:spPr>
      </p:sp>
      <p:sp>
        <p:nvSpPr>
          <p:cNvPr id="39" name="Shape 37"/>
          <p:cNvSpPr/>
          <p:nvPr/>
        </p:nvSpPr>
        <p:spPr>
          <a:xfrm>
            <a:off x="11768328" y="566928"/>
            <a:ext cx="22860" cy="22860"/>
          </a:xfrm>
          <a:prstGeom prst="ellipse">
            <a:avLst/>
          </a:prstGeom>
          <a:solidFill>
            <a:srgbClr val="CFE0F8">
              <a:alpha val="92000"/>
            </a:srgbClr>
          </a:solidFill>
          <a:ln w="12700">
            <a:solidFill>
              <a:srgbClr val="CFE0F8">
                <a:alpha val="0"/>
              </a:srgbClr>
            </a:solidFill>
            <a:prstDash val="solid"/>
          </a:ln>
        </p:spPr>
      </p:sp>
      <p:sp>
        <p:nvSpPr>
          <p:cNvPr id="40" name="Shape 38"/>
          <p:cNvSpPr/>
          <p:nvPr/>
        </p:nvSpPr>
        <p:spPr>
          <a:xfrm>
            <a:off x="11969496" y="566928"/>
            <a:ext cx="22860" cy="22860"/>
          </a:xfrm>
          <a:prstGeom prst="ellipse">
            <a:avLst/>
          </a:prstGeom>
          <a:solidFill>
            <a:srgbClr val="CFE0F8">
              <a:alpha val="92000"/>
            </a:srgbClr>
          </a:solidFill>
          <a:ln w="12700">
            <a:solidFill>
              <a:srgbClr val="CFE0F8">
                <a:alpha val="0"/>
              </a:srgbClr>
            </a:solidFill>
            <a:prstDash val="solid"/>
          </a:ln>
        </p:spPr>
      </p:sp>
      <p:sp>
        <p:nvSpPr>
          <p:cNvPr id="41" name="Shape 39"/>
          <p:cNvSpPr/>
          <p:nvPr/>
        </p:nvSpPr>
        <p:spPr>
          <a:xfrm>
            <a:off x="9555480" y="749808"/>
            <a:ext cx="22860" cy="22860"/>
          </a:xfrm>
          <a:prstGeom prst="ellipse">
            <a:avLst/>
          </a:prstGeom>
          <a:solidFill>
            <a:srgbClr val="CFE0F8">
              <a:alpha val="92000"/>
            </a:srgbClr>
          </a:solidFill>
          <a:ln w="12700">
            <a:solidFill>
              <a:srgbClr val="CFE0F8">
                <a:alpha val="0"/>
              </a:srgbClr>
            </a:solidFill>
            <a:prstDash val="solid"/>
          </a:ln>
        </p:spPr>
      </p:sp>
      <p:sp>
        <p:nvSpPr>
          <p:cNvPr id="42" name="Shape 40"/>
          <p:cNvSpPr/>
          <p:nvPr/>
        </p:nvSpPr>
        <p:spPr>
          <a:xfrm>
            <a:off x="9756648" y="749808"/>
            <a:ext cx="22860" cy="22860"/>
          </a:xfrm>
          <a:prstGeom prst="ellipse">
            <a:avLst/>
          </a:prstGeom>
          <a:solidFill>
            <a:srgbClr val="CFE0F8">
              <a:alpha val="92000"/>
            </a:srgbClr>
          </a:solidFill>
          <a:ln w="12700">
            <a:solidFill>
              <a:srgbClr val="CFE0F8">
                <a:alpha val="0"/>
              </a:srgbClr>
            </a:solidFill>
            <a:prstDash val="solid"/>
          </a:ln>
        </p:spPr>
      </p:sp>
      <p:sp>
        <p:nvSpPr>
          <p:cNvPr id="43" name="Shape 41"/>
          <p:cNvSpPr/>
          <p:nvPr/>
        </p:nvSpPr>
        <p:spPr>
          <a:xfrm>
            <a:off x="9957816" y="749808"/>
            <a:ext cx="22860" cy="22860"/>
          </a:xfrm>
          <a:prstGeom prst="ellipse">
            <a:avLst/>
          </a:prstGeom>
          <a:solidFill>
            <a:srgbClr val="CFE0F8">
              <a:alpha val="92000"/>
            </a:srgbClr>
          </a:solidFill>
          <a:ln w="12700">
            <a:solidFill>
              <a:srgbClr val="CFE0F8">
                <a:alpha val="0"/>
              </a:srgbClr>
            </a:solidFill>
            <a:prstDash val="solid"/>
          </a:ln>
        </p:spPr>
      </p:sp>
      <p:sp>
        <p:nvSpPr>
          <p:cNvPr id="44" name="Shape 42"/>
          <p:cNvSpPr/>
          <p:nvPr/>
        </p:nvSpPr>
        <p:spPr>
          <a:xfrm>
            <a:off x="10158984" y="749808"/>
            <a:ext cx="22860" cy="22860"/>
          </a:xfrm>
          <a:prstGeom prst="ellipse">
            <a:avLst/>
          </a:prstGeom>
          <a:solidFill>
            <a:srgbClr val="CFE0F8">
              <a:alpha val="92000"/>
            </a:srgbClr>
          </a:solidFill>
          <a:ln w="12700">
            <a:solidFill>
              <a:srgbClr val="CFE0F8">
                <a:alpha val="0"/>
              </a:srgbClr>
            </a:solidFill>
            <a:prstDash val="solid"/>
          </a:ln>
        </p:spPr>
      </p:sp>
      <p:sp>
        <p:nvSpPr>
          <p:cNvPr id="45" name="Shape 43"/>
          <p:cNvSpPr/>
          <p:nvPr/>
        </p:nvSpPr>
        <p:spPr>
          <a:xfrm>
            <a:off x="10360152" y="749808"/>
            <a:ext cx="22860" cy="22860"/>
          </a:xfrm>
          <a:prstGeom prst="ellipse">
            <a:avLst/>
          </a:prstGeom>
          <a:solidFill>
            <a:srgbClr val="CFE0F8">
              <a:alpha val="92000"/>
            </a:srgbClr>
          </a:solidFill>
          <a:ln w="12700">
            <a:solidFill>
              <a:srgbClr val="CFE0F8">
                <a:alpha val="0"/>
              </a:srgbClr>
            </a:solidFill>
            <a:prstDash val="solid"/>
          </a:ln>
        </p:spPr>
      </p:sp>
      <p:sp>
        <p:nvSpPr>
          <p:cNvPr id="46" name="Shape 44"/>
          <p:cNvSpPr/>
          <p:nvPr/>
        </p:nvSpPr>
        <p:spPr>
          <a:xfrm>
            <a:off x="10561320" y="749808"/>
            <a:ext cx="22860" cy="22860"/>
          </a:xfrm>
          <a:prstGeom prst="ellipse">
            <a:avLst/>
          </a:prstGeom>
          <a:solidFill>
            <a:srgbClr val="CFE0F8">
              <a:alpha val="92000"/>
            </a:srgbClr>
          </a:solidFill>
          <a:ln w="12700">
            <a:solidFill>
              <a:srgbClr val="CFE0F8">
                <a:alpha val="0"/>
              </a:srgbClr>
            </a:solidFill>
            <a:prstDash val="solid"/>
          </a:ln>
        </p:spPr>
      </p:sp>
      <p:sp>
        <p:nvSpPr>
          <p:cNvPr id="47" name="Shape 45"/>
          <p:cNvSpPr/>
          <p:nvPr/>
        </p:nvSpPr>
        <p:spPr>
          <a:xfrm>
            <a:off x="10762488" y="749808"/>
            <a:ext cx="22860" cy="22860"/>
          </a:xfrm>
          <a:prstGeom prst="ellipse">
            <a:avLst/>
          </a:prstGeom>
          <a:solidFill>
            <a:srgbClr val="CFE0F8">
              <a:alpha val="92000"/>
            </a:srgbClr>
          </a:solidFill>
          <a:ln w="12700">
            <a:solidFill>
              <a:srgbClr val="CFE0F8">
                <a:alpha val="0"/>
              </a:srgbClr>
            </a:solidFill>
            <a:prstDash val="solid"/>
          </a:ln>
        </p:spPr>
      </p:sp>
      <p:sp>
        <p:nvSpPr>
          <p:cNvPr id="48" name="Shape 46"/>
          <p:cNvSpPr/>
          <p:nvPr/>
        </p:nvSpPr>
        <p:spPr>
          <a:xfrm>
            <a:off x="10963656" y="749808"/>
            <a:ext cx="22860" cy="22860"/>
          </a:xfrm>
          <a:prstGeom prst="ellipse">
            <a:avLst/>
          </a:prstGeom>
          <a:solidFill>
            <a:srgbClr val="CFE0F8">
              <a:alpha val="92000"/>
            </a:srgbClr>
          </a:solidFill>
          <a:ln w="12700">
            <a:solidFill>
              <a:srgbClr val="CFE0F8">
                <a:alpha val="0"/>
              </a:srgbClr>
            </a:solidFill>
            <a:prstDash val="solid"/>
          </a:ln>
        </p:spPr>
      </p:sp>
      <p:sp>
        <p:nvSpPr>
          <p:cNvPr id="49" name="Shape 47"/>
          <p:cNvSpPr/>
          <p:nvPr/>
        </p:nvSpPr>
        <p:spPr>
          <a:xfrm>
            <a:off x="11164824" y="749808"/>
            <a:ext cx="22860" cy="22860"/>
          </a:xfrm>
          <a:prstGeom prst="ellipse">
            <a:avLst/>
          </a:prstGeom>
          <a:solidFill>
            <a:srgbClr val="CFE0F8">
              <a:alpha val="92000"/>
            </a:srgbClr>
          </a:solidFill>
          <a:ln w="12700">
            <a:solidFill>
              <a:srgbClr val="CFE0F8">
                <a:alpha val="0"/>
              </a:srgbClr>
            </a:solidFill>
            <a:prstDash val="solid"/>
          </a:ln>
        </p:spPr>
      </p:sp>
      <p:sp>
        <p:nvSpPr>
          <p:cNvPr id="50" name="Shape 48"/>
          <p:cNvSpPr/>
          <p:nvPr/>
        </p:nvSpPr>
        <p:spPr>
          <a:xfrm>
            <a:off x="11365992" y="749808"/>
            <a:ext cx="22860" cy="22860"/>
          </a:xfrm>
          <a:prstGeom prst="ellipse">
            <a:avLst/>
          </a:prstGeom>
          <a:solidFill>
            <a:srgbClr val="CFE0F8">
              <a:alpha val="92000"/>
            </a:srgbClr>
          </a:solidFill>
          <a:ln w="12700">
            <a:solidFill>
              <a:srgbClr val="CFE0F8">
                <a:alpha val="0"/>
              </a:srgbClr>
            </a:solidFill>
            <a:prstDash val="solid"/>
          </a:ln>
        </p:spPr>
      </p:sp>
      <p:sp>
        <p:nvSpPr>
          <p:cNvPr id="51" name="Shape 49"/>
          <p:cNvSpPr/>
          <p:nvPr/>
        </p:nvSpPr>
        <p:spPr>
          <a:xfrm>
            <a:off x="11567160" y="749808"/>
            <a:ext cx="22860" cy="22860"/>
          </a:xfrm>
          <a:prstGeom prst="ellipse">
            <a:avLst/>
          </a:prstGeom>
          <a:solidFill>
            <a:srgbClr val="CFE0F8">
              <a:alpha val="92000"/>
            </a:srgbClr>
          </a:solidFill>
          <a:ln w="12700">
            <a:solidFill>
              <a:srgbClr val="CFE0F8">
                <a:alpha val="0"/>
              </a:srgbClr>
            </a:solidFill>
            <a:prstDash val="solid"/>
          </a:ln>
        </p:spPr>
      </p:sp>
      <p:sp>
        <p:nvSpPr>
          <p:cNvPr id="52" name="Shape 50"/>
          <p:cNvSpPr/>
          <p:nvPr/>
        </p:nvSpPr>
        <p:spPr>
          <a:xfrm>
            <a:off x="11768328" y="749808"/>
            <a:ext cx="22860" cy="22860"/>
          </a:xfrm>
          <a:prstGeom prst="ellipse">
            <a:avLst/>
          </a:prstGeom>
          <a:solidFill>
            <a:srgbClr val="CFE0F8">
              <a:alpha val="92000"/>
            </a:srgbClr>
          </a:solidFill>
          <a:ln w="12700">
            <a:solidFill>
              <a:srgbClr val="CFE0F8">
                <a:alpha val="0"/>
              </a:srgbClr>
            </a:solidFill>
            <a:prstDash val="solid"/>
          </a:ln>
        </p:spPr>
      </p:sp>
      <p:sp>
        <p:nvSpPr>
          <p:cNvPr id="53" name="Shape 51"/>
          <p:cNvSpPr/>
          <p:nvPr/>
        </p:nvSpPr>
        <p:spPr>
          <a:xfrm>
            <a:off x="11969496" y="749808"/>
            <a:ext cx="22860" cy="22860"/>
          </a:xfrm>
          <a:prstGeom prst="ellipse">
            <a:avLst/>
          </a:prstGeom>
          <a:solidFill>
            <a:srgbClr val="CFE0F8">
              <a:alpha val="92000"/>
            </a:srgbClr>
          </a:solidFill>
          <a:ln w="12700">
            <a:solidFill>
              <a:srgbClr val="CFE0F8">
                <a:alpha val="0"/>
              </a:srgbClr>
            </a:solidFill>
            <a:prstDash val="solid"/>
          </a:ln>
        </p:spPr>
      </p:sp>
      <p:sp>
        <p:nvSpPr>
          <p:cNvPr id="54" name="Shape 52"/>
          <p:cNvSpPr/>
          <p:nvPr/>
        </p:nvSpPr>
        <p:spPr>
          <a:xfrm>
            <a:off x="9555480" y="932688"/>
            <a:ext cx="22860" cy="22860"/>
          </a:xfrm>
          <a:prstGeom prst="ellipse">
            <a:avLst/>
          </a:prstGeom>
          <a:solidFill>
            <a:srgbClr val="CFE0F8">
              <a:alpha val="92000"/>
            </a:srgbClr>
          </a:solidFill>
          <a:ln w="12700">
            <a:solidFill>
              <a:srgbClr val="CFE0F8">
                <a:alpha val="0"/>
              </a:srgbClr>
            </a:solidFill>
            <a:prstDash val="solid"/>
          </a:ln>
        </p:spPr>
      </p:sp>
      <p:sp>
        <p:nvSpPr>
          <p:cNvPr id="55" name="Shape 53"/>
          <p:cNvSpPr/>
          <p:nvPr/>
        </p:nvSpPr>
        <p:spPr>
          <a:xfrm>
            <a:off x="9756648" y="932688"/>
            <a:ext cx="22860" cy="22860"/>
          </a:xfrm>
          <a:prstGeom prst="ellipse">
            <a:avLst/>
          </a:prstGeom>
          <a:solidFill>
            <a:srgbClr val="CFE0F8">
              <a:alpha val="92000"/>
            </a:srgbClr>
          </a:solidFill>
          <a:ln w="12700">
            <a:solidFill>
              <a:srgbClr val="CFE0F8">
                <a:alpha val="0"/>
              </a:srgbClr>
            </a:solidFill>
            <a:prstDash val="solid"/>
          </a:ln>
        </p:spPr>
      </p:sp>
      <p:sp>
        <p:nvSpPr>
          <p:cNvPr id="56" name="Shape 54"/>
          <p:cNvSpPr/>
          <p:nvPr/>
        </p:nvSpPr>
        <p:spPr>
          <a:xfrm>
            <a:off x="9957816" y="932688"/>
            <a:ext cx="22860" cy="22860"/>
          </a:xfrm>
          <a:prstGeom prst="ellipse">
            <a:avLst/>
          </a:prstGeom>
          <a:solidFill>
            <a:srgbClr val="CFE0F8">
              <a:alpha val="92000"/>
            </a:srgbClr>
          </a:solidFill>
          <a:ln w="12700">
            <a:solidFill>
              <a:srgbClr val="CFE0F8">
                <a:alpha val="0"/>
              </a:srgbClr>
            </a:solidFill>
            <a:prstDash val="solid"/>
          </a:ln>
        </p:spPr>
      </p:sp>
      <p:sp>
        <p:nvSpPr>
          <p:cNvPr id="57" name="Shape 55"/>
          <p:cNvSpPr/>
          <p:nvPr/>
        </p:nvSpPr>
        <p:spPr>
          <a:xfrm>
            <a:off x="10158984" y="932688"/>
            <a:ext cx="22860" cy="22860"/>
          </a:xfrm>
          <a:prstGeom prst="ellipse">
            <a:avLst/>
          </a:prstGeom>
          <a:solidFill>
            <a:srgbClr val="CFE0F8">
              <a:alpha val="92000"/>
            </a:srgbClr>
          </a:solidFill>
          <a:ln w="12700">
            <a:solidFill>
              <a:srgbClr val="CFE0F8">
                <a:alpha val="0"/>
              </a:srgbClr>
            </a:solidFill>
            <a:prstDash val="solid"/>
          </a:ln>
        </p:spPr>
      </p:sp>
      <p:sp>
        <p:nvSpPr>
          <p:cNvPr id="58" name="Shape 56"/>
          <p:cNvSpPr/>
          <p:nvPr/>
        </p:nvSpPr>
        <p:spPr>
          <a:xfrm>
            <a:off x="10360152" y="932688"/>
            <a:ext cx="22860" cy="22860"/>
          </a:xfrm>
          <a:prstGeom prst="ellipse">
            <a:avLst/>
          </a:prstGeom>
          <a:solidFill>
            <a:srgbClr val="CFE0F8">
              <a:alpha val="92000"/>
            </a:srgbClr>
          </a:solidFill>
          <a:ln w="12700">
            <a:solidFill>
              <a:srgbClr val="CFE0F8">
                <a:alpha val="0"/>
              </a:srgbClr>
            </a:solidFill>
            <a:prstDash val="solid"/>
          </a:ln>
        </p:spPr>
      </p:sp>
      <p:sp>
        <p:nvSpPr>
          <p:cNvPr id="59" name="Shape 57"/>
          <p:cNvSpPr/>
          <p:nvPr/>
        </p:nvSpPr>
        <p:spPr>
          <a:xfrm>
            <a:off x="10561320" y="932688"/>
            <a:ext cx="22860" cy="22860"/>
          </a:xfrm>
          <a:prstGeom prst="ellipse">
            <a:avLst/>
          </a:prstGeom>
          <a:solidFill>
            <a:srgbClr val="CFE0F8">
              <a:alpha val="92000"/>
            </a:srgbClr>
          </a:solidFill>
          <a:ln w="12700">
            <a:solidFill>
              <a:srgbClr val="CFE0F8">
                <a:alpha val="0"/>
              </a:srgbClr>
            </a:solidFill>
            <a:prstDash val="solid"/>
          </a:ln>
        </p:spPr>
      </p:sp>
      <p:sp>
        <p:nvSpPr>
          <p:cNvPr id="60" name="Shape 58"/>
          <p:cNvSpPr/>
          <p:nvPr/>
        </p:nvSpPr>
        <p:spPr>
          <a:xfrm>
            <a:off x="10762488" y="932688"/>
            <a:ext cx="22860" cy="22860"/>
          </a:xfrm>
          <a:prstGeom prst="ellipse">
            <a:avLst/>
          </a:prstGeom>
          <a:solidFill>
            <a:srgbClr val="CFE0F8">
              <a:alpha val="92000"/>
            </a:srgbClr>
          </a:solidFill>
          <a:ln w="12700">
            <a:solidFill>
              <a:srgbClr val="CFE0F8">
                <a:alpha val="0"/>
              </a:srgbClr>
            </a:solidFill>
            <a:prstDash val="solid"/>
          </a:ln>
        </p:spPr>
      </p:sp>
      <p:sp>
        <p:nvSpPr>
          <p:cNvPr id="61" name="Shape 59"/>
          <p:cNvSpPr/>
          <p:nvPr/>
        </p:nvSpPr>
        <p:spPr>
          <a:xfrm>
            <a:off x="10963656" y="932688"/>
            <a:ext cx="22860" cy="22860"/>
          </a:xfrm>
          <a:prstGeom prst="ellipse">
            <a:avLst/>
          </a:prstGeom>
          <a:solidFill>
            <a:srgbClr val="CFE0F8">
              <a:alpha val="92000"/>
            </a:srgbClr>
          </a:solidFill>
          <a:ln w="12700">
            <a:solidFill>
              <a:srgbClr val="CFE0F8">
                <a:alpha val="0"/>
              </a:srgbClr>
            </a:solidFill>
            <a:prstDash val="solid"/>
          </a:ln>
        </p:spPr>
      </p:sp>
      <p:sp>
        <p:nvSpPr>
          <p:cNvPr id="62" name="Shape 60"/>
          <p:cNvSpPr/>
          <p:nvPr/>
        </p:nvSpPr>
        <p:spPr>
          <a:xfrm>
            <a:off x="11164824" y="932688"/>
            <a:ext cx="22860" cy="22860"/>
          </a:xfrm>
          <a:prstGeom prst="ellipse">
            <a:avLst/>
          </a:prstGeom>
          <a:solidFill>
            <a:srgbClr val="CFE0F8">
              <a:alpha val="92000"/>
            </a:srgbClr>
          </a:solidFill>
          <a:ln w="12700">
            <a:solidFill>
              <a:srgbClr val="CFE0F8">
                <a:alpha val="0"/>
              </a:srgbClr>
            </a:solidFill>
            <a:prstDash val="solid"/>
          </a:ln>
        </p:spPr>
      </p:sp>
      <p:sp>
        <p:nvSpPr>
          <p:cNvPr id="63" name="Shape 61"/>
          <p:cNvSpPr/>
          <p:nvPr/>
        </p:nvSpPr>
        <p:spPr>
          <a:xfrm>
            <a:off x="11365992" y="932688"/>
            <a:ext cx="22860" cy="22860"/>
          </a:xfrm>
          <a:prstGeom prst="ellipse">
            <a:avLst/>
          </a:prstGeom>
          <a:solidFill>
            <a:srgbClr val="CFE0F8">
              <a:alpha val="92000"/>
            </a:srgbClr>
          </a:solidFill>
          <a:ln w="12700">
            <a:solidFill>
              <a:srgbClr val="CFE0F8">
                <a:alpha val="0"/>
              </a:srgbClr>
            </a:solidFill>
            <a:prstDash val="solid"/>
          </a:ln>
        </p:spPr>
      </p:sp>
      <p:sp>
        <p:nvSpPr>
          <p:cNvPr id="64" name="Shape 62"/>
          <p:cNvSpPr/>
          <p:nvPr/>
        </p:nvSpPr>
        <p:spPr>
          <a:xfrm>
            <a:off x="11567160" y="932688"/>
            <a:ext cx="22860" cy="22860"/>
          </a:xfrm>
          <a:prstGeom prst="ellipse">
            <a:avLst/>
          </a:prstGeom>
          <a:solidFill>
            <a:srgbClr val="CFE0F8">
              <a:alpha val="92000"/>
            </a:srgbClr>
          </a:solidFill>
          <a:ln w="12700">
            <a:solidFill>
              <a:srgbClr val="CFE0F8">
                <a:alpha val="0"/>
              </a:srgbClr>
            </a:solidFill>
            <a:prstDash val="solid"/>
          </a:ln>
        </p:spPr>
      </p:sp>
      <p:sp>
        <p:nvSpPr>
          <p:cNvPr id="65" name="Shape 63"/>
          <p:cNvSpPr/>
          <p:nvPr/>
        </p:nvSpPr>
        <p:spPr>
          <a:xfrm>
            <a:off x="11768328" y="932688"/>
            <a:ext cx="22860" cy="22860"/>
          </a:xfrm>
          <a:prstGeom prst="ellipse">
            <a:avLst/>
          </a:prstGeom>
          <a:solidFill>
            <a:srgbClr val="CFE0F8">
              <a:alpha val="92000"/>
            </a:srgbClr>
          </a:solidFill>
          <a:ln w="12700">
            <a:solidFill>
              <a:srgbClr val="CFE0F8">
                <a:alpha val="0"/>
              </a:srgbClr>
            </a:solidFill>
            <a:prstDash val="solid"/>
          </a:ln>
        </p:spPr>
      </p:sp>
      <p:sp>
        <p:nvSpPr>
          <p:cNvPr id="66" name="Shape 64"/>
          <p:cNvSpPr/>
          <p:nvPr/>
        </p:nvSpPr>
        <p:spPr>
          <a:xfrm>
            <a:off x="11969496" y="932688"/>
            <a:ext cx="22860" cy="22860"/>
          </a:xfrm>
          <a:prstGeom prst="ellipse">
            <a:avLst/>
          </a:prstGeom>
          <a:solidFill>
            <a:srgbClr val="CFE0F8">
              <a:alpha val="92000"/>
            </a:srgbClr>
          </a:solidFill>
          <a:ln w="12700">
            <a:solidFill>
              <a:srgbClr val="CFE0F8">
                <a:alpha val="0"/>
              </a:srgbClr>
            </a:solidFill>
            <a:prstDash val="solid"/>
          </a:ln>
        </p:spPr>
      </p:sp>
      <p:sp>
        <p:nvSpPr>
          <p:cNvPr id="67" name="Shape 65"/>
          <p:cNvSpPr/>
          <p:nvPr/>
        </p:nvSpPr>
        <p:spPr>
          <a:xfrm>
            <a:off x="9555480" y="1115568"/>
            <a:ext cx="22860" cy="22860"/>
          </a:xfrm>
          <a:prstGeom prst="ellipse">
            <a:avLst/>
          </a:prstGeom>
          <a:solidFill>
            <a:srgbClr val="CFE0F8">
              <a:alpha val="92000"/>
            </a:srgbClr>
          </a:solidFill>
          <a:ln w="12700">
            <a:solidFill>
              <a:srgbClr val="CFE0F8">
                <a:alpha val="0"/>
              </a:srgbClr>
            </a:solidFill>
            <a:prstDash val="solid"/>
          </a:ln>
        </p:spPr>
      </p:sp>
      <p:sp>
        <p:nvSpPr>
          <p:cNvPr id="68" name="Shape 66"/>
          <p:cNvSpPr/>
          <p:nvPr/>
        </p:nvSpPr>
        <p:spPr>
          <a:xfrm>
            <a:off x="9756648" y="1115568"/>
            <a:ext cx="22860" cy="22860"/>
          </a:xfrm>
          <a:prstGeom prst="ellipse">
            <a:avLst/>
          </a:prstGeom>
          <a:solidFill>
            <a:srgbClr val="CFE0F8">
              <a:alpha val="92000"/>
            </a:srgbClr>
          </a:solidFill>
          <a:ln w="12700">
            <a:solidFill>
              <a:srgbClr val="CFE0F8">
                <a:alpha val="0"/>
              </a:srgbClr>
            </a:solidFill>
            <a:prstDash val="solid"/>
          </a:ln>
        </p:spPr>
      </p:sp>
      <p:sp>
        <p:nvSpPr>
          <p:cNvPr id="69" name="Shape 67"/>
          <p:cNvSpPr/>
          <p:nvPr/>
        </p:nvSpPr>
        <p:spPr>
          <a:xfrm>
            <a:off x="9957816" y="1115568"/>
            <a:ext cx="22860" cy="22860"/>
          </a:xfrm>
          <a:prstGeom prst="ellipse">
            <a:avLst/>
          </a:prstGeom>
          <a:solidFill>
            <a:srgbClr val="CFE0F8">
              <a:alpha val="92000"/>
            </a:srgbClr>
          </a:solidFill>
          <a:ln w="12700">
            <a:solidFill>
              <a:srgbClr val="CFE0F8">
                <a:alpha val="0"/>
              </a:srgbClr>
            </a:solidFill>
            <a:prstDash val="solid"/>
          </a:ln>
        </p:spPr>
      </p:sp>
      <p:sp>
        <p:nvSpPr>
          <p:cNvPr id="70" name="Shape 68"/>
          <p:cNvSpPr/>
          <p:nvPr/>
        </p:nvSpPr>
        <p:spPr>
          <a:xfrm>
            <a:off x="10158984" y="1115568"/>
            <a:ext cx="22860" cy="22860"/>
          </a:xfrm>
          <a:prstGeom prst="ellipse">
            <a:avLst/>
          </a:prstGeom>
          <a:solidFill>
            <a:srgbClr val="CFE0F8">
              <a:alpha val="92000"/>
            </a:srgbClr>
          </a:solidFill>
          <a:ln w="12700">
            <a:solidFill>
              <a:srgbClr val="CFE0F8">
                <a:alpha val="0"/>
              </a:srgbClr>
            </a:solidFill>
            <a:prstDash val="solid"/>
          </a:ln>
        </p:spPr>
      </p:sp>
      <p:sp>
        <p:nvSpPr>
          <p:cNvPr id="71" name="Shape 69"/>
          <p:cNvSpPr/>
          <p:nvPr/>
        </p:nvSpPr>
        <p:spPr>
          <a:xfrm>
            <a:off x="10360152" y="1115568"/>
            <a:ext cx="22860" cy="22860"/>
          </a:xfrm>
          <a:prstGeom prst="ellipse">
            <a:avLst/>
          </a:prstGeom>
          <a:solidFill>
            <a:srgbClr val="CFE0F8">
              <a:alpha val="92000"/>
            </a:srgbClr>
          </a:solidFill>
          <a:ln w="12700">
            <a:solidFill>
              <a:srgbClr val="CFE0F8">
                <a:alpha val="0"/>
              </a:srgbClr>
            </a:solidFill>
            <a:prstDash val="solid"/>
          </a:ln>
        </p:spPr>
      </p:sp>
      <p:sp>
        <p:nvSpPr>
          <p:cNvPr id="72" name="Shape 70"/>
          <p:cNvSpPr/>
          <p:nvPr/>
        </p:nvSpPr>
        <p:spPr>
          <a:xfrm>
            <a:off x="10561320" y="1115568"/>
            <a:ext cx="22860" cy="22860"/>
          </a:xfrm>
          <a:prstGeom prst="ellipse">
            <a:avLst/>
          </a:prstGeom>
          <a:solidFill>
            <a:srgbClr val="CFE0F8">
              <a:alpha val="92000"/>
            </a:srgbClr>
          </a:solidFill>
          <a:ln w="12700">
            <a:solidFill>
              <a:srgbClr val="CFE0F8">
                <a:alpha val="0"/>
              </a:srgbClr>
            </a:solidFill>
            <a:prstDash val="solid"/>
          </a:ln>
        </p:spPr>
      </p:sp>
      <p:sp>
        <p:nvSpPr>
          <p:cNvPr id="73" name="Shape 71"/>
          <p:cNvSpPr/>
          <p:nvPr/>
        </p:nvSpPr>
        <p:spPr>
          <a:xfrm>
            <a:off x="10762488" y="1115568"/>
            <a:ext cx="22860" cy="22860"/>
          </a:xfrm>
          <a:prstGeom prst="ellipse">
            <a:avLst/>
          </a:prstGeom>
          <a:solidFill>
            <a:srgbClr val="CFE0F8">
              <a:alpha val="92000"/>
            </a:srgbClr>
          </a:solidFill>
          <a:ln w="12700">
            <a:solidFill>
              <a:srgbClr val="CFE0F8">
                <a:alpha val="0"/>
              </a:srgbClr>
            </a:solidFill>
            <a:prstDash val="solid"/>
          </a:ln>
        </p:spPr>
      </p:sp>
      <p:sp>
        <p:nvSpPr>
          <p:cNvPr id="74" name="Shape 72"/>
          <p:cNvSpPr/>
          <p:nvPr/>
        </p:nvSpPr>
        <p:spPr>
          <a:xfrm>
            <a:off x="10963656" y="1115568"/>
            <a:ext cx="22860" cy="22860"/>
          </a:xfrm>
          <a:prstGeom prst="ellipse">
            <a:avLst/>
          </a:prstGeom>
          <a:solidFill>
            <a:srgbClr val="CFE0F8">
              <a:alpha val="92000"/>
            </a:srgbClr>
          </a:solidFill>
          <a:ln w="12700">
            <a:solidFill>
              <a:srgbClr val="CFE0F8">
                <a:alpha val="0"/>
              </a:srgbClr>
            </a:solidFill>
            <a:prstDash val="solid"/>
          </a:ln>
        </p:spPr>
      </p:sp>
      <p:sp>
        <p:nvSpPr>
          <p:cNvPr id="75" name="Shape 73"/>
          <p:cNvSpPr/>
          <p:nvPr/>
        </p:nvSpPr>
        <p:spPr>
          <a:xfrm>
            <a:off x="11164824" y="1115568"/>
            <a:ext cx="22860" cy="22860"/>
          </a:xfrm>
          <a:prstGeom prst="ellipse">
            <a:avLst/>
          </a:prstGeom>
          <a:solidFill>
            <a:srgbClr val="CFE0F8">
              <a:alpha val="92000"/>
            </a:srgbClr>
          </a:solidFill>
          <a:ln w="12700">
            <a:solidFill>
              <a:srgbClr val="CFE0F8">
                <a:alpha val="0"/>
              </a:srgbClr>
            </a:solidFill>
            <a:prstDash val="solid"/>
          </a:ln>
        </p:spPr>
      </p:sp>
      <p:sp>
        <p:nvSpPr>
          <p:cNvPr id="76" name="Shape 74"/>
          <p:cNvSpPr/>
          <p:nvPr/>
        </p:nvSpPr>
        <p:spPr>
          <a:xfrm>
            <a:off x="11365992" y="1115568"/>
            <a:ext cx="22860" cy="22860"/>
          </a:xfrm>
          <a:prstGeom prst="ellipse">
            <a:avLst/>
          </a:prstGeom>
          <a:solidFill>
            <a:srgbClr val="CFE0F8">
              <a:alpha val="92000"/>
            </a:srgbClr>
          </a:solidFill>
          <a:ln w="12700">
            <a:solidFill>
              <a:srgbClr val="CFE0F8">
                <a:alpha val="0"/>
              </a:srgbClr>
            </a:solidFill>
            <a:prstDash val="solid"/>
          </a:ln>
        </p:spPr>
      </p:sp>
      <p:sp>
        <p:nvSpPr>
          <p:cNvPr id="77" name="Shape 75"/>
          <p:cNvSpPr/>
          <p:nvPr/>
        </p:nvSpPr>
        <p:spPr>
          <a:xfrm>
            <a:off x="11567160" y="1115568"/>
            <a:ext cx="22860" cy="22860"/>
          </a:xfrm>
          <a:prstGeom prst="ellipse">
            <a:avLst/>
          </a:prstGeom>
          <a:solidFill>
            <a:srgbClr val="CFE0F8">
              <a:alpha val="92000"/>
            </a:srgbClr>
          </a:solidFill>
          <a:ln w="12700">
            <a:solidFill>
              <a:srgbClr val="CFE0F8">
                <a:alpha val="0"/>
              </a:srgbClr>
            </a:solidFill>
            <a:prstDash val="solid"/>
          </a:ln>
        </p:spPr>
      </p:sp>
      <p:sp>
        <p:nvSpPr>
          <p:cNvPr id="78" name="Shape 76"/>
          <p:cNvSpPr/>
          <p:nvPr/>
        </p:nvSpPr>
        <p:spPr>
          <a:xfrm>
            <a:off x="11768328" y="1115568"/>
            <a:ext cx="22860" cy="22860"/>
          </a:xfrm>
          <a:prstGeom prst="ellipse">
            <a:avLst/>
          </a:prstGeom>
          <a:solidFill>
            <a:srgbClr val="CFE0F8">
              <a:alpha val="92000"/>
            </a:srgbClr>
          </a:solidFill>
          <a:ln w="12700">
            <a:solidFill>
              <a:srgbClr val="CFE0F8">
                <a:alpha val="0"/>
              </a:srgbClr>
            </a:solidFill>
            <a:prstDash val="solid"/>
          </a:ln>
        </p:spPr>
      </p:sp>
      <p:sp>
        <p:nvSpPr>
          <p:cNvPr id="79" name="Shape 77"/>
          <p:cNvSpPr/>
          <p:nvPr/>
        </p:nvSpPr>
        <p:spPr>
          <a:xfrm>
            <a:off x="11969496" y="1115568"/>
            <a:ext cx="22860" cy="22860"/>
          </a:xfrm>
          <a:prstGeom prst="ellipse">
            <a:avLst/>
          </a:prstGeom>
          <a:solidFill>
            <a:srgbClr val="CFE0F8">
              <a:alpha val="92000"/>
            </a:srgbClr>
          </a:solidFill>
          <a:ln w="12700">
            <a:solidFill>
              <a:srgbClr val="CFE0F8">
                <a:alpha val="0"/>
              </a:srgbClr>
            </a:solidFill>
            <a:prstDash val="solid"/>
          </a:ln>
        </p:spPr>
      </p:sp>
      <p:sp>
        <p:nvSpPr>
          <p:cNvPr id="80" name="Shape 78"/>
          <p:cNvSpPr/>
          <p:nvPr/>
        </p:nvSpPr>
        <p:spPr>
          <a:xfrm>
            <a:off x="9555480" y="1298448"/>
            <a:ext cx="22860" cy="22860"/>
          </a:xfrm>
          <a:prstGeom prst="ellipse">
            <a:avLst/>
          </a:prstGeom>
          <a:solidFill>
            <a:srgbClr val="CFE0F8">
              <a:alpha val="92000"/>
            </a:srgbClr>
          </a:solidFill>
          <a:ln w="12700">
            <a:solidFill>
              <a:srgbClr val="CFE0F8">
                <a:alpha val="0"/>
              </a:srgbClr>
            </a:solidFill>
            <a:prstDash val="solid"/>
          </a:ln>
        </p:spPr>
      </p:sp>
      <p:sp>
        <p:nvSpPr>
          <p:cNvPr id="81" name="Shape 79"/>
          <p:cNvSpPr/>
          <p:nvPr/>
        </p:nvSpPr>
        <p:spPr>
          <a:xfrm>
            <a:off x="9756648" y="1298448"/>
            <a:ext cx="22860" cy="22860"/>
          </a:xfrm>
          <a:prstGeom prst="ellipse">
            <a:avLst/>
          </a:prstGeom>
          <a:solidFill>
            <a:srgbClr val="CFE0F8">
              <a:alpha val="92000"/>
            </a:srgbClr>
          </a:solidFill>
          <a:ln w="12700">
            <a:solidFill>
              <a:srgbClr val="CFE0F8">
                <a:alpha val="0"/>
              </a:srgbClr>
            </a:solidFill>
            <a:prstDash val="solid"/>
          </a:ln>
        </p:spPr>
      </p:sp>
      <p:sp>
        <p:nvSpPr>
          <p:cNvPr id="82" name="Shape 80"/>
          <p:cNvSpPr/>
          <p:nvPr/>
        </p:nvSpPr>
        <p:spPr>
          <a:xfrm>
            <a:off x="9957816" y="1298448"/>
            <a:ext cx="22860" cy="22860"/>
          </a:xfrm>
          <a:prstGeom prst="ellipse">
            <a:avLst/>
          </a:prstGeom>
          <a:solidFill>
            <a:srgbClr val="CFE0F8">
              <a:alpha val="92000"/>
            </a:srgbClr>
          </a:solidFill>
          <a:ln w="12700">
            <a:solidFill>
              <a:srgbClr val="CFE0F8">
                <a:alpha val="0"/>
              </a:srgbClr>
            </a:solidFill>
            <a:prstDash val="solid"/>
          </a:ln>
        </p:spPr>
      </p:sp>
      <p:sp>
        <p:nvSpPr>
          <p:cNvPr id="83" name="Shape 81"/>
          <p:cNvSpPr/>
          <p:nvPr/>
        </p:nvSpPr>
        <p:spPr>
          <a:xfrm>
            <a:off x="10158984" y="1298448"/>
            <a:ext cx="22860" cy="22860"/>
          </a:xfrm>
          <a:prstGeom prst="ellipse">
            <a:avLst/>
          </a:prstGeom>
          <a:solidFill>
            <a:srgbClr val="CFE0F8">
              <a:alpha val="92000"/>
            </a:srgbClr>
          </a:solidFill>
          <a:ln w="12700">
            <a:solidFill>
              <a:srgbClr val="CFE0F8">
                <a:alpha val="0"/>
              </a:srgbClr>
            </a:solidFill>
            <a:prstDash val="solid"/>
          </a:ln>
        </p:spPr>
      </p:sp>
      <p:sp>
        <p:nvSpPr>
          <p:cNvPr id="84" name="Shape 82"/>
          <p:cNvSpPr/>
          <p:nvPr/>
        </p:nvSpPr>
        <p:spPr>
          <a:xfrm>
            <a:off x="10360152" y="1298448"/>
            <a:ext cx="22860" cy="22860"/>
          </a:xfrm>
          <a:prstGeom prst="ellipse">
            <a:avLst/>
          </a:prstGeom>
          <a:solidFill>
            <a:srgbClr val="CFE0F8">
              <a:alpha val="92000"/>
            </a:srgbClr>
          </a:solidFill>
          <a:ln w="12700">
            <a:solidFill>
              <a:srgbClr val="CFE0F8">
                <a:alpha val="0"/>
              </a:srgbClr>
            </a:solidFill>
            <a:prstDash val="solid"/>
          </a:ln>
        </p:spPr>
      </p:sp>
      <p:sp>
        <p:nvSpPr>
          <p:cNvPr id="85" name="Shape 83"/>
          <p:cNvSpPr/>
          <p:nvPr/>
        </p:nvSpPr>
        <p:spPr>
          <a:xfrm>
            <a:off x="10561320" y="1298448"/>
            <a:ext cx="22860" cy="22860"/>
          </a:xfrm>
          <a:prstGeom prst="ellipse">
            <a:avLst/>
          </a:prstGeom>
          <a:solidFill>
            <a:srgbClr val="CFE0F8">
              <a:alpha val="92000"/>
            </a:srgbClr>
          </a:solidFill>
          <a:ln w="12700">
            <a:solidFill>
              <a:srgbClr val="CFE0F8">
                <a:alpha val="0"/>
              </a:srgbClr>
            </a:solidFill>
            <a:prstDash val="solid"/>
          </a:ln>
        </p:spPr>
      </p:sp>
      <p:sp>
        <p:nvSpPr>
          <p:cNvPr id="86" name="Shape 84"/>
          <p:cNvSpPr/>
          <p:nvPr/>
        </p:nvSpPr>
        <p:spPr>
          <a:xfrm>
            <a:off x="10762488" y="1298448"/>
            <a:ext cx="22860" cy="22860"/>
          </a:xfrm>
          <a:prstGeom prst="ellipse">
            <a:avLst/>
          </a:prstGeom>
          <a:solidFill>
            <a:srgbClr val="CFE0F8">
              <a:alpha val="92000"/>
            </a:srgbClr>
          </a:solidFill>
          <a:ln w="12700">
            <a:solidFill>
              <a:srgbClr val="CFE0F8">
                <a:alpha val="0"/>
              </a:srgbClr>
            </a:solidFill>
            <a:prstDash val="solid"/>
          </a:ln>
        </p:spPr>
      </p:sp>
      <p:sp>
        <p:nvSpPr>
          <p:cNvPr id="87" name="Shape 85"/>
          <p:cNvSpPr/>
          <p:nvPr/>
        </p:nvSpPr>
        <p:spPr>
          <a:xfrm>
            <a:off x="10963656" y="1298448"/>
            <a:ext cx="22860" cy="22860"/>
          </a:xfrm>
          <a:prstGeom prst="ellipse">
            <a:avLst/>
          </a:prstGeom>
          <a:solidFill>
            <a:srgbClr val="CFE0F8">
              <a:alpha val="92000"/>
            </a:srgbClr>
          </a:solidFill>
          <a:ln w="12700">
            <a:solidFill>
              <a:srgbClr val="CFE0F8">
                <a:alpha val="0"/>
              </a:srgbClr>
            </a:solidFill>
            <a:prstDash val="solid"/>
          </a:ln>
        </p:spPr>
      </p:sp>
      <p:sp>
        <p:nvSpPr>
          <p:cNvPr id="88" name="Shape 86"/>
          <p:cNvSpPr/>
          <p:nvPr/>
        </p:nvSpPr>
        <p:spPr>
          <a:xfrm>
            <a:off x="11164824" y="1298448"/>
            <a:ext cx="22860" cy="22860"/>
          </a:xfrm>
          <a:prstGeom prst="ellipse">
            <a:avLst/>
          </a:prstGeom>
          <a:solidFill>
            <a:srgbClr val="CFE0F8">
              <a:alpha val="92000"/>
            </a:srgbClr>
          </a:solidFill>
          <a:ln w="12700">
            <a:solidFill>
              <a:srgbClr val="CFE0F8">
                <a:alpha val="0"/>
              </a:srgbClr>
            </a:solidFill>
            <a:prstDash val="solid"/>
          </a:ln>
        </p:spPr>
      </p:sp>
      <p:sp>
        <p:nvSpPr>
          <p:cNvPr id="89" name="Shape 87"/>
          <p:cNvSpPr/>
          <p:nvPr/>
        </p:nvSpPr>
        <p:spPr>
          <a:xfrm>
            <a:off x="11365992" y="1298448"/>
            <a:ext cx="22860" cy="22860"/>
          </a:xfrm>
          <a:prstGeom prst="ellipse">
            <a:avLst/>
          </a:prstGeom>
          <a:solidFill>
            <a:srgbClr val="CFE0F8">
              <a:alpha val="92000"/>
            </a:srgbClr>
          </a:solidFill>
          <a:ln w="12700">
            <a:solidFill>
              <a:srgbClr val="CFE0F8">
                <a:alpha val="0"/>
              </a:srgbClr>
            </a:solidFill>
            <a:prstDash val="solid"/>
          </a:ln>
        </p:spPr>
      </p:sp>
      <p:sp>
        <p:nvSpPr>
          <p:cNvPr id="90" name="Shape 88"/>
          <p:cNvSpPr/>
          <p:nvPr/>
        </p:nvSpPr>
        <p:spPr>
          <a:xfrm>
            <a:off x="11567160" y="1298448"/>
            <a:ext cx="22860" cy="22860"/>
          </a:xfrm>
          <a:prstGeom prst="ellipse">
            <a:avLst/>
          </a:prstGeom>
          <a:solidFill>
            <a:srgbClr val="CFE0F8">
              <a:alpha val="92000"/>
            </a:srgbClr>
          </a:solidFill>
          <a:ln w="12700">
            <a:solidFill>
              <a:srgbClr val="CFE0F8">
                <a:alpha val="0"/>
              </a:srgbClr>
            </a:solidFill>
            <a:prstDash val="solid"/>
          </a:ln>
        </p:spPr>
      </p:sp>
      <p:sp>
        <p:nvSpPr>
          <p:cNvPr id="91" name="Shape 89"/>
          <p:cNvSpPr/>
          <p:nvPr/>
        </p:nvSpPr>
        <p:spPr>
          <a:xfrm>
            <a:off x="11768328" y="1298448"/>
            <a:ext cx="22860" cy="22860"/>
          </a:xfrm>
          <a:prstGeom prst="ellipse">
            <a:avLst/>
          </a:prstGeom>
          <a:solidFill>
            <a:srgbClr val="CFE0F8">
              <a:alpha val="92000"/>
            </a:srgbClr>
          </a:solidFill>
          <a:ln w="12700">
            <a:solidFill>
              <a:srgbClr val="CFE0F8">
                <a:alpha val="0"/>
              </a:srgbClr>
            </a:solidFill>
            <a:prstDash val="solid"/>
          </a:ln>
        </p:spPr>
      </p:sp>
      <p:sp>
        <p:nvSpPr>
          <p:cNvPr id="92" name="Shape 90"/>
          <p:cNvSpPr/>
          <p:nvPr/>
        </p:nvSpPr>
        <p:spPr>
          <a:xfrm>
            <a:off x="11969496" y="1298448"/>
            <a:ext cx="22860" cy="22860"/>
          </a:xfrm>
          <a:prstGeom prst="ellipse">
            <a:avLst/>
          </a:prstGeom>
          <a:solidFill>
            <a:srgbClr val="CFE0F8">
              <a:alpha val="92000"/>
            </a:srgbClr>
          </a:solidFill>
          <a:ln w="12700">
            <a:solidFill>
              <a:srgbClr val="CFE0F8">
                <a:alpha val="0"/>
              </a:srgbClr>
            </a:solidFill>
            <a:prstDash val="solid"/>
          </a:ln>
        </p:spPr>
      </p:sp>
      <p:sp>
        <p:nvSpPr>
          <p:cNvPr id="93" name="Shape 91"/>
          <p:cNvSpPr/>
          <p:nvPr/>
        </p:nvSpPr>
        <p:spPr>
          <a:xfrm>
            <a:off x="9555480" y="1481328"/>
            <a:ext cx="22860" cy="22860"/>
          </a:xfrm>
          <a:prstGeom prst="ellipse">
            <a:avLst/>
          </a:prstGeom>
          <a:solidFill>
            <a:srgbClr val="CFE0F8">
              <a:alpha val="92000"/>
            </a:srgbClr>
          </a:solidFill>
          <a:ln w="12700">
            <a:solidFill>
              <a:srgbClr val="CFE0F8">
                <a:alpha val="0"/>
              </a:srgbClr>
            </a:solidFill>
            <a:prstDash val="solid"/>
          </a:ln>
        </p:spPr>
      </p:sp>
      <p:sp>
        <p:nvSpPr>
          <p:cNvPr id="94" name="Shape 92"/>
          <p:cNvSpPr/>
          <p:nvPr/>
        </p:nvSpPr>
        <p:spPr>
          <a:xfrm>
            <a:off x="9756648" y="1481328"/>
            <a:ext cx="22860" cy="22860"/>
          </a:xfrm>
          <a:prstGeom prst="ellipse">
            <a:avLst/>
          </a:prstGeom>
          <a:solidFill>
            <a:srgbClr val="CFE0F8">
              <a:alpha val="92000"/>
            </a:srgbClr>
          </a:solidFill>
          <a:ln w="12700">
            <a:solidFill>
              <a:srgbClr val="CFE0F8">
                <a:alpha val="0"/>
              </a:srgbClr>
            </a:solidFill>
            <a:prstDash val="solid"/>
          </a:ln>
        </p:spPr>
      </p:sp>
      <p:sp>
        <p:nvSpPr>
          <p:cNvPr id="95" name="Shape 93"/>
          <p:cNvSpPr/>
          <p:nvPr/>
        </p:nvSpPr>
        <p:spPr>
          <a:xfrm>
            <a:off x="9957816" y="1481328"/>
            <a:ext cx="22860" cy="22860"/>
          </a:xfrm>
          <a:prstGeom prst="ellipse">
            <a:avLst/>
          </a:prstGeom>
          <a:solidFill>
            <a:srgbClr val="CFE0F8">
              <a:alpha val="92000"/>
            </a:srgbClr>
          </a:solidFill>
          <a:ln w="12700">
            <a:solidFill>
              <a:srgbClr val="CFE0F8">
                <a:alpha val="0"/>
              </a:srgbClr>
            </a:solidFill>
            <a:prstDash val="solid"/>
          </a:ln>
        </p:spPr>
      </p:sp>
      <p:sp>
        <p:nvSpPr>
          <p:cNvPr id="96" name="Shape 94"/>
          <p:cNvSpPr/>
          <p:nvPr/>
        </p:nvSpPr>
        <p:spPr>
          <a:xfrm>
            <a:off x="10158984" y="1481328"/>
            <a:ext cx="22860" cy="22860"/>
          </a:xfrm>
          <a:prstGeom prst="ellipse">
            <a:avLst/>
          </a:prstGeom>
          <a:solidFill>
            <a:srgbClr val="CFE0F8">
              <a:alpha val="92000"/>
            </a:srgbClr>
          </a:solidFill>
          <a:ln w="12700">
            <a:solidFill>
              <a:srgbClr val="CFE0F8">
                <a:alpha val="0"/>
              </a:srgbClr>
            </a:solidFill>
            <a:prstDash val="solid"/>
          </a:ln>
        </p:spPr>
      </p:sp>
      <p:sp>
        <p:nvSpPr>
          <p:cNvPr id="97" name="Shape 95"/>
          <p:cNvSpPr/>
          <p:nvPr/>
        </p:nvSpPr>
        <p:spPr>
          <a:xfrm>
            <a:off x="10360152" y="1481328"/>
            <a:ext cx="22860" cy="22860"/>
          </a:xfrm>
          <a:prstGeom prst="ellipse">
            <a:avLst/>
          </a:prstGeom>
          <a:solidFill>
            <a:srgbClr val="CFE0F8">
              <a:alpha val="92000"/>
            </a:srgbClr>
          </a:solidFill>
          <a:ln w="12700">
            <a:solidFill>
              <a:srgbClr val="CFE0F8">
                <a:alpha val="0"/>
              </a:srgbClr>
            </a:solidFill>
            <a:prstDash val="solid"/>
          </a:ln>
        </p:spPr>
      </p:sp>
      <p:sp>
        <p:nvSpPr>
          <p:cNvPr id="98" name="Shape 96"/>
          <p:cNvSpPr/>
          <p:nvPr/>
        </p:nvSpPr>
        <p:spPr>
          <a:xfrm>
            <a:off x="10561320" y="1481328"/>
            <a:ext cx="22860" cy="22860"/>
          </a:xfrm>
          <a:prstGeom prst="ellipse">
            <a:avLst/>
          </a:prstGeom>
          <a:solidFill>
            <a:srgbClr val="CFE0F8">
              <a:alpha val="92000"/>
            </a:srgbClr>
          </a:solidFill>
          <a:ln w="12700">
            <a:solidFill>
              <a:srgbClr val="CFE0F8">
                <a:alpha val="0"/>
              </a:srgbClr>
            </a:solidFill>
            <a:prstDash val="solid"/>
          </a:ln>
        </p:spPr>
      </p:sp>
      <p:sp>
        <p:nvSpPr>
          <p:cNvPr id="99" name="Shape 97"/>
          <p:cNvSpPr/>
          <p:nvPr/>
        </p:nvSpPr>
        <p:spPr>
          <a:xfrm>
            <a:off x="10762488" y="1481328"/>
            <a:ext cx="22860" cy="22860"/>
          </a:xfrm>
          <a:prstGeom prst="ellipse">
            <a:avLst/>
          </a:prstGeom>
          <a:solidFill>
            <a:srgbClr val="CFE0F8">
              <a:alpha val="92000"/>
            </a:srgbClr>
          </a:solidFill>
          <a:ln w="12700">
            <a:solidFill>
              <a:srgbClr val="CFE0F8">
                <a:alpha val="0"/>
              </a:srgbClr>
            </a:solidFill>
            <a:prstDash val="solid"/>
          </a:ln>
        </p:spPr>
      </p:sp>
      <p:sp>
        <p:nvSpPr>
          <p:cNvPr id="100" name="Shape 98"/>
          <p:cNvSpPr/>
          <p:nvPr/>
        </p:nvSpPr>
        <p:spPr>
          <a:xfrm>
            <a:off x="10963656" y="1481328"/>
            <a:ext cx="22860" cy="22860"/>
          </a:xfrm>
          <a:prstGeom prst="ellipse">
            <a:avLst/>
          </a:prstGeom>
          <a:solidFill>
            <a:srgbClr val="CFE0F8">
              <a:alpha val="92000"/>
            </a:srgbClr>
          </a:solidFill>
          <a:ln w="12700">
            <a:solidFill>
              <a:srgbClr val="CFE0F8">
                <a:alpha val="0"/>
              </a:srgbClr>
            </a:solidFill>
            <a:prstDash val="solid"/>
          </a:ln>
        </p:spPr>
      </p:sp>
      <p:sp>
        <p:nvSpPr>
          <p:cNvPr id="101" name="Shape 99"/>
          <p:cNvSpPr/>
          <p:nvPr/>
        </p:nvSpPr>
        <p:spPr>
          <a:xfrm>
            <a:off x="11164824" y="1481328"/>
            <a:ext cx="22860" cy="22860"/>
          </a:xfrm>
          <a:prstGeom prst="ellipse">
            <a:avLst/>
          </a:prstGeom>
          <a:solidFill>
            <a:srgbClr val="CFE0F8">
              <a:alpha val="92000"/>
            </a:srgbClr>
          </a:solidFill>
          <a:ln w="12700">
            <a:solidFill>
              <a:srgbClr val="CFE0F8">
                <a:alpha val="0"/>
              </a:srgbClr>
            </a:solidFill>
            <a:prstDash val="solid"/>
          </a:ln>
        </p:spPr>
      </p:sp>
      <p:sp>
        <p:nvSpPr>
          <p:cNvPr id="102" name="Shape 100"/>
          <p:cNvSpPr/>
          <p:nvPr/>
        </p:nvSpPr>
        <p:spPr>
          <a:xfrm>
            <a:off x="11365992" y="1481328"/>
            <a:ext cx="22860" cy="22860"/>
          </a:xfrm>
          <a:prstGeom prst="ellipse">
            <a:avLst/>
          </a:prstGeom>
          <a:solidFill>
            <a:srgbClr val="CFE0F8">
              <a:alpha val="92000"/>
            </a:srgbClr>
          </a:solidFill>
          <a:ln w="12700">
            <a:solidFill>
              <a:srgbClr val="CFE0F8">
                <a:alpha val="0"/>
              </a:srgbClr>
            </a:solidFill>
            <a:prstDash val="solid"/>
          </a:ln>
        </p:spPr>
      </p:sp>
      <p:sp>
        <p:nvSpPr>
          <p:cNvPr id="103" name="Shape 101"/>
          <p:cNvSpPr/>
          <p:nvPr/>
        </p:nvSpPr>
        <p:spPr>
          <a:xfrm>
            <a:off x="11567160" y="1481328"/>
            <a:ext cx="22860" cy="22860"/>
          </a:xfrm>
          <a:prstGeom prst="ellipse">
            <a:avLst/>
          </a:prstGeom>
          <a:solidFill>
            <a:srgbClr val="CFE0F8">
              <a:alpha val="92000"/>
            </a:srgbClr>
          </a:solidFill>
          <a:ln w="12700">
            <a:solidFill>
              <a:srgbClr val="CFE0F8">
                <a:alpha val="0"/>
              </a:srgbClr>
            </a:solidFill>
            <a:prstDash val="solid"/>
          </a:ln>
        </p:spPr>
      </p:sp>
      <p:sp>
        <p:nvSpPr>
          <p:cNvPr id="104" name="Shape 102"/>
          <p:cNvSpPr/>
          <p:nvPr/>
        </p:nvSpPr>
        <p:spPr>
          <a:xfrm>
            <a:off x="11768328" y="1481328"/>
            <a:ext cx="22860" cy="22860"/>
          </a:xfrm>
          <a:prstGeom prst="ellipse">
            <a:avLst/>
          </a:prstGeom>
          <a:solidFill>
            <a:srgbClr val="CFE0F8">
              <a:alpha val="92000"/>
            </a:srgbClr>
          </a:solidFill>
          <a:ln w="12700">
            <a:solidFill>
              <a:srgbClr val="CFE0F8">
                <a:alpha val="0"/>
              </a:srgbClr>
            </a:solidFill>
            <a:prstDash val="solid"/>
          </a:ln>
        </p:spPr>
      </p:sp>
      <p:sp>
        <p:nvSpPr>
          <p:cNvPr id="105" name="Shape 103"/>
          <p:cNvSpPr/>
          <p:nvPr/>
        </p:nvSpPr>
        <p:spPr>
          <a:xfrm>
            <a:off x="11969496" y="1481328"/>
            <a:ext cx="22860" cy="22860"/>
          </a:xfrm>
          <a:prstGeom prst="ellipse">
            <a:avLst/>
          </a:prstGeom>
          <a:solidFill>
            <a:srgbClr val="CFE0F8">
              <a:alpha val="92000"/>
            </a:srgbClr>
          </a:solidFill>
          <a:ln w="12700">
            <a:solidFill>
              <a:srgbClr val="CFE0F8">
                <a:alpha val="0"/>
              </a:srgbClr>
            </a:solidFill>
            <a:prstDash val="solid"/>
          </a:ln>
        </p:spPr>
      </p:sp>
      <p:sp>
        <p:nvSpPr>
          <p:cNvPr id="106" name="Text 104"/>
          <p:cNvSpPr/>
          <p:nvPr/>
        </p:nvSpPr>
        <p:spPr>
          <a:xfrm>
            <a:off x="457200" y="365760"/>
            <a:ext cx="11274552" cy="201168"/>
          </a:xfrm>
          <a:prstGeom prst="rect">
            <a:avLst/>
          </a:prstGeom>
          <a:noFill/>
          <a:ln/>
        </p:spPr>
        <p:txBody>
          <a:bodyPr wrap="square" lIns="0" tIns="0" rIns="0" bIns="0" rtlCol="0" anchor="ctr"/>
          <a:lstStyle/>
          <a:p>
            <a:pPr indent="0" marL="0">
              <a:buNone/>
            </a:pPr>
            <a:r>
              <a:rPr lang="en-US" sz="950" b="1" spc="150" kern="0" dirty="0">
                <a:solidFill>
                  <a:srgbClr val="0052CC"/>
                </a:solidFill>
                <a:latin typeface="Arial" pitchFamily="34" charset="0"/>
                <a:ea typeface="Arial" pitchFamily="34" charset="-122"/>
                <a:cs typeface="Arial" pitchFamily="34" charset="-120"/>
              </a:rPr>
              <a:t>PROCESS ADVISOR  ·  PROCESS ASSESSMENT REPORT</a:t>
            </a:r>
            <a:endParaRPr lang="en-US" sz="950" dirty="0"/>
          </a:p>
        </p:txBody>
      </p:sp>
      <p:sp>
        <p:nvSpPr>
          <p:cNvPr id="107" name="Text 105"/>
          <p:cNvSpPr/>
          <p:nvPr/>
        </p:nvSpPr>
        <p:spPr>
          <a:xfrm>
            <a:off x="457200" y="621792"/>
            <a:ext cx="11274552" cy="411480"/>
          </a:xfrm>
          <a:prstGeom prst="rect">
            <a:avLst/>
          </a:prstGeom>
          <a:noFill/>
          <a:ln/>
        </p:spPr>
        <p:txBody>
          <a:bodyPr wrap="square" lIns="0" tIns="0" rIns="0" bIns="0" rtlCol="0" anchor="t"/>
          <a:lstStyle/>
          <a:p>
            <a:pPr indent="0" marL="0">
              <a:buNone/>
            </a:pPr>
            <a:r>
              <a:rPr lang="en-US" sz="1850" b="1" dirty="0">
                <a:solidFill>
                  <a:srgbClr val="172B4D"/>
                </a:solidFill>
                <a:latin typeface="Arial" pitchFamily="34" charset="0"/>
                <a:ea typeface="Arial" pitchFamily="34" charset="-122"/>
                <a:cs typeface="Arial" pitchFamily="34" charset="-120"/>
              </a:rPr>
              <a:t>6.1. Targeted Initiative: Automate the Administrative Closure Delay</a:t>
            </a:r>
            <a:endParaRPr lang="en-US" sz="1850" dirty="0"/>
          </a:p>
        </p:txBody>
      </p:sp>
      <p:sp>
        <p:nvSpPr>
          <p:cNvPr id="108" name="Shape 106"/>
          <p:cNvSpPr/>
          <p:nvPr/>
        </p:nvSpPr>
        <p:spPr>
          <a:xfrm>
            <a:off x="457200" y="1115568"/>
            <a:ext cx="960120" cy="41148"/>
          </a:xfrm>
          <a:prstGeom prst="rect">
            <a:avLst/>
          </a:prstGeom>
          <a:solidFill>
            <a:srgbClr val="1D7AFC"/>
          </a:solidFill>
          <a:ln w="12700">
            <a:solidFill>
              <a:srgbClr val="1D7AFC"/>
            </a:solidFill>
            <a:prstDash val="solid"/>
          </a:ln>
        </p:spPr>
      </p:sp>
      <p:sp>
        <p:nvSpPr>
          <p:cNvPr id="109" name="Text 107"/>
          <p:cNvSpPr/>
          <p:nvPr/>
        </p:nvSpPr>
        <p:spPr>
          <a:xfrm>
            <a:off x="457200" y="1325880"/>
            <a:ext cx="941832" cy="292608"/>
          </a:xfrm>
          <a:prstGeom prst="roundRect">
            <a:avLst>
              <a:gd name="adj" fmla="val 18750"/>
            </a:avLst>
          </a:prstGeom>
          <a:solidFill>
            <a:srgbClr val="FFECEB"/>
          </a:solidFill>
          <a:ln/>
        </p:spPr>
        <p:txBody>
          <a:bodyPr wrap="square" lIns="0" tIns="0" rIns="0" bIns="0" rtlCol="0" anchor="ctr"/>
          <a:lstStyle/>
          <a:p>
            <a:pPr algn="ctr" indent="0" marL="0">
              <a:buNone/>
            </a:pPr>
            <a:r>
              <a:rPr lang="en-US" sz="950" b="1" dirty="0">
                <a:solidFill>
                  <a:srgbClr val="C9372C"/>
                </a:solidFill>
                <a:latin typeface="Arial" pitchFamily="34" charset="0"/>
                <a:ea typeface="Arial" pitchFamily="34" charset="-122"/>
                <a:cs typeface="Arial" pitchFamily="34" charset="-120"/>
              </a:rPr>
              <a:t>Critical</a:t>
            </a:r>
            <a:endParaRPr lang="en-US" sz="950" dirty="0"/>
          </a:p>
        </p:txBody>
      </p:sp>
      <p:sp>
        <p:nvSpPr>
          <p:cNvPr id="110" name="Text 108"/>
          <p:cNvSpPr/>
          <p:nvPr/>
        </p:nvSpPr>
        <p:spPr>
          <a:xfrm>
            <a:off x="1508760" y="1325880"/>
            <a:ext cx="1097280" cy="292608"/>
          </a:xfrm>
          <a:prstGeom prst="roundRect">
            <a:avLst>
              <a:gd name="adj" fmla="val 18750"/>
            </a:avLst>
          </a:prstGeom>
          <a:solidFill>
            <a:srgbClr val="E9F2FF"/>
          </a:solidFill>
          <a:ln/>
        </p:spPr>
        <p:txBody>
          <a:bodyPr wrap="square" lIns="0" tIns="0" rIns="0" bIns="0" rtlCol="0" anchor="ctr"/>
          <a:lstStyle/>
          <a:p>
            <a:pPr algn="ctr" indent="0" marL="0">
              <a:buNone/>
            </a:pPr>
            <a:r>
              <a:rPr lang="en-US" sz="950" b="1" dirty="0">
                <a:solidFill>
                  <a:srgbClr val="0052CC"/>
                </a:solidFill>
                <a:latin typeface="Arial" pitchFamily="34" charset="0"/>
                <a:ea typeface="Arial" pitchFamily="34" charset="-122"/>
                <a:cs typeface="Arial" pitchFamily="34" charset="-120"/>
              </a:rPr>
              <a:t>Automation</a:t>
            </a:r>
            <a:endParaRPr lang="en-US" sz="950" dirty="0"/>
          </a:p>
        </p:txBody>
      </p:sp>
      <p:sp>
        <p:nvSpPr>
          <p:cNvPr id="111" name="Shape 109"/>
          <p:cNvSpPr/>
          <p:nvPr/>
        </p:nvSpPr>
        <p:spPr>
          <a:xfrm>
            <a:off x="457200" y="1828800"/>
            <a:ext cx="5536692" cy="2162556"/>
          </a:xfrm>
          <a:prstGeom prst="roundRect">
            <a:avLst>
              <a:gd name="adj" fmla="val 2114"/>
            </a:avLst>
          </a:prstGeom>
          <a:solidFill>
            <a:srgbClr val="FFFFFF"/>
          </a:solidFill>
          <a:ln w="10160">
            <a:solidFill>
              <a:srgbClr val="E1E5EA"/>
            </a:solidFill>
            <a:prstDash val="solid"/>
          </a:ln>
          <a:effectLst>
            <a:outerShdw sx="100000" sy="100000" kx="0" ky="0" algn="bl" rotWithShape="0" blurRad="76200" dist="19050" dir="5400000">
              <a:srgbClr val="122A35">
                <a:alpha val="6000"/>
              </a:srgbClr>
            </a:outerShdw>
          </a:effectLst>
        </p:spPr>
      </p:sp>
      <p:sp>
        <p:nvSpPr>
          <p:cNvPr id="112" name="Text 110"/>
          <p:cNvSpPr/>
          <p:nvPr/>
        </p:nvSpPr>
        <p:spPr>
          <a:xfrm>
            <a:off x="640080" y="1965960"/>
            <a:ext cx="5170932" cy="182880"/>
          </a:xfrm>
          <a:prstGeom prst="rect">
            <a:avLst/>
          </a:prstGeom>
          <a:noFill/>
          <a:ln/>
        </p:spPr>
        <p:txBody>
          <a:bodyPr wrap="square" lIns="0" tIns="0" rIns="0" bIns="0" rtlCol="0" anchor="ctr"/>
          <a:lstStyle/>
          <a:p>
            <a:pPr indent="0" marL="0">
              <a:buNone/>
            </a:pPr>
            <a:r>
              <a:rPr lang="en-US" sz="850" b="1" dirty="0">
                <a:solidFill>
                  <a:srgbClr val="626F86"/>
                </a:solidFill>
                <a:latin typeface="Arial" pitchFamily="34" charset="0"/>
                <a:ea typeface="Arial" pitchFamily="34" charset="-122"/>
                <a:cs typeface="Arial" pitchFamily="34" charset="-120"/>
              </a:rPr>
              <a:t>ACTION PLAN DESCRIPTION</a:t>
            </a:r>
            <a:endParaRPr lang="en-US" sz="850" dirty="0"/>
          </a:p>
        </p:txBody>
      </p:sp>
      <p:sp>
        <p:nvSpPr>
          <p:cNvPr id="113" name="Text 111"/>
          <p:cNvSpPr/>
          <p:nvPr/>
        </p:nvSpPr>
        <p:spPr>
          <a:xfrm>
            <a:off x="640080" y="2212848"/>
            <a:ext cx="5170932" cy="1659636"/>
          </a:xfrm>
          <a:prstGeom prst="rect">
            <a:avLst/>
          </a:prstGeom>
          <a:noFill/>
          <a:ln/>
        </p:spPr>
        <p:txBody>
          <a:bodyPr wrap="square" lIns="0" tIns="0" rIns="0" bIns="0" rtlCol="0" anchor="ctr"/>
          <a:lstStyle/>
          <a:p>
            <a:pPr indent="0" marL="0">
              <a:lnSpc>
                <a:spcPts val="1500"/>
              </a:lnSpc>
              <a:buNone/>
            </a:pPr>
            <a:r>
              <a:rPr lang="en-US" sz="1150" dirty="0">
                <a:solidFill>
                  <a:srgbClr val="172B4D"/>
                </a:solidFill>
                <a:latin typeface="Arial" pitchFamily="34" charset="0"/>
                <a:ea typeface="Arial" pitchFamily="34" charset="-122"/>
                <a:cs typeface="Arial" pitchFamily="34" charset="-120"/>
              </a:rPr>
              <a:t>Modify the system business rule governing the transition from 'Completed' to 'Closed' status. Reduce the current multi-day delay to a maximum of 4-8 hours to reflect a reasonable confirmation window.</a:t>
            </a:r>
            <a:endParaRPr lang="en-US" sz="1150" dirty="0"/>
          </a:p>
        </p:txBody>
      </p:sp>
      <p:sp>
        <p:nvSpPr>
          <p:cNvPr id="114" name="Shape 112"/>
          <p:cNvSpPr/>
          <p:nvPr/>
        </p:nvSpPr>
        <p:spPr>
          <a:xfrm>
            <a:off x="6195060" y="1828800"/>
            <a:ext cx="5536692" cy="2162556"/>
          </a:xfrm>
          <a:prstGeom prst="roundRect">
            <a:avLst>
              <a:gd name="adj" fmla="val 2114"/>
            </a:avLst>
          </a:prstGeom>
          <a:solidFill>
            <a:srgbClr val="FFFFFF"/>
          </a:solidFill>
          <a:ln w="10160">
            <a:solidFill>
              <a:srgbClr val="E1E5EA"/>
            </a:solidFill>
            <a:prstDash val="solid"/>
          </a:ln>
          <a:effectLst>
            <a:outerShdw sx="100000" sy="100000" kx="0" ky="0" algn="bl" rotWithShape="0" blurRad="76200" dist="19050" dir="5400000">
              <a:srgbClr val="122A35">
                <a:alpha val="6000"/>
              </a:srgbClr>
            </a:outerShdw>
          </a:effectLst>
        </p:spPr>
      </p:sp>
      <p:sp>
        <p:nvSpPr>
          <p:cNvPr id="115" name="Text 113"/>
          <p:cNvSpPr/>
          <p:nvPr/>
        </p:nvSpPr>
        <p:spPr>
          <a:xfrm>
            <a:off x="6377940" y="1965960"/>
            <a:ext cx="5170932" cy="182880"/>
          </a:xfrm>
          <a:prstGeom prst="rect">
            <a:avLst/>
          </a:prstGeom>
          <a:noFill/>
          <a:ln/>
        </p:spPr>
        <p:txBody>
          <a:bodyPr wrap="square" lIns="0" tIns="0" rIns="0" bIns="0" rtlCol="0" anchor="ctr"/>
          <a:lstStyle/>
          <a:p>
            <a:pPr indent="0" marL="0">
              <a:buNone/>
            </a:pPr>
            <a:r>
              <a:rPr lang="en-US" sz="850" b="1" dirty="0">
                <a:solidFill>
                  <a:srgbClr val="626F86"/>
                </a:solidFill>
                <a:latin typeface="Arial" pitchFamily="34" charset="0"/>
                <a:ea typeface="Arial" pitchFamily="34" charset="-122"/>
                <a:cs typeface="Arial" pitchFamily="34" charset="-120"/>
              </a:rPr>
              <a:t>STRATEGIC VALUE DRIVER</a:t>
            </a:r>
            <a:endParaRPr lang="en-US" sz="850" dirty="0"/>
          </a:p>
        </p:txBody>
      </p:sp>
      <p:sp>
        <p:nvSpPr>
          <p:cNvPr id="116" name="Text 114"/>
          <p:cNvSpPr/>
          <p:nvPr/>
        </p:nvSpPr>
        <p:spPr>
          <a:xfrm>
            <a:off x="6377940" y="2212848"/>
            <a:ext cx="5170932" cy="1659636"/>
          </a:xfrm>
          <a:prstGeom prst="rect">
            <a:avLst/>
          </a:prstGeom>
          <a:noFill/>
          <a:ln/>
        </p:spPr>
        <p:txBody>
          <a:bodyPr wrap="square" lIns="0" tIns="0" rIns="0" bIns="0" rtlCol="0" anchor="ctr"/>
          <a:lstStyle/>
          <a:p>
            <a:pPr indent="0" marL="0">
              <a:lnSpc>
                <a:spcPts val="1500"/>
              </a:lnSpc>
              <a:buNone/>
            </a:pPr>
            <a:r>
              <a:rPr lang="en-US" sz="1150" dirty="0">
                <a:solidFill>
                  <a:srgbClr val="A54800"/>
                </a:solidFill>
                <a:latin typeface="Arial" pitchFamily="34" charset="0"/>
                <a:ea typeface="Arial" pitchFamily="34" charset="-122"/>
                <a:cs typeface="Arial" pitchFamily="34" charset="-120"/>
              </a:rPr>
              <a:t>This 7-day delay is the largest single source of waste in the process, affecting 93% of incidents and severely distorting all performance metrics. It is the fastest, highest-impact change to make.</a:t>
            </a:r>
            <a:endParaRPr lang="en-US" sz="1150" dirty="0"/>
          </a:p>
        </p:txBody>
      </p:sp>
      <p:sp>
        <p:nvSpPr>
          <p:cNvPr id="117" name="Shape 115"/>
          <p:cNvSpPr/>
          <p:nvPr/>
        </p:nvSpPr>
        <p:spPr>
          <a:xfrm>
            <a:off x="457200" y="4192524"/>
            <a:ext cx="5536692" cy="2162556"/>
          </a:xfrm>
          <a:prstGeom prst="roundRect">
            <a:avLst>
              <a:gd name="adj" fmla="val 2114"/>
            </a:avLst>
          </a:prstGeom>
          <a:solidFill>
            <a:srgbClr val="FFFFFF"/>
          </a:solidFill>
          <a:ln w="10160">
            <a:solidFill>
              <a:srgbClr val="E1E5EA"/>
            </a:solidFill>
            <a:prstDash val="solid"/>
          </a:ln>
          <a:effectLst>
            <a:outerShdw sx="100000" sy="100000" kx="0" ky="0" algn="bl" rotWithShape="0" blurRad="76200" dist="19050" dir="5400000">
              <a:srgbClr val="122A35">
                <a:alpha val="6000"/>
              </a:srgbClr>
            </a:outerShdw>
          </a:effectLst>
        </p:spPr>
      </p:sp>
      <p:sp>
        <p:nvSpPr>
          <p:cNvPr id="118" name="Text 116"/>
          <p:cNvSpPr/>
          <p:nvPr/>
        </p:nvSpPr>
        <p:spPr>
          <a:xfrm>
            <a:off x="640080" y="4329684"/>
            <a:ext cx="5170932" cy="182880"/>
          </a:xfrm>
          <a:prstGeom prst="rect">
            <a:avLst/>
          </a:prstGeom>
          <a:noFill/>
          <a:ln/>
        </p:spPr>
        <p:txBody>
          <a:bodyPr wrap="square" lIns="0" tIns="0" rIns="0" bIns="0" rtlCol="0" anchor="ctr"/>
          <a:lstStyle/>
          <a:p>
            <a:pPr indent="0" marL="0">
              <a:buNone/>
            </a:pPr>
            <a:r>
              <a:rPr lang="en-US" sz="850" b="1" dirty="0">
                <a:solidFill>
                  <a:srgbClr val="626F86"/>
                </a:solidFill>
                <a:latin typeface="Arial" pitchFamily="34" charset="0"/>
                <a:ea typeface="Arial" pitchFamily="34" charset="-122"/>
                <a:cs typeface="Arial" pitchFamily="34" charset="-120"/>
              </a:rPr>
              <a:t>TARGET PERFORMANCE / SUCCESS METRICS</a:t>
            </a:r>
            <a:endParaRPr lang="en-US" sz="850" dirty="0"/>
          </a:p>
        </p:txBody>
      </p:sp>
      <p:sp>
        <p:nvSpPr>
          <p:cNvPr id="119" name="Text 117"/>
          <p:cNvSpPr/>
          <p:nvPr/>
        </p:nvSpPr>
        <p:spPr>
          <a:xfrm>
            <a:off x="640080" y="4576572"/>
            <a:ext cx="5170932" cy="1659636"/>
          </a:xfrm>
          <a:prstGeom prst="rect">
            <a:avLst/>
          </a:prstGeom>
          <a:noFill/>
          <a:ln/>
        </p:spPr>
        <p:txBody>
          <a:bodyPr wrap="square" lIns="0" tIns="0" rIns="0" bIns="0" rtlCol="0" anchor="ctr"/>
          <a:lstStyle/>
          <a:p>
            <a:pPr indent="0" marL="0">
              <a:lnSpc>
                <a:spcPts val="1600"/>
              </a:lnSpc>
              <a:buNone/>
            </a:pPr>
            <a:r>
              <a:rPr lang="en-US" sz="1150" dirty="0">
                <a:solidFill>
                  <a:srgbClr val="1D7AFC"/>
                </a:solidFill>
                <a:latin typeface="Arial" pitchFamily="34" charset="0"/>
                <a:ea typeface="Arial" pitchFamily="34" charset="-122"/>
                <a:cs typeface="Arial" pitchFamily="34" charset="-120"/>
              </a:rPr>
              <a:t>Achieve accurate end-to-end resolution time reporting, leading to a 30-40% reduction in the reported average ticket duration and focusing improvement efforts on true operational bottlenecks.</a:t>
            </a:r>
            <a:endParaRPr lang="en-US" sz="1150" dirty="0"/>
          </a:p>
        </p:txBody>
      </p:sp>
      <p:sp>
        <p:nvSpPr>
          <p:cNvPr id="120" name="Shape 118"/>
          <p:cNvSpPr/>
          <p:nvPr/>
        </p:nvSpPr>
        <p:spPr>
          <a:xfrm>
            <a:off x="6195060" y="4192524"/>
            <a:ext cx="5536692" cy="2162556"/>
          </a:xfrm>
          <a:prstGeom prst="roundRect">
            <a:avLst>
              <a:gd name="adj" fmla="val 2114"/>
            </a:avLst>
          </a:prstGeom>
          <a:solidFill>
            <a:srgbClr val="FFFFFF"/>
          </a:solidFill>
          <a:ln w="10160">
            <a:solidFill>
              <a:srgbClr val="E1E5EA"/>
            </a:solidFill>
            <a:prstDash val="solid"/>
          </a:ln>
          <a:effectLst>
            <a:outerShdw sx="100000" sy="100000" kx="0" ky="0" algn="bl" rotWithShape="0" blurRad="76200" dist="19050" dir="5400000">
              <a:srgbClr val="122A35">
                <a:alpha val="6000"/>
              </a:srgbClr>
            </a:outerShdw>
          </a:effectLst>
        </p:spPr>
      </p:sp>
      <p:sp>
        <p:nvSpPr>
          <p:cNvPr id="121" name="Text 119"/>
          <p:cNvSpPr/>
          <p:nvPr/>
        </p:nvSpPr>
        <p:spPr>
          <a:xfrm>
            <a:off x="6377940" y="4329684"/>
            <a:ext cx="5170932" cy="182880"/>
          </a:xfrm>
          <a:prstGeom prst="rect">
            <a:avLst/>
          </a:prstGeom>
          <a:noFill/>
          <a:ln/>
        </p:spPr>
        <p:txBody>
          <a:bodyPr wrap="square" lIns="0" tIns="0" rIns="0" bIns="0" rtlCol="0" anchor="ctr"/>
          <a:lstStyle/>
          <a:p>
            <a:pPr indent="0" marL="0">
              <a:buNone/>
            </a:pPr>
            <a:r>
              <a:rPr lang="en-US" sz="850" b="1" dirty="0">
                <a:solidFill>
                  <a:srgbClr val="626F86"/>
                </a:solidFill>
                <a:latin typeface="Arial" pitchFamily="34" charset="0"/>
                <a:ea typeface="Arial" pitchFamily="34" charset="-122"/>
                <a:cs typeface="Arial" pitchFamily="34" charset="-120"/>
              </a:rPr>
              <a:t>ACCOUNTABLE GOVERNANCE OWNER</a:t>
            </a:r>
            <a:endParaRPr lang="en-US" sz="850" dirty="0"/>
          </a:p>
        </p:txBody>
      </p:sp>
      <p:sp>
        <p:nvSpPr>
          <p:cNvPr id="122" name="Text 120"/>
          <p:cNvSpPr/>
          <p:nvPr/>
        </p:nvSpPr>
        <p:spPr>
          <a:xfrm>
            <a:off x="6377940" y="4576572"/>
            <a:ext cx="5170932" cy="1659636"/>
          </a:xfrm>
          <a:prstGeom prst="rect">
            <a:avLst/>
          </a:prstGeom>
          <a:noFill/>
          <a:ln/>
        </p:spPr>
        <p:txBody>
          <a:bodyPr wrap="square" lIns="0" tIns="0" rIns="0" bIns="0" rtlCol="0" anchor="ctr"/>
          <a:lstStyle/>
          <a:p>
            <a:pPr indent="0" marL="0">
              <a:lnSpc>
                <a:spcPts val="1600"/>
              </a:lnSpc>
              <a:buNone/>
            </a:pPr>
            <a:r>
              <a:rPr lang="en-US" sz="1150" dirty="0">
                <a:solidFill>
                  <a:srgbClr val="626F86"/>
                </a:solidFill>
                <a:latin typeface="Arial" pitchFamily="34" charset="0"/>
                <a:ea typeface="Arial" pitchFamily="34" charset="-122"/>
                <a:cs typeface="Arial" pitchFamily="34" charset="-120"/>
              </a:rPr>
              <a:t>Platform Engineering / ITSM Admin</a:t>
            </a:r>
            <a:endParaRPr lang="en-US" sz="1150" dirty="0"/>
          </a:p>
        </p:txBody>
      </p:sp>
      <p:sp>
        <p:nvSpPr>
          <p:cNvPr id="25" name="Slide Number Placeholder 0"/>
          <p:cNvSpPr>
            <a:spLocks noGrp="1"/>
          </p:cNvSpPr>
          <p:nvPr>
            <p:ph type="sldNum" sz="quarter" idx="4294967295"/>
          </p:nvPr>
        </p:nvSpPr>
        <p:spPr>
          <a:xfrm>
            <a:off x="11521440" y="6537960"/>
            <a:ext cx="800000" cy="300000"/>
          </a:xfrm>
          <a:prstGeom prst="rect">
            <a:avLst/>
          </a:prstGeom>
          <a:extLst>
            <a:ext uri="{C572A759-6A51-4108-AA02-DFA0A04FC94B}">
              <ma14:wrappingTextBoxFlag xmlns:ma14="http://schemas.microsoft.com/office/mac/drawingml/2011/main" val="0"/>
            </a:ext>
          </a:extLst>
        </p:spPr>
        <p:txBody>
          <a:bodyPr/>
          <a:lstStyle>
            <a:lvl1pPr>
              <a:defRPr sz="850">
                <a:solidFill>
                  <a:srgbClr val="626F86"/>
                </a:solidFill>
                <a:latin typeface="Arial"/>
                <a:ea typeface="Arial"/>
                <a:cs typeface="Arial"/>
              </a:defRPr>
            </a:lvl1pPr>
          </a:lstStyle>
          <a:p>
            <a:pPr algn="l"/>
            <a:fld id="{F7021451-1387-4CA6-816F-3879F97B5CBC}" type="slidenum">
              <a:rPr b="0" lang="en-US"/>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Shape 0"/>
          <p:cNvSpPr/>
          <p:nvPr/>
        </p:nvSpPr>
        <p:spPr>
          <a:xfrm>
            <a:off x="9555480" y="201168"/>
            <a:ext cx="22860" cy="22860"/>
          </a:xfrm>
          <a:prstGeom prst="ellipse">
            <a:avLst/>
          </a:prstGeom>
          <a:solidFill>
            <a:srgbClr val="CFE0F8">
              <a:alpha val="92000"/>
            </a:srgbClr>
          </a:solidFill>
          <a:ln w="12700">
            <a:solidFill>
              <a:srgbClr val="CFE0F8">
                <a:alpha val="0"/>
              </a:srgbClr>
            </a:solidFill>
            <a:prstDash val="solid"/>
          </a:ln>
        </p:spPr>
      </p:sp>
      <p:sp>
        <p:nvSpPr>
          <p:cNvPr id="3" name="Shape 1"/>
          <p:cNvSpPr/>
          <p:nvPr/>
        </p:nvSpPr>
        <p:spPr>
          <a:xfrm>
            <a:off x="9756648" y="201168"/>
            <a:ext cx="22860" cy="22860"/>
          </a:xfrm>
          <a:prstGeom prst="ellipse">
            <a:avLst/>
          </a:prstGeom>
          <a:solidFill>
            <a:srgbClr val="CFE0F8">
              <a:alpha val="92000"/>
            </a:srgbClr>
          </a:solidFill>
          <a:ln w="12700">
            <a:solidFill>
              <a:srgbClr val="CFE0F8">
                <a:alpha val="0"/>
              </a:srgbClr>
            </a:solidFill>
            <a:prstDash val="solid"/>
          </a:ln>
        </p:spPr>
      </p:sp>
      <p:sp>
        <p:nvSpPr>
          <p:cNvPr id="4" name="Shape 2"/>
          <p:cNvSpPr/>
          <p:nvPr/>
        </p:nvSpPr>
        <p:spPr>
          <a:xfrm>
            <a:off x="9957816" y="201168"/>
            <a:ext cx="22860" cy="22860"/>
          </a:xfrm>
          <a:prstGeom prst="ellipse">
            <a:avLst/>
          </a:prstGeom>
          <a:solidFill>
            <a:srgbClr val="CFE0F8">
              <a:alpha val="92000"/>
            </a:srgbClr>
          </a:solidFill>
          <a:ln w="12700">
            <a:solidFill>
              <a:srgbClr val="CFE0F8">
                <a:alpha val="0"/>
              </a:srgbClr>
            </a:solidFill>
            <a:prstDash val="solid"/>
          </a:ln>
        </p:spPr>
      </p:sp>
      <p:sp>
        <p:nvSpPr>
          <p:cNvPr id="5" name="Shape 3"/>
          <p:cNvSpPr/>
          <p:nvPr/>
        </p:nvSpPr>
        <p:spPr>
          <a:xfrm>
            <a:off x="10158984" y="201168"/>
            <a:ext cx="22860" cy="22860"/>
          </a:xfrm>
          <a:prstGeom prst="ellipse">
            <a:avLst/>
          </a:prstGeom>
          <a:solidFill>
            <a:srgbClr val="CFE0F8">
              <a:alpha val="92000"/>
            </a:srgbClr>
          </a:solidFill>
          <a:ln w="12700">
            <a:solidFill>
              <a:srgbClr val="CFE0F8">
                <a:alpha val="0"/>
              </a:srgbClr>
            </a:solidFill>
            <a:prstDash val="solid"/>
          </a:ln>
        </p:spPr>
      </p:sp>
      <p:sp>
        <p:nvSpPr>
          <p:cNvPr id="6" name="Shape 4"/>
          <p:cNvSpPr/>
          <p:nvPr/>
        </p:nvSpPr>
        <p:spPr>
          <a:xfrm>
            <a:off x="10360152" y="201168"/>
            <a:ext cx="22860" cy="22860"/>
          </a:xfrm>
          <a:prstGeom prst="ellipse">
            <a:avLst/>
          </a:prstGeom>
          <a:solidFill>
            <a:srgbClr val="CFE0F8">
              <a:alpha val="92000"/>
            </a:srgbClr>
          </a:solidFill>
          <a:ln w="12700">
            <a:solidFill>
              <a:srgbClr val="CFE0F8">
                <a:alpha val="0"/>
              </a:srgbClr>
            </a:solidFill>
            <a:prstDash val="solid"/>
          </a:ln>
        </p:spPr>
      </p:sp>
      <p:sp>
        <p:nvSpPr>
          <p:cNvPr id="7" name="Shape 5"/>
          <p:cNvSpPr/>
          <p:nvPr/>
        </p:nvSpPr>
        <p:spPr>
          <a:xfrm>
            <a:off x="10561320" y="201168"/>
            <a:ext cx="22860" cy="22860"/>
          </a:xfrm>
          <a:prstGeom prst="ellipse">
            <a:avLst/>
          </a:prstGeom>
          <a:solidFill>
            <a:srgbClr val="CFE0F8">
              <a:alpha val="92000"/>
            </a:srgbClr>
          </a:solidFill>
          <a:ln w="12700">
            <a:solidFill>
              <a:srgbClr val="CFE0F8">
                <a:alpha val="0"/>
              </a:srgbClr>
            </a:solidFill>
            <a:prstDash val="solid"/>
          </a:ln>
        </p:spPr>
      </p:sp>
      <p:sp>
        <p:nvSpPr>
          <p:cNvPr id="8" name="Shape 6"/>
          <p:cNvSpPr/>
          <p:nvPr/>
        </p:nvSpPr>
        <p:spPr>
          <a:xfrm>
            <a:off x="10762488" y="201168"/>
            <a:ext cx="22860" cy="22860"/>
          </a:xfrm>
          <a:prstGeom prst="ellipse">
            <a:avLst/>
          </a:prstGeom>
          <a:solidFill>
            <a:srgbClr val="CFE0F8">
              <a:alpha val="92000"/>
            </a:srgbClr>
          </a:solidFill>
          <a:ln w="12700">
            <a:solidFill>
              <a:srgbClr val="CFE0F8">
                <a:alpha val="0"/>
              </a:srgbClr>
            </a:solidFill>
            <a:prstDash val="solid"/>
          </a:ln>
        </p:spPr>
      </p:sp>
      <p:sp>
        <p:nvSpPr>
          <p:cNvPr id="9" name="Shape 7"/>
          <p:cNvSpPr/>
          <p:nvPr/>
        </p:nvSpPr>
        <p:spPr>
          <a:xfrm>
            <a:off x="10963656" y="201168"/>
            <a:ext cx="22860" cy="22860"/>
          </a:xfrm>
          <a:prstGeom prst="ellipse">
            <a:avLst/>
          </a:prstGeom>
          <a:solidFill>
            <a:srgbClr val="CFE0F8">
              <a:alpha val="92000"/>
            </a:srgbClr>
          </a:solidFill>
          <a:ln w="12700">
            <a:solidFill>
              <a:srgbClr val="CFE0F8">
                <a:alpha val="0"/>
              </a:srgbClr>
            </a:solidFill>
            <a:prstDash val="solid"/>
          </a:ln>
        </p:spPr>
      </p:sp>
      <p:sp>
        <p:nvSpPr>
          <p:cNvPr id="10" name="Shape 8"/>
          <p:cNvSpPr/>
          <p:nvPr/>
        </p:nvSpPr>
        <p:spPr>
          <a:xfrm>
            <a:off x="11164824" y="201168"/>
            <a:ext cx="22860" cy="22860"/>
          </a:xfrm>
          <a:prstGeom prst="ellipse">
            <a:avLst/>
          </a:prstGeom>
          <a:solidFill>
            <a:srgbClr val="CFE0F8">
              <a:alpha val="92000"/>
            </a:srgbClr>
          </a:solidFill>
          <a:ln w="12700">
            <a:solidFill>
              <a:srgbClr val="CFE0F8">
                <a:alpha val="0"/>
              </a:srgbClr>
            </a:solidFill>
            <a:prstDash val="solid"/>
          </a:ln>
        </p:spPr>
      </p:sp>
      <p:sp>
        <p:nvSpPr>
          <p:cNvPr id="11" name="Shape 9"/>
          <p:cNvSpPr/>
          <p:nvPr/>
        </p:nvSpPr>
        <p:spPr>
          <a:xfrm>
            <a:off x="11365992" y="201168"/>
            <a:ext cx="22860" cy="22860"/>
          </a:xfrm>
          <a:prstGeom prst="ellipse">
            <a:avLst/>
          </a:prstGeom>
          <a:solidFill>
            <a:srgbClr val="CFE0F8">
              <a:alpha val="92000"/>
            </a:srgbClr>
          </a:solidFill>
          <a:ln w="12700">
            <a:solidFill>
              <a:srgbClr val="CFE0F8">
                <a:alpha val="0"/>
              </a:srgbClr>
            </a:solidFill>
            <a:prstDash val="solid"/>
          </a:ln>
        </p:spPr>
      </p:sp>
      <p:sp>
        <p:nvSpPr>
          <p:cNvPr id="12" name="Shape 10"/>
          <p:cNvSpPr/>
          <p:nvPr/>
        </p:nvSpPr>
        <p:spPr>
          <a:xfrm>
            <a:off x="11567160" y="201168"/>
            <a:ext cx="22860" cy="22860"/>
          </a:xfrm>
          <a:prstGeom prst="ellipse">
            <a:avLst/>
          </a:prstGeom>
          <a:solidFill>
            <a:srgbClr val="CFE0F8">
              <a:alpha val="92000"/>
            </a:srgbClr>
          </a:solidFill>
          <a:ln w="12700">
            <a:solidFill>
              <a:srgbClr val="CFE0F8">
                <a:alpha val="0"/>
              </a:srgbClr>
            </a:solidFill>
            <a:prstDash val="solid"/>
          </a:ln>
        </p:spPr>
      </p:sp>
      <p:sp>
        <p:nvSpPr>
          <p:cNvPr id="13" name="Shape 11"/>
          <p:cNvSpPr/>
          <p:nvPr/>
        </p:nvSpPr>
        <p:spPr>
          <a:xfrm>
            <a:off x="11768328" y="201168"/>
            <a:ext cx="22860" cy="22860"/>
          </a:xfrm>
          <a:prstGeom prst="ellipse">
            <a:avLst/>
          </a:prstGeom>
          <a:solidFill>
            <a:srgbClr val="CFE0F8">
              <a:alpha val="92000"/>
            </a:srgbClr>
          </a:solidFill>
          <a:ln w="12700">
            <a:solidFill>
              <a:srgbClr val="CFE0F8">
                <a:alpha val="0"/>
              </a:srgbClr>
            </a:solidFill>
            <a:prstDash val="solid"/>
          </a:ln>
        </p:spPr>
      </p:sp>
      <p:sp>
        <p:nvSpPr>
          <p:cNvPr id="14" name="Shape 12"/>
          <p:cNvSpPr/>
          <p:nvPr/>
        </p:nvSpPr>
        <p:spPr>
          <a:xfrm>
            <a:off x="11969496" y="201168"/>
            <a:ext cx="22860" cy="22860"/>
          </a:xfrm>
          <a:prstGeom prst="ellipse">
            <a:avLst/>
          </a:prstGeom>
          <a:solidFill>
            <a:srgbClr val="CFE0F8">
              <a:alpha val="92000"/>
            </a:srgbClr>
          </a:solidFill>
          <a:ln w="12700">
            <a:solidFill>
              <a:srgbClr val="CFE0F8">
                <a:alpha val="0"/>
              </a:srgbClr>
            </a:solidFill>
            <a:prstDash val="solid"/>
          </a:ln>
        </p:spPr>
      </p:sp>
      <p:sp>
        <p:nvSpPr>
          <p:cNvPr id="15" name="Shape 13"/>
          <p:cNvSpPr/>
          <p:nvPr/>
        </p:nvSpPr>
        <p:spPr>
          <a:xfrm>
            <a:off x="9555480" y="384048"/>
            <a:ext cx="22860" cy="22860"/>
          </a:xfrm>
          <a:prstGeom prst="ellipse">
            <a:avLst/>
          </a:prstGeom>
          <a:solidFill>
            <a:srgbClr val="CFE0F8">
              <a:alpha val="92000"/>
            </a:srgbClr>
          </a:solidFill>
          <a:ln w="12700">
            <a:solidFill>
              <a:srgbClr val="CFE0F8">
                <a:alpha val="0"/>
              </a:srgbClr>
            </a:solidFill>
            <a:prstDash val="solid"/>
          </a:ln>
        </p:spPr>
      </p:sp>
      <p:sp>
        <p:nvSpPr>
          <p:cNvPr id="16" name="Shape 14"/>
          <p:cNvSpPr/>
          <p:nvPr/>
        </p:nvSpPr>
        <p:spPr>
          <a:xfrm>
            <a:off x="9756648" y="384048"/>
            <a:ext cx="22860" cy="22860"/>
          </a:xfrm>
          <a:prstGeom prst="ellipse">
            <a:avLst/>
          </a:prstGeom>
          <a:solidFill>
            <a:srgbClr val="CFE0F8">
              <a:alpha val="92000"/>
            </a:srgbClr>
          </a:solidFill>
          <a:ln w="12700">
            <a:solidFill>
              <a:srgbClr val="CFE0F8">
                <a:alpha val="0"/>
              </a:srgbClr>
            </a:solidFill>
            <a:prstDash val="solid"/>
          </a:ln>
        </p:spPr>
      </p:sp>
      <p:sp>
        <p:nvSpPr>
          <p:cNvPr id="17" name="Shape 15"/>
          <p:cNvSpPr/>
          <p:nvPr/>
        </p:nvSpPr>
        <p:spPr>
          <a:xfrm>
            <a:off x="9957816" y="384048"/>
            <a:ext cx="22860" cy="22860"/>
          </a:xfrm>
          <a:prstGeom prst="ellipse">
            <a:avLst/>
          </a:prstGeom>
          <a:solidFill>
            <a:srgbClr val="CFE0F8">
              <a:alpha val="92000"/>
            </a:srgbClr>
          </a:solidFill>
          <a:ln w="12700">
            <a:solidFill>
              <a:srgbClr val="CFE0F8">
                <a:alpha val="0"/>
              </a:srgbClr>
            </a:solidFill>
            <a:prstDash val="solid"/>
          </a:ln>
        </p:spPr>
      </p:sp>
      <p:sp>
        <p:nvSpPr>
          <p:cNvPr id="18" name="Shape 16"/>
          <p:cNvSpPr/>
          <p:nvPr/>
        </p:nvSpPr>
        <p:spPr>
          <a:xfrm>
            <a:off x="10158984" y="384048"/>
            <a:ext cx="22860" cy="22860"/>
          </a:xfrm>
          <a:prstGeom prst="ellipse">
            <a:avLst/>
          </a:prstGeom>
          <a:solidFill>
            <a:srgbClr val="CFE0F8">
              <a:alpha val="92000"/>
            </a:srgbClr>
          </a:solidFill>
          <a:ln w="12700">
            <a:solidFill>
              <a:srgbClr val="CFE0F8">
                <a:alpha val="0"/>
              </a:srgbClr>
            </a:solidFill>
            <a:prstDash val="solid"/>
          </a:ln>
        </p:spPr>
      </p:sp>
      <p:sp>
        <p:nvSpPr>
          <p:cNvPr id="19" name="Shape 17"/>
          <p:cNvSpPr/>
          <p:nvPr/>
        </p:nvSpPr>
        <p:spPr>
          <a:xfrm>
            <a:off x="10360152" y="384048"/>
            <a:ext cx="22860" cy="22860"/>
          </a:xfrm>
          <a:prstGeom prst="ellipse">
            <a:avLst/>
          </a:prstGeom>
          <a:solidFill>
            <a:srgbClr val="CFE0F8">
              <a:alpha val="92000"/>
            </a:srgbClr>
          </a:solidFill>
          <a:ln w="12700">
            <a:solidFill>
              <a:srgbClr val="CFE0F8">
                <a:alpha val="0"/>
              </a:srgbClr>
            </a:solidFill>
            <a:prstDash val="solid"/>
          </a:ln>
        </p:spPr>
      </p:sp>
      <p:sp>
        <p:nvSpPr>
          <p:cNvPr id="20" name="Shape 18"/>
          <p:cNvSpPr/>
          <p:nvPr/>
        </p:nvSpPr>
        <p:spPr>
          <a:xfrm>
            <a:off x="10561320" y="384048"/>
            <a:ext cx="22860" cy="22860"/>
          </a:xfrm>
          <a:prstGeom prst="ellipse">
            <a:avLst/>
          </a:prstGeom>
          <a:solidFill>
            <a:srgbClr val="CFE0F8">
              <a:alpha val="92000"/>
            </a:srgbClr>
          </a:solidFill>
          <a:ln w="12700">
            <a:solidFill>
              <a:srgbClr val="CFE0F8">
                <a:alpha val="0"/>
              </a:srgbClr>
            </a:solidFill>
            <a:prstDash val="solid"/>
          </a:ln>
        </p:spPr>
      </p:sp>
      <p:sp>
        <p:nvSpPr>
          <p:cNvPr id="21" name="Shape 19"/>
          <p:cNvSpPr/>
          <p:nvPr/>
        </p:nvSpPr>
        <p:spPr>
          <a:xfrm>
            <a:off x="10762488" y="384048"/>
            <a:ext cx="22860" cy="22860"/>
          </a:xfrm>
          <a:prstGeom prst="ellipse">
            <a:avLst/>
          </a:prstGeom>
          <a:solidFill>
            <a:srgbClr val="CFE0F8">
              <a:alpha val="92000"/>
            </a:srgbClr>
          </a:solidFill>
          <a:ln w="12700">
            <a:solidFill>
              <a:srgbClr val="CFE0F8">
                <a:alpha val="0"/>
              </a:srgbClr>
            </a:solidFill>
            <a:prstDash val="solid"/>
          </a:ln>
        </p:spPr>
      </p:sp>
      <p:sp>
        <p:nvSpPr>
          <p:cNvPr id="22" name="Shape 20"/>
          <p:cNvSpPr/>
          <p:nvPr/>
        </p:nvSpPr>
        <p:spPr>
          <a:xfrm>
            <a:off x="10963656" y="384048"/>
            <a:ext cx="22860" cy="22860"/>
          </a:xfrm>
          <a:prstGeom prst="ellipse">
            <a:avLst/>
          </a:prstGeom>
          <a:solidFill>
            <a:srgbClr val="CFE0F8">
              <a:alpha val="92000"/>
            </a:srgbClr>
          </a:solidFill>
          <a:ln w="12700">
            <a:solidFill>
              <a:srgbClr val="CFE0F8">
                <a:alpha val="0"/>
              </a:srgbClr>
            </a:solidFill>
            <a:prstDash val="solid"/>
          </a:ln>
        </p:spPr>
      </p:sp>
      <p:sp>
        <p:nvSpPr>
          <p:cNvPr id="23" name="Shape 21"/>
          <p:cNvSpPr/>
          <p:nvPr/>
        </p:nvSpPr>
        <p:spPr>
          <a:xfrm>
            <a:off x="11164824" y="384048"/>
            <a:ext cx="22860" cy="22860"/>
          </a:xfrm>
          <a:prstGeom prst="ellipse">
            <a:avLst/>
          </a:prstGeom>
          <a:solidFill>
            <a:srgbClr val="CFE0F8">
              <a:alpha val="92000"/>
            </a:srgbClr>
          </a:solidFill>
          <a:ln w="12700">
            <a:solidFill>
              <a:srgbClr val="CFE0F8">
                <a:alpha val="0"/>
              </a:srgbClr>
            </a:solidFill>
            <a:prstDash val="solid"/>
          </a:ln>
        </p:spPr>
      </p:sp>
      <p:sp>
        <p:nvSpPr>
          <p:cNvPr id="24" name="Shape 22"/>
          <p:cNvSpPr/>
          <p:nvPr/>
        </p:nvSpPr>
        <p:spPr>
          <a:xfrm>
            <a:off x="11365992" y="384048"/>
            <a:ext cx="22860" cy="22860"/>
          </a:xfrm>
          <a:prstGeom prst="ellipse">
            <a:avLst/>
          </a:prstGeom>
          <a:solidFill>
            <a:srgbClr val="CFE0F8">
              <a:alpha val="92000"/>
            </a:srgbClr>
          </a:solidFill>
          <a:ln w="12700">
            <a:solidFill>
              <a:srgbClr val="CFE0F8">
                <a:alpha val="0"/>
              </a:srgbClr>
            </a:solidFill>
            <a:prstDash val="solid"/>
          </a:ln>
        </p:spPr>
      </p:sp>
      <p:sp>
        <p:nvSpPr>
          <p:cNvPr id="25" name="Shape 23"/>
          <p:cNvSpPr/>
          <p:nvPr/>
        </p:nvSpPr>
        <p:spPr>
          <a:xfrm>
            <a:off x="11567160" y="384048"/>
            <a:ext cx="22860" cy="22860"/>
          </a:xfrm>
          <a:prstGeom prst="ellipse">
            <a:avLst/>
          </a:prstGeom>
          <a:solidFill>
            <a:srgbClr val="CFE0F8">
              <a:alpha val="92000"/>
            </a:srgbClr>
          </a:solidFill>
          <a:ln w="12700">
            <a:solidFill>
              <a:srgbClr val="CFE0F8">
                <a:alpha val="0"/>
              </a:srgbClr>
            </a:solidFill>
            <a:prstDash val="solid"/>
          </a:ln>
        </p:spPr>
      </p:sp>
      <p:sp>
        <p:nvSpPr>
          <p:cNvPr id="26" name="Shape 24"/>
          <p:cNvSpPr/>
          <p:nvPr/>
        </p:nvSpPr>
        <p:spPr>
          <a:xfrm>
            <a:off x="11768328" y="384048"/>
            <a:ext cx="22860" cy="22860"/>
          </a:xfrm>
          <a:prstGeom prst="ellipse">
            <a:avLst/>
          </a:prstGeom>
          <a:solidFill>
            <a:srgbClr val="CFE0F8">
              <a:alpha val="92000"/>
            </a:srgbClr>
          </a:solidFill>
          <a:ln w="12700">
            <a:solidFill>
              <a:srgbClr val="CFE0F8">
                <a:alpha val="0"/>
              </a:srgbClr>
            </a:solidFill>
            <a:prstDash val="solid"/>
          </a:ln>
        </p:spPr>
      </p:sp>
      <p:sp>
        <p:nvSpPr>
          <p:cNvPr id="27" name="Shape 25"/>
          <p:cNvSpPr/>
          <p:nvPr/>
        </p:nvSpPr>
        <p:spPr>
          <a:xfrm>
            <a:off x="11969496" y="384048"/>
            <a:ext cx="22860" cy="22860"/>
          </a:xfrm>
          <a:prstGeom prst="ellipse">
            <a:avLst/>
          </a:prstGeom>
          <a:solidFill>
            <a:srgbClr val="CFE0F8">
              <a:alpha val="92000"/>
            </a:srgbClr>
          </a:solidFill>
          <a:ln w="12700">
            <a:solidFill>
              <a:srgbClr val="CFE0F8">
                <a:alpha val="0"/>
              </a:srgbClr>
            </a:solidFill>
            <a:prstDash val="solid"/>
          </a:ln>
        </p:spPr>
      </p:sp>
      <p:sp>
        <p:nvSpPr>
          <p:cNvPr id="28" name="Shape 26"/>
          <p:cNvSpPr/>
          <p:nvPr/>
        </p:nvSpPr>
        <p:spPr>
          <a:xfrm>
            <a:off x="9555480" y="566928"/>
            <a:ext cx="22860" cy="22860"/>
          </a:xfrm>
          <a:prstGeom prst="ellipse">
            <a:avLst/>
          </a:prstGeom>
          <a:solidFill>
            <a:srgbClr val="CFE0F8">
              <a:alpha val="92000"/>
            </a:srgbClr>
          </a:solidFill>
          <a:ln w="12700">
            <a:solidFill>
              <a:srgbClr val="CFE0F8">
                <a:alpha val="0"/>
              </a:srgbClr>
            </a:solidFill>
            <a:prstDash val="solid"/>
          </a:ln>
        </p:spPr>
      </p:sp>
      <p:sp>
        <p:nvSpPr>
          <p:cNvPr id="29" name="Shape 27"/>
          <p:cNvSpPr/>
          <p:nvPr/>
        </p:nvSpPr>
        <p:spPr>
          <a:xfrm>
            <a:off x="9756648" y="566928"/>
            <a:ext cx="22860" cy="22860"/>
          </a:xfrm>
          <a:prstGeom prst="ellipse">
            <a:avLst/>
          </a:prstGeom>
          <a:solidFill>
            <a:srgbClr val="CFE0F8">
              <a:alpha val="92000"/>
            </a:srgbClr>
          </a:solidFill>
          <a:ln w="12700">
            <a:solidFill>
              <a:srgbClr val="CFE0F8">
                <a:alpha val="0"/>
              </a:srgbClr>
            </a:solidFill>
            <a:prstDash val="solid"/>
          </a:ln>
        </p:spPr>
      </p:sp>
      <p:sp>
        <p:nvSpPr>
          <p:cNvPr id="30" name="Shape 28"/>
          <p:cNvSpPr/>
          <p:nvPr/>
        </p:nvSpPr>
        <p:spPr>
          <a:xfrm>
            <a:off x="9957816" y="566928"/>
            <a:ext cx="22860" cy="22860"/>
          </a:xfrm>
          <a:prstGeom prst="ellipse">
            <a:avLst/>
          </a:prstGeom>
          <a:solidFill>
            <a:srgbClr val="CFE0F8">
              <a:alpha val="92000"/>
            </a:srgbClr>
          </a:solidFill>
          <a:ln w="12700">
            <a:solidFill>
              <a:srgbClr val="CFE0F8">
                <a:alpha val="0"/>
              </a:srgbClr>
            </a:solidFill>
            <a:prstDash val="solid"/>
          </a:ln>
        </p:spPr>
      </p:sp>
      <p:sp>
        <p:nvSpPr>
          <p:cNvPr id="31" name="Shape 29"/>
          <p:cNvSpPr/>
          <p:nvPr/>
        </p:nvSpPr>
        <p:spPr>
          <a:xfrm>
            <a:off x="10158984" y="566928"/>
            <a:ext cx="22860" cy="22860"/>
          </a:xfrm>
          <a:prstGeom prst="ellipse">
            <a:avLst/>
          </a:prstGeom>
          <a:solidFill>
            <a:srgbClr val="CFE0F8">
              <a:alpha val="92000"/>
            </a:srgbClr>
          </a:solidFill>
          <a:ln w="12700">
            <a:solidFill>
              <a:srgbClr val="CFE0F8">
                <a:alpha val="0"/>
              </a:srgbClr>
            </a:solidFill>
            <a:prstDash val="solid"/>
          </a:ln>
        </p:spPr>
      </p:sp>
      <p:sp>
        <p:nvSpPr>
          <p:cNvPr id="32" name="Shape 30"/>
          <p:cNvSpPr/>
          <p:nvPr/>
        </p:nvSpPr>
        <p:spPr>
          <a:xfrm>
            <a:off x="10360152" y="566928"/>
            <a:ext cx="22860" cy="22860"/>
          </a:xfrm>
          <a:prstGeom prst="ellipse">
            <a:avLst/>
          </a:prstGeom>
          <a:solidFill>
            <a:srgbClr val="CFE0F8">
              <a:alpha val="92000"/>
            </a:srgbClr>
          </a:solidFill>
          <a:ln w="12700">
            <a:solidFill>
              <a:srgbClr val="CFE0F8">
                <a:alpha val="0"/>
              </a:srgbClr>
            </a:solidFill>
            <a:prstDash val="solid"/>
          </a:ln>
        </p:spPr>
      </p:sp>
      <p:sp>
        <p:nvSpPr>
          <p:cNvPr id="33" name="Shape 31"/>
          <p:cNvSpPr/>
          <p:nvPr/>
        </p:nvSpPr>
        <p:spPr>
          <a:xfrm>
            <a:off x="10561320" y="566928"/>
            <a:ext cx="22860" cy="22860"/>
          </a:xfrm>
          <a:prstGeom prst="ellipse">
            <a:avLst/>
          </a:prstGeom>
          <a:solidFill>
            <a:srgbClr val="CFE0F8">
              <a:alpha val="92000"/>
            </a:srgbClr>
          </a:solidFill>
          <a:ln w="12700">
            <a:solidFill>
              <a:srgbClr val="CFE0F8">
                <a:alpha val="0"/>
              </a:srgbClr>
            </a:solidFill>
            <a:prstDash val="solid"/>
          </a:ln>
        </p:spPr>
      </p:sp>
      <p:sp>
        <p:nvSpPr>
          <p:cNvPr id="34" name="Shape 32"/>
          <p:cNvSpPr/>
          <p:nvPr/>
        </p:nvSpPr>
        <p:spPr>
          <a:xfrm>
            <a:off x="10762488" y="566928"/>
            <a:ext cx="22860" cy="22860"/>
          </a:xfrm>
          <a:prstGeom prst="ellipse">
            <a:avLst/>
          </a:prstGeom>
          <a:solidFill>
            <a:srgbClr val="CFE0F8">
              <a:alpha val="92000"/>
            </a:srgbClr>
          </a:solidFill>
          <a:ln w="12700">
            <a:solidFill>
              <a:srgbClr val="CFE0F8">
                <a:alpha val="0"/>
              </a:srgbClr>
            </a:solidFill>
            <a:prstDash val="solid"/>
          </a:ln>
        </p:spPr>
      </p:sp>
      <p:sp>
        <p:nvSpPr>
          <p:cNvPr id="35" name="Shape 33"/>
          <p:cNvSpPr/>
          <p:nvPr/>
        </p:nvSpPr>
        <p:spPr>
          <a:xfrm>
            <a:off x="10963656" y="566928"/>
            <a:ext cx="22860" cy="22860"/>
          </a:xfrm>
          <a:prstGeom prst="ellipse">
            <a:avLst/>
          </a:prstGeom>
          <a:solidFill>
            <a:srgbClr val="CFE0F8">
              <a:alpha val="92000"/>
            </a:srgbClr>
          </a:solidFill>
          <a:ln w="12700">
            <a:solidFill>
              <a:srgbClr val="CFE0F8">
                <a:alpha val="0"/>
              </a:srgbClr>
            </a:solidFill>
            <a:prstDash val="solid"/>
          </a:ln>
        </p:spPr>
      </p:sp>
      <p:sp>
        <p:nvSpPr>
          <p:cNvPr id="36" name="Shape 34"/>
          <p:cNvSpPr/>
          <p:nvPr/>
        </p:nvSpPr>
        <p:spPr>
          <a:xfrm>
            <a:off x="11164824" y="566928"/>
            <a:ext cx="22860" cy="22860"/>
          </a:xfrm>
          <a:prstGeom prst="ellipse">
            <a:avLst/>
          </a:prstGeom>
          <a:solidFill>
            <a:srgbClr val="CFE0F8">
              <a:alpha val="92000"/>
            </a:srgbClr>
          </a:solidFill>
          <a:ln w="12700">
            <a:solidFill>
              <a:srgbClr val="CFE0F8">
                <a:alpha val="0"/>
              </a:srgbClr>
            </a:solidFill>
            <a:prstDash val="solid"/>
          </a:ln>
        </p:spPr>
      </p:sp>
      <p:sp>
        <p:nvSpPr>
          <p:cNvPr id="37" name="Shape 35"/>
          <p:cNvSpPr/>
          <p:nvPr/>
        </p:nvSpPr>
        <p:spPr>
          <a:xfrm>
            <a:off x="11365992" y="566928"/>
            <a:ext cx="22860" cy="22860"/>
          </a:xfrm>
          <a:prstGeom prst="ellipse">
            <a:avLst/>
          </a:prstGeom>
          <a:solidFill>
            <a:srgbClr val="CFE0F8">
              <a:alpha val="92000"/>
            </a:srgbClr>
          </a:solidFill>
          <a:ln w="12700">
            <a:solidFill>
              <a:srgbClr val="CFE0F8">
                <a:alpha val="0"/>
              </a:srgbClr>
            </a:solidFill>
            <a:prstDash val="solid"/>
          </a:ln>
        </p:spPr>
      </p:sp>
      <p:sp>
        <p:nvSpPr>
          <p:cNvPr id="38" name="Shape 36"/>
          <p:cNvSpPr/>
          <p:nvPr/>
        </p:nvSpPr>
        <p:spPr>
          <a:xfrm>
            <a:off x="11567160" y="566928"/>
            <a:ext cx="22860" cy="22860"/>
          </a:xfrm>
          <a:prstGeom prst="ellipse">
            <a:avLst/>
          </a:prstGeom>
          <a:solidFill>
            <a:srgbClr val="CFE0F8">
              <a:alpha val="92000"/>
            </a:srgbClr>
          </a:solidFill>
          <a:ln w="12700">
            <a:solidFill>
              <a:srgbClr val="CFE0F8">
                <a:alpha val="0"/>
              </a:srgbClr>
            </a:solidFill>
            <a:prstDash val="solid"/>
          </a:ln>
        </p:spPr>
      </p:sp>
      <p:sp>
        <p:nvSpPr>
          <p:cNvPr id="39" name="Shape 37"/>
          <p:cNvSpPr/>
          <p:nvPr/>
        </p:nvSpPr>
        <p:spPr>
          <a:xfrm>
            <a:off x="11768328" y="566928"/>
            <a:ext cx="22860" cy="22860"/>
          </a:xfrm>
          <a:prstGeom prst="ellipse">
            <a:avLst/>
          </a:prstGeom>
          <a:solidFill>
            <a:srgbClr val="CFE0F8">
              <a:alpha val="92000"/>
            </a:srgbClr>
          </a:solidFill>
          <a:ln w="12700">
            <a:solidFill>
              <a:srgbClr val="CFE0F8">
                <a:alpha val="0"/>
              </a:srgbClr>
            </a:solidFill>
            <a:prstDash val="solid"/>
          </a:ln>
        </p:spPr>
      </p:sp>
      <p:sp>
        <p:nvSpPr>
          <p:cNvPr id="40" name="Shape 38"/>
          <p:cNvSpPr/>
          <p:nvPr/>
        </p:nvSpPr>
        <p:spPr>
          <a:xfrm>
            <a:off x="11969496" y="566928"/>
            <a:ext cx="22860" cy="22860"/>
          </a:xfrm>
          <a:prstGeom prst="ellipse">
            <a:avLst/>
          </a:prstGeom>
          <a:solidFill>
            <a:srgbClr val="CFE0F8">
              <a:alpha val="92000"/>
            </a:srgbClr>
          </a:solidFill>
          <a:ln w="12700">
            <a:solidFill>
              <a:srgbClr val="CFE0F8">
                <a:alpha val="0"/>
              </a:srgbClr>
            </a:solidFill>
            <a:prstDash val="solid"/>
          </a:ln>
        </p:spPr>
      </p:sp>
      <p:sp>
        <p:nvSpPr>
          <p:cNvPr id="41" name="Shape 39"/>
          <p:cNvSpPr/>
          <p:nvPr/>
        </p:nvSpPr>
        <p:spPr>
          <a:xfrm>
            <a:off x="9555480" y="749808"/>
            <a:ext cx="22860" cy="22860"/>
          </a:xfrm>
          <a:prstGeom prst="ellipse">
            <a:avLst/>
          </a:prstGeom>
          <a:solidFill>
            <a:srgbClr val="CFE0F8">
              <a:alpha val="92000"/>
            </a:srgbClr>
          </a:solidFill>
          <a:ln w="12700">
            <a:solidFill>
              <a:srgbClr val="CFE0F8">
                <a:alpha val="0"/>
              </a:srgbClr>
            </a:solidFill>
            <a:prstDash val="solid"/>
          </a:ln>
        </p:spPr>
      </p:sp>
      <p:sp>
        <p:nvSpPr>
          <p:cNvPr id="42" name="Shape 40"/>
          <p:cNvSpPr/>
          <p:nvPr/>
        </p:nvSpPr>
        <p:spPr>
          <a:xfrm>
            <a:off x="9756648" y="749808"/>
            <a:ext cx="22860" cy="22860"/>
          </a:xfrm>
          <a:prstGeom prst="ellipse">
            <a:avLst/>
          </a:prstGeom>
          <a:solidFill>
            <a:srgbClr val="CFE0F8">
              <a:alpha val="92000"/>
            </a:srgbClr>
          </a:solidFill>
          <a:ln w="12700">
            <a:solidFill>
              <a:srgbClr val="CFE0F8">
                <a:alpha val="0"/>
              </a:srgbClr>
            </a:solidFill>
            <a:prstDash val="solid"/>
          </a:ln>
        </p:spPr>
      </p:sp>
      <p:sp>
        <p:nvSpPr>
          <p:cNvPr id="43" name="Shape 41"/>
          <p:cNvSpPr/>
          <p:nvPr/>
        </p:nvSpPr>
        <p:spPr>
          <a:xfrm>
            <a:off x="9957816" y="749808"/>
            <a:ext cx="22860" cy="22860"/>
          </a:xfrm>
          <a:prstGeom prst="ellipse">
            <a:avLst/>
          </a:prstGeom>
          <a:solidFill>
            <a:srgbClr val="CFE0F8">
              <a:alpha val="92000"/>
            </a:srgbClr>
          </a:solidFill>
          <a:ln w="12700">
            <a:solidFill>
              <a:srgbClr val="CFE0F8">
                <a:alpha val="0"/>
              </a:srgbClr>
            </a:solidFill>
            <a:prstDash val="solid"/>
          </a:ln>
        </p:spPr>
      </p:sp>
      <p:sp>
        <p:nvSpPr>
          <p:cNvPr id="44" name="Shape 42"/>
          <p:cNvSpPr/>
          <p:nvPr/>
        </p:nvSpPr>
        <p:spPr>
          <a:xfrm>
            <a:off x="10158984" y="749808"/>
            <a:ext cx="22860" cy="22860"/>
          </a:xfrm>
          <a:prstGeom prst="ellipse">
            <a:avLst/>
          </a:prstGeom>
          <a:solidFill>
            <a:srgbClr val="CFE0F8">
              <a:alpha val="92000"/>
            </a:srgbClr>
          </a:solidFill>
          <a:ln w="12700">
            <a:solidFill>
              <a:srgbClr val="CFE0F8">
                <a:alpha val="0"/>
              </a:srgbClr>
            </a:solidFill>
            <a:prstDash val="solid"/>
          </a:ln>
        </p:spPr>
      </p:sp>
      <p:sp>
        <p:nvSpPr>
          <p:cNvPr id="45" name="Shape 43"/>
          <p:cNvSpPr/>
          <p:nvPr/>
        </p:nvSpPr>
        <p:spPr>
          <a:xfrm>
            <a:off x="10360152" y="749808"/>
            <a:ext cx="22860" cy="22860"/>
          </a:xfrm>
          <a:prstGeom prst="ellipse">
            <a:avLst/>
          </a:prstGeom>
          <a:solidFill>
            <a:srgbClr val="CFE0F8">
              <a:alpha val="92000"/>
            </a:srgbClr>
          </a:solidFill>
          <a:ln w="12700">
            <a:solidFill>
              <a:srgbClr val="CFE0F8">
                <a:alpha val="0"/>
              </a:srgbClr>
            </a:solidFill>
            <a:prstDash val="solid"/>
          </a:ln>
        </p:spPr>
      </p:sp>
      <p:sp>
        <p:nvSpPr>
          <p:cNvPr id="46" name="Shape 44"/>
          <p:cNvSpPr/>
          <p:nvPr/>
        </p:nvSpPr>
        <p:spPr>
          <a:xfrm>
            <a:off x="10561320" y="749808"/>
            <a:ext cx="22860" cy="22860"/>
          </a:xfrm>
          <a:prstGeom prst="ellipse">
            <a:avLst/>
          </a:prstGeom>
          <a:solidFill>
            <a:srgbClr val="CFE0F8">
              <a:alpha val="92000"/>
            </a:srgbClr>
          </a:solidFill>
          <a:ln w="12700">
            <a:solidFill>
              <a:srgbClr val="CFE0F8">
                <a:alpha val="0"/>
              </a:srgbClr>
            </a:solidFill>
            <a:prstDash val="solid"/>
          </a:ln>
        </p:spPr>
      </p:sp>
      <p:sp>
        <p:nvSpPr>
          <p:cNvPr id="47" name="Shape 45"/>
          <p:cNvSpPr/>
          <p:nvPr/>
        </p:nvSpPr>
        <p:spPr>
          <a:xfrm>
            <a:off x="10762488" y="749808"/>
            <a:ext cx="22860" cy="22860"/>
          </a:xfrm>
          <a:prstGeom prst="ellipse">
            <a:avLst/>
          </a:prstGeom>
          <a:solidFill>
            <a:srgbClr val="CFE0F8">
              <a:alpha val="92000"/>
            </a:srgbClr>
          </a:solidFill>
          <a:ln w="12700">
            <a:solidFill>
              <a:srgbClr val="CFE0F8">
                <a:alpha val="0"/>
              </a:srgbClr>
            </a:solidFill>
            <a:prstDash val="solid"/>
          </a:ln>
        </p:spPr>
      </p:sp>
      <p:sp>
        <p:nvSpPr>
          <p:cNvPr id="48" name="Shape 46"/>
          <p:cNvSpPr/>
          <p:nvPr/>
        </p:nvSpPr>
        <p:spPr>
          <a:xfrm>
            <a:off x="10963656" y="749808"/>
            <a:ext cx="22860" cy="22860"/>
          </a:xfrm>
          <a:prstGeom prst="ellipse">
            <a:avLst/>
          </a:prstGeom>
          <a:solidFill>
            <a:srgbClr val="CFE0F8">
              <a:alpha val="92000"/>
            </a:srgbClr>
          </a:solidFill>
          <a:ln w="12700">
            <a:solidFill>
              <a:srgbClr val="CFE0F8">
                <a:alpha val="0"/>
              </a:srgbClr>
            </a:solidFill>
            <a:prstDash val="solid"/>
          </a:ln>
        </p:spPr>
      </p:sp>
      <p:sp>
        <p:nvSpPr>
          <p:cNvPr id="49" name="Shape 47"/>
          <p:cNvSpPr/>
          <p:nvPr/>
        </p:nvSpPr>
        <p:spPr>
          <a:xfrm>
            <a:off x="11164824" y="749808"/>
            <a:ext cx="22860" cy="22860"/>
          </a:xfrm>
          <a:prstGeom prst="ellipse">
            <a:avLst/>
          </a:prstGeom>
          <a:solidFill>
            <a:srgbClr val="CFE0F8">
              <a:alpha val="92000"/>
            </a:srgbClr>
          </a:solidFill>
          <a:ln w="12700">
            <a:solidFill>
              <a:srgbClr val="CFE0F8">
                <a:alpha val="0"/>
              </a:srgbClr>
            </a:solidFill>
            <a:prstDash val="solid"/>
          </a:ln>
        </p:spPr>
      </p:sp>
      <p:sp>
        <p:nvSpPr>
          <p:cNvPr id="50" name="Shape 48"/>
          <p:cNvSpPr/>
          <p:nvPr/>
        </p:nvSpPr>
        <p:spPr>
          <a:xfrm>
            <a:off x="11365992" y="749808"/>
            <a:ext cx="22860" cy="22860"/>
          </a:xfrm>
          <a:prstGeom prst="ellipse">
            <a:avLst/>
          </a:prstGeom>
          <a:solidFill>
            <a:srgbClr val="CFE0F8">
              <a:alpha val="92000"/>
            </a:srgbClr>
          </a:solidFill>
          <a:ln w="12700">
            <a:solidFill>
              <a:srgbClr val="CFE0F8">
                <a:alpha val="0"/>
              </a:srgbClr>
            </a:solidFill>
            <a:prstDash val="solid"/>
          </a:ln>
        </p:spPr>
      </p:sp>
      <p:sp>
        <p:nvSpPr>
          <p:cNvPr id="51" name="Shape 49"/>
          <p:cNvSpPr/>
          <p:nvPr/>
        </p:nvSpPr>
        <p:spPr>
          <a:xfrm>
            <a:off x="11567160" y="749808"/>
            <a:ext cx="22860" cy="22860"/>
          </a:xfrm>
          <a:prstGeom prst="ellipse">
            <a:avLst/>
          </a:prstGeom>
          <a:solidFill>
            <a:srgbClr val="CFE0F8">
              <a:alpha val="92000"/>
            </a:srgbClr>
          </a:solidFill>
          <a:ln w="12700">
            <a:solidFill>
              <a:srgbClr val="CFE0F8">
                <a:alpha val="0"/>
              </a:srgbClr>
            </a:solidFill>
            <a:prstDash val="solid"/>
          </a:ln>
        </p:spPr>
      </p:sp>
      <p:sp>
        <p:nvSpPr>
          <p:cNvPr id="52" name="Shape 50"/>
          <p:cNvSpPr/>
          <p:nvPr/>
        </p:nvSpPr>
        <p:spPr>
          <a:xfrm>
            <a:off x="11768328" y="749808"/>
            <a:ext cx="22860" cy="22860"/>
          </a:xfrm>
          <a:prstGeom prst="ellipse">
            <a:avLst/>
          </a:prstGeom>
          <a:solidFill>
            <a:srgbClr val="CFE0F8">
              <a:alpha val="92000"/>
            </a:srgbClr>
          </a:solidFill>
          <a:ln w="12700">
            <a:solidFill>
              <a:srgbClr val="CFE0F8">
                <a:alpha val="0"/>
              </a:srgbClr>
            </a:solidFill>
            <a:prstDash val="solid"/>
          </a:ln>
        </p:spPr>
      </p:sp>
      <p:sp>
        <p:nvSpPr>
          <p:cNvPr id="53" name="Shape 51"/>
          <p:cNvSpPr/>
          <p:nvPr/>
        </p:nvSpPr>
        <p:spPr>
          <a:xfrm>
            <a:off x="11969496" y="749808"/>
            <a:ext cx="22860" cy="22860"/>
          </a:xfrm>
          <a:prstGeom prst="ellipse">
            <a:avLst/>
          </a:prstGeom>
          <a:solidFill>
            <a:srgbClr val="CFE0F8">
              <a:alpha val="92000"/>
            </a:srgbClr>
          </a:solidFill>
          <a:ln w="12700">
            <a:solidFill>
              <a:srgbClr val="CFE0F8">
                <a:alpha val="0"/>
              </a:srgbClr>
            </a:solidFill>
            <a:prstDash val="solid"/>
          </a:ln>
        </p:spPr>
      </p:sp>
      <p:sp>
        <p:nvSpPr>
          <p:cNvPr id="54" name="Shape 52"/>
          <p:cNvSpPr/>
          <p:nvPr/>
        </p:nvSpPr>
        <p:spPr>
          <a:xfrm>
            <a:off x="9555480" y="932688"/>
            <a:ext cx="22860" cy="22860"/>
          </a:xfrm>
          <a:prstGeom prst="ellipse">
            <a:avLst/>
          </a:prstGeom>
          <a:solidFill>
            <a:srgbClr val="CFE0F8">
              <a:alpha val="92000"/>
            </a:srgbClr>
          </a:solidFill>
          <a:ln w="12700">
            <a:solidFill>
              <a:srgbClr val="CFE0F8">
                <a:alpha val="0"/>
              </a:srgbClr>
            </a:solidFill>
            <a:prstDash val="solid"/>
          </a:ln>
        </p:spPr>
      </p:sp>
      <p:sp>
        <p:nvSpPr>
          <p:cNvPr id="55" name="Shape 53"/>
          <p:cNvSpPr/>
          <p:nvPr/>
        </p:nvSpPr>
        <p:spPr>
          <a:xfrm>
            <a:off x="9756648" y="932688"/>
            <a:ext cx="22860" cy="22860"/>
          </a:xfrm>
          <a:prstGeom prst="ellipse">
            <a:avLst/>
          </a:prstGeom>
          <a:solidFill>
            <a:srgbClr val="CFE0F8">
              <a:alpha val="92000"/>
            </a:srgbClr>
          </a:solidFill>
          <a:ln w="12700">
            <a:solidFill>
              <a:srgbClr val="CFE0F8">
                <a:alpha val="0"/>
              </a:srgbClr>
            </a:solidFill>
            <a:prstDash val="solid"/>
          </a:ln>
        </p:spPr>
      </p:sp>
      <p:sp>
        <p:nvSpPr>
          <p:cNvPr id="56" name="Shape 54"/>
          <p:cNvSpPr/>
          <p:nvPr/>
        </p:nvSpPr>
        <p:spPr>
          <a:xfrm>
            <a:off x="9957816" y="932688"/>
            <a:ext cx="22860" cy="22860"/>
          </a:xfrm>
          <a:prstGeom prst="ellipse">
            <a:avLst/>
          </a:prstGeom>
          <a:solidFill>
            <a:srgbClr val="CFE0F8">
              <a:alpha val="92000"/>
            </a:srgbClr>
          </a:solidFill>
          <a:ln w="12700">
            <a:solidFill>
              <a:srgbClr val="CFE0F8">
                <a:alpha val="0"/>
              </a:srgbClr>
            </a:solidFill>
            <a:prstDash val="solid"/>
          </a:ln>
        </p:spPr>
      </p:sp>
      <p:sp>
        <p:nvSpPr>
          <p:cNvPr id="57" name="Shape 55"/>
          <p:cNvSpPr/>
          <p:nvPr/>
        </p:nvSpPr>
        <p:spPr>
          <a:xfrm>
            <a:off x="10158984" y="932688"/>
            <a:ext cx="22860" cy="22860"/>
          </a:xfrm>
          <a:prstGeom prst="ellipse">
            <a:avLst/>
          </a:prstGeom>
          <a:solidFill>
            <a:srgbClr val="CFE0F8">
              <a:alpha val="92000"/>
            </a:srgbClr>
          </a:solidFill>
          <a:ln w="12700">
            <a:solidFill>
              <a:srgbClr val="CFE0F8">
                <a:alpha val="0"/>
              </a:srgbClr>
            </a:solidFill>
            <a:prstDash val="solid"/>
          </a:ln>
        </p:spPr>
      </p:sp>
      <p:sp>
        <p:nvSpPr>
          <p:cNvPr id="58" name="Shape 56"/>
          <p:cNvSpPr/>
          <p:nvPr/>
        </p:nvSpPr>
        <p:spPr>
          <a:xfrm>
            <a:off x="10360152" y="932688"/>
            <a:ext cx="22860" cy="22860"/>
          </a:xfrm>
          <a:prstGeom prst="ellipse">
            <a:avLst/>
          </a:prstGeom>
          <a:solidFill>
            <a:srgbClr val="CFE0F8">
              <a:alpha val="92000"/>
            </a:srgbClr>
          </a:solidFill>
          <a:ln w="12700">
            <a:solidFill>
              <a:srgbClr val="CFE0F8">
                <a:alpha val="0"/>
              </a:srgbClr>
            </a:solidFill>
            <a:prstDash val="solid"/>
          </a:ln>
        </p:spPr>
      </p:sp>
      <p:sp>
        <p:nvSpPr>
          <p:cNvPr id="59" name="Shape 57"/>
          <p:cNvSpPr/>
          <p:nvPr/>
        </p:nvSpPr>
        <p:spPr>
          <a:xfrm>
            <a:off x="10561320" y="932688"/>
            <a:ext cx="22860" cy="22860"/>
          </a:xfrm>
          <a:prstGeom prst="ellipse">
            <a:avLst/>
          </a:prstGeom>
          <a:solidFill>
            <a:srgbClr val="CFE0F8">
              <a:alpha val="92000"/>
            </a:srgbClr>
          </a:solidFill>
          <a:ln w="12700">
            <a:solidFill>
              <a:srgbClr val="CFE0F8">
                <a:alpha val="0"/>
              </a:srgbClr>
            </a:solidFill>
            <a:prstDash val="solid"/>
          </a:ln>
        </p:spPr>
      </p:sp>
      <p:sp>
        <p:nvSpPr>
          <p:cNvPr id="60" name="Shape 58"/>
          <p:cNvSpPr/>
          <p:nvPr/>
        </p:nvSpPr>
        <p:spPr>
          <a:xfrm>
            <a:off x="10762488" y="932688"/>
            <a:ext cx="22860" cy="22860"/>
          </a:xfrm>
          <a:prstGeom prst="ellipse">
            <a:avLst/>
          </a:prstGeom>
          <a:solidFill>
            <a:srgbClr val="CFE0F8">
              <a:alpha val="92000"/>
            </a:srgbClr>
          </a:solidFill>
          <a:ln w="12700">
            <a:solidFill>
              <a:srgbClr val="CFE0F8">
                <a:alpha val="0"/>
              </a:srgbClr>
            </a:solidFill>
            <a:prstDash val="solid"/>
          </a:ln>
        </p:spPr>
      </p:sp>
      <p:sp>
        <p:nvSpPr>
          <p:cNvPr id="61" name="Shape 59"/>
          <p:cNvSpPr/>
          <p:nvPr/>
        </p:nvSpPr>
        <p:spPr>
          <a:xfrm>
            <a:off x="10963656" y="932688"/>
            <a:ext cx="22860" cy="22860"/>
          </a:xfrm>
          <a:prstGeom prst="ellipse">
            <a:avLst/>
          </a:prstGeom>
          <a:solidFill>
            <a:srgbClr val="CFE0F8">
              <a:alpha val="92000"/>
            </a:srgbClr>
          </a:solidFill>
          <a:ln w="12700">
            <a:solidFill>
              <a:srgbClr val="CFE0F8">
                <a:alpha val="0"/>
              </a:srgbClr>
            </a:solidFill>
            <a:prstDash val="solid"/>
          </a:ln>
        </p:spPr>
      </p:sp>
      <p:sp>
        <p:nvSpPr>
          <p:cNvPr id="62" name="Shape 60"/>
          <p:cNvSpPr/>
          <p:nvPr/>
        </p:nvSpPr>
        <p:spPr>
          <a:xfrm>
            <a:off x="11164824" y="932688"/>
            <a:ext cx="22860" cy="22860"/>
          </a:xfrm>
          <a:prstGeom prst="ellipse">
            <a:avLst/>
          </a:prstGeom>
          <a:solidFill>
            <a:srgbClr val="CFE0F8">
              <a:alpha val="92000"/>
            </a:srgbClr>
          </a:solidFill>
          <a:ln w="12700">
            <a:solidFill>
              <a:srgbClr val="CFE0F8">
                <a:alpha val="0"/>
              </a:srgbClr>
            </a:solidFill>
            <a:prstDash val="solid"/>
          </a:ln>
        </p:spPr>
      </p:sp>
      <p:sp>
        <p:nvSpPr>
          <p:cNvPr id="63" name="Shape 61"/>
          <p:cNvSpPr/>
          <p:nvPr/>
        </p:nvSpPr>
        <p:spPr>
          <a:xfrm>
            <a:off x="11365992" y="932688"/>
            <a:ext cx="22860" cy="22860"/>
          </a:xfrm>
          <a:prstGeom prst="ellipse">
            <a:avLst/>
          </a:prstGeom>
          <a:solidFill>
            <a:srgbClr val="CFE0F8">
              <a:alpha val="92000"/>
            </a:srgbClr>
          </a:solidFill>
          <a:ln w="12700">
            <a:solidFill>
              <a:srgbClr val="CFE0F8">
                <a:alpha val="0"/>
              </a:srgbClr>
            </a:solidFill>
            <a:prstDash val="solid"/>
          </a:ln>
        </p:spPr>
      </p:sp>
      <p:sp>
        <p:nvSpPr>
          <p:cNvPr id="64" name="Shape 62"/>
          <p:cNvSpPr/>
          <p:nvPr/>
        </p:nvSpPr>
        <p:spPr>
          <a:xfrm>
            <a:off x="11567160" y="932688"/>
            <a:ext cx="22860" cy="22860"/>
          </a:xfrm>
          <a:prstGeom prst="ellipse">
            <a:avLst/>
          </a:prstGeom>
          <a:solidFill>
            <a:srgbClr val="CFE0F8">
              <a:alpha val="92000"/>
            </a:srgbClr>
          </a:solidFill>
          <a:ln w="12700">
            <a:solidFill>
              <a:srgbClr val="CFE0F8">
                <a:alpha val="0"/>
              </a:srgbClr>
            </a:solidFill>
            <a:prstDash val="solid"/>
          </a:ln>
        </p:spPr>
      </p:sp>
      <p:sp>
        <p:nvSpPr>
          <p:cNvPr id="65" name="Shape 63"/>
          <p:cNvSpPr/>
          <p:nvPr/>
        </p:nvSpPr>
        <p:spPr>
          <a:xfrm>
            <a:off x="11768328" y="932688"/>
            <a:ext cx="22860" cy="22860"/>
          </a:xfrm>
          <a:prstGeom prst="ellipse">
            <a:avLst/>
          </a:prstGeom>
          <a:solidFill>
            <a:srgbClr val="CFE0F8">
              <a:alpha val="92000"/>
            </a:srgbClr>
          </a:solidFill>
          <a:ln w="12700">
            <a:solidFill>
              <a:srgbClr val="CFE0F8">
                <a:alpha val="0"/>
              </a:srgbClr>
            </a:solidFill>
            <a:prstDash val="solid"/>
          </a:ln>
        </p:spPr>
      </p:sp>
      <p:sp>
        <p:nvSpPr>
          <p:cNvPr id="66" name="Shape 64"/>
          <p:cNvSpPr/>
          <p:nvPr/>
        </p:nvSpPr>
        <p:spPr>
          <a:xfrm>
            <a:off x="11969496" y="932688"/>
            <a:ext cx="22860" cy="22860"/>
          </a:xfrm>
          <a:prstGeom prst="ellipse">
            <a:avLst/>
          </a:prstGeom>
          <a:solidFill>
            <a:srgbClr val="CFE0F8">
              <a:alpha val="92000"/>
            </a:srgbClr>
          </a:solidFill>
          <a:ln w="12700">
            <a:solidFill>
              <a:srgbClr val="CFE0F8">
                <a:alpha val="0"/>
              </a:srgbClr>
            </a:solidFill>
            <a:prstDash val="solid"/>
          </a:ln>
        </p:spPr>
      </p:sp>
      <p:sp>
        <p:nvSpPr>
          <p:cNvPr id="67" name="Shape 65"/>
          <p:cNvSpPr/>
          <p:nvPr/>
        </p:nvSpPr>
        <p:spPr>
          <a:xfrm>
            <a:off x="9555480" y="1115568"/>
            <a:ext cx="22860" cy="22860"/>
          </a:xfrm>
          <a:prstGeom prst="ellipse">
            <a:avLst/>
          </a:prstGeom>
          <a:solidFill>
            <a:srgbClr val="CFE0F8">
              <a:alpha val="92000"/>
            </a:srgbClr>
          </a:solidFill>
          <a:ln w="12700">
            <a:solidFill>
              <a:srgbClr val="CFE0F8">
                <a:alpha val="0"/>
              </a:srgbClr>
            </a:solidFill>
            <a:prstDash val="solid"/>
          </a:ln>
        </p:spPr>
      </p:sp>
      <p:sp>
        <p:nvSpPr>
          <p:cNvPr id="68" name="Shape 66"/>
          <p:cNvSpPr/>
          <p:nvPr/>
        </p:nvSpPr>
        <p:spPr>
          <a:xfrm>
            <a:off x="9756648" y="1115568"/>
            <a:ext cx="22860" cy="22860"/>
          </a:xfrm>
          <a:prstGeom prst="ellipse">
            <a:avLst/>
          </a:prstGeom>
          <a:solidFill>
            <a:srgbClr val="CFE0F8">
              <a:alpha val="92000"/>
            </a:srgbClr>
          </a:solidFill>
          <a:ln w="12700">
            <a:solidFill>
              <a:srgbClr val="CFE0F8">
                <a:alpha val="0"/>
              </a:srgbClr>
            </a:solidFill>
            <a:prstDash val="solid"/>
          </a:ln>
        </p:spPr>
      </p:sp>
      <p:sp>
        <p:nvSpPr>
          <p:cNvPr id="69" name="Shape 67"/>
          <p:cNvSpPr/>
          <p:nvPr/>
        </p:nvSpPr>
        <p:spPr>
          <a:xfrm>
            <a:off x="9957816" y="1115568"/>
            <a:ext cx="22860" cy="22860"/>
          </a:xfrm>
          <a:prstGeom prst="ellipse">
            <a:avLst/>
          </a:prstGeom>
          <a:solidFill>
            <a:srgbClr val="CFE0F8">
              <a:alpha val="92000"/>
            </a:srgbClr>
          </a:solidFill>
          <a:ln w="12700">
            <a:solidFill>
              <a:srgbClr val="CFE0F8">
                <a:alpha val="0"/>
              </a:srgbClr>
            </a:solidFill>
            <a:prstDash val="solid"/>
          </a:ln>
        </p:spPr>
      </p:sp>
      <p:sp>
        <p:nvSpPr>
          <p:cNvPr id="70" name="Shape 68"/>
          <p:cNvSpPr/>
          <p:nvPr/>
        </p:nvSpPr>
        <p:spPr>
          <a:xfrm>
            <a:off x="10158984" y="1115568"/>
            <a:ext cx="22860" cy="22860"/>
          </a:xfrm>
          <a:prstGeom prst="ellipse">
            <a:avLst/>
          </a:prstGeom>
          <a:solidFill>
            <a:srgbClr val="CFE0F8">
              <a:alpha val="92000"/>
            </a:srgbClr>
          </a:solidFill>
          <a:ln w="12700">
            <a:solidFill>
              <a:srgbClr val="CFE0F8">
                <a:alpha val="0"/>
              </a:srgbClr>
            </a:solidFill>
            <a:prstDash val="solid"/>
          </a:ln>
        </p:spPr>
      </p:sp>
      <p:sp>
        <p:nvSpPr>
          <p:cNvPr id="71" name="Shape 69"/>
          <p:cNvSpPr/>
          <p:nvPr/>
        </p:nvSpPr>
        <p:spPr>
          <a:xfrm>
            <a:off x="10360152" y="1115568"/>
            <a:ext cx="22860" cy="22860"/>
          </a:xfrm>
          <a:prstGeom prst="ellipse">
            <a:avLst/>
          </a:prstGeom>
          <a:solidFill>
            <a:srgbClr val="CFE0F8">
              <a:alpha val="92000"/>
            </a:srgbClr>
          </a:solidFill>
          <a:ln w="12700">
            <a:solidFill>
              <a:srgbClr val="CFE0F8">
                <a:alpha val="0"/>
              </a:srgbClr>
            </a:solidFill>
            <a:prstDash val="solid"/>
          </a:ln>
        </p:spPr>
      </p:sp>
      <p:sp>
        <p:nvSpPr>
          <p:cNvPr id="72" name="Shape 70"/>
          <p:cNvSpPr/>
          <p:nvPr/>
        </p:nvSpPr>
        <p:spPr>
          <a:xfrm>
            <a:off x="10561320" y="1115568"/>
            <a:ext cx="22860" cy="22860"/>
          </a:xfrm>
          <a:prstGeom prst="ellipse">
            <a:avLst/>
          </a:prstGeom>
          <a:solidFill>
            <a:srgbClr val="CFE0F8">
              <a:alpha val="92000"/>
            </a:srgbClr>
          </a:solidFill>
          <a:ln w="12700">
            <a:solidFill>
              <a:srgbClr val="CFE0F8">
                <a:alpha val="0"/>
              </a:srgbClr>
            </a:solidFill>
            <a:prstDash val="solid"/>
          </a:ln>
        </p:spPr>
      </p:sp>
      <p:sp>
        <p:nvSpPr>
          <p:cNvPr id="73" name="Shape 71"/>
          <p:cNvSpPr/>
          <p:nvPr/>
        </p:nvSpPr>
        <p:spPr>
          <a:xfrm>
            <a:off x="10762488" y="1115568"/>
            <a:ext cx="22860" cy="22860"/>
          </a:xfrm>
          <a:prstGeom prst="ellipse">
            <a:avLst/>
          </a:prstGeom>
          <a:solidFill>
            <a:srgbClr val="CFE0F8">
              <a:alpha val="92000"/>
            </a:srgbClr>
          </a:solidFill>
          <a:ln w="12700">
            <a:solidFill>
              <a:srgbClr val="CFE0F8">
                <a:alpha val="0"/>
              </a:srgbClr>
            </a:solidFill>
            <a:prstDash val="solid"/>
          </a:ln>
        </p:spPr>
      </p:sp>
      <p:sp>
        <p:nvSpPr>
          <p:cNvPr id="74" name="Shape 72"/>
          <p:cNvSpPr/>
          <p:nvPr/>
        </p:nvSpPr>
        <p:spPr>
          <a:xfrm>
            <a:off x="10963656" y="1115568"/>
            <a:ext cx="22860" cy="22860"/>
          </a:xfrm>
          <a:prstGeom prst="ellipse">
            <a:avLst/>
          </a:prstGeom>
          <a:solidFill>
            <a:srgbClr val="CFE0F8">
              <a:alpha val="92000"/>
            </a:srgbClr>
          </a:solidFill>
          <a:ln w="12700">
            <a:solidFill>
              <a:srgbClr val="CFE0F8">
                <a:alpha val="0"/>
              </a:srgbClr>
            </a:solidFill>
            <a:prstDash val="solid"/>
          </a:ln>
        </p:spPr>
      </p:sp>
      <p:sp>
        <p:nvSpPr>
          <p:cNvPr id="75" name="Shape 73"/>
          <p:cNvSpPr/>
          <p:nvPr/>
        </p:nvSpPr>
        <p:spPr>
          <a:xfrm>
            <a:off x="11164824" y="1115568"/>
            <a:ext cx="22860" cy="22860"/>
          </a:xfrm>
          <a:prstGeom prst="ellipse">
            <a:avLst/>
          </a:prstGeom>
          <a:solidFill>
            <a:srgbClr val="CFE0F8">
              <a:alpha val="92000"/>
            </a:srgbClr>
          </a:solidFill>
          <a:ln w="12700">
            <a:solidFill>
              <a:srgbClr val="CFE0F8">
                <a:alpha val="0"/>
              </a:srgbClr>
            </a:solidFill>
            <a:prstDash val="solid"/>
          </a:ln>
        </p:spPr>
      </p:sp>
      <p:sp>
        <p:nvSpPr>
          <p:cNvPr id="76" name="Shape 74"/>
          <p:cNvSpPr/>
          <p:nvPr/>
        </p:nvSpPr>
        <p:spPr>
          <a:xfrm>
            <a:off x="11365992" y="1115568"/>
            <a:ext cx="22860" cy="22860"/>
          </a:xfrm>
          <a:prstGeom prst="ellipse">
            <a:avLst/>
          </a:prstGeom>
          <a:solidFill>
            <a:srgbClr val="CFE0F8">
              <a:alpha val="92000"/>
            </a:srgbClr>
          </a:solidFill>
          <a:ln w="12700">
            <a:solidFill>
              <a:srgbClr val="CFE0F8">
                <a:alpha val="0"/>
              </a:srgbClr>
            </a:solidFill>
            <a:prstDash val="solid"/>
          </a:ln>
        </p:spPr>
      </p:sp>
      <p:sp>
        <p:nvSpPr>
          <p:cNvPr id="77" name="Shape 75"/>
          <p:cNvSpPr/>
          <p:nvPr/>
        </p:nvSpPr>
        <p:spPr>
          <a:xfrm>
            <a:off x="11567160" y="1115568"/>
            <a:ext cx="22860" cy="22860"/>
          </a:xfrm>
          <a:prstGeom prst="ellipse">
            <a:avLst/>
          </a:prstGeom>
          <a:solidFill>
            <a:srgbClr val="CFE0F8">
              <a:alpha val="92000"/>
            </a:srgbClr>
          </a:solidFill>
          <a:ln w="12700">
            <a:solidFill>
              <a:srgbClr val="CFE0F8">
                <a:alpha val="0"/>
              </a:srgbClr>
            </a:solidFill>
            <a:prstDash val="solid"/>
          </a:ln>
        </p:spPr>
      </p:sp>
      <p:sp>
        <p:nvSpPr>
          <p:cNvPr id="78" name="Shape 76"/>
          <p:cNvSpPr/>
          <p:nvPr/>
        </p:nvSpPr>
        <p:spPr>
          <a:xfrm>
            <a:off x="11768328" y="1115568"/>
            <a:ext cx="22860" cy="22860"/>
          </a:xfrm>
          <a:prstGeom prst="ellipse">
            <a:avLst/>
          </a:prstGeom>
          <a:solidFill>
            <a:srgbClr val="CFE0F8">
              <a:alpha val="92000"/>
            </a:srgbClr>
          </a:solidFill>
          <a:ln w="12700">
            <a:solidFill>
              <a:srgbClr val="CFE0F8">
                <a:alpha val="0"/>
              </a:srgbClr>
            </a:solidFill>
            <a:prstDash val="solid"/>
          </a:ln>
        </p:spPr>
      </p:sp>
      <p:sp>
        <p:nvSpPr>
          <p:cNvPr id="79" name="Shape 77"/>
          <p:cNvSpPr/>
          <p:nvPr/>
        </p:nvSpPr>
        <p:spPr>
          <a:xfrm>
            <a:off x="11969496" y="1115568"/>
            <a:ext cx="22860" cy="22860"/>
          </a:xfrm>
          <a:prstGeom prst="ellipse">
            <a:avLst/>
          </a:prstGeom>
          <a:solidFill>
            <a:srgbClr val="CFE0F8">
              <a:alpha val="92000"/>
            </a:srgbClr>
          </a:solidFill>
          <a:ln w="12700">
            <a:solidFill>
              <a:srgbClr val="CFE0F8">
                <a:alpha val="0"/>
              </a:srgbClr>
            </a:solidFill>
            <a:prstDash val="solid"/>
          </a:ln>
        </p:spPr>
      </p:sp>
      <p:sp>
        <p:nvSpPr>
          <p:cNvPr id="80" name="Shape 78"/>
          <p:cNvSpPr/>
          <p:nvPr/>
        </p:nvSpPr>
        <p:spPr>
          <a:xfrm>
            <a:off x="9555480" y="1298448"/>
            <a:ext cx="22860" cy="22860"/>
          </a:xfrm>
          <a:prstGeom prst="ellipse">
            <a:avLst/>
          </a:prstGeom>
          <a:solidFill>
            <a:srgbClr val="CFE0F8">
              <a:alpha val="92000"/>
            </a:srgbClr>
          </a:solidFill>
          <a:ln w="12700">
            <a:solidFill>
              <a:srgbClr val="CFE0F8">
                <a:alpha val="0"/>
              </a:srgbClr>
            </a:solidFill>
            <a:prstDash val="solid"/>
          </a:ln>
        </p:spPr>
      </p:sp>
      <p:sp>
        <p:nvSpPr>
          <p:cNvPr id="81" name="Shape 79"/>
          <p:cNvSpPr/>
          <p:nvPr/>
        </p:nvSpPr>
        <p:spPr>
          <a:xfrm>
            <a:off x="9756648" y="1298448"/>
            <a:ext cx="22860" cy="22860"/>
          </a:xfrm>
          <a:prstGeom prst="ellipse">
            <a:avLst/>
          </a:prstGeom>
          <a:solidFill>
            <a:srgbClr val="CFE0F8">
              <a:alpha val="92000"/>
            </a:srgbClr>
          </a:solidFill>
          <a:ln w="12700">
            <a:solidFill>
              <a:srgbClr val="CFE0F8">
                <a:alpha val="0"/>
              </a:srgbClr>
            </a:solidFill>
            <a:prstDash val="solid"/>
          </a:ln>
        </p:spPr>
      </p:sp>
      <p:sp>
        <p:nvSpPr>
          <p:cNvPr id="82" name="Shape 80"/>
          <p:cNvSpPr/>
          <p:nvPr/>
        </p:nvSpPr>
        <p:spPr>
          <a:xfrm>
            <a:off x="9957816" y="1298448"/>
            <a:ext cx="22860" cy="22860"/>
          </a:xfrm>
          <a:prstGeom prst="ellipse">
            <a:avLst/>
          </a:prstGeom>
          <a:solidFill>
            <a:srgbClr val="CFE0F8">
              <a:alpha val="92000"/>
            </a:srgbClr>
          </a:solidFill>
          <a:ln w="12700">
            <a:solidFill>
              <a:srgbClr val="CFE0F8">
                <a:alpha val="0"/>
              </a:srgbClr>
            </a:solidFill>
            <a:prstDash val="solid"/>
          </a:ln>
        </p:spPr>
      </p:sp>
      <p:sp>
        <p:nvSpPr>
          <p:cNvPr id="83" name="Shape 81"/>
          <p:cNvSpPr/>
          <p:nvPr/>
        </p:nvSpPr>
        <p:spPr>
          <a:xfrm>
            <a:off x="10158984" y="1298448"/>
            <a:ext cx="22860" cy="22860"/>
          </a:xfrm>
          <a:prstGeom prst="ellipse">
            <a:avLst/>
          </a:prstGeom>
          <a:solidFill>
            <a:srgbClr val="CFE0F8">
              <a:alpha val="92000"/>
            </a:srgbClr>
          </a:solidFill>
          <a:ln w="12700">
            <a:solidFill>
              <a:srgbClr val="CFE0F8">
                <a:alpha val="0"/>
              </a:srgbClr>
            </a:solidFill>
            <a:prstDash val="solid"/>
          </a:ln>
        </p:spPr>
      </p:sp>
      <p:sp>
        <p:nvSpPr>
          <p:cNvPr id="84" name="Shape 82"/>
          <p:cNvSpPr/>
          <p:nvPr/>
        </p:nvSpPr>
        <p:spPr>
          <a:xfrm>
            <a:off x="10360152" y="1298448"/>
            <a:ext cx="22860" cy="22860"/>
          </a:xfrm>
          <a:prstGeom prst="ellipse">
            <a:avLst/>
          </a:prstGeom>
          <a:solidFill>
            <a:srgbClr val="CFE0F8">
              <a:alpha val="92000"/>
            </a:srgbClr>
          </a:solidFill>
          <a:ln w="12700">
            <a:solidFill>
              <a:srgbClr val="CFE0F8">
                <a:alpha val="0"/>
              </a:srgbClr>
            </a:solidFill>
            <a:prstDash val="solid"/>
          </a:ln>
        </p:spPr>
      </p:sp>
      <p:sp>
        <p:nvSpPr>
          <p:cNvPr id="85" name="Shape 83"/>
          <p:cNvSpPr/>
          <p:nvPr/>
        </p:nvSpPr>
        <p:spPr>
          <a:xfrm>
            <a:off x="10561320" y="1298448"/>
            <a:ext cx="22860" cy="22860"/>
          </a:xfrm>
          <a:prstGeom prst="ellipse">
            <a:avLst/>
          </a:prstGeom>
          <a:solidFill>
            <a:srgbClr val="CFE0F8">
              <a:alpha val="92000"/>
            </a:srgbClr>
          </a:solidFill>
          <a:ln w="12700">
            <a:solidFill>
              <a:srgbClr val="CFE0F8">
                <a:alpha val="0"/>
              </a:srgbClr>
            </a:solidFill>
            <a:prstDash val="solid"/>
          </a:ln>
        </p:spPr>
      </p:sp>
      <p:sp>
        <p:nvSpPr>
          <p:cNvPr id="86" name="Shape 84"/>
          <p:cNvSpPr/>
          <p:nvPr/>
        </p:nvSpPr>
        <p:spPr>
          <a:xfrm>
            <a:off x="10762488" y="1298448"/>
            <a:ext cx="22860" cy="22860"/>
          </a:xfrm>
          <a:prstGeom prst="ellipse">
            <a:avLst/>
          </a:prstGeom>
          <a:solidFill>
            <a:srgbClr val="CFE0F8">
              <a:alpha val="92000"/>
            </a:srgbClr>
          </a:solidFill>
          <a:ln w="12700">
            <a:solidFill>
              <a:srgbClr val="CFE0F8">
                <a:alpha val="0"/>
              </a:srgbClr>
            </a:solidFill>
            <a:prstDash val="solid"/>
          </a:ln>
        </p:spPr>
      </p:sp>
      <p:sp>
        <p:nvSpPr>
          <p:cNvPr id="87" name="Shape 85"/>
          <p:cNvSpPr/>
          <p:nvPr/>
        </p:nvSpPr>
        <p:spPr>
          <a:xfrm>
            <a:off x="10963656" y="1298448"/>
            <a:ext cx="22860" cy="22860"/>
          </a:xfrm>
          <a:prstGeom prst="ellipse">
            <a:avLst/>
          </a:prstGeom>
          <a:solidFill>
            <a:srgbClr val="CFE0F8">
              <a:alpha val="92000"/>
            </a:srgbClr>
          </a:solidFill>
          <a:ln w="12700">
            <a:solidFill>
              <a:srgbClr val="CFE0F8">
                <a:alpha val="0"/>
              </a:srgbClr>
            </a:solidFill>
            <a:prstDash val="solid"/>
          </a:ln>
        </p:spPr>
      </p:sp>
      <p:sp>
        <p:nvSpPr>
          <p:cNvPr id="88" name="Shape 86"/>
          <p:cNvSpPr/>
          <p:nvPr/>
        </p:nvSpPr>
        <p:spPr>
          <a:xfrm>
            <a:off x="11164824" y="1298448"/>
            <a:ext cx="22860" cy="22860"/>
          </a:xfrm>
          <a:prstGeom prst="ellipse">
            <a:avLst/>
          </a:prstGeom>
          <a:solidFill>
            <a:srgbClr val="CFE0F8">
              <a:alpha val="92000"/>
            </a:srgbClr>
          </a:solidFill>
          <a:ln w="12700">
            <a:solidFill>
              <a:srgbClr val="CFE0F8">
                <a:alpha val="0"/>
              </a:srgbClr>
            </a:solidFill>
            <a:prstDash val="solid"/>
          </a:ln>
        </p:spPr>
      </p:sp>
      <p:sp>
        <p:nvSpPr>
          <p:cNvPr id="89" name="Shape 87"/>
          <p:cNvSpPr/>
          <p:nvPr/>
        </p:nvSpPr>
        <p:spPr>
          <a:xfrm>
            <a:off x="11365992" y="1298448"/>
            <a:ext cx="22860" cy="22860"/>
          </a:xfrm>
          <a:prstGeom prst="ellipse">
            <a:avLst/>
          </a:prstGeom>
          <a:solidFill>
            <a:srgbClr val="CFE0F8">
              <a:alpha val="92000"/>
            </a:srgbClr>
          </a:solidFill>
          <a:ln w="12700">
            <a:solidFill>
              <a:srgbClr val="CFE0F8">
                <a:alpha val="0"/>
              </a:srgbClr>
            </a:solidFill>
            <a:prstDash val="solid"/>
          </a:ln>
        </p:spPr>
      </p:sp>
      <p:sp>
        <p:nvSpPr>
          <p:cNvPr id="90" name="Shape 88"/>
          <p:cNvSpPr/>
          <p:nvPr/>
        </p:nvSpPr>
        <p:spPr>
          <a:xfrm>
            <a:off x="11567160" y="1298448"/>
            <a:ext cx="22860" cy="22860"/>
          </a:xfrm>
          <a:prstGeom prst="ellipse">
            <a:avLst/>
          </a:prstGeom>
          <a:solidFill>
            <a:srgbClr val="CFE0F8">
              <a:alpha val="92000"/>
            </a:srgbClr>
          </a:solidFill>
          <a:ln w="12700">
            <a:solidFill>
              <a:srgbClr val="CFE0F8">
                <a:alpha val="0"/>
              </a:srgbClr>
            </a:solidFill>
            <a:prstDash val="solid"/>
          </a:ln>
        </p:spPr>
      </p:sp>
      <p:sp>
        <p:nvSpPr>
          <p:cNvPr id="91" name="Shape 89"/>
          <p:cNvSpPr/>
          <p:nvPr/>
        </p:nvSpPr>
        <p:spPr>
          <a:xfrm>
            <a:off x="11768328" y="1298448"/>
            <a:ext cx="22860" cy="22860"/>
          </a:xfrm>
          <a:prstGeom prst="ellipse">
            <a:avLst/>
          </a:prstGeom>
          <a:solidFill>
            <a:srgbClr val="CFE0F8">
              <a:alpha val="92000"/>
            </a:srgbClr>
          </a:solidFill>
          <a:ln w="12700">
            <a:solidFill>
              <a:srgbClr val="CFE0F8">
                <a:alpha val="0"/>
              </a:srgbClr>
            </a:solidFill>
            <a:prstDash val="solid"/>
          </a:ln>
        </p:spPr>
      </p:sp>
      <p:sp>
        <p:nvSpPr>
          <p:cNvPr id="92" name="Shape 90"/>
          <p:cNvSpPr/>
          <p:nvPr/>
        </p:nvSpPr>
        <p:spPr>
          <a:xfrm>
            <a:off x="11969496" y="1298448"/>
            <a:ext cx="22860" cy="22860"/>
          </a:xfrm>
          <a:prstGeom prst="ellipse">
            <a:avLst/>
          </a:prstGeom>
          <a:solidFill>
            <a:srgbClr val="CFE0F8">
              <a:alpha val="92000"/>
            </a:srgbClr>
          </a:solidFill>
          <a:ln w="12700">
            <a:solidFill>
              <a:srgbClr val="CFE0F8">
                <a:alpha val="0"/>
              </a:srgbClr>
            </a:solidFill>
            <a:prstDash val="solid"/>
          </a:ln>
        </p:spPr>
      </p:sp>
      <p:sp>
        <p:nvSpPr>
          <p:cNvPr id="93" name="Shape 91"/>
          <p:cNvSpPr/>
          <p:nvPr/>
        </p:nvSpPr>
        <p:spPr>
          <a:xfrm>
            <a:off x="9555480" y="1481328"/>
            <a:ext cx="22860" cy="22860"/>
          </a:xfrm>
          <a:prstGeom prst="ellipse">
            <a:avLst/>
          </a:prstGeom>
          <a:solidFill>
            <a:srgbClr val="CFE0F8">
              <a:alpha val="92000"/>
            </a:srgbClr>
          </a:solidFill>
          <a:ln w="12700">
            <a:solidFill>
              <a:srgbClr val="CFE0F8">
                <a:alpha val="0"/>
              </a:srgbClr>
            </a:solidFill>
            <a:prstDash val="solid"/>
          </a:ln>
        </p:spPr>
      </p:sp>
      <p:sp>
        <p:nvSpPr>
          <p:cNvPr id="94" name="Shape 92"/>
          <p:cNvSpPr/>
          <p:nvPr/>
        </p:nvSpPr>
        <p:spPr>
          <a:xfrm>
            <a:off x="9756648" y="1481328"/>
            <a:ext cx="22860" cy="22860"/>
          </a:xfrm>
          <a:prstGeom prst="ellipse">
            <a:avLst/>
          </a:prstGeom>
          <a:solidFill>
            <a:srgbClr val="CFE0F8">
              <a:alpha val="92000"/>
            </a:srgbClr>
          </a:solidFill>
          <a:ln w="12700">
            <a:solidFill>
              <a:srgbClr val="CFE0F8">
                <a:alpha val="0"/>
              </a:srgbClr>
            </a:solidFill>
            <a:prstDash val="solid"/>
          </a:ln>
        </p:spPr>
      </p:sp>
      <p:sp>
        <p:nvSpPr>
          <p:cNvPr id="95" name="Shape 93"/>
          <p:cNvSpPr/>
          <p:nvPr/>
        </p:nvSpPr>
        <p:spPr>
          <a:xfrm>
            <a:off x="9957816" y="1481328"/>
            <a:ext cx="22860" cy="22860"/>
          </a:xfrm>
          <a:prstGeom prst="ellipse">
            <a:avLst/>
          </a:prstGeom>
          <a:solidFill>
            <a:srgbClr val="CFE0F8">
              <a:alpha val="92000"/>
            </a:srgbClr>
          </a:solidFill>
          <a:ln w="12700">
            <a:solidFill>
              <a:srgbClr val="CFE0F8">
                <a:alpha val="0"/>
              </a:srgbClr>
            </a:solidFill>
            <a:prstDash val="solid"/>
          </a:ln>
        </p:spPr>
      </p:sp>
      <p:sp>
        <p:nvSpPr>
          <p:cNvPr id="96" name="Shape 94"/>
          <p:cNvSpPr/>
          <p:nvPr/>
        </p:nvSpPr>
        <p:spPr>
          <a:xfrm>
            <a:off x="10158984" y="1481328"/>
            <a:ext cx="22860" cy="22860"/>
          </a:xfrm>
          <a:prstGeom prst="ellipse">
            <a:avLst/>
          </a:prstGeom>
          <a:solidFill>
            <a:srgbClr val="CFE0F8">
              <a:alpha val="92000"/>
            </a:srgbClr>
          </a:solidFill>
          <a:ln w="12700">
            <a:solidFill>
              <a:srgbClr val="CFE0F8">
                <a:alpha val="0"/>
              </a:srgbClr>
            </a:solidFill>
            <a:prstDash val="solid"/>
          </a:ln>
        </p:spPr>
      </p:sp>
      <p:sp>
        <p:nvSpPr>
          <p:cNvPr id="97" name="Shape 95"/>
          <p:cNvSpPr/>
          <p:nvPr/>
        </p:nvSpPr>
        <p:spPr>
          <a:xfrm>
            <a:off x="10360152" y="1481328"/>
            <a:ext cx="22860" cy="22860"/>
          </a:xfrm>
          <a:prstGeom prst="ellipse">
            <a:avLst/>
          </a:prstGeom>
          <a:solidFill>
            <a:srgbClr val="CFE0F8">
              <a:alpha val="92000"/>
            </a:srgbClr>
          </a:solidFill>
          <a:ln w="12700">
            <a:solidFill>
              <a:srgbClr val="CFE0F8">
                <a:alpha val="0"/>
              </a:srgbClr>
            </a:solidFill>
            <a:prstDash val="solid"/>
          </a:ln>
        </p:spPr>
      </p:sp>
      <p:sp>
        <p:nvSpPr>
          <p:cNvPr id="98" name="Shape 96"/>
          <p:cNvSpPr/>
          <p:nvPr/>
        </p:nvSpPr>
        <p:spPr>
          <a:xfrm>
            <a:off x="10561320" y="1481328"/>
            <a:ext cx="22860" cy="22860"/>
          </a:xfrm>
          <a:prstGeom prst="ellipse">
            <a:avLst/>
          </a:prstGeom>
          <a:solidFill>
            <a:srgbClr val="CFE0F8">
              <a:alpha val="92000"/>
            </a:srgbClr>
          </a:solidFill>
          <a:ln w="12700">
            <a:solidFill>
              <a:srgbClr val="CFE0F8">
                <a:alpha val="0"/>
              </a:srgbClr>
            </a:solidFill>
            <a:prstDash val="solid"/>
          </a:ln>
        </p:spPr>
      </p:sp>
      <p:sp>
        <p:nvSpPr>
          <p:cNvPr id="99" name="Shape 97"/>
          <p:cNvSpPr/>
          <p:nvPr/>
        </p:nvSpPr>
        <p:spPr>
          <a:xfrm>
            <a:off x="10762488" y="1481328"/>
            <a:ext cx="22860" cy="22860"/>
          </a:xfrm>
          <a:prstGeom prst="ellipse">
            <a:avLst/>
          </a:prstGeom>
          <a:solidFill>
            <a:srgbClr val="CFE0F8">
              <a:alpha val="92000"/>
            </a:srgbClr>
          </a:solidFill>
          <a:ln w="12700">
            <a:solidFill>
              <a:srgbClr val="CFE0F8">
                <a:alpha val="0"/>
              </a:srgbClr>
            </a:solidFill>
            <a:prstDash val="solid"/>
          </a:ln>
        </p:spPr>
      </p:sp>
      <p:sp>
        <p:nvSpPr>
          <p:cNvPr id="100" name="Shape 98"/>
          <p:cNvSpPr/>
          <p:nvPr/>
        </p:nvSpPr>
        <p:spPr>
          <a:xfrm>
            <a:off x="10963656" y="1481328"/>
            <a:ext cx="22860" cy="22860"/>
          </a:xfrm>
          <a:prstGeom prst="ellipse">
            <a:avLst/>
          </a:prstGeom>
          <a:solidFill>
            <a:srgbClr val="CFE0F8">
              <a:alpha val="92000"/>
            </a:srgbClr>
          </a:solidFill>
          <a:ln w="12700">
            <a:solidFill>
              <a:srgbClr val="CFE0F8">
                <a:alpha val="0"/>
              </a:srgbClr>
            </a:solidFill>
            <a:prstDash val="solid"/>
          </a:ln>
        </p:spPr>
      </p:sp>
      <p:sp>
        <p:nvSpPr>
          <p:cNvPr id="101" name="Shape 99"/>
          <p:cNvSpPr/>
          <p:nvPr/>
        </p:nvSpPr>
        <p:spPr>
          <a:xfrm>
            <a:off x="11164824" y="1481328"/>
            <a:ext cx="22860" cy="22860"/>
          </a:xfrm>
          <a:prstGeom prst="ellipse">
            <a:avLst/>
          </a:prstGeom>
          <a:solidFill>
            <a:srgbClr val="CFE0F8">
              <a:alpha val="92000"/>
            </a:srgbClr>
          </a:solidFill>
          <a:ln w="12700">
            <a:solidFill>
              <a:srgbClr val="CFE0F8">
                <a:alpha val="0"/>
              </a:srgbClr>
            </a:solidFill>
            <a:prstDash val="solid"/>
          </a:ln>
        </p:spPr>
      </p:sp>
      <p:sp>
        <p:nvSpPr>
          <p:cNvPr id="102" name="Shape 100"/>
          <p:cNvSpPr/>
          <p:nvPr/>
        </p:nvSpPr>
        <p:spPr>
          <a:xfrm>
            <a:off x="11365992" y="1481328"/>
            <a:ext cx="22860" cy="22860"/>
          </a:xfrm>
          <a:prstGeom prst="ellipse">
            <a:avLst/>
          </a:prstGeom>
          <a:solidFill>
            <a:srgbClr val="CFE0F8">
              <a:alpha val="92000"/>
            </a:srgbClr>
          </a:solidFill>
          <a:ln w="12700">
            <a:solidFill>
              <a:srgbClr val="CFE0F8">
                <a:alpha val="0"/>
              </a:srgbClr>
            </a:solidFill>
            <a:prstDash val="solid"/>
          </a:ln>
        </p:spPr>
      </p:sp>
      <p:sp>
        <p:nvSpPr>
          <p:cNvPr id="103" name="Shape 101"/>
          <p:cNvSpPr/>
          <p:nvPr/>
        </p:nvSpPr>
        <p:spPr>
          <a:xfrm>
            <a:off x="11567160" y="1481328"/>
            <a:ext cx="22860" cy="22860"/>
          </a:xfrm>
          <a:prstGeom prst="ellipse">
            <a:avLst/>
          </a:prstGeom>
          <a:solidFill>
            <a:srgbClr val="CFE0F8">
              <a:alpha val="92000"/>
            </a:srgbClr>
          </a:solidFill>
          <a:ln w="12700">
            <a:solidFill>
              <a:srgbClr val="CFE0F8">
                <a:alpha val="0"/>
              </a:srgbClr>
            </a:solidFill>
            <a:prstDash val="solid"/>
          </a:ln>
        </p:spPr>
      </p:sp>
      <p:sp>
        <p:nvSpPr>
          <p:cNvPr id="104" name="Shape 102"/>
          <p:cNvSpPr/>
          <p:nvPr/>
        </p:nvSpPr>
        <p:spPr>
          <a:xfrm>
            <a:off x="11768328" y="1481328"/>
            <a:ext cx="22860" cy="22860"/>
          </a:xfrm>
          <a:prstGeom prst="ellipse">
            <a:avLst/>
          </a:prstGeom>
          <a:solidFill>
            <a:srgbClr val="CFE0F8">
              <a:alpha val="92000"/>
            </a:srgbClr>
          </a:solidFill>
          <a:ln w="12700">
            <a:solidFill>
              <a:srgbClr val="CFE0F8">
                <a:alpha val="0"/>
              </a:srgbClr>
            </a:solidFill>
            <a:prstDash val="solid"/>
          </a:ln>
        </p:spPr>
      </p:sp>
      <p:sp>
        <p:nvSpPr>
          <p:cNvPr id="105" name="Shape 103"/>
          <p:cNvSpPr/>
          <p:nvPr/>
        </p:nvSpPr>
        <p:spPr>
          <a:xfrm>
            <a:off x="11969496" y="1481328"/>
            <a:ext cx="22860" cy="22860"/>
          </a:xfrm>
          <a:prstGeom prst="ellipse">
            <a:avLst/>
          </a:prstGeom>
          <a:solidFill>
            <a:srgbClr val="CFE0F8">
              <a:alpha val="92000"/>
            </a:srgbClr>
          </a:solidFill>
          <a:ln w="12700">
            <a:solidFill>
              <a:srgbClr val="CFE0F8">
                <a:alpha val="0"/>
              </a:srgbClr>
            </a:solidFill>
            <a:prstDash val="solid"/>
          </a:ln>
        </p:spPr>
      </p:sp>
      <p:sp>
        <p:nvSpPr>
          <p:cNvPr id="106" name="Text 104"/>
          <p:cNvSpPr/>
          <p:nvPr/>
        </p:nvSpPr>
        <p:spPr>
          <a:xfrm>
            <a:off x="457200" y="365760"/>
            <a:ext cx="11274552" cy="201168"/>
          </a:xfrm>
          <a:prstGeom prst="rect">
            <a:avLst/>
          </a:prstGeom>
          <a:noFill/>
          <a:ln/>
        </p:spPr>
        <p:txBody>
          <a:bodyPr wrap="square" lIns="0" tIns="0" rIns="0" bIns="0" rtlCol="0" anchor="ctr"/>
          <a:lstStyle/>
          <a:p>
            <a:pPr indent="0" marL="0">
              <a:buNone/>
            </a:pPr>
            <a:r>
              <a:rPr lang="en-US" sz="950" b="1" spc="150" kern="0" dirty="0">
                <a:solidFill>
                  <a:srgbClr val="0052CC"/>
                </a:solidFill>
                <a:latin typeface="Arial" pitchFamily="34" charset="0"/>
                <a:ea typeface="Arial" pitchFamily="34" charset="-122"/>
                <a:cs typeface="Arial" pitchFamily="34" charset="-120"/>
              </a:rPr>
              <a:t>PROCESS ADVISOR  ·  PROCESS ASSESSMENT REPORT</a:t>
            </a:r>
            <a:endParaRPr lang="en-US" sz="950" dirty="0"/>
          </a:p>
        </p:txBody>
      </p:sp>
      <p:sp>
        <p:nvSpPr>
          <p:cNvPr id="107" name="Text 105"/>
          <p:cNvSpPr/>
          <p:nvPr/>
        </p:nvSpPr>
        <p:spPr>
          <a:xfrm>
            <a:off x="457200" y="621792"/>
            <a:ext cx="11274552" cy="411480"/>
          </a:xfrm>
          <a:prstGeom prst="rect">
            <a:avLst/>
          </a:prstGeom>
          <a:noFill/>
          <a:ln/>
        </p:spPr>
        <p:txBody>
          <a:bodyPr wrap="square" lIns="0" tIns="0" rIns="0" bIns="0" rtlCol="0" anchor="t"/>
          <a:lstStyle/>
          <a:p>
            <a:pPr indent="0" marL="0">
              <a:buNone/>
            </a:pPr>
            <a:r>
              <a:rPr lang="en-US" sz="1850" b="1" dirty="0">
                <a:solidFill>
                  <a:srgbClr val="172B4D"/>
                </a:solidFill>
                <a:latin typeface="Arial" pitchFamily="34" charset="0"/>
                <a:ea typeface="Arial" pitchFamily="34" charset="-122"/>
                <a:cs typeface="Arial" pitchFamily="34" charset="-120"/>
              </a:rPr>
              <a:t>6.2. Targeted Initiative: Standardise the Core Incident Workflow</a:t>
            </a:r>
            <a:endParaRPr lang="en-US" sz="1850" dirty="0"/>
          </a:p>
        </p:txBody>
      </p:sp>
      <p:sp>
        <p:nvSpPr>
          <p:cNvPr id="108" name="Shape 106"/>
          <p:cNvSpPr/>
          <p:nvPr/>
        </p:nvSpPr>
        <p:spPr>
          <a:xfrm>
            <a:off x="457200" y="1115568"/>
            <a:ext cx="960120" cy="41148"/>
          </a:xfrm>
          <a:prstGeom prst="rect">
            <a:avLst/>
          </a:prstGeom>
          <a:solidFill>
            <a:srgbClr val="1D7AFC"/>
          </a:solidFill>
          <a:ln w="12700">
            <a:solidFill>
              <a:srgbClr val="1D7AFC"/>
            </a:solidFill>
            <a:prstDash val="solid"/>
          </a:ln>
        </p:spPr>
      </p:sp>
      <p:sp>
        <p:nvSpPr>
          <p:cNvPr id="109" name="Text 107"/>
          <p:cNvSpPr/>
          <p:nvPr/>
        </p:nvSpPr>
        <p:spPr>
          <a:xfrm>
            <a:off x="457200" y="1325880"/>
            <a:ext cx="630936" cy="292608"/>
          </a:xfrm>
          <a:prstGeom prst="roundRect">
            <a:avLst>
              <a:gd name="adj" fmla="val 18750"/>
            </a:avLst>
          </a:prstGeom>
          <a:solidFill>
            <a:srgbClr val="FFF3EB"/>
          </a:solidFill>
          <a:ln/>
        </p:spPr>
        <p:txBody>
          <a:bodyPr wrap="square" lIns="0" tIns="0" rIns="0" bIns="0" rtlCol="0" anchor="ctr"/>
          <a:lstStyle/>
          <a:p>
            <a:pPr algn="ctr" indent="0" marL="0">
              <a:buNone/>
            </a:pPr>
            <a:r>
              <a:rPr lang="en-US" sz="950" b="1" dirty="0">
                <a:solidFill>
                  <a:srgbClr val="A54800"/>
                </a:solidFill>
                <a:latin typeface="Arial" pitchFamily="34" charset="0"/>
                <a:ea typeface="Arial" pitchFamily="34" charset="-122"/>
                <a:cs typeface="Arial" pitchFamily="34" charset="-120"/>
              </a:rPr>
              <a:t>High</a:t>
            </a:r>
            <a:endParaRPr lang="en-US" sz="950" dirty="0"/>
          </a:p>
        </p:txBody>
      </p:sp>
      <p:sp>
        <p:nvSpPr>
          <p:cNvPr id="110" name="Text 108"/>
          <p:cNvSpPr/>
          <p:nvPr/>
        </p:nvSpPr>
        <p:spPr>
          <a:xfrm>
            <a:off x="1197864" y="1325880"/>
            <a:ext cx="1097280" cy="292608"/>
          </a:xfrm>
          <a:prstGeom prst="roundRect">
            <a:avLst>
              <a:gd name="adj" fmla="val 18750"/>
            </a:avLst>
          </a:prstGeom>
          <a:solidFill>
            <a:srgbClr val="E9F2FF"/>
          </a:solidFill>
          <a:ln/>
        </p:spPr>
        <p:txBody>
          <a:bodyPr wrap="square" lIns="0" tIns="0" rIns="0" bIns="0" rtlCol="0" anchor="ctr"/>
          <a:lstStyle/>
          <a:p>
            <a:pPr algn="ctr" indent="0" marL="0">
              <a:buNone/>
            </a:pPr>
            <a:r>
              <a:rPr lang="en-US" sz="950" b="1" dirty="0">
                <a:solidFill>
                  <a:srgbClr val="0052CC"/>
                </a:solidFill>
                <a:latin typeface="Arial" pitchFamily="34" charset="0"/>
                <a:ea typeface="Arial" pitchFamily="34" charset="-122"/>
                <a:cs typeface="Arial" pitchFamily="34" charset="-120"/>
              </a:rPr>
              <a:t>Governance</a:t>
            </a:r>
            <a:endParaRPr lang="en-US" sz="950" dirty="0"/>
          </a:p>
        </p:txBody>
      </p:sp>
      <p:sp>
        <p:nvSpPr>
          <p:cNvPr id="111" name="Shape 109"/>
          <p:cNvSpPr/>
          <p:nvPr/>
        </p:nvSpPr>
        <p:spPr>
          <a:xfrm>
            <a:off x="457200" y="1828800"/>
            <a:ext cx="5536692" cy="2162556"/>
          </a:xfrm>
          <a:prstGeom prst="roundRect">
            <a:avLst>
              <a:gd name="adj" fmla="val 2114"/>
            </a:avLst>
          </a:prstGeom>
          <a:solidFill>
            <a:srgbClr val="FFFFFF"/>
          </a:solidFill>
          <a:ln w="10160">
            <a:solidFill>
              <a:srgbClr val="E1E5EA"/>
            </a:solidFill>
            <a:prstDash val="solid"/>
          </a:ln>
          <a:effectLst>
            <a:outerShdw sx="100000" sy="100000" kx="0" ky="0" algn="bl" rotWithShape="0" blurRad="76200" dist="19050" dir="5400000">
              <a:srgbClr val="122A35">
                <a:alpha val="6000"/>
              </a:srgbClr>
            </a:outerShdw>
          </a:effectLst>
        </p:spPr>
      </p:sp>
      <p:sp>
        <p:nvSpPr>
          <p:cNvPr id="112" name="Text 110"/>
          <p:cNvSpPr/>
          <p:nvPr/>
        </p:nvSpPr>
        <p:spPr>
          <a:xfrm>
            <a:off x="640080" y="1965960"/>
            <a:ext cx="5170932" cy="182880"/>
          </a:xfrm>
          <a:prstGeom prst="rect">
            <a:avLst/>
          </a:prstGeom>
          <a:noFill/>
          <a:ln/>
        </p:spPr>
        <p:txBody>
          <a:bodyPr wrap="square" lIns="0" tIns="0" rIns="0" bIns="0" rtlCol="0" anchor="ctr"/>
          <a:lstStyle/>
          <a:p>
            <a:pPr indent="0" marL="0">
              <a:buNone/>
            </a:pPr>
            <a:r>
              <a:rPr lang="en-US" sz="850" b="1" dirty="0">
                <a:solidFill>
                  <a:srgbClr val="626F86"/>
                </a:solidFill>
                <a:latin typeface="Arial" pitchFamily="34" charset="0"/>
                <a:ea typeface="Arial" pitchFamily="34" charset="-122"/>
                <a:cs typeface="Arial" pitchFamily="34" charset="-120"/>
              </a:rPr>
              <a:t>ACTION PLAN DESCRIPTION</a:t>
            </a:r>
            <a:endParaRPr lang="en-US" sz="850" dirty="0"/>
          </a:p>
        </p:txBody>
      </p:sp>
      <p:sp>
        <p:nvSpPr>
          <p:cNvPr id="113" name="Text 111"/>
          <p:cNvSpPr/>
          <p:nvPr/>
        </p:nvSpPr>
        <p:spPr>
          <a:xfrm>
            <a:off x="640080" y="2212848"/>
            <a:ext cx="5170932" cy="1659636"/>
          </a:xfrm>
          <a:prstGeom prst="rect">
            <a:avLst/>
          </a:prstGeom>
          <a:noFill/>
          <a:ln/>
        </p:spPr>
        <p:txBody>
          <a:bodyPr wrap="square" lIns="0" tIns="0" rIns="0" bIns="0" rtlCol="0" anchor="ctr"/>
          <a:lstStyle/>
          <a:p>
            <a:pPr indent="0" marL="0">
              <a:lnSpc>
                <a:spcPts val="1500"/>
              </a:lnSpc>
              <a:buNone/>
            </a:pPr>
            <a:r>
              <a:rPr lang="en-US" sz="1150" dirty="0">
                <a:solidFill>
                  <a:srgbClr val="172B4D"/>
                </a:solidFill>
                <a:latin typeface="Arial" pitchFamily="34" charset="0"/>
                <a:ea typeface="Arial" pitchFamily="34" charset="-122"/>
                <a:cs typeface="Arial" pitchFamily="34" charset="-120"/>
              </a:rPr>
              <a:t>Analyse the top 10 process variants to define a standard 'happy path' and a small number of acceptable deviations. Update workflow rules, automation, and team guidance to eliminate chaotic paths, particularly the 'Work in Progress' to 'Open' regression.</a:t>
            </a:r>
            <a:endParaRPr lang="en-US" sz="1150" dirty="0"/>
          </a:p>
        </p:txBody>
      </p:sp>
      <p:sp>
        <p:nvSpPr>
          <p:cNvPr id="114" name="Shape 112"/>
          <p:cNvSpPr/>
          <p:nvPr/>
        </p:nvSpPr>
        <p:spPr>
          <a:xfrm>
            <a:off x="6195060" y="1828800"/>
            <a:ext cx="5536692" cy="2162556"/>
          </a:xfrm>
          <a:prstGeom prst="roundRect">
            <a:avLst>
              <a:gd name="adj" fmla="val 2114"/>
            </a:avLst>
          </a:prstGeom>
          <a:solidFill>
            <a:srgbClr val="FFFFFF"/>
          </a:solidFill>
          <a:ln w="10160">
            <a:solidFill>
              <a:srgbClr val="E1E5EA"/>
            </a:solidFill>
            <a:prstDash val="solid"/>
          </a:ln>
          <a:effectLst>
            <a:outerShdw sx="100000" sy="100000" kx="0" ky="0" algn="bl" rotWithShape="0" blurRad="76200" dist="19050" dir="5400000">
              <a:srgbClr val="122A35">
                <a:alpha val="6000"/>
              </a:srgbClr>
            </a:outerShdw>
          </a:effectLst>
        </p:spPr>
      </p:sp>
      <p:sp>
        <p:nvSpPr>
          <p:cNvPr id="115" name="Text 113"/>
          <p:cNvSpPr/>
          <p:nvPr/>
        </p:nvSpPr>
        <p:spPr>
          <a:xfrm>
            <a:off x="6377940" y="1965960"/>
            <a:ext cx="5170932" cy="182880"/>
          </a:xfrm>
          <a:prstGeom prst="rect">
            <a:avLst/>
          </a:prstGeom>
          <a:noFill/>
          <a:ln/>
        </p:spPr>
        <p:txBody>
          <a:bodyPr wrap="square" lIns="0" tIns="0" rIns="0" bIns="0" rtlCol="0" anchor="ctr"/>
          <a:lstStyle/>
          <a:p>
            <a:pPr indent="0" marL="0">
              <a:buNone/>
            </a:pPr>
            <a:r>
              <a:rPr lang="en-US" sz="850" b="1" dirty="0">
                <a:solidFill>
                  <a:srgbClr val="626F86"/>
                </a:solidFill>
                <a:latin typeface="Arial" pitchFamily="34" charset="0"/>
                <a:ea typeface="Arial" pitchFamily="34" charset="-122"/>
                <a:cs typeface="Arial" pitchFamily="34" charset="-120"/>
              </a:rPr>
              <a:t>STRATEGIC VALUE DRIVER</a:t>
            </a:r>
            <a:endParaRPr lang="en-US" sz="850" dirty="0"/>
          </a:p>
        </p:txBody>
      </p:sp>
      <p:sp>
        <p:nvSpPr>
          <p:cNvPr id="116" name="Text 114"/>
          <p:cNvSpPr/>
          <p:nvPr/>
        </p:nvSpPr>
        <p:spPr>
          <a:xfrm>
            <a:off x="6377940" y="2212848"/>
            <a:ext cx="5170932" cy="1659636"/>
          </a:xfrm>
          <a:prstGeom prst="rect">
            <a:avLst/>
          </a:prstGeom>
          <a:noFill/>
          <a:ln/>
        </p:spPr>
        <p:txBody>
          <a:bodyPr wrap="square" lIns="0" tIns="0" rIns="0" bIns="0" rtlCol="0" anchor="ctr"/>
          <a:lstStyle/>
          <a:p>
            <a:pPr indent="0" marL="0">
              <a:lnSpc>
                <a:spcPts val="1500"/>
              </a:lnSpc>
              <a:buNone/>
            </a:pPr>
            <a:r>
              <a:rPr lang="en-US" sz="1150" dirty="0">
                <a:solidFill>
                  <a:srgbClr val="A54800"/>
                </a:solidFill>
                <a:latin typeface="Arial" pitchFamily="34" charset="0"/>
                <a:ea typeface="Arial" pitchFamily="34" charset="-122"/>
                <a:cs typeface="Arial" pitchFamily="34" charset="-120"/>
              </a:rPr>
              <a:t>The current lack of standardisation, evidenced by 164 variants, makes the process unmanageable and prevents any meaningful improvement. Stabilising the workflow is a prerequisite for effective automation and performance management.</a:t>
            </a:r>
            <a:endParaRPr lang="en-US" sz="1150" dirty="0"/>
          </a:p>
        </p:txBody>
      </p:sp>
      <p:sp>
        <p:nvSpPr>
          <p:cNvPr id="117" name="Shape 115"/>
          <p:cNvSpPr/>
          <p:nvPr/>
        </p:nvSpPr>
        <p:spPr>
          <a:xfrm>
            <a:off x="457200" y="4192524"/>
            <a:ext cx="5536692" cy="2162556"/>
          </a:xfrm>
          <a:prstGeom prst="roundRect">
            <a:avLst>
              <a:gd name="adj" fmla="val 2114"/>
            </a:avLst>
          </a:prstGeom>
          <a:solidFill>
            <a:srgbClr val="FFFFFF"/>
          </a:solidFill>
          <a:ln w="10160">
            <a:solidFill>
              <a:srgbClr val="E1E5EA"/>
            </a:solidFill>
            <a:prstDash val="solid"/>
          </a:ln>
          <a:effectLst>
            <a:outerShdw sx="100000" sy="100000" kx="0" ky="0" algn="bl" rotWithShape="0" blurRad="76200" dist="19050" dir="5400000">
              <a:srgbClr val="122A35">
                <a:alpha val="6000"/>
              </a:srgbClr>
            </a:outerShdw>
          </a:effectLst>
        </p:spPr>
      </p:sp>
      <p:sp>
        <p:nvSpPr>
          <p:cNvPr id="118" name="Text 116"/>
          <p:cNvSpPr/>
          <p:nvPr/>
        </p:nvSpPr>
        <p:spPr>
          <a:xfrm>
            <a:off x="640080" y="4329684"/>
            <a:ext cx="5170932" cy="182880"/>
          </a:xfrm>
          <a:prstGeom prst="rect">
            <a:avLst/>
          </a:prstGeom>
          <a:noFill/>
          <a:ln/>
        </p:spPr>
        <p:txBody>
          <a:bodyPr wrap="square" lIns="0" tIns="0" rIns="0" bIns="0" rtlCol="0" anchor="ctr"/>
          <a:lstStyle/>
          <a:p>
            <a:pPr indent="0" marL="0">
              <a:buNone/>
            </a:pPr>
            <a:r>
              <a:rPr lang="en-US" sz="850" b="1" dirty="0">
                <a:solidFill>
                  <a:srgbClr val="626F86"/>
                </a:solidFill>
                <a:latin typeface="Arial" pitchFamily="34" charset="0"/>
                <a:ea typeface="Arial" pitchFamily="34" charset="-122"/>
                <a:cs typeface="Arial" pitchFamily="34" charset="-120"/>
              </a:rPr>
              <a:t>TARGET PERFORMANCE / SUCCESS METRICS</a:t>
            </a:r>
            <a:endParaRPr lang="en-US" sz="850" dirty="0"/>
          </a:p>
        </p:txBody>
      </p:sp>
      <p:sp>
        <p:nvSpPr>
          <p:cNvPr id="119" name="Text 117"/>
          <p:cNvSpPr/>
          <p:nvPr/>
        </p:nvSpPr>
        <p:spPr>
          <a:xfrm>
            <a:off x="640080" y="4576572"/>
            <a:ext cx="5170932" cy="1659636"/>
          </a:xfrm>
          <a:prstGeom prst="rect">
            <a:avLst/>
          </a:prstGeom>
          <a:noFill/>
          <a:ln/>
        </p:spPr>
        <p:txBody>
          <a:bodyPr wrap="square" lIns="0" tIns="0" rIns="0" bIns="0" rtlCol="0" anchor="ctr"/>
          <a:lstStyle/>
          <a:p>
            <a:pPr indent="0" marL="0">
              <a:lnSpc>
                <a:spcPts val="1600"/>
              </a:lnSpc>
              <a:buNone/>
            </a:pPr>
            <a:r>
              <a:rPr lang="en-US" sz="1150" dirty="0">
                <a:solidFill>
                  <a:srgbClr val="1D7AFC"/>
                </a:solidFill>
                <a:latin typeface="Arial" pitchFamily="34" charset="0"/>
                <a:ea typeface="Arial" pitchFamily="34" charset="-122"/>
                <a:cs typeface="Arial" pitchFamily="34" charset="-120"/>
              </a:rPr>
              <a:t>Reduce process variants by over 50% and decrease the volume of the 'WIP -&gt; Open' transition by 80%, leading to more predictable resolution times and a stable foundation for continuous improvement.</a:t>
            </a:r>
            <a:endParaRPr lang="en-US" sz="1150" dirty="0"/>
          </a:p>
        </p:txBody>
      </p:sp>
      <p:sp>
        <p:nvSpPr>
          <p:cNvPr id="120" name="Shape 118"/>
          <p:cNvSpPr/>
          <p:nvPr/>
        </p:nvSpPr>
        <p:spPr>
          <a:xfrm>
            <a:off x="6195060" y="4192524"/>
            <a:ext cx="5536692" cy="2162556"/>
          </a:xfrm>
          <a:prstGeom prst="roundRect">
            <a:avLst>
              <a:gd name="adj" fmla="val 2114"/>
            </a:avLst>
          </a:prstGeom>
          <a:solidFill>
            <a:srgbClr val="FFFFFF"/>
          </a:solidFill>
          <a:ln w="10160">
            <a:solidFill>
              <a:srgbClr val="E1E5EA"/>
            </a:solidFill>
            <a:prstDash val="solid"/>
          </a:ln>
          <a:effectLst>
            <a:outerShdw sx="100000" sy="100000" kx="0" ky="0" algn="bl" rotWithShape="0" blurRad="76200" dist="19050" dir="5400000">
              <a:srgbClr val="122A35">
                <a:alpha val="6000"/>
              </a:srgbClr>
            </a:outerShdw>
          </a:effectLst>
        </p:spPr>
      </p:sp>
      <p:sp>
        <p:nvSpPr>
          <p:cNvPr id="121" name="Text 119"/>
          <p:cNvSpPr/>
          <p:nvPr/>
        </p:nvSpPr>
        <p:spPr>
          <a:xfrm>
            <a:off x="6377940" y="4329684"/>
            <a:ext cx="5170932" cy="182880"/>
          </a:xfrm>
          <a:prstGeom prst="rect">
            <a:avLst/>
          </a:prstGeom>
          <a:noFill/>
          <a:ln/>
        </p:spPr>
        <p:txBody>
          <a:bodyPr wrap="square" lIns="0" tIns="0" rIns="0" bIns="0" rtlCol="0" anchor="ctr"/>
          <a:lstStyle/>
          <a:p>
            <a:pPr indent="0" marL="0">
              <a:buNone/>
            </a:pPr>
            <a:r>
              <a:rPr lang="en-US" sz="850" b="1" dirty="0">
                <a:solidFill>
                  <a:srgbClr val="626F86"/>
                </a:solidFill>
                <a:latin typeface="Arial" pitchFamily="34" charset="0"/>
                <a:ea typeface="Arial" pitchFamily="34" charset="-122"/>
                <a:cs typeface="Arial" pitchFamily="34" charset="-120"/>
              </a:rPr>
              <a:t>ACCOUNTABLE GOVERNANCE OWNER</a:t>
            </a:r>
            <a:endParaRPr lang="en-US" sz="850" dirty="0"/>
          </a:p>
        </p:txBody>
      </p:sp>
      <p:sp>
        <p:nvSpPr>
          <p:cNvPr id="122" name="Text 120"/>
          <p:cNvSpPr/>
          <p:nvPr/>
        </p:nvSpPr>
        <p:spPr>
          <a:xfrm>
            <a:off x="6377940" y="4576572"/>
            <a:ext cx="5170932" cy="1659636"/>
          </a:xfrm>
          <a:prstGeom prst="rect">
            <a:avLst/>
          </a:prstGeom>
          <a:noFill/>
          <a:ln/>
        </p:spPr>
        <p:txBody>
          <a:bodyPr wrap="square" lIns="0" tIns="0" rIns="0" bIns="0" rtlCol="0" anchor="ctr"/>
          <a:lstStyle/>
          <a:p>
            <a:pPr indent="0" marL="0">
              <a:lnSpc>
                <a:spcPts val="1600"/>
              </a:lnSpc>
              <a:buNone/>
            </a:pPr>
            <a:r>
              <a:rPr lang="en-US" sz="1150" dirty="0">
                <a:solidFill>
                  <a:srgbClr val="626F86"/>
                </a:solidFill>
                <a:latin typeface="Arial" pitchFamily="34" charset="0"/>
                <a:ea typeface="Arial" pitchFamily="34" charset="-122"/>
                <a:cs typeface="Arial" pitchFamily="34" charset="-120"/>
              </a:rPr>
              <a:t>Incident Process Owner</a:t>
            </a:r>
            <a:endParaRPr lang="en-US" sz="1150" dirty="0"/>
          </a:p>
        </p:txBody>
      </p:sp>
      <p:sp>
        <p:nvSpPr>
          <p:cNvPr id="25" name="Slide Number Placeholder 0"/>
          <p:cNvSpPr>
            <a:spLocks noGrp="1"/>
          </p:cNvSpPr>
          <p:nvPr>
            <p:ph type="sldNum" sz="quarter" idx="4294967295"/>
          </p:nvPr>
        </p:nvSpPr>
        <p:spPr>
          <a:xfrm>
            <a:off x="11521440" y="6537960"/>
            <a:ext cx="800000" cy="300000"/>
          </a:xfrm>
          <a:prstGeom prst="rect">
            <a:avLst/>
          </a:prstGeom>
          <a:extLst>
            <a:ext uri="{C572A759-6A51-4108-AA02-DFA0A04FC94B}">
              <ma14:wrappingTextBoxFlag xmlns:ma14="http://schemas.microsoft.com/office/mac/drawingml/2011/main" val="0"/>
            </a:ext>
          </a:extLst>
        </p:spPr>
        <p:txBody>
          <a:bodyPr/>
          <a:lstStyle>
            <a:lvl1pPr>
              <a:defRPr sz="850">
                <a:solidFill>
                  <a:srgbClr val="626F86"/>
                </a:solidFill>
                <a:latin typeface="Arial"/>
                <a:ea typeface="Arial"/>
                <a:cs typeface="Arial"/>
              </a:defRPr>
            </a:lvl1pPr>
          </a:lstStyle>
          <a:p>
            <a:pPr algn="l"/>
            <a:fld id="{F7021451-1387-4CA6-816F-3879F97B5CBC}" type="slidenum">
              <a:rPr b="0" lang="en-US"/>
              <a:t>9</a:t>
            </a:fld>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24</Slides>
  <Notes>24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Company>Metricus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Process Assessment Report — Incidents - Status</dc:title>
  <dc:subject>PptxGenJS Presentation</dc:subject>
  <dc:creator>Process Advisor</dc:creator>
  <cp:lastModifiedBy>Process Advisor</cp:lastModifiedBy>
  <cp:revision>1</cp:revision>
  <dcterms:created xsi:type="dcterms:W3CDTF">2026-07-10T02:58:46Z</dcterms:created>
  <dcterms:modified xsi:type="dcterms:W3CDTF">2026-07-10T02:58:46Z</dcterms:modified>
</cp:coreProperties>
</file>