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PACK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ACK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9144000" cy="228600"/>
          </a:xfrm>
          <a:prstGeom prst="rect">
            <a:avLst/>
          </a:prstGeom>
          <a:noFill/>
          <a:ln/>
        </p:spPr>
        <p:txBody>
          <a:bodyPr wrap="square" rtlCol="0" anchor="ctr"/>
          <a:lstStyle/>
          <a:p>
            <a:pPr indent="0" marL="0">
              <a:buNone/>
            </a:pPr>
            <a:r>
              <a:rPr lang="en-US" sz="850" dirty="0">
                <a:solidFill>
                  <a:srgbClr val="6A7A86"/>
                </a:solidFill>
                <a:latin typeface="Arial" pitchFamily="34" charset="0"/>
                <a:ea typeface="Arial" pitchFamily="34" charset="-122"/>
                <a:cs typeface="Arial" pitchFamily="34" charset="-120"/>
              </a:rPr>
              <a:t>Process Advisor for ServiceNow  ·  AI &amp; Prediction Pack  ·  Bugs - Status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5D6B">
              <a:alpha val="92000"/>
            </a:srgbClr>
          </a:solidFill>
          <a:ln w="12700">
            <a:solidFill>
              <a:srgbClr val="2E5D6B">
                <a:alpha val="0"/>
              </a:srgbClr>
            </a:solidFill>
            <a:prstDash val="solid"/>
          </a:ln>
        </p:spPr>
      </p:sp>
      <p:sp>
        <p:nvSpPr>
          <p:cNvPr id="3" name="Shape 1"/>
          <p:cNvSpPr/>
          <p:nvPr/>
        </p:nvSpPr>
        <p:spPr>
          <a:xfrm>
            <a:off x="9573768" y="164592"/>
            <a:ext cx="22860" cy="22860"/>
          </a:xfrm>
          <a:prstGeom prst="ellipse">
            <a:avLst/>
          </a:prstGeom>
          <a:solidFill>
            <a:srgbClr val="2E5D6B">
              <a:alpha val="92000"/>
            </a:srgbClr>
          </a:solidFill>
          <a:ln w="12700">
            <a:solidFill>
              <a:srgbClr val="2E5D6B">
                <a:alpha val="0"/>
              </a:srgbClr>
            </a:solidFill>
            <a:prstDash val="solid"/>
          </a:ln>
        </p:spPr>
      </p:sp>
      <p:sp>
        <p:nvSpPr>
          <p:cNvPr id="4" name="Shape 2"/>
          <p:cNvSpPr/>
          <p:nvPr/>
        </p:nvSpPr>
        <p:spPr>
          <a:xfrm>
            <a:off x="9774936" y="164592"/>
            <a:ext cx="22860" cy="22860"/>
          </a:xfrm>
          <a:prstGeom prst="ellipse">
            <a:avLst/>
          </a:prstGeom>
          <a:solidFill>
            <a:srgbClr val="2E5D6B">
              <a:alpha val="92000"/>
            </a:srgbClr>
          </a:solidFill>
          <a:ln w="12700">
            <a:solidFill>
              <a:srgbClr val="2E5D6B">
                <a:alpha val="0"/>
              </a:srgbClr>
            </a:solidFill>
            <a:prstDash val="solid"/>
          </a:ln>
        </p:spPr>
      </p:sp>
      <p:sp>
        <p:nvSpPr>
          <p:cNvPr id="5" name="Shape 3"/>
          <p:cNvSpPr/>
          <p:nvPr/>
        </p:nvSpPr>
        <p:spPr>
          <a:xfrm>
            <a:off x="9976104" y="164592"/>
            <a:ext cx="22860" cy="22860"/>
          </a:xfrm>
          <a:prstGeom prst="ellipse">
            <a:avLst/>
          </a:prstGeom>
          <a:solidFill>
            <a:srgbClr val="2E5D6B">
              <a:alpha val="92000"/>
            </a:srgbClr>
          </a:solidFill>
          <a:ln w="12700">
            <a:solidFill>
              <a:srgbClr val="2E5D6B">
                <a:alpha val="0"/>
              </a:srgbClr>
            </a:solidFill>
            <a:prstDash val="solid"/>
          </a:ln>
        </p:spPr>
      </p:sp>
      <p:sp>
        <p:nvSpPr>
          <p:cNvPr id="6" name="Shape 4"/>
          <p:cNvSpPr/>
          <p:nvPr/>
        </p:nvSpPr>
        <p:spPr>
          <a:xfrm>
            <a:off x="10177272" y="164592"/>
            <a:ext cx="22860" cy="22860"/>
          </a:xfrm>
          <a:prstGeom prst="ellipse">
            <a:avLst/>
          </a:prstGeom>
          <a:solidFill>
            <a:srgbClr val="2E5D6B">
              <a:alpha val="92000"/>
            </a:srgbClr>
          </a:solidFill>
          <a:ln w="12700">
            <a:solidFill>
              <a:srgbClr val="2E5D6B">
                <a:alpha val="0"/>
              </a:srgbClr>
            </a:solidFill>
            <a:prstDash val="solid"/>
          </a:ln>
        </p:spPr>
      </p:sp>
      <p:sp>
        <p:nvSpPr>
          <p:cNvPr id="7" name="Shape 5"/>
          <p:cNvSpPr/>
          <p:nvPr/>
        </p:nvSpPr>
        <p:spPr>
          <a:xfrm>
            <a:off x="10378440" y="164592"/>
            <a:ext cx="22860" cy="22860"/>
          </a:xfrm>
          <a:prstGeom prst="ellipse">
            <a:avLst/>
          </a:prstGeom>
          <a:solidFill>
            <a:srgbClr val="2E5D6B">
              <a:alpha val="92000"/>
            </a:srgbClr>
          </a:solidFill>
          <a:ln w="12700">
            <a:solidFill>
              <a:srgbClr val="2E5D6B">
                <a:alpha val="0"/>
              </a:srgbClr>
            </a:solidFill>
            <a:prstDash val="solid"/>
          </a:ln>
        </p:spPr>
      </p:sp>
      <p:sp>
        <p:nvSpPr>
          <p:cNvPr id="8" name="Shape 6"/>
          <p:cNvSpPr/>
          <p:nvPr/>
        </p:nvSpPr>
        <p:spPr>
          <a:xfrm>
            <a:off x="10579608" y="164592"/>
            <a:ext cx="22860" cy="22860"/>
          </a:xfrm>
          <a:prstGeom prst="ellipse">
            <a:avLst/>
          </a:prstGeom>
          <a:solidFill>
            <a:srgbClr val="2E5D6B">
              <a:alpha val="92000"/>
            </a:srgbClr>
          </a:solidFill>
          <a:ln w="12700">
            <a:solidFill>
              <a:srgbClr val="2E5D6B">
                <a:alpha val="0"/>
              </a:srgbClr>
            </a:solidFill>
            <a:prstDash val="solid"/>
          </a:ln>
        </p:spPr>
      </p:sp>
      <p:sp>
        <p:nvSpPr>
          <p:cNvPr id="9" name="Shape 7"/>
          <p:cNvSpPr/>
          <p:nvPr/>
        </p:nvSpPr>
        <p:spPr>
          <a:xfrm>
            <a:off x="10780776" y="164592"/>
            <a:ext cx="22860" cy="22860"/>
          </a:xfrm>
          <a:prstGeom prst="ellipse">
            <a:avLst/>
          </a:prstGeom>
          <a:solidFill>
            <a:srgbClr val="2E5D6B">
              <a:alpha val="92000"/>
            </a:srgbClr>
          </a:solidFill>
          <a:ln w="12700">
            <a:solidFill>
              <a:srgbClr val="2E5D6B">
                <a:alpha val="0"/>
              </a:srgbClr>
            </a:solidFill>
            <a:prstDash val="solid"/>
          </a:ln>
        </p:spPr>
      </p:sp>
      <p:sp>
        <p:nvSpPr>
          <p:cNvPr id="10" name="Shape 8"/>
          <p:cNvSpPr/>
          <p:nvPr/>
        </p:nvSpPr>
        <p:spPr>
          <a:xfrm>
            <a:off x="10981944" y="164592"/>
            <a:ext cx="22860" cy="22860"/>
          </a:xfrm>
          <a:prstGeom prst="ellipse">
            <a:avLst/>
          </a:prstGeom>
          <a:solidFill>
            <a:srgbClr val="2E5D6B">
              <a:alpha val="92000"/>
            </a:srgbClr>
          </a:solidFill>
          <a:ln w="12700">
            <a:solidFill>
              <a:srgbClr val="2E5D6B">
                <a:alpha val="0"/>
              </a:srgbClr>
            </a:solidFill>
            <a:prstDash val="solid"/>
          </a:ln>
        </p:spPr>
      </p:sp>
      <p:sp>
        <p:nvSpPr>
          <p:cNvPr id="11" name="Shape 9"/>
          <p:cNvSpPr/>
          <p:nvPr/>
        </p:nvSpPr>
        <p:spPr>
          <a:xfrm>
            <a:off x="11183112" y="164592"/>
            <a:ext cx="22860" cy="22860"/>
          </a:xfrm>
          <a:prstGeom prst="ellipse">
            <a:avLst/>
          </a:prstGeom>
          <a:solidFill>
            <a:srgbClr val="2E5D6B">
              <a:alpha val="92000"/>
            </a:srgbClr>
          </a:solidFill>
          <a:ln w="12700">
            <a:solidFill>
              <a:srgbClr val="2E5D6B">
                <a:alpha val="0"/>
              </a:srgbClr>
            </a:solidFill>
            <a:prstDash val="solid"/>
          </a:ln>
        </p:spPr>
      </p:sp>
      <p:sp>
        <p:nvSpPr>
          <p:cNvPr id="12" name="Shape 10"/>
          <p:cNvSpPr/>
          <p:nvPr/>
        </p:nvSpPr>
        <p:spPr>
          <a:xfrm>
            <a:off x="11384280" y="164592"/>
            <a:ext cx="22860" cy="22860"/>
          </a:xfrm>
          <a:prstGeom prst="ellipse">
            <a:avLst/>
          </a:prstGeom>
          <a:solidFill>
            <a:srgbClr val="2E5D6B">
              <a:alpha val="92000"/>
            </a:srgbClr>
          </a:solidFill>
          <a:ln w="12700">
            <a:solidFill>
              <a:srgbClr val="2E5D6B">
                <a:alpha val="0"/>
              </a:srgbClr>
            </a:solidFill>
            <a:prstDash val="solid"/>
          </a:ln>
        </p:spPr>
      </p:sp>
      <p:sp>
        <p:nvSpPr>
          <p:cNvPr id="13" name="Shape 11"/>
          <p:cNvSpPr/>
          <p:nvPr/>
        </p:nvSpPr>
        <p:spPr>
          <a:xfrm>
            <a:off x="11585448" y="164592"/>
            <a:ext cx="22860" cy="22860"/>
          </a:xfrm>
          <a:prstGeom prst="ellipse">
            <a:avLst/>
          </a:prstGeom>
          <a:solidFill>
            <a:srgbClr val="2E5D6B">
              <a:alpha val="92000"/>
            </a:srgbClr>
          </a:solidFill>
          <a:ln w="12700">
            <a:solidFill>
              <a:srgbClr val="2E5D6B">
                <a:alpha val="0"/>
              </a:srgbClr>
            </a:solidFill>
            <a:prstDash val="solid"/>
          </a:ln>
        </p:spPr>
      </p:sp>
      <p:sp>
        <p:nvSpPr>
          <p:cNvPr id="14" name="Shape 12"/>
          <p:cNvSpPr/>
          <p:nvPr/>
        </p:nvSpPr>
        <p:spPr>
          <a:xfrm>
            <a:off x="11786616" y="164592"/>
            <a:ext cx="22860" cy="22860"/>
          </a:xfrm>
          <a:prstGeom prst="ellipse">
            <a:avLst/>
          </a:prstGeom>
          <a:solidFill>
            <a:srgbClr val="2E5D6B">
              <a:alpha val="92000"/>
            </a:srgbClr>
          </a:solidFill>
          <a:ln w="12700">
            <a:solidFill>
              <a:srgbClr val="2E5D6B">
                <a:alpha val="0"/>
              </a:srgbClr>
            </a:solidFill>
            <a:prstDash val="solid"/>
          </a:ln>
        </p:spPr>
      </p:sp>
      <p:sp>
        <p:nvSpPr>
          <p:cNvPr id="15" name="Shape 13"/>
          <p:cNvSpPr/>
          <p:nvPr/>
        </p:nvSpPr>
        <p:spPr>
          <a:xfrm>
            <a:off x="9372600" y="347472"/>
            <a:ext cx="22860" cy="22860"/>
          </a:xfrm>
          <a:prstGeom prst="ellipse">
            <a:avLst/>
          </a:prstGeom>
          <a:solidFill>
            <a:srgbClr val="2E5D6B">
              <a:alpha val="92000"/>
            </a:srgbClr>
          </a:solidFill>
          <a:ln w="12700">
            <a:solidFill>
              <a:srgbClr val="2E5D6B">
                <a:alpha val="0"/>
              </a:srgbClr>
            </a:solidFill>
            <a:prstDash val="solid"/>
          </a:ln>
        </p:spPr>
      </p:sp>
      <p:sp>
        <p:nvSpPr>
          <p:cNvPr id="16" name="Shape 14"/>
          <p:cNvSpPr/>
          <p:nvPr/>
        </p:nvSpPr>
        <p:spPr>
          <a:xfrm>
            <a:off x="9573768" y="347472"/>
            <a:ext cx="22860" cy="22860"/>
          </a:xfrm>
          <a:prstGeom prst="ellipse">
            <a:avLst/>
          </a:prstGeom>
          <a:solidFill>
            <a:srgbClr val="2E5D6B">
              <a:alpha val="92000"/>
            </a:srgbClr>
          </a:solidFill>
          <a:ln w="12700">
            <a:solidFill>
              <a:srgbClr val="2E5D6B">
                <a:alpha val="0"/>
              </a:srgbClr>
            </a:solidFill>
            <a:prstDash val="solid"/>
          </a:ln>
        </p:spPr>
      </p:sp>
      <p:sp>
        <p:nvSpPr>
          <p:cNvPr id="17" name="Shape 15"/>
          <p:cNvSpPr/>
          <p:nvPr/>
        </p:nvSpPr>
        <p:spPr>
          <a:xfrm>
            <a:off x="9774936" y="347472"/>
            <a:ext cx="22860" cy="22860"/>
          </a:xfrm>
          <a:prstGeom prst="ellipse">
            <a:avLst/>
          </a:prstGeom>
          <a:solidFill>
            <a:srgbClr val="2E5D6B">
              <a:alpha val="92000"/>
            </a:srgbClr>
          </a:solidFill>
          <a:ln w="12700">
            <a:solidFill>
              <a:srgbClr val="2E5D6B">
                <a:alpha val="0"/>
              </a:srgbClr>
            </a:solidFill>
            <a:prstDash val="solid"/>
          </a:ln>
        </p:spPr>
      </p:sp>
      <p:sp>
        <p:nvSpPr>
          <p:cNvPr id="18" name="Shape 16"/>
          <p:cNvSpPr/>
          <p:nvPr/>
        </p:nvSpPr>
        <p:spPr>
          <a:xfrm>
            <a:off x="9976104" y="347472"/>
            <a:ext cx="22860" cy="22860"/>
          </a:xfrm>
          <a:prstGeom prst="ellipse">
            <a:avLst/>
          </a:prstGeom>
          <a:solidFill>
            <a:srgbClr val="2E5D6B">
              <a:alpha val="92000"/>
            </a:srgbClr>
          </a:solidFill>
          <a:ln w="12700">
            <a:solidFill>
              <a:srgbClr val="2E5D6B">
                <a:alpha val="0"/>
              </a:srgbClr>
            </a:solidFill>
            <a:prstDash val="solid"/>
          </a:ln>
        </p:spPr>
      </p:sp>
      <p:sp>
        <p:nvSpPr>
          <p:cNvPr id="19" name="Shape 17"/>
          <p:cNvSpPr/>
          <p:nvPr/>
        </p:nvSpPr>
        <p:spPr>
          <a:xfrm>
            <a:off x="10177272" y="347472"/>
            <a:ext cx="22860" cy="22860"/>
          </a:xfrm>
          <a:prstGeom prst="ellipse">
            <a:avLst/>
          </a:prstGeom>
          <a:solidFill>
            <a:srgbClr val="2E5D6B">
              <a:alpha val="92000"/>
            </a:srgbClr>
          </a:solidFill>
          <a:ln w="12700">
            <a:solidFill>
              <a:srgbClr val="2E5D6B">
                <a:alpha val="0"/>
              </a:srgbClr>
            </a:solidFill>
            <a:prstDash val="solid"/>
          </a:ln>
        </p:spPr>
      </p:sp>
      <p:sp>
        <p:nvSpPr>
          <p:cNvPr id="20" name="Shape 18"/>
          <p:cNvSpPr/>
          <p:nvPr/>
        </p:nvSpPr>
        <p:spPr>
          <a:xfrm>
            <a:off x="10378440" y="347472"/>
            <a:ext cx="22860" cy="22860"/>
          </a:xfrm>
          <a:prstGeom prst="ellipse">
            <a:avLst/>
          </a:prstGeom>
          <a:solidFill>
            <a:srgbClr val="2E5D6B">
              <a:alpha val="92000"/>
            </a:srgbClr>
          </a:solidFill>
          <a:ln w="12700">
            <a:solidFill>
              <a:srgbClr val="2E5D6B">
                <a:alpha val="0"/>
              </a:srgbClr>
            </a:solidFill>
            <a:prstDash val="solid"/>
          </a:ln>
        </p:spPr>
      </p:sp>
      <p:sp>
        <p:nvSpPr>
          <p:cNvPr id="21" name="Shape 19"/>
          <p:cNvSpPr/>
          <p:nvPr/>
        </p:nvSpPr>
        <p:spPr>
          <a:xfrm>
            <a:off x="10579608" y="347472"/>
            <a:ext cx="22860" cy="22860"/>
          </a:xfrm>
          <a:prstGeom prst="ellipse">
            <a:avLst/>
          </a:prstGeom>
          <a:solidFill>
            <a:srgbClr val="2E5D6B">
              <a:alpha val="92000"/>
            </a:srgbClr>
          </a:solidFill>
          <a:ln w="12700">
            <a:solidFill>
              <a:srgbClr val="2E5D6B">
                <a:alpha val="0"/>
              </a:srgbClr>
            </a:solidFill>
            <a:prstDash val="solid"/>
          </a:ln>
        </p:spPr>
      </p:sp>
      <p:sp>
        <p:nvSpPr>
          <p:cNvPr id="22" name="Shape 20"/>
          <p:cNvSpPr/>
          <p:nvPr/>
        </p:nvSpPr>
        <p:spPr>
          <a:xfrm>
            <a:off x="10780776" y="347472"/>
            <a:ext cx="22860" cy="22860"/>
          </a:xfrm>
          <a:prstGeom prst="ellipse">
            <a:avLst/>
          </a:prstGeom>
          <a:solidFill>
            <a:srgbClr val="2E5D6B">
              <a:alpha val="92000"/>
            </a:srgbClr>
          </a:solidFill>
          <a:ln w="12700">
            <a:solidFill>
              <a:srgbClr val="2E5D6B">
                <a:alpha val="0"/>
              </a:srgbClr>
            </a:solidFill>
            <a:prstDash val="solid"/>
          </a:ln>
        </p:spPr>
      </p:sp>
      <p:sp>
        <p:nvSpPr>
          <p:cNvPr id="23" name="Shape 21"/>
          <p:cNvSpPr/>
          <p:nvPr/>
        </p:nvSpPr>
        <p:spPr>
          <a:xfrm>
            <a:off x="10981944" y="347472"/>
            <a:ext cx="22860" cy="22860"/>
          </a:xfrm>
          <a:prstGeom prst="ellipse">
            <a:avLst/>
          </a:prstGeom>
          <a:solidFill>
            <a:srgbClr val="2E5D6B">
              <a:alpha val="92000"/>
            </a:srgbClr>
          </a:solidFill>
          <a:ln w="12700">
            <a:solidFill>
              <a:srgbClr val="2E5D6B">
                <a:alpha val="0"/>
              </a:srgbClr>
            </a:solidFill>
            <a:prstDash val="solid"/>
          </a:ln>
        </p:spPr>
      </p:sp>
      <p:sp>
        <p:nvSpPr>
          <p:cNvPr id="24" name="Shape 22"/>
          <p:cNvSpPr/>
          <p:nvPr/>
        </p:nvSpPr>
        <p:spPr>
          <a:xfrm>
            <a:off x="11183112" y="347472"/>
            <a:ext cx="22860" cy="22860"/>
          </a:xfrm>
          <a:prstGeom prst="ellipse">
            <a:avLst/>
          </a:prstGeom>
          <a:solidFill>
            <a:srgbClr val="2E5D6B">
              <a:alpha val="92000"/>
            </a:srgbClr>
          </a:solidFill>
          <a:ln w="12700">
            <a:solidFill>
              <a:srgbClr val="2E5D6B">
                <a:alpha val="0"/>
              </a:srgbClr>
            </a:solidFill>
            <a:prstDash val="solid"/>
          </a:ln>
        </p:spPr>
      </p:sp>
      <p:sp>
        <p:nvSpPr>
          <p:cNvPr id="25" name="Shape 23"/>
          <p:cNvSpPr/>
          <p:nvPr/>
        </p:nvSpPr>
        <p:spPr>
          <a:xfrm>
            <a:off x="11384280" y="347472"/>
            <a:ext cx="22860" cy="22860"/>
          </a:xfrm>
          <a:prstGeom prst="ellipse">
            <a:avLst/>
          </a:prstGeom>
          <a:solidFill>
            <a:srgbClr val="2E5D6B">
              <a:alpha val="92000"/>
            </a:srgbClr>
          </a:solidFill>
          <a:ln w="12700">
            <a:solidFill>
              <a:srgbClr val="2E5D6B">
                <a:alpha val="0"/>
              </a:srgbClr>
            </a:solidFill>
            <a:prstDash val="solid"/>
          </a:ln>
        </p:spPr>
      </p:sp>
      <p:sp>
        <p:nvSpPr>
          <p:cNvPr id="26" name="Shape 24"/>
          <p:cNvSpPr/>
          <p:nvPr/>
        </p:nvSpPr>
        <p:spPr>
          <a:xfrm>
            <a:off x="11585448" y="347472"/>
            <a:ext cx="22860" cy="22860"/>
          </a:xfrm>
          <a:prstGeom prst="ellipse">
            <a:avLst/>
          </a:prstGeom>
          <a:solidFill>
            <a:srgbClr val="2E5D6B">
              <a:alpha val="92000"/>
            </a:srgbClr>
          </a:solidFill>
          <a:ln w="12700">
            <a:solidFill>
              <a:srgbClr val="2E5D6B">
                <a:alpha val="0"/>
              </a:srgbClr>
            </a:solidFill>
            <a:prstDash val="solid"/>
          </a:ln>
        </p:spPr>
      </p:sp>
      <p:sp>
        <p:nvSpPr>
          <p:cNvPr id="27" name="Shape 25"/>
          <p:cNvSpPr/>
          <p:nvPr/>
        </p:nvSpPr>
        <p:spPr>
          <a:xfrm>
            <a:off x="11786616" y="347472"/>
            <a:ext cx="22860" cy="22860"/>
          </a:xfrm>
          <a:prstGeom prst="ellipse">
            <a:avLst/>
          </a:prstGeom>
          <a:solidFill>
            <a:srgbClr val="2E5D6B">
              <a:alpha val="92000"/>
            </a:srgbClr>
          </a:solidFill>
          <a:ln w="12700">
            <a:solidFill>
              <a:srgbClr val="2E5D6B">
                <a:alpha val="0"/>
              </a:srgbClr>
            </a:solidFill>
            <a:prstDash val="solid"/>
          </a:ln>
        </p:spPr>
      </p:sp>
      <p:sp>
        <p:nvSpPr>
          <p:cNvPr id="28" name="Shape 26"/>
          <p:cNvSpPr/>
          <p:nvPr/>
        </p:nvSpPr>
        <p:spPr>
          <a:xfrm>
            <a:off x="9372600" y="530352"/>
            <a:ext cx="22860" cy="22860"/>
          </a:xfrm>
          <a:prstGeom prst="ellipse">
            <a:avLst/>
          </a:prstGeom>
          <a:solidFill>
            <a:srgbClr val="2E5D6B">
              <a:alpha val="92000"/>
            </a:srgbClr>
          </a:solidFill>
          <a:ln w="12700">
            <a:solidFill>
              <a:srgbClr val="2E5D6B">
                <a:alpha val="0"/>
              </a:srgbClr>
            </a:solidFill>
            <a:prstDash val="solid"/>
          </a:ln>
        </p:spPr>
      </p:sp>
      <p:sp>
        <p:nvSpPr>
          <p:cNvPr id="29" name="Shape 27"/>
          <p:cNvSpPr/>
          <p:nvPr/>
        </p:nvSpPr>
        <p:spPr>
          <a:xfrm>
            <a:off x="9573768" y="530352"/>
            <a:ext cx="22860" cy="22860"/>
          </a:xfrm>
          <a:prstGeom prst="ellipse">
            <a:avLst/>
          </a:prstGeom>
          <a:solidFill>
            <a:srgbClr val="2E5D6B">
              <a:alpha val="92000"/>
            </a:srgbClr>
          </a:solidFill>
          <a:ln w="12700">
            <a:solidFill>
              <a:srgbClr val="2E5D6B">
                <a:alpha val="0"/>
              </a:srgbClr>
            </a:solidFill>
            <a:prstDash val="solid"/>
          </a:ln>
        </p:spPr>
      </p:sp>
      <p:sp>
        <p:nvSpPr>
          <p:cNvPr id="30" name="Shape 28"/>
          <p:cNvSpPr/>
          <p:nvPr/>
        </p:nvSpPr>
        <p:spPr>
          <a:xfrm>
            <a:off x="9774936" y="530352"/>
            <a:ext cx="22860" cy="22860"/>
          </a:xfrm>
          <a:prstGeom prst="ellipse">
            <a:avLst/>
          </a:prstGeom>
          <a:solidFill>
            <a:srgbClr val="2E5D6B">
              <a:alpha val="92000"/>
            </a:srgbClr>
          </a:solidFill>
          <a:ln w="12700">
            <a:solidFill>
              <a:srgbClr val="2E5D6B">
                <a:alpha val="0"/>
              </a:srgbClr>
            </a:solidFill>
            <a:prstDash val="solid"/>
          </a:ln>
        </p:spPr>
      </p:sp>
      <p:sp>
        <p:nvSpPr>
          <p:cNvPr id="31" name="Shape 29"/>
          <p:cNvSpPr/>
          <p:nvPr/>
        </p:nvSpPr>
        <p:spPr>
          <a:xfrm>
            <a:off x="9976104" y="530352"/>
            <a:ext cx="22860" cy="22860"/>
          </a:xfrm>
          <a:prstGeom prst="ellipse">
            <a:avLst/>
          </a:prstGeom>
          <a:solidFill>
            <a:srgbClr val="2E5D6B">
              <a:alpha val="92000"/>
            </a:srgbClr>
          </a:solidFill>
          <a:ln w="12700">
            <a:solidFill>
              <a:srgbClr val="2E5D6B">
                <a:alpha val="0"/>
              </a:srgbClr>
            </a:solidFill>
            <a:prstDash val="solid"/>
          </a:ln>
        </p:spPr>
      </p:sp>
      <p:sp>
        <p:nvSpPr>
          <p:cNvPr id="32" name="Shape 30"/>
          <p:cNvSpPr/>
          <p:nvPr/>
        </p:nvSpPr>
        <p:spPr>
          <a:xfrm>
            <a:off x="10177272" y="530352"/>
            <a:ext cx="22860" cy="22860"/>
          </a:xfrm>
          <a:prstGeom prst="ellipse">
            <a:avLst/>
          </a:prstGeom>
          <a:solidFill>
            <a:srgbClr val="2E5D6B">
              <a:alpha val="92000"/>
            </a:srgbClr>
          </a:solidFill>
          <a:ln w="12700">
            <a:solidFill>
              <a:srgbClr val="2E5D6B">
                <a:alpha val="0"/>
              </a:srgbClr>
            </a:solidFill>
            <a:prstDash val="solid"/>
          </a:ln>
        </p:spPr>
      </p:sp>
      <p:sp>
        <p:nvSpPr>
          <p:cNvPr id="33" name="Shape 31"/>
          <p:cNvSpPr/>
          <p:nvPr/>
        </p:nvSpPr>
        <p:spPr>
          <a:xfrm>
            <a:off x="10378440" y="530352"/>
            <a:ext cx="22860" cy="22860"/>
          </a:xfrm>
          <a:prstGeom prst="ellipse">
            <a:avLst/>
          </a:prstGeom>
          <a:solidFill>
            <a:srgbClr val="2E5D6B">
              <a:alpha val="92000"/>
            </a:srgbClr>
          </a:solidFill>
          <a:ln w="12700">
            <a:solidFill>
              <a:srgbClr val="2E5D6B">
                <a:alpha val="0"/>
              </a:srgbClr>
            </a:solidFill>
            <a:prstDash val="solid"/>
          </a:ln>
        </p:spPr>
      </p:sp>
      <p:sp>
        <p:nvSpPr>
          <p:cNvPr id="34" name="Shape 32"/>
          <p:cNvSpPr/>
          <p:nvPr/>
        </p:nvSpPr>
        <p:spPr>
          <a:xfrm>
            <a:off x="10579608" y="530352"/>
            <a:ext cx="22860" cy="22860"/>
          </a:xfrm>
          <a:prstGeom prst="ellipse">
            <a:avLst/>
          </a:prstGeom>
          <a:solidFill>
            <a:srgbClr val="2E5D6B">
              <a:alpha val="92000"/>
            </a:srgbClr>
          </a:solidFill>
          <a:ln w="12700">
            <a:solidFill>
              <a:srgbClr val="2E5D6B">
                <a:alpha val="0"/>
              </a:srgbClr>
            </a:solidFill>
            <a:prstDash val="solid"/>
          </a:ln>
        </p:spPr>
      </p:sp>
      <p:sp>
        <p:nvSpPr>
          <p:cNvPr id="35" name="Shape 33"/>
          <p:cNvSpPr/>
          <p:nvPr/>
        </p:nvSpPr>
        <p:spPr>
          <a:xfrm>
            <a:off x="10780776" y="530352"/>
            <a:ext cx="22860" cy="22860"/>
          </a:xfrm>
          <a:prstGeom prst="ellipse">
            <a:avLst/>
          </a:prstGeom>
          <a:solidFill>
            <a:srgbClr val="2E5D6B">
              <a:alpha val="92000"/>
            </a:srgbClr>
          </a:solidFill>
          <a:ln w="12700">
            <a:solidFill>
              <a:srgbClr val="2E5D6B">
                <a:alpha val="0"/>
              </a:srgbClr>
            </a:solidFill>
            <a:prstDash val="solid"/>
          </a:ln>
        </p:spPr>
      </p:sp>
      <p:sp>
        <p:nvSpPr>
          <p:cNvPr id="36" name="Shape 34"/>
          <p:cNvSpPr/>
          <p:nvPr/>
        </p:nvSpPr>
        <p:spPr>
          <a:xfrm>
            <a:off x="10981944" y="530352"/>
            <a:ext cx="22860" cy="22860"/>
          </a:xfrm>
          <a:prstGeom prst="ellipse">
            <a:avLst/>
          </a:prstGeom>
          <a:solidFill>
            <a:srgbClr val="2E5D6B">
              <a:alpha val="92000"/>
            </a:srgbClr>
          </a:solidFill>
          <a:ln w="12700">
            <a:solidFill>
              <a:srgbClr val="2E5D6B">
                <a:alpha val="0"/>
              </a:srgbClr>
            </a:solidFill>
            <a:prstDash val="solid"/>
          </a:ln>
        </p:spPr>
      </p:sp>
      <p:sp>
        <p:nvSpPr>
          <p:cNvPr id="37" name="Shape 35"/>
          <p:cNvSpPr/>
          <p:nvPr/>
        </p:nvSpPr>
        <p:spPr>
          <a:xfrm>
            <a:off x="11183112" y="530352"/>
            <a:ext cx="22860" cy="22860"/>
          </a:xfrm>
          <a:prstGeom prst="ellipse">
            <a:avLst/>
          </a:prstGeom>
          <a:solidFill>
            <a:srgbClr val="2E5D6B">
              <a:alpha val="92000"/>
            </a:srgbClr>
          </a:solidFill>
          <a:ln w="12700">
            <a:solidFill>
              <a:srgbClr val="2E5D6B">
                <a:alpha val="0"/>
              </a:srgbClr>
            </a:solidFill>
            <a:prstDash val="solid"/>
          </a:ln>
        </p:spPr>
      </p:sp>
      <p:sp>
        <p:nvSpPr>
          <p:cNvPr id="38" name="Shape 36"/>
          <p:cNvSpPr/>
          <p:nvPr/>
        </p:nvSpPr>
        <p:spPr>
          <a:xfrm>
            <a:off x="11384280" y="530352"/>
            <a:ext cx="22860" cy="22860"/>
          </a:xfrm>
          <a:prstGeom prst="ellipse">
            <a:avLst/>
          </a:prstGeom>
          <a:solidFill>
            <a:srgbClr val="2E5D6B">
              <a:alpha val="92000"/>
            </a:srgbClr>
          </a:solidFill>
          <a:ln w="12700">
            <a:solidFill>
              <a:srgbClr val="2E5D6B">
                <a:alpha val="0"/>
              </a:srgbClr>
            </a:solidFill>
            <a:prstDash val="solid"/>
          </a:ln>
        </p:spPr>
      </p:sp>
      <p:sp>
        <p:nvSpPr>
          <p:cNvPr id="39" name="Shape 37"/>
          <p:cNvSpPr/>
          <p:nvPr/>
        </p:nvSpPr>
        <p:spPr>
          <a:xfrm>
            <a:off x="11585448" y="530352"/>
            <a:ext cx="22860" cy="22860"/>
          </a:xfrm>
          <a:prstGeom prst="ellipse">
            <a:avLst/>
          </a:prstGeom>
          <a:solidFill>
            <a:srgbClr val="2E5D6B">
              <a:alpha val="92000"/>
            </a:srgbClr>
          </a:solidFill>
          <a:ln w="12700">
            <a:solidFill>
              <a:srgbClr val="2E5D6B">
                <a:alpha val="0"/>
              </a:srgbClr>
            </a:solidFill>
            <a:prstDash val="solid"/>
          </a:ln>
        </p:spPr>
      </p:sp>
      <p:sp>
        <p:nvSpPr>
          <p:cNvPr id="40" name="Shape 38"/>
          <p:cNvSpPr/>
          <p:nvPr/>
        </p:nvSpPr>
        <p:spPr>
          <a:xfrm>
            <a:off x="11786616" y="530352"/>
            <a:ext cx="22860" cy="22860"/>
          </a:xfrm>
          <a:prstGeom prst="ellipse">
            <a:avLst/>
          </a:prstGeom>
          <a:solidFill>
            <a:srgbClr val="2E5D6B">
              <a:alpha val="92000"/>
            </a:srgbClr>
          </a:solidFill>
          <a:ln w="12700">
            <a:solidFill>
              <a:srgbClr val="2E5D6B">
                <a:alpha val="0"/>
              </a:srgbClr>
            </a:solidFill>
            <a:prstDash val="solid"/>
          </a:ln>
        </p:spPr>
      </p:sp>
      <p:sp>
        <p:nvSpPr>
          <p:cNvPr id="41" name="Shape 39"/>
          <p:cNvSpPr/>
          <p:nvPr/>
        </p:nvSpPr>
        <p:spPr>
          <a:xfrm>
            <a:off x="9372600" y="713232"/>
            <a:ext cx="22860" cy="22860"/>
          </a:xfrm>
          <a:prstGeom prst="ellipse">
            <a:avLst/>
          </a:prstGeom>
          <a:solidFill>
            <a:srgbClr val="2E5D6B">
              <a:alpha val="92000"/>
            </a:srgbClr>
          </a:solidFill>
          <a:ln w="12700">
            <a:solidFill>
              <a:srgbClr val="2E5D6B">
                <a:alpha val="0"/>
              </a:srgbClr>
            </a:solidFill>
            <a:prstDash val="solid"/>
          </a:ln>
        </p:spPr>
      </p:sp>
      <p:sp>
        <p:nvSpPr>
          <p:cNvPr id="42" name="Shape 40"/>
          <p:cNvSpPr/>
          <p:nvPr/>
        </p:nvSpPr>
        <p:spPr>
          <a:xfrm>
            <a:off x="9573768" y="713232"/>
            <a:ext cx="22860" cy="22860"/>
          </a:xfrm>
          <a:prstGeom prst="ellipse">
            <a:avLst/>
          </a:prstGeom>
          <a:solidFill>
            <a:srgbClr val="2E5D6B">
              <a:alpha val="92000"/>
            </a:srgbClr>
          </a:solidFill>
          <a:ln w="12700">
            <a:solidFill>
              <a:srgbClr val="2E5D6B">
                <a:alpha val="0"/>
              </a:srgbClr>
            </a:solidFill>
            <a:prstDash val="solid"/>
          </a:ln>
        </p:spPr>
      </p:sp>
      <p:sp>
        <p:nvSpPr>
          <p:cNvPr id="43" name="Shape 41"/>
          <p:cNvSpPr/>
          <p:nvPr/>
        </p:nvSpPr>
        <p:spPr>
          <a:xfrm>
            <a:off x="9774936" y="713232"/>
            <a:ext cx="22860" cy="22860"/>
          </a:xfrm>
          <a:prstGeom prst="ellipse">
            <a:avLst/>
          </a:prstGeom>
          <a:solidFill>
            <a:srgbClr val="2E5D6B">
              <a:alpha val="92000"/>
            </a:srgbClr>
          </a:solidFill>
          <a:ln w="12700">
            <a:solidFill>
              <a:srgbClr val="2E5D6B">
                <a:alpha val="0"/>
              </a:srgbClr>
            </a:solidFill>
            <a:prstDash val="solid"/>
          </a:ln>
        </p:spPr>
      </p:sp>
      <p:sp>
        <p:nvSpPr>
          <p:cNvPr id="44" name="Shape 42"/>
          <p:cNvSpPr/>
          <p:nvPr/>
        </p:nvSpPr>
        <p:spPr>
          <a:xfrm>
            <a:off x="9976104" y="713232"/>
            <a:ext cx="22860" cy="22860"/>
          </a:xfrm>
          <a:prstGeom prst="ellipse">
            <a:avLst/>
          </a:prstGeom>
          <a:solidFill>
            <a:srgbClr val="2E5D6B">
              <a:alpha val="92000"/>
            </a:srgbClr>
          </a:solidFill>
          <a:ln w="12700">
            <a:solidFill>
              <a:srgbClr val="2E5D6B">
                <a:alpha val="0"/>
              </a:srgbClr>
            </a:solidFill>
            <a:prstDash val="solid"/>
          </a:ln>
        </p:spPr>
      </p:sp>
      <p:sp>
        <p:nvSpPr>
          <p:cNvPr id="45" name="Shape 43"/>
          <p:cNvSpPr/>
          <p:nvPr/>
        </p:nvSpPr>
        <p:spPr>
          <a:xfrm>
            <a:off x="10177272" y="713232"/>
            <a:ext cx="22860" cy="22860"/>
          </a:xfrm>
          <a:prstGeom prst="ellipse">
            <a:avLst/>
          </a:prstGeom>
          <a:solidFill>
            <a:srgbClr val="2E5D6B">
              <a:alpha val="92000"/>
            </a:srgbClr>
          </a:solidFill>
          <a:ln w="12700">
            <a:solidFill>
              <a:srgbClr val="2E5D6B">
                <a:alpha val="0"/>
              </a:srgbClr>
            </a:solidFill>
            <a:prstDash val="solid"/>
          </a:ln>
        </p:spPr>
      </p:sp>
      <p:sp>
        <p:nvSpPr>
          <p:cNvPr id="46" name="Shape 44"/>
          <p:cNvSpPr/>
          <p:nvPr/>
        </p:nvSpPr>
        <p:spPr>
          <a:xfrm>
            <a:off x="10378440" y="713232"/>
            <a:ext cx="22860" cy="22860"/>
          </a:xfrm>
          <a:prstGeom prst="ellipse">
            <a:avLst/>
          </a:prstGeom>
          <a:solidFill>
            <a:srgbClr val="2E5D6B">
              <a:alpha val="92000"/>
            </a:srgbClr>
          </a:solidFill>
          <a:ln w="12700">
            <a:solidFill>
              <a:srgbClr val="2E5D6B">
                <a:alpha val="0"/>
              </a:srgbClr>
            </a:solidFill>
            <a:prstDash val="solid"/>
          </a:ln>
        </p:spPr>
      </p:sp>
      <p:sp>
        <p:nvSpPr>
          <p:cNvPr id="47" name="Shape 45"/>
          <p:cNvSpPr/>
          <p:nvPr/>
        </p:nvSpPr>
        <p:spPr>
          <a:xfrm>
            <a:off x="10579608" y="713232"/>
            <a:ext cx="22860" cy="22860"/>
          </a:xfrm>
          <a:prstGeom prst="ellipse">
            <a:avLst/>
          </a:prstGeom>
          <a:solidFill>
            <a:srgbClr val="2E5D6B">
              <a:alpha val="92000"/>
            </a:srgbClr>
          </a:solidFill>
          <a:ln w="12700">
            <a:solidFill>
              <a:srgbClr val="2E5D6B">
                <a:alpha val="0"/>
              </a:srgbClr>
            </a:solidFill>
            <a:prstDash val="solid"/>
          </a:ln>
        </p:spPr>
      </p:sp>
      <p:sp>
        <p:nvSpPr>
          <p:cNvPr id="48" name="Shape 46"/>
          <p:cNvSpPr/>
          <p:nvPr/>
        </p:nvSpPr>
        <p:spPr>
          <a:xfrm>
            <a:off x="10780776" y="713232"/>
            <a:ext cx="22860" cy="22860"/>
          </a:xfrm>
          <a:prstGeom prst="ellipse">
            <a:avLst/>
          </a:prstGeom>
          <a:solidFill>
            <a:srgbClr val="2E5D6B">
              <a:alpha val="92000"/>
            </a:srgbClr>
          </a:solidFill>
          <a:ln w="12700">
            <a:solidFill>
              <a:srgbClr val="2E5D6B">
                <a:alpha val="0"/>
              </a:srgbClr>
            </a:solidFill>
            <a:prstDash val="solid"/>
          </a:ln>
        </p:spPr>
      </p:sp>
      <p:sp>
        <p:nvSpPr>
          <p:cNvPr id="49" name="Shape 47"/>
          <p:cNvSpPr/>
          <p:nvPr/>
        </p:nvSpPr>
        <p:spPr>
          <a:xfrm>
            <a:off x="10981944" y="713232"/>
            <a:ext cx="22860" cy="22860"/>
          </a:xfrm>
          <a:prstGeom prst="ellipse">
            <a:avLst/>
          </a:prstGeom>
          <a:solidFill>
            <a:srgbClr val="2E5D6B">
              <a:alpha val="92000"/>
            </a:srgbClr>
          </a:solidFill>
          <a:ln w="12700">
            <a:solidFill>
              <a:srgbClr val="2E5D6B">
                <a:alpha val="0"/>
              </a:srgbClr>
            </a:solidFill>
            <a:prstDash val="solid"/>
          </a:ln>
        </p:spPr>
      </p:sp>
      <p:sp>
        <p:nvSpPr>
          <p:cNvPr id="50" name="Shape 48"/>
          <p:cNvSpPr/>
          <p:nvPr/>
        </p:nvSpPr>
        <p:spPr>
          <a:xfrm>
            <a:off x="11183112" y="713232"/>
            <a:ext cx="22860" cy="22860"/>
          </a:xfrm>
          <a:prstGeom prst="ellipse">
            <a:avLst/>
          </a:prstGeom>
          <a:solidFill>
            <a:srgbClr val="2E5D6B">
              <a:alpha val="92000"/>
            </a:srgbClr>
          </a:solidFill>
          <a:ln w="12700">
            <a:solidFill>
              <a:srgbClr val="2E5D6B">
                <a:alpha val="0"/>
              </a:srgbClr>
            </a:solidFill>
            <a:prstDash val="solid"/>
          </a:ln>
        </p:spPr>
      </p:sp>
      <p:sp>
        <p:nvSpPr>
          <p:cNvPr id="51" name="Shape 49"/>
          <p:cNvSpPr/>
          <p:nvPr/>
        </p:nvSpPr>
        <p:spPr>
          <a:xfrm>
            <a:off x="11384280" y="713232"/>
            <a:ext cx="22860" cy="22860"/>
          </a:xfrm>
          <a:prstGeom prst="ellipse">
            <a:avLst/>
          </a:prstGeom>
          <a:solidFill>
            <a:srgbClr val="2E5D6B">
              <a:alpha val="92000"/>
            </a:srgbClr>
          </a:solidFill>
          <a:ln w="12700">
            <a:solidFill>
              <a:srgbClr val="2E5D6B">
                <a:alpha val="0"/>
              </a:srgbClr>
            </a:solidFill>
            <a:prstDash val="solid"/>
          </a:ln>
        </p:spPr>
      </p:sp>
      <p:sp>
        <p:nvSpPr>
          <p:cNvPr id="52" name="Shape 50"/>
          <p:cNvSpPr/>
          <p:nvPr/>
        </p:nvSpPr>
        <p:spPr>
          <a:xfrm>
            <a:off x="11585448" y="713232"/>
            <a:ext cx="22860" cy="22860"/>
          </a:xfrm>
          <a:prstGeom prst="ellipse">
            <a:avLst/>
          </a:prstGeom>
          <a:solidFill>
            <a:srgbClr val="2E5D6B">
              <a:alpha val="92000"/>
            </a:srgbClr>
          </a:solidFill>
          <a:ln w="12700">
            <a:solidFill>
              <a:srgbClr val="2E5D6B">
                <a:alpha val="0"/>
              </a:srgbClr>
            </a:solidFill>
            <a:prstDash val="solid"/>
          </a:ln>
        </p:spPr>
      </p:sp>
      <p:sp>
        <p:nvSpPr>
          <p:cNvPr id="53" name="Shape 51"/>
          <p:cNvSpPr/>
          <p:nvPr/>
        </p:nvSpPr>
        <p:spPr>
          <a:xfrm>
            <a:off x="11786616" y="713232"/>
            <a:ext cx="22860" cy="22860"/>
          </a:xfrm>
          <a:prstGeom prst="ellipse">
            <a:avLst/>
          </a:prstGeom>
          <a:solidFill>
            <a:srgbClr val="2E5D6B">
              <a:alpha val="92000"/>
            </a:srgbClr>
          </a:solidFill>
          <a:ln w="12700">
            <a:solidFill>
              <a:srgbClr val="2E5D6B">
                <a:alpha val="0"/>
              </a:srgbClr>
            </a:solidFill>
            <a:prstDash val="solid"/>
          </a:ln>
        </p:spPr>
      </p:sp>
      <p:sp>
        <p:nvSpPr>
          <p:cNvPr id="54" name="Shape 52"/>
          <p:cNvSpPr/>
          <p:nvPr/>
        </p:nvSpPr>
        <p:spPr>
          <a:xfrm>
            <a:off x="9372600" y="896112"/>
            <a:ext cx="22860" cy="22860"/>
          </a:xfrm>
          <a:prstGeom prst="ellipse">
            <a:avLst/>
          </a:prstGeom>
          <a:solidFill>
            <a:srgbClr val="2E5D6B">
              <a:alpha val="92000"/>
            </a:srgbClr>
          </a:solidFill>
          <a:ln w="12700">
            <a:solidFill>
              <a:srgbClr val="2E5D6B">
                <a:alpha val="0"/>
              </a:srgbClr>
            </a:solidFill>
            <a:prstDash val="solid"/>
          </a:ln>
        </p:spPr>
      </p:sp>
      <p:sp>
        <p:nvSpPr>
          <p:cNvPr id="55" name="Shape 53"/>
          <p:cNvSpPr/>
          <p:nvPr/>
        </p:nvSpPr>
        <p:spPr>
          <a:xfrm>
            <a:off x="9573768" y="896112"/>
            <a:ext cx="22860" cy="22860"/>
          </a:xfrm>
          <a:prstGeom prst="ellipse">
            <a:avLst/>
          </a:prstGeom>
          <a:solidFill>
            <a:srgbClr val="2E5D6B">
              <a:alpha val="92000"/>
            </a:srgbClr>
          </a:solidFill>
          <a:ln w="12700">
            <a:solidFill>
              <a:srgbClr val="2E5D6B">
                <a:alpha val="0"/>
              </a:srgbClr>
            </a:solidFill>
            <a:prstDash val="solid"/>
          </a:ln>
        </p:spPr>
      </p:sp>
      <p:sp>
        <p:nvSpPr>
          <p:cNvPr id="56" name="Shape 54"/>
          <p:cNvSpPr/>
          <p:nvPr/>
        </p:nvSpPr>
        <p:spPr>
          <a:xfrm>
            <a:off x="9774936" y="896112"/>
            <a:ext cx="22860" cy="22860"/>
          </a:xfrm>
          <a:prstGeom prst="ellipse">
            <a:avLst/>
          </a:prstGeom>
          <a:solidFill>
            <a:srgbClr val="2E5D6B">
              <a:alpha val="92000"/>
            </a:srgbClr>
          </a:solidFill>
          <a:ln w="12700">
            <a:solidFill>
              <a:srgbClr val="2E5D6B">
                <a:alpha val="0"/>
              </a:srgbClr>
            </a:solidFill>
            <a:prstDash val="solid"/>
          </a:ln>
        </p:spPr>
      </p:sp>
      <p:sp>
        <p:nvSpPr>
          <p:cNvPr id="57" name="Shape 55"/>
          <p:cNvSpPr/>
          <p:nvPr/>
        </p:nvSpPr>
        <p:spPr>
          <a:xfrm>
            <a:off x="9976104" y="896112"/>
            <a:ext cx="22860" cy="22860"/>
          </a:xfrm>
          <a:prstGeom prst="ellipse">
            <a:avLst/>
          </a:prstGeom>
          <a:solidFill>
            <a:srgbClr val="2E5D6B">
              <a:alpha val="92000"/>
            </a:srgbClr>
          </a:solidFill>
          <a:ln w="12700">
            <a:solidFill>
              <a:srgbClr val="2E5D6B">
                <a:alpha val="0"/>
              </a:srgbClr>
            </a:solidFill>
            <a:prstDash val="solid"/>
          </a:ln>
        </p:spPr>
      </p:sp>
      <p:sp>
        <p:nvSpPr>
          <p:cNvPr id="58" name="Shape 56"/>
          <p:cNvSpPr/>
          <p:nvPr/>
        </p:nvSpPr>
        <p:spPr>
          <a:xfrm>
            <a:off x="10177272" y="896112"/>
            <a:ext cx="22860" cy="22860"/>
          </a:xfrm>
          <a:prstGeom prst="ellipse">
            <a:avLst/>
          </a:prstGeom>
          <a:solidFill>
            <a:srgbClr val="2E5D6B">
              <a:alpha val="92000"/>
            </a:srgbClr>
          </a:solidFill>
          <a:ln w="12700">
            <a:solidFill>
              <a:srgbClr val="2E5D6B">
                <a:alpha val="0"/>
              </a:srgbClr>
            </a:solidFill>
            <a:prstDash val="solid"/>
          </a:ln>
        </p:spPr>
      </p:sp>
      <p:sp>
        <p:nvSpPr>
          <p:cNvPr id="59" name="Shape 57"/>
          <p:cNvSpPr/>
          <p:nvPr/>
        </p:nvSpPr>
        <p:spPr>
          <a:xfrm>
            <a:off x="10378440" y="896112"/>
            <a:ext cx="22860" cy="22860"/>
          </a:xfrm>
          <a:prstGeom prst="ellipse">
            <a:avLst/>
          </a:prstGeom>
          <a:solidFill>
            <a:srgbClr val="2E5D6B">
              <a:alpha val="92000"/>
            </a:srgbClr>
          </a:solidFill>
          <a:ln w="12700">
            <a:solidFill>
              <a:srgbClr val="2E5D6B">
                <a:alpha val="0"/>
              </a:srgbClr>
            </a:solidFill>
            <a:prstDash val="solid"/>
          </a:ln>
        </p:spPr>
      </p:sp>
      <p:sp>
        <p:nvSpPr>
          <p:cNvPr id="60" name="Shape 58"/>
          <p:cNvSpPr/>
          <p:nvPr/>
        </p:nvSpPr>
        <p:spPr>
          <a:xfrm>
            <a:off x="10579608" y="896112"/>
            <a:ext cx="22860" cy="22860"/>
          </a:xfrm>
          <a:prstGeom prst="ellipse">
            <a:avLst/>
          </a:prstGeom>
          <a:solidFill>
            <a:srgbClr val="2E5D6B">
              <a:alpha val="92000"/>
            </a:srgbClr>
          </a:solidFill>
          <a:ln w="12700">
            <a:solidFill>
              <a:srgbClr val="2E5D6B">
                <a:alpha val="0"/>
              </a:srgbClr>
            </a:solidFill>
            <a:prstDash val="solid"/>
          </a:ln>
        </p:spPr>
      </p:sp>
      <p:sp>
        <p:nvSpPr>
          <p:cNvPr id="61" name="Shape 59"/>
          <p:cNvSpPr/>
          <p:nvPr/>
        </p:nvSpPr>
        <p:spPr>
          <a:xfrm>
            <a:off x="10780776" y="896112"/>
            <a:ext cx="22860" cy="22860"/>
          </a:xfrm>
          <a:prstGeom prst="ellipse">
            <a:avLst/>
          </a:prstGeom>
          <a:solidFill>
            <a:srgbClr val="2E5D6B">
              <a:alpha val="92000"/>
            </a:srgbClr>
          </a:solidFill>
          <a:ln w="12700">
            <a:solidFill>
              <a:srgbClr val="2E5D6B">
                <a:alpha val="0"/>
              </a:srgbClr>
            </a:solidFill>
            <a:prstDash val="solid"/>
          </a:ln>
        </p:spPr>
      </p:sp>
      <p:sp>
        <p:nvSpPr>
          <p:cNvPr id="62" name="Shape 60"/>
          <p:cNvSpPr/>
          <p:nvPr/>
        </p:nvSpPr>
        <p:spPr>
          <a:xfrm>
            <a:off x="10981944" y="896112"/>
            <a:ext cx="22860" cy="22860"/>
          </a:xfrm>
          <a:prstGeom prst="ellipse">
            <a:avLst/>
          </a:prstGeom>
          <a:solidFill>
            <a:srgbClr val="2E5D6B">
              <a:alpha val="92000"/>
            </a:srgbClr>
          </a:solidFill>
          <a:ln w="12700">
            <a:solidFill>
              <a:srgbClr val="2E5D6B">
                <a:alpha val="0"/>
              </a:srgbClr>
            </a:solidFill>
            <a:prstDash val="solid"/>
          </a:ln>
        </p:spPr>
      </p:sp>
      <p:sp>
        <p:nvSpPr>
          <p:cNvPr id="63" name="Shape 61"/>
          <p:cNvSpPr/>
          <p:nvPr/>
        </p:nvSpPr>
        <p:spPr>
          <a:xfrm>
            <a:off x="11183112" y="896112"/>
            <a:ext cx="22860" cy="22860"/>
          </a:xfrm>
          <a:prstGeom prst="ellipse">
            <a:avLst/>
          </a:prstGeom>
          <a:solidFill>
            <a:srgbClr val="2E5D6B">
              <a:alpha val="92000"/>
            </a:srgbClr>
          </a:solidFill>
          <a:ln w="12700">
            <a:solidFill>
              <a:srgbClr val="2E5D6B">
                <a:alpha val="0"/>
              </a:srgbClr>
            </a:solidFill>
            <a:prstDash val="solid"/>
          </a:ln>
        </p:spPr>
      </p:sp>
      <p:sp>
        <p:nvSpPr>
          <p:cNvPr id="64" name="Shape 62"/>
          <p:cNvSpPr/>
          <p:nvPr/>
        </p:nvSpPr>
        <p:spPr>
          <a:xfrm>
            <a:off x="11384280" y="896112"/>
            <a:ext cx="22860" cy="22860"/>
          </a:xfrm>
          <a:prstGeom prst="ellipse">
            <a:avLst/>
          </a:prstGeom>
          <a:solidFill>
            <a:srgbClr val="2E5D6B">
              <a:alpha val="92000"/>
            </a:srgbClr>
          </a:solidFill>
          <a:ln w="12700">
            <a:solidFill>
              <a:srgbClr val="2E5D6B">
                <a:alpha val="0"/>
              </a:srgbClr>
            </a:solidFill>
            <a:prstDash val="solid"/>
          </a:ln>
        </p:spPr>
      </p:sp>
      <p:sp>
        <p:nvSpPr>
          <p:cNvPr id="65" name="Shape 63"/>
          <p:cNvSpPr/>
          <p:nvPr/>
        </p:nvSpPr>
        <p:spPr>
          <a:xfrm>
            <a:off x="11585448" y="896112"/>
            <a:ext cx="22860" cy="22860"/>
          </a:xfrm>
          <a:prstGeom prst="ellipse">
            <a:avLst/>
          </a:prstGeom>
          <a:solidFill>
            <a:srgbClr val="2E5D6B">
              <a:alpha val="92000"/>
            </a:srgbClr>
          </a:solidFill>
          <a:ln w="12700">
            <a:solidFill>
              <a:srgbClr val="2E5D6B">
                <a:alpha val="0"/>
              </a:srgbClr>
            </a:solidFill>
            <a:prstDash val="solid"/>
          </a:ln>
        </p:spPr>
      </p:sp>
      <p:sp>
        <p:nvSpPr>
          <p:cNvPr id="66" name="Shape 64"/>
          <p:cNvSpPr/>
          <p:nvPr/>
        </p:nvSpPr>
        <p:spPr>
          <a:xfrm>
            <a:off x="11786616" y="896112"/>
            <a:ext cx="22860" cy="22860"/>
          </a:xfrm>
          <a:prstGeom prst="ellipse">
            <a:avLst/>
          </a:prstGeom>
          <a:solidFill>
            <a:srgbClr val="2E5D6B">
              <a:alpha val="92000"/>
            </a:srgbClr>
          </a:solidFill>
          <a:ln w="12700">
            <a:solidFill>
              <a:srgbClr val="2E5D6B">
                <a:alpha val="0"/>
              </a:srgbClr>
            </a:solidFill>
            <a:prstDash val="solid"/>
          </a:ln>
        </p:spPr>
      </p:sp>
      <p:sp>
        <p:nvSpPr>
          <p:cNvPr id="67" name="Shape 65"/>
          <p:cNvSpPr/>
          <p:nvPr/>
        </p:nvSpPr>
        <p:spPr>
          <a:xfrm>
            <a:off x="9372600" y="1078992"/>
            <a:ext cx="22860" cy="22860"/>
          </a:xfrm>
          <a:prstGeom prst="ellipse">
            <a:avLst/>
          </a:prstGeom>
          <a:solidFill>
            <a:srgbClr val="2E5D6B">
              <a:alpha val="92000"/>
            </a:srgbClr>
          </a:solidFill>
          <a:ln w="12700">
            <a:solidFill>
              <a:srgbClr val="2E5D6B">
                <a:alpha val="0"/>
              </a:srgbClr>
            </a:solidFill>
            <a:prstDash val="solid"/>
          </a:ln>
        </p:spPr>
      </p:sp>
      <p:sp>
        <p:nvSpPr>
          <p:cNvPr id="68" name="Shape 66"/>
          <p:cNvSpPr/>
          <p:nvPr/>
        </p:nvSpPr>
        <p:spPr>
          <a:xfrm>
            <a:off x="9573768" y="1078992"/>
            <a:ext cx="22860" cy="22860"/>
          </a:xfrm>
          <a:prstGeom prst="ellipse">
            <a:avLst/>
          </a:prstGeom>
          <a:solidFill>
            <a:srgbClr val="2E5D6B">
              <a:alpha val="92000"/>
            </a:srgbClr>
          </a:solidFill>
          <a:ln w="12700">
            <a:solidFill>
              <a:srgbClr val="2E5D6B">
                <a:alpha val="0"/>
              </a:srgbClr>
            </a:solidFill>
            <a:prstDash val="solid"/>
          </a:ln>
        </p:spPr>
      </p:sp>
      <p:sp>
        <p:nvSpPr>
          <p:cNvPr id="69" name="Shape 67"/>
          <p:cNvSpPr/>
          <p:nvPr/>
        </p:nvSpPr>
        <p:spPr>
          <a:xfrm>
            <a:off x="9774936" y="1078992"/>
            <a:ext cx="22860" cy="22860"/>
          </a:xfrm>
          <a:prstGeom prst="ellipse">
            <a:avLst/>
          </a:prstGeom>
          <a:solidFill>
            <a:srgbClr val="2E5D6B">
              <a:alpha val="92000"/>
            </a:srgbClr>
          </a:solidFill>
          <a:ln w="12700">
            <a:solidFill>
              <a:srgbClr val="2E5D6B">
                <a:alpha val="0"/>
              </a:srgbClr>
            </a:solidFill>
            <a:prstDash val="solid"/>
          </a:ln>
        </p:spPr>
      </p:sp>
      <p:sp>
        <p:nvSpPr>
          <p:cNvPr id="70" name="Shape 68"/>
          <p:cNvSpPr/>
          <p:nvPr/>
        </p:nvSpPr>
        <p:spPr>
          <a:xfrm>
            <a:off x="9976104" y="1078992"/>
            <a:ext cx="22860" cy="22860"/>
          </a:xfrm>
          <a:prstGeom prst="ellipse">
            <a:avLst/>
          </a:prstGeom>
          <a:solidFill>
            <a:srgbClr val="2E5D6B">
              <a:alpha val="92000"/>
            </a:srgbClr>
          </a:solidFill>
          <a:ln w="12700">
            <a:solidFill>
              <a:srgbClr val="2E5D6B">
                <a:alpha val="0"/>
              </a:srgbClr>
            </a:solidFill>
            <a:prstDash val="solid"/>
          </a:ln>
        </p:spPr>
      </p:sp>
      <p:sp>
        <p:nvSpPr>
          <p:cNvPr id="71" name="Shape 69"/>
          <p:cNvSpPr/>
          <p:nvPr/>
        </p:nvSpPr>
        <p:spPr>
          <a:xfrm>
            <a:off x="10177272" y="1078992"/>
            <a:ext cx="22860" cy="22860"/>
          </a:xfrm>
          <a:prstGeom prst="ellipse">
            <a:avLst/>
          </a:prstGeom>
          <a:solidFill>
            <a:srgbClr val="2E5D6B">
              <a:alpha val="92000"/>
            </a:srgbClr>
          </a:solidFill>
          <a:ln w="12700">
            <a:solidFill>
              <a:srgbClr val="2E5D6B">
                <a:alpha val="0"/>
              </a:srgbClr>
            </a:solidFill>
            <a:prstDash val="solid"/>
          </a:ln>
        </p:spPr>
      </p:sp>
      <p:sp>
        <p:nvSpPr>
          <p:cNvPr id="72" name="Shape 70"/>
          <p:cNvSpPr/>
          <p:nvPr/>
        </p:nvSpPr>
        <p:spPr>
          <a:xfrm>
            <a:off x="10378440" y="1078992"/>
            <a:ext cx="22860" cy="22860"/>
          </a:xfrm>
          <a:prstGeom prst="ellipse">
            <a:avLst/>
          </a:prstGeom>
          <a:solidFill>
            <a:srgbClr val="2E5D6B">
              <a:alpha val="92000"/>
            </a:srgbClr>
          </a:solidFill>
          <a:ln w="12700">
            <a:solidFill>
              <a:srgbClr val="2E5D6B">
                <a:alpha val="0"/>
              </a:srgbClr>
            </a:solidFill>
            <a:prstDash val="solid"/>
          </a:ln>
        </p:spPr>
      </p:sp>
      <p:sp>
        <p:nvSpPr>
          <p:cNvPr id="73" name="Shape 71"/>
          <p:cNvSpPr/>
          <p:nvPr/>
        </p:nvSpPr>
        <p:spPr>
          <a:xfrm>
            <a:off x="10579608" y="1078992"/>
            <a:ext cx="22860" cy="22860"/>
          </a:xfrm>
          <a:prstGeom prst="ellipse">
            <a:avLst/>
          </a:prstGeom>
          <a:solidFill>
            <a:srgbClr val="2E5D6B">
              <a:alpha val="92000"/>
            </a:srgbClr>
          </a:solidFill>
          <a:ln w="12700">
            <a:solidFill>
              <a:srgbClr val="2E5D6B">
                <a:alpha val="0"/>
              </a:srgbClr>
            </a:solidFill>
            <a:prstDash val="solid"/>
          </a:ln>
        </p:spPr>
      </p:sp>
      <p:sp>
        <p:nvSpPr>
          <p:cNvPr id="74" name="Shape 72"/>
          <p:cNvSpPr/>
          <p:nvPr/>
        </p:nvSpPr>
        <p:spPr>
          <a:xfrm>
            <a:off x="10780776" y="1078992"/>
            <a:ext cx="22860" cy="22860"/>
          </a:xfrm>
          <a:prstGeom prst="ellipse">
            <a:avLst/>
          </a:prstGeom>
          <a:solidFill>
            <a:srgbClr val="2E5D6B">
              <a:alpha val="92000"/>
            </a:srgbClr>
          </a:solidFill>
          <a:ln w="12700">
            <a:solidFill>
              <a:srgbClr val="2E5D6B">
                <a:alpha val="0"/>
              </a:srgbClr>
            </a:solidFill>
            <a:prstDash val="solid"/>
          </a:ln>
        </p:spPr>
      </p:sp>
      <p:sp>
        <p:nvSpPr>
          <p:cNvPr id="75" name="Shape 73"/>
          <p:cNvSpPr/>
          <p:nvPr/>
        </p:nvSpPr>
        <p:spPr>
          <a:xfrm>
            <a:off x="10981944" y="1078992"/>
            <a:ext cx="22860" cy="22860"/>
          </a:xfrm>
          <a:prstGeom prst="ellipse">
            <a:avLst/>
          </a:prstGeom>
          <a:solidFill>
            <a:srgbClr val="2E5D6B">
              <a:alpha val="92000"/>
            </a:srgbClr>
          </a:solidFill>
          <a:ln w="12700">
            <a:solidFill>
              <a:srgbClr val="2E5D6B">
                <a:alpha val="0"/>
              </a:srgbClr>
            </a:solidFill>
            <a:prstDash val="solid"/>
          </a:ln>
        </p:spPr>
      </p:sp>
      <p:sp>
        <p:nvSpPr>
          <p:cNvPr id="76" name="Shape 74"/>
          <p:cNvSpPr/>
          <p:nvPr/>
        </p:nvSpPr>
        <p:spPr>
          <a:xfrm>
            <a:off x="11183112" y="1078992"/>
            <a:ext cx="22860" cy="22860"/>
          </a:xfrm>
          <a:prstGeom prst="ellipse">
            <a:avLst/>
          </a:prstGeom>
          <a:solidFill>
            <a:srgbClr val="2E5D6B">
              <a:alpha val="92000"/>
            </a:srgbClr>
          </a:solidFill>
          <a:ln w="12700">
            <a:solidFill>
              <a:srgbClr val="2E5D6B">
                <a:alpha val="0"/>
              </a:srgbClr>
            </a:solidFill>
            <a:prstDash val="solid"/>
          </a:ln>
        </p:spPr>
      </p:sp>
      <p:sp>
        <p:nvSpPr>
          <p:cNvPr id="77" name="Shape 75"/>
          <p:cNvSpPr/>
          <p:nvPr/>
        </p:nvSpPr>
        <p:spPr>
          <a:xfrm>
            <a:off x="11384280" y="1078992"/>
            <a:ext cx="22860" cy="22860"/>
          </a:xfrm>
          <a:prstGeom prst="ellipse">
            <a:avLst/>
          </a:prstGeom>
          <a:solidFill>
            <a:srgbClr val="2E5D6B">
              <a:alpha val="92000"/>
            </a:srgbClr>
          </a:solidFill>
          <a:ln w="12700">
            <a:solidFill>
              <a:srgbClr val="2E5D6B">
                <a:alpha val="0"/>
              </a:srgbClr>
            </a:solidFill>
            <a:prstDash val="solid"/>
          </a:ln>
        </p:spPr>
      </p:sp>
      <p:sp>
        <p:nvSpPr>
          <p:cNvPr id="78" name="Shape 76"/>
          <p:cNvSpPr/>
          <p:nvPr/>
        </p:nvSpPr>
        <p:spPr>
          <a:xfrm>
            <a:off x="11585448" y="1078992"/>
            <a:ext cx="22860" cy="22860"/>
          </a:xfrm>
          <a:prstGeom prst="ellipse">
            <a:avLst/>
          </a:prstGeom>
          <a:solidFill>
            <a:srgbClr val="2E5D6B">
              <a:alpha val="92000"/>
            </a:srgbClr>
          </a:solidFill>
          <a:ln w="12700">
            <a:solidFill>
              <a:srgbClr val="2E5D6B">
                <a:alpha val="0"/>
              </a:srgbClr>
            </a:solidFill>
            <a:prstDash val="solid"/>
          </a:ln>
        </p:spPr>
      </p:sp>
      <p:sp>
        <p:nvSpPr>
          <p:cNvPr id="79" name="Shape 77"/>
          <p:cNvSpPr/>
          <p:nvPr/>
        </p:nvSpPr>
        <p:spPr>
          <a:xfrm>
            <a:off x="11786616" y="1078992"/>
            <a:ext cx="22860" cy="22860"/>
          </a:xfrm>
          <a:prstGeom prst="ellipse">
            <a:avLst/>
          </a:prstGeom>
          <a:solidFill>
            <a:srgbClr val="2E5D6B">
              <a:alpha val="92000"/>
            </a:srgbClr>
          </a:solidFill>
          <a:ln w="12700">
            <a:solidFill>
              <a:srgbClr val="2E5D6B">
                <a:alpha val="0"/>
              </a:srgbClr>
            </a:solidFill>
            <a:prstDash val="solid"/>
          </a:ln>
        </p:spPr>
      </p:sp>
      <p:sp>
        <p:nvSpPr>
          <p:cNvPr id="80" name="Shape 78"/>
          <p:cNvSpPr/>
          <p:nvPr/>
        </p:nvSpPr>
        <p:spPr>
          <a:xfrm>
            <a:off x="9372600" y="1261872"/>
            <a:ext cx="22860" cy="22860"/>
          </a:xfrm>
          <a:prstGeom prst="ellipse">
            <a:avLst/>
          </a:prstGeom>
          <a:solidFill>
            <a:srgbClr val="2E5D6B">
              <a:alpha val="92000"/>
            </a:srgbClr>
          </a:solidFill>
          <a:ln w="12700">
            <a:solidFill>
              <a:srgbClr val="2E5D6B">
                <a:alpha val="0"/>
              </a:srgbClr>
            </a:solidFill>
            <a:prstDash val="solid"/>
          </a:ln>
        </p:spPr>
      </p:sp>
      <p:sp>
        <p:nvSpPr>
          <p:cNvPr id="81" name="Shape 79"/>
          <p:cNvSpPr/>
          <p:nvPr/>
        </p:nvSpPr>
        <p:spPr>
          <a:xfrm>
            <a:off x="9573768" y="1261872"/>
            <a:ext cx="22860" cy="22860"/>
          </a:xfrm>
          <a:prstGeom prst="ellipse">
            <a:avLst/>
          </a:prstGeom>
          <a:solidFill>
            <a:srgbClr val="2E5D6B">
              <a:alpha val="92000"/>
            </a:srgbClr>
          </a:solidFill>
          <a:ln w="12700">
            <a:solidFill>
              <a:srgbClr val="2E5D6B">
                <a:alpha val="0"/>
              </a:srgbClr>
            </a:solidFill>
            <a:prstDash val="solid"/>
          </a:ln>
        </p:spPr>
      </p:sp>
      <p:sp>
        <p:nvSpPr>
          <p:cNvPr id="82" name="Shape 80"/>
          <p:cNvSpPr/>
          <p:nvPr/>
        </p:nvSpPr>
        <p:spPr>
          <a:xfrm>
            <a:off x="9774936" y="1261872"/>
            <a:ext cx="22860" cy="22860"/>
          </a:xfrm>
          <a:prstGeom prst="ellipse">
            <a:avLst/>
          </a:prstGeom>
          <a:solidFill>
            <a:srgbClr val="2E5D6B">
              <a:alpha val="92000"/>
            </a:srgbClr>
          </a:solidFill>
          <a:ln w="12700">
            <a:solidFill>
              <a:srgbClr val="2E5D6B">
                <a:alpha val="0"/>
              </a:srgbClr>
            </a:solidFill>
            <a:prstDash val="solid"/>
          </a:ln>
        </p:spPr>
      </p:sp>
      <p:sp>
        <p:nvSpPr>
          <p:cNvPr id="83" name="Shape 81"/>
          <p:cNvSpPr/>
          <p:nvPr/>
        </p:nvSpPr>
        <p:spPr>
          <a:xfrm>
            <a:off x="9976104" y="1261872"/>
            <a:ext cx="22860" cy="22860"/>
          </a:xfrm>
          <a:prstGeom prst="ellipse">
            <a:avLst/>
          </a:prstGeom>
          <a:solidFill>
            <a:srgbClr val="2E5D6B">
              <a:alpha val="92000"/>
            </a:srgbClr>
          </a:solidFill>
          <a:ln w="12700">
            <a:solidFill>
              <a:srgbClr val="2E5D6B">
                <a:alpha val="0"/>
              </a:srgbClr>
            </a:solidFill>
            <a:prstDash val="solid"/>
          </a:ln>
        </p:spPr>
      </p:sp>
      <p:sp>
        <p:nvSpPr>
          <p:cNvPr id="84" name="Shape 82"/>
          <p:cNvSpPr/>
          <p:nvPr/>
        </p:nvSpPr>
        <p:spPr>
          <a:xfrm>
            <a:off x="10177272" y="1261872"/>
            <a:ext cx="22860" cy="22860"/>
          </a:xfrm>
          <a:prstGeom prst="ellipse">
            <a:avLst/>
          </a:prstGeom>
          <a:solidFill>
            <a:srgbClr val="2E5D6B">
              <a:alpha val="92000"/>
            </a:srgbClr>
          </a:solidFill>
          <a:ln w="12700">
            <a:solidFill>
              <a:srgbClr val="2E5D6B">
                <a:alpha val="0"/>
              </a:srgbClr>
            </a:solidFill>
            <a:prstDash val="solid"/>
          </a:ln>
        </p:spPr>
      </p:sp>
      <p:sp>
        <p:nvSpPr>
          <p:cNvPr id="85" name="Shape 83"/>
          <p:cNvSpPr/>
          <p:nvPr/>
        </p:nvSpPr>
        <p:spPr>
          <a:xfrm>
            <a:off x="10378440" y="1261872"/>
            <a:ext cx="22860" cy="22860"/>
          </a:xfrm>
          <a:prstGeom prst="ellipse">
            <a:avLst/>
          </a:prstGeom>
          <a:solidFill>
            <a:srgbClr val="2E5D6B">
              <a:alpha val="92000"/>
            </a:srgbClr>
          </a:solidFill>
          <a:ln w="12700">
            <a:solidFill>
              <a:srgbClr val="2E5D6B">
                <a:alpha val="0"/>
              </a:srgbClr>
            </a:solidFill>
            <a:prstDash val="solid"/>
          </a:ln>
        </p:spPr>
      </p:sp>
      <p:sp>
        <p:nvSpPr>
          <p:cNvPr id="86" name="Shape 84"/>
          <p:cNvSpPr/>
          <p:nvPr/>
        </p:nvSpPr>
        <p:spPr>
          <a:xfrm>
            <a:off x="10579608" y="1261872"/>
            <a:ext cx="22860" cy="22860"/>
          </a:xfrm>
          <a:prstGeom prst="ellipse">
            <a:avLst/>
          </a:prstGeom>
          <a:solidFill>
            <a:srgbClr val="2E5D6B">
              <a:alpha val="92000"/>
            </a:srgbClr>
          </a:solidFill>
          <a:ln w="12700">
            <a:solidFill>
              <a:srgbClr val="2E5D6B">
                <a:alpha val="0"/>
              </a:srgbClr>
            </a:solidFill>
            <a:prstDash val="solid"/>
          </a:ln>
        </p:spPr>
      </p:sp>
      <p:sp>
        <p:nvSpPr>
          <p:cNvPr id="87" name="Shape 85"/>
          <p:cNvSpPr/>
          <p:nvPr/>
        </p:nvSpPr>
        <p:spPr>
          <a:xfrm>
            <a:off x="10780776" y="1261872"/>
            <a:ext cx="22860" cy="22860"/>
          </a:xfrm>
          <a:prstGeom prst="ellipse">
            <a:avLst/>
          </a:prstGeom>
          <a:solidFill>
            <a:srgbClr val="2E5D6B">
              <a:alpha val="92000"/>
            </a:srgbClr>
          </a:solidFill>
          <a:ln w="12700">
            <a:solidFill>
              <a:srgbClr val="2E5D6B">
                <a:alpha val="0"/>
              </a:srgbClr>
            </a:solidFill>
            <a:prstDash val="solid"/>
          </a:ln>
        </p:spPr>
      </p:sp>
      <p:sp>
        <p:nvSpPr>
          <p:cNvPr id="88" name="Shape 86"/>
          <p:cNvSpPr/>
          <p:nvPr/>
        </p:nvSpPr>
        <p:spPr>
          <a:xfrm>
            <a:off x="10981944" y="1261872"/>
            <a:ext cx="22860" cy="22860"/>
          </a:xfrm>
          <a:prstGeom prst="ellipse">
            <a:avLst/>
          </a:prstGeom>
          <a:solidFill>
            <a:srgbClr val="2E5D6B">
              <a:alpha val="92000"/>
            </a:srgbClr>
          </a:solidFill>
          <a:ln w="12700">
            <a:solidFill>
              <a:srgbClr val="2E5D6B">
                <a:alpha val="0"/>
              </a:srgbClr>
            </a:solidFill>
            <a:prstDash val="solid"/>
          </a:ln>
        </p:spPr>
      </p:sp>
      <p:sp>
        <p:nvSpPr>
          <p:cNvPr id="89" name="Shape 87"/>
          <p:cNvSpPr/>
          <p:nvPr/>
        </p:nvSpPr>
        <p:spPr>
          <a:xfrm>
            <a:off x="11183112" y="1261872"/>
            <a:ext cx="22860" cy="22860"/>
          </a:xfrm>
          <a:prstGeom prst="ellipse">
            <a:avLst/>
          </a:prstGeom>
          <a:solidFill>
            <a:srgbClr val="2E5D6B">
              <a:alpha val="92000"/>
            </a:srgbClr>
          </a:solidFill>
          <a:ln w="12700">
            <a:solidFill>
              <a:srgbClr val="2E5D6B">
                <a:alpha val="0"/>
              </a:srgbClr>
            </a:solidFill>
            <a:prstDash val="solid"/>
          </a:ln>
        </p:spPr>
      </p:sp>
      <p:sp>
        <p:nvSpPr>
          <p:cNvPr id="90" name="Shape 88"/>
          <p:cNvSpPr/>
          <p:nvPr/>
        </p:nvSpPr>
        <p:spPr>
          <a:xfrm>
            <a:off x="11384280" y="1261872"/>
            <a:ext cx="22860" cy="22860"/>
          </a:xfrm>
          <a:prstGeom prst="ellipse">
            <a:avLst/>
          </a:prstGeom>
          <a:solidFill>
            <a:srgbClr val="2E5D6B">
              <a:alpha val="92000"/>
            </a:srgbClr>
          </a:solidFill>
          <a:ln w="12700">
            <a:solidFill>
              <a:srgbClr val="2E5D6B">
                <a:alpha val="0"/>
              </a:srgbClr>
            </a:solidFill>
            <a:prstDash val="solid"/>
          </a:ln>
        </p:spPr>
      </p:sp>
      <p:sp>
        <p:nvSpPr>
          <p:cNvPr id="91" name="Shape 89"/>
          <p:cNvSpPr/>
          <p:nvPr/>
        </p:nvSpPr>
        <p:spPr>
          <a:xfrm>
            <a:off x="11585448" y="1261872"/>
            <a:ext cx="22860" cy="22860"/>
          </a:xfrm>
          <a:prstGeom prst="ellipse">
            <a:avLst/>
          </a:prstGeom>
          <a:solidFill>
            <a:srgbClr val="2E5D6B">
              <a:alpha val="92000"/>
            </a:srgbClr>
          </a:solidFill>
          <a:ln w="12700">
            <a:solidFill>
              <a:srgbClr val="2E5D6B">
                <a:alpha val="0"/>
              </a:srgbClr>
            </a:solidFill>
            <a:prstDash val="solid"/>
          </a:ln>
        </p:spPr>
      </p:sp>
      <p:sp>
        <p:nvSpPr>
          <p:cNvPr id="92" name="Shape 90"/>
          <p:cNvSpPr/>
          <p:nvPr/>
        </p:nvSpPr>
        <p:spPr>
          <a:xfrm>
            <a:off x="11786616" y="1261872"/>
            <a:ext cx="22860" cy="22860"/>
          </a:xfrm>
          <a:prstGeom prst="ellipse">
            <a:avLst/>
          </a:prstGeom>
          <a:solidFill>
            <a:srgbClr val="2E5D6B">
              <a:alpha val="92000"/>
            </a:srgbClr>
          </a:solidFill>
          <a:ln w="12700">
            <a:solidFill>
              <a:srgbClr val="2E5D6B">
                <a:alpha val="0"/>
              </a:srgbClr>
            </a:solidFill>
            <a:prstDash val="solid"/>
          </a:ln>
        </p:spPr>
      </p:sp>
      <p:sp>
        <p:nvSpPr>
          <p:cNvPr id="93" name="Shape 91"/>
          <p:cNvSpPr/>
          <p:nvPr/>
        </p:nvSpPr>
        <p:spPr>
          <a:xfrm>
            <a:off x="9372600" y="1444752"/>
            <a:ext cx="22860" cy="22860"/>
          </a:xfrm>
          <a:prstGeom prst="ellipse">
            <a:avLst/>
          </a:prstGeom>
          <a:solidFill>
            <a:srgbClr val="2E5D6B">
              <a:alpha val="92000"/>
            </a:srgbClr>
          </a:solidFill>
          <a:ln w="12700">
            <a:solidFill>
              <a:srgbClr val="2E5D6B">
                <a:alpha val="0"/>
              </a:srgbClr>
            </a:solidFill>
            <a:prstDash val="solid"/>
          </a:ln>
        </p:spPr>
      </p:sp>
      <p:sp>
        <p:nvSpPr>
          <p:cNvPr id="94" name="Shape 92"/>
          <p:cNvSpPr/>
          <p:nvPr/>
        </p:nvSpPr>
        <p:spPr>
          <a:xfrm>
            <a:off x="9573768" y="1444752"/>
            <a:ext cx="22860" cy="22860"/>
          </a:xfrm>
          <a:prstGeom prst="ellipse">
            <a:avLst/>
          </a:prstGeom>
          <a:solidFill>
            <a:srgbClr val="2E5D6B">
              <a:alpha val="92000"/>
            </a:srgbClr>
          </a:solidFill>
          <a:ln w="12700">
            <a:solidFill>
              <a:srgbClr val="2E5D6B">
                <a:alpha val="0"/>
              </a:srgbClr>
            </a:solidFill>
            <a:prstDash val="solid"/>
          </a:ln>
        </p:spPr>
      </p:sp>
      <p:sp>
        <p:nvSpPr>
          <p:cNvPr id="95" name="Shape 93"/>
          <p:cNvSpPr/>
          <p:nvPr/>
        </p:nvSpPr>
        <p:spPr>
          <a:xfrm>
            <a:off x="9774936" y="1444752"/>
            <a:ext cx="22860" cy="22860"/>
          </a:xfrm>
          <a:prstGeom prst="ellipse">
            <a:avLst/>
          </a:prstGeom>
          <a:solidFill>
            <a:srgbClr val="2E5D6B">
              <a:alpha val="92000"/>
            </a:srgbClr>
          </a:solidFill>
          <a:ln w="12700">
            <a:solidFill>
              <a:srgbClr val="2E5D6B">
                <a:alpha val="0"/>
              </a:srgbClr>
            </a:solidFill>
            <a:prstDash val="solid"/>
          </a:ln>
        </p:spPr>
      </p:sp>
      <p:sp>
        <p:nvSpPr>
          <p:cNvPr id="96" name="Shape 94"/>
          <p:cNvSpPr/>
          <p:nvPr/>
        </p:nvSpPr>
        <p:spPr>
          <a:xfrm>
            <a:off x="9976104" y="1444752"/>
            <a:ext cx="22860" cy="22860"/>
          </a:xfrm>
          <a:prstGeom prst="ellipse">
            <a:avLst/>
          </a:prstGeom>
          <a:solidFill>
            <a:srgbClr val="2E5D6B">
              <a:alpha val="92000"/>
            </a:srgbClr>
          </a:solidFill>
          <a:ln w="12700">
            <a:solidFill>
              <a:srgbClr val="2E5D6B">
                <a:alpha val="0"/>
              </a:srgbClr>
            </a:solidFill>
            <a:prstDash val="solid"/>
          </a:ln>
        </p:spPr>
      </p:sp>
      <p:sp>
        <p:nvSpPr>
          <p:cNvPr id="97" name="Shape 95"/>
          <p:cNvSpPr/>
          <p:nvPr/>
        </p:nvSpPr>
        <p:spPr>
          <a:xfrm>
            <a:off x="10177272" y="1444752"/>
            <a:ext cx="22860" cy="22860"/>
          </a:xfrm>
          <a:prstGeom prst="ellipse">
            <a:avLst/>
          </a:prstGeom>
          <a:solidFill>
            <a:srgbClr val="2E5D6B">
              <a:alpha val="92000"/>
            </a:srgbClr>
          </a:solidFill>
          <a:ln w="12700">
            <a:solidFill>
              <a:srgbClr val="2E5D6B">
                <a:alpha val="0"/>
              </a:srgbClr>
            </a:solidFill>
            <a:prstDash val="solid"/>
          </a:ln>
        </p:spPr>
      </p:sp>
      <p:sp>
        <p:nvSpPr>
          <p:cNvPr id="98" name="Shape 96"/>
          <p:cNvSpPr/>
          <p:nvPr/>
        </p:nvSpPr>
        <p:spPr>
          <a:xfrm>
            <a:off x="10378440" y="1444752"/>
            <a:ext cx="22860" cy="22860"/>
          </a:xfrm>
          <a:prstGeom prst="ellipse">
            <a:avLst/>
          </a:prstGeom>
          <a:solidFill>
            <a:srgbClr val="2E5D6B">
              <a:alpha val="92000"/>
            </a:srgbClr>
          </a:solidFill>
          <a:ln w="12700">
            <a:solidFill>
              <a:srgbClr val="2E5D6B">
                <a:alpha val="0"/>
              </a:srgbClr>
            </a:solidFill>
            <a:prstDash val="solid"/>
          </a:ln>
        </p:spPr>
      </p:sp>
      <p:sp>
        <p:nvSpPr>
          <p:cNvPr id="99" name="Shape 97"/>
          <p:cNvSpPr/>
          <p:nvPr/>
        </p:nvSpPr>
        <p:spPr>
          <a:xfrm>
            <a:off x="10579608" y="1444752"/>
            <a:ext cx="22860" cy="22860"/>
          </a:xfrm>
          <a:prstGeom prst="ellipse">
            <a:avLst/>
          </a:prstGeom>
          <a:solidFill>
            <a:srgbClr val="2E5D6B">
              <a:alpha val="92000"/>
            </a:srgbClr>
          </a:solidFill>
          <a:ln w="12700">
            <a:solidFill>
              <a:srgbClr val="2E5D6B">
                <a:alpha val="0"/>
              </a:srgbClr>
            </a:solidFill>
            <a:prstDash val="solid"/>
          </a:ln>
        </p:spPr>
      </p:sp>
      <p:sp>
        <p:nvSpPr>
          <p:cNvPr id="100" name="Shape 98"/>
          <p:cNvSpPr/>
          <p:nvPr/>
        </p:nvSpPr>
        <p:spPr>
          <a:xfrm>
            <a:off x="10780776" y="1444752"/>
            <a:ext cx="22860" cy="22860"/>
          </a:xfrm>
          <a:prstGeom prst="ellipse">
            <a:avLst/>
          </a:prstGeom>
          <a:solidFill>
            <a:srgbClr val="2E5D6B">
              <a:alpha val="92000"/>
            </a:srgbClr>
          </a:solidFill>
          <a:ln w="12700">
            <a:solidFill>
              <a:srgbClr val="2E5D6B">
                <a:alpha val="0"/>
              </a:srgbClr>
            </a:solidFill>
            <a:prstDash val="solid"/>
          </a:ln>
        </p:spPr>
      </p:sp>
      <p:sp>
        <p:nvSpPr>
          <p:cNvPr id="101" name="Shape 99"/>
          <p:cNvSpPr/>
          <p:nvPr/>
        </p:nvSpPr>
        <p:spPr>
          <a:xfrm>
            <a:off x="10981944" y="1444752"/>
            <a:ext cx="22860" cy="22860"/>
          </a:xfrm>
          <a:prstGeom prst="ellipse">
            <a:avLst/>
          </a:prstGeom>
          <a:solidFill>
            <a:srgbClr val="2E5D6B">
              <a:alpha val="92000"/>
            </a:srgbClr>
          </a:solidFill>
          <a:ln w="12700">
            <a:solidFill>
              <a:srgbClr val="2E5D6B">
                <a:alpha val="0"/>
              </a:srgbClr>
            </a:solidFill>
            <a:prstDash val="solid"/>
          </a:ln>
        </p:spPr>
      </p:sp>
      <p:sp>
        <p:nvSpPr>
          <p:cNvPr id="102" name="Shape 100"/>
          <p:cNvSpPr/>
          <p:nvPr/>
        </p:nvSpPr>
        <p:spPr>
          <a:xfrm>
            <a:off x="11183112" y="1444752"/>
            <a:ext cx="22860" cy="22860"/>
          </a:xfrm>
          <a:prstGeom prst="ellipse">
            <a:avLst/>
          </a:prstGeom>
          <a:solidFill>
            <a:srgbClr val="2E5D6B">
              <a:alpha val="92000"/>
            </a:srgbClr>
          </a:solidFill>
          <a:ln w="12700">
            <a:solidFill>
              <a:srgbClr val="2E5D6B">
                <a:alpha val="0"/>
              </a:srgbClr>
            </a:solidFill>
            <a:prstDash val="solid"/>
          </a:ln>
        </p:spPr>
      </p:sp>
      <p:sp>
        <p:nvSpPr>
          <p:cNvPr id="103" name="Shape 101"/>
          <p:cNvSpPr/>
          <p:nvPr/>
        </p:nvSpPr>
        <p:spPr>
          <a:xfrm>
            <a:off x="11384280" y="1444752"/>
            <a:ext cx="22860" cy="22860"/>
          </a:xfrm>
          <a:prstGeom prst="ellipse">
            <a:avLst/>
          </a:prstGeom>
          <a:solidFill>
            <a:srgbClr val="2E5D6B">
              <a:alpha val="92000"/>
            </a:srgbClr>
          </a:solidFill>
          <a:ln w="12700">
            <a:solidFill>
              <a:srgbClr val="2E5D6B">
                <a:alpha val="0"/>
              </a:srgbClr>
            </a:solidFill>
            <a:prstDash val="solid"/>
          </a:ln>
        </p:spPr>
      </p:sp>
      <p:sp>
        <p:nvSpPr>
          <p:cNvPr id="104" name="Shape 102"/>
          <p:cNvSpPr/>
          <p:nvPr/>
        </p:nvSpPr>
        <p:spPr>
          <a:xfrm>
            <a:off x="11585448" y="1444752"/>
            <a:ext cx="22860" cy="22860"/>
          </a:xfrm>
          <a:prstGeom prst="ellipse">
            <a:avLst/>
          </a:prstGeom>
          <a:solidFill>
            <a:srgbClr val="2E5D6B">
              <a:alpha val="92000"/>
            </a:srgbClr>
          </a:solidFill>
          <a:ln w="12700">
            <a:solidFill>
              <a:srgbClr val="2E5D6B">
                <a:alpha val="0"/>
              </a:srgbClr>
            </a:solidFill>
            <a:prstDash val="solid"/>
          </a:ln>
        </p:spPr>
      </p:sp>
      <p:sp>
        <p:nvSpPr>
          <p:cNvPr id="105" name="Shape 103"/>
          <p:cNvSpPr/>
          <p:nvPr/>
        </p:nvSpPr>
        <p:spPr>
          <a:xfrm>
            <a:off x="11786616" y="1444752"/>
            <a:ext cx="22860" cy="22860"/>
          </a:xfrm>
          <a:prstGeom prst="ellipse">
            <a:avLst/>
          </a:prstGeom>
          <a:solidFill>
            <a:srgbClr val="2E5D6B">
              <a:alpha val="92000"/>
            </a:srgbClr>
          </a:solidFill>
          <a:ln w="12700">
            <a:solidFill>
              <a:srgbClr val="2E5D6B">
                <a:alpha val="0"/>
              </a:srgbClr>
            </a:solidFill>
            <a:prstDash val="solid"/>
          </a:ln>
        </p:spPr>
      </p:sp>
      <p:sp>
        <p:nvSpPr>
          <p:cNvPr id="106" name="Shape 104"/>
          <p:cNvSpPr/>
          <p:nvPr/>
        </p:nvSpPr>
        <p:spPr>
          <a:xfrm>
            <a:off x="182880" y="5623560"/>
            <a:ext cx="22860" cy="22860"/>
          </a:xfrm>
          <a:prstGeom prst="ellipse">
            <a:avLst/>
          </a:prstGeom>
          <a:solidFill>
            <a:srgbClr val="2E5D6B">
              <a:alpha val="92000"/>
            </a:srgbClr>
          </a:solidFill>
          <a:ln w="12700">
            <a:solidFill>
              <a:srgbClr val="2E5D6B">
                <a:alpha val="0"/>
              </a:srgbClr>
            </a:solidFill>
            <a:prstDash val="solid"/>
          </a:ln>
        </p:spPr>
      </p:sp>
      <p:sp>
        <p:nvSpPr>
          <p:cNvPr id="107" name="Shape 105"/>
          <p:cNvSpPr/>
          <p:nvPr/>
        </p:nvSpPr>
        <p:spPr>
          <a:xfrm>
            <a:off x="384048" y="5623560"/>
            <a:ext cx="22860" cy="22860"/>
          </a:xfrm>
          <a:prstGeom prst="ellipse">
            <a:avLst/>
          </a:prstGeom>
          <a:solidFill>
            <a:srgbClr val="2E5D6B">
              <a:alpha val="92000"/>
            </a:srgbClr>
          </a:solidFill>
          <a:ln w="12700">
            <a:solidFill>
              <a:srgbClr val="2E5D6B">
                <a:alpha val="0"/>
              </a:srgbClr>
            </a:solidFill>
            <a:prstDash val="solid"/>
          </a:ln>
        </p:spPr>
      </p:sp>
      <p:sp>
        <p:nvSpPr>
          <p:cNvPr id="108" name="Shape 106"/>
          <p:cNvSpPr/>
          <p:nvPr/>
        </p:nvSpPr>
        <p:spPr>
          <a:xfrm>
            <a:off x="585216" y="5623560"/>
            <a:ext cx="22860" cy="22860"/>
          </a:xfrm>
          <a:prstGeom prst="ellipse">
            <a:avLst/>
          </a:prstGeom>
          <a:solidFill>
            <a:srgbClr val="2E5D6B">
              <a:alpha val="92000"/>
            </a:srgbClr>
          </a:solidFill>
          <a:ln w="12700">
            <a:solidFill>
              <a:srgbClr val="2E5D6B">
                <a:alpha val="0"/>
              </a:srgbClr>
            </a:solidFill>
            <a:prstDash val="solid"/>
          </a:ln>
        </p:spPr>
      </p:sp>
      <p:sp>
        <p:nvSpPr>
          <p:cNvPr id="109" name="Shape 107"/>
          <p:cNvSpPr/>
          <p:nvPr/>
        </p:nvSpPr>
        <p:spPr>
          <a:xfrm>
            <a:off x="786384" y="5623560"/>
            <a:ext cx="22860" cy="22860"/>
          </a:xfrm>
          <a:prstGeom prst="ellipse">
            <a:avLst/>
          </a:prstGeom>
          <a:solidFill>
            <a:srgbClr val="2E5D6B">
              <a:alpha val="92000"/>
            </a:srgbClr>
          </a:solidFill>
          <a:ln w="12700">
            <a:solidFill>
              <a:srgbClr val="2E5D6B">
                <a:alpha val="0"/>
              </a:srgbClr>
            </a:solidFill>
            <a:prstDash val="solid"/>
          </a:ln>
        </p:spPr>
      </p:sp>
      <p:sp>
        <p:nvSpPr>
          <p:cNvPr id="110" name="Shape 108"/>
          <p:cNvSpPr/>
          <p:nvPr/>
        </p:nvSpPr>
        <p:spPr>
          <a:xfrm>
            <a:off x="987552" y="5623560"/>
            <a:ext cx="22860" cy="22860"/>
          </a:xfrm>
          <a:prstGeom prst="ellipse">
            <a:avLst/>
          </a:prstGeom>
          <a:solidFill>
            <a:srgbClr val="2E5D6B">
              <a:alpha val="92000"/>
            </a:srgbClr>
          </a:solidFill>
          <a:ln w="12700">
            <a:solidFill>
              <a:srgbClr val="2E5D6B">
                <a:alpha val="0"/>
              </a:srgbClr>
            </a:solidFill>
            <a:prstDash val="solid"/>
          </a:ln>
        </p:spPr>
      </p:sp>
      <p:sp>
        <p:nvSpPr>
          <p:cNvPr id="111" name="Shape 109"/>
          <p:cNvSpPr/>
          <p:nvPr/>
        </p:nvSpPr>
        <p:spPr>
          <a:xfrm>
            <a:off x="1188720" y="5623560"/>
            <a:ext cx="22860" cy="22860"/>
          </a:xfrm>
          <a:prstGeom prst="ellipse">
            <a:avLst/>
          </a:prstGeom>
          <a:solidFill>
            <a:srgbClr val="2E5D6B">
              <a:alpha val="92000"/>
            </a:srgbClr>
          </a:solidFill>
          <a:ln w="12700">
            <a:solidFill>
              <a:srgbClr val="2E5D6B">
                <a:alpha val="0"/>
              </a:srgbClr>
            </a:solidFill>
            <a:prstDash val="solid"/>
          </a:ln>
        </p:spPr>
      </p:sp>
      <p:sp>
        <p:nvSpPr>
          <p:cNvPr id="112" name="Shape 110"/>
          <p:cNvSpPr/>
          <p:nvPr/>
        </p:nvSpPr>
        <p:spPr>
          <a:xfrm>
            <a:off x="1389888" y="5623560"/>
            <a:ext cx="22860" cy="22860"/>
          </a:xfrm>
          <a:prstGeom prst="ellipse">
            <a:avLst/>
          </a:prstGeom>
          <a:solidFill>
            <a:srgbClr val="2E5D6B">
              <a:alpha val="92000"/>
            </a:srgbClr>
          </a:solidFill>
          <a:ln w="12700">
            <a:solidFill>
              <a:srgbClr val="2E5D6B">
                <a:alpha val="0"/>
              </a:srgbClr>
            </a:solidFill>
            <a:prstDash val="solid"/>
          </a:ln>
        </p:spPr>
      </p:sp>
      <p:sp>
        <p:nvSpPr>
          <p:cNvPr id="113" name="Shape 111"/>
          <p:cNvSpPr/>
          <p:nvPr/>
        </p:nvSpPr>
        <p:spPr>
          <a:xfrm>
            <a:off x="1591056" y="5623560"/>
            <a:ext cx="22860" cy="22860"/>
          </a:xfrm>
          <a:prstGeom prst="ellipse">
            <a:avLst/>
          </a:prstGeom>
          <a:solidFill>
            <a:srgbClr val="2E5D6B">
              <a:alpha val="92000"/>
            </a:srgbClr>
          </a:solidFill>
          <a:ln w="12700">
            <a:solidFill>
              <a:srgbClr val="2E5D6B">
                <a:alpha val="0"/>
              </a:srgbClr>
            </a:solidFill>
            <a:prstDash val="solid"/>
          </a:ln>
        </p:spPr>
      </p:sp>
      <p:sp>
        <p:nvSpPr>
          <p:cNvPr id="114" name="Shape 112"/>
          <p:cNvSpPr/>
          <p:nvPr/>
        </p:nvSpPr>
        <p:spPr>
          <a:xfrm>
            <a:off x="1792224" y="5623560"/>
            <a:ext cx="22860" cy="22860"/>
          </a:xfrm>
          <a:prstGeom prst="ellipse">
            <a:avLst/>
          </a:prstGeom>
          <a:solidFill>
            <a:srgbClr val="2E5D6B">
              <a:alpha val="92000"/>
            </a:srgbClr>
          </a:solidFill>
          <a:ln w="12700">
            <a:solidFill>
              <a:srgbClr val="2E5D6B">
                <a:alpha val="0"/>
              </a:srgbClr>
            </a:solidFill>
            <a:prstDash val="solid"/>
          </a:ln>
        </p:spPr>
      </p:sp>
      <p:sp>
        <p:nvSpPr>
          <p:cNvPr id="115" name="Shape 113"/>
          <p:cNvSpPr/>
          <p:nvPr/>
        </p:nvSpPr>
        <p:spPr>
          <a:xfrm>
            <a:off x="1993392" y="5623560"/>
            <a:ext cx="22860" cy="22860"/>
          </a:xfrm>
          <a:prstGeom prst="ellipse">
            <a:avLst/>
          </a:prstGeom>
          <a:solidFill>
            <a:srgbClr val="2E5D6B">
              <a:alpha val="92000"/>
            </a:srgbClr>
          </a:solidFill>
          <a:ln w="12700">
            <a:solidFill>
              <a:srgbClr val="2E5D6B">
                <a:alpha val="0"/>
              </a:srgbClr>
            </a:solidFill>
            <a:prstDash val="solid"/>
          </a:ln>
        </p:spPr>
      </p:sp>
      <p:sp>
        <p:nvSpPr>
          <p:cNvPr id="116" name="Shape 114"/>
          <p:cNvSpPr/>
          <p:nvPr/>
        </p:nvSpPr>
        <p:spPr>
          <a:xfrm>
            <a:off x="2194560" y="5623560"/>
            <a:ext cx="22860" cy="22860"/>
          </a:xfrm>
          <a:prstGeom prst="ellipse">
            <a:avLst/>
          </a:prstGeom>
          <a:solidFill>
            <a:srgbClr val="2E5D6B">
              <a:alpha val="92000"/>
            </a:srgbClr>
          </a:solidFill>
          <a:ln w="12700">
            <a:solidFill>
              <a:srgbClr val="2E5D6B">
                <a:alpha val="0"/>
              </a:srgbClr>
            </a:solidFill>
            <a:prstDash val="solid"/>
          </a:ln>
        </p:spPr>
      </p:sp>
      <p:sp>
        <p:nvSpPr>
          <p:cNvPr id="117" name="Shape 115"/>
          <p:cNvSpPr/>
          <p:nvPr/>
        </p:nvSpPr>
        <p:spPr>
          <a:xfrm>
            <a:off x="2395728" y="5623560"/>
            <a:ext cx="22860" cy="22860"/>
          </a:xfrm>
          <a:prstGeom prst="ellipse">
            <a:avLst/>
          </a:prstGeom>
          <a:solidFill>
            <a:srgbClr val="2E5D6B">
              <a:alpha val="92000"/>
            </a:srgbClr>
          </a:solidFill>
          <a:ln w="12700">
            <a:solidFill>
              <a:srgbClr val="2E5D6B">
                <a:alpha val="0"/>
              </a:srgbClr>
            </a:solidFill>
            <a:prstDash val="solid"/>
          </a:ln>
        </p:spPr>
      </p:sp>
      <p:sp>
        <p:nvSpPr>
          <p:cNvPr id="118" name="Shape 116"/>
          <p:cNvSpPr/>
          <p:nvPr/>
        </p:nvSpPr>
        <p:spPr>
          <a:xfrm>
            <a:off x="2596896" y="5623560"/>
            <a:ext cx="22860" cy="22860"/>
          </a:xfrm>
          <a:prstGeom prst="ellipse">
            <a:avLst/>
          </a:prstGeom>
          <a:solidFill>
            <a:srgbClr val="2E5D6B">
              <a:alpha val="92000"/>
            </a:srgbClr>
          </a:solidFill>
          <a:ln w="12700">
            <a:solidFill>
              <a:srgbClr val="2E5D6B">
                <a:alpha val="0"/>
              </a:srgbClr>
            </a:solidFill>
            <a:prstDash val="solid"/>
          </a:ln>
        </p:spPr>
      </p:sp>
      <p:sp>
        <p:nvSpPr>
          <p:cNvPr id="119" name="Shape 117"/>
          <p:cNvSpPr/>
          <p:nvPr/>
        </p:nvSpPr>
        <p:spPr>
          <a:xfrm>
            <a:off x="182880" y="5806440"/>
            <a:ext cx="22860" cy="22860"/>
          </a:xfrm>
          <a:prstGeom prst="ellipse">
            <a:avLst/>
          </a:prstGeom>
          <a:solidFill>
            <a:srgbClr val="2E5D6B">
              <a:alpha val="92000"/>
            </a:srgbClr>
          </a:solidFill>
          <a:ln w="12700">
            <a:solidFill>
              <a:srgbClr val="2E5D6B">
                <a:alpha val="0"/>
              </a:srgbClr>
            </a:solidFill>
            <a:prstDash val="solid"/>
          </a:ln>
        </p:spPr>
      </p:sp>
      <p:sp>
        <p:nvSpPr>
          <p:cNvPr id="120" name="Shape 118"/>
          <p:cNvSpPr/>
          <p:nvPr/>
        </p:nvSpPr>
        <p:spPr>
          <a:xfrm>
            <a:off x="384048" y="5806440"/>
            <a:ext cx="22860" cy="22860"/>
          </a:xfrm>
          <a:prstGeom prst="ellipse">
            <a:avLst/>
          </a:prstGeom>
          <a:solidFill>
            <a:srgbClr val="2E5D6B">
              <a:alpha val="92000"/>
            </a:srgbClr>
          </a:solidFill>
          <a:ln w="12700">
            <a:solidFill>
              <a:srgbClr val="2E5D6B">
                <a:alpha val="0"/>
              </a:srgbClr>
            </a:solidFill>
            <a:prstDash val="solid"/>
          </a:ln>
        </p:spPr>
      </p:sp>
      <p:sp>
        <p:nvSpPr>
          <p:cNvPr id="121" name="Shape 119"/>
          <p:cNvSpPr/>
          <p:nvPr/>
        </p:nvSpPr>
        <p:spPr>
          <a:xfrm>
            <a:off x="585216" y="5806440"/>
            <a:ext cx="22860" cy="22860"/>
          </a:xfrm>
          <a:prstGeom prst="ellipse">
            <a:avLst/>
          </a:prstGeom>
          <a:solidFill>
            <a:srgbClr val="2E5D6B">
              <a:alpha val="92000"/>
            </a:srgbClr>
          </a:solidFill>
          <a:ln w="12700">
            <a:solidFill>
              <a:srgbClr val="2E5D6B">
                <a:alpha val="0"/>
              </a:srgbClr>
            </a:solidFill>
            <a:prstDash val="solid"/>
          </a:ln>
        </p:spPr>
      </p:sp>
      <p:sp>
        <p:nvSpPr>
          <p:cNvPr id="122" name="Shape 120"/>
          <p:cNvSpPr/>
          <p:nvPr/>
        </p:nvSpPr>
        <p:spPr>
          <a:xfrm>
            <a:off x="786384" y="5806440"/>
            <a:ext cx="22860" cy="22860"/>
          </a:xfrm>
          <a:prstGeom prst="ellipse">
            <a:avLst/>
          </a:prstGeom>
          <a:solidFill>
            <a:srgbClr val="2E5D6B">
              <a:alpha val="92000"/>
            </a:srgbClr>
          </a:solidFill>
          <a:ln w="12700">
            <a:solidFill>
              <a:srgbClr val="2E5D6B">
                <a:alpha val="0"/>
              </a:srgbClr>
            </a:solidFill>
            <a:prstDash val="solid"/>
          </a:ln>
        </p:spPr>
      </p:sp>
      <p:sp>
        <p:nvSpPr>
          <p:cNvPr id="123" name="Shape 121"/>
          <p:cNvSpPr/>
          <p:nvPr/>
        </p:nvSpPr>
        <p:spPr>
          <a:xfrm>
            <a:off x="987552" y="5806440"/>
            <a:ext cx="22860" cy="22860"/>
          </a:xfrm>
          <a:prstGeom prst="ellipse">
            <a:avLst/>
          </a:prstGeom>
          <a:solidFill>
            <a:srgbClr val="2E5D6B">
              <a:alpha val="92000"/>
            </a:srgbClr>
          </a:solidFill>
          <a:ln w="12700">
            <a:solidFill>
              <a:srgbClr val="2E5D6B">
                <a:alpha val="0"/>
              </a:srgbClr>
            </a:solidFill>
            <a:prstDash val="solid"/>
          </a:ln>
        </p:spPr>
      </p:sp>
      <p:sp>
        <p:nvSpPr>
          <p:cNvPr id="124" name="Shape 122"/>
          <p:cNvSpPr/>
          <p:nvPr/>
        </p:nvSpPr>
        <p:spPr>
          <a:xfrm>
            <a:off x="1188720" y="5806440"/>
            <a:ext cx="22860" cy="22860"/>
          </a:xfrm>
          <a:prstGeom prst="ellipse">
            <a:avLst/>
          </a:prstGeom>
          <a:solidFill>
            <a:srgbClr val="2E5D6B">
              <a:alpha val="92000"/>
            </a:srgbClr>
          </a:solidFill>
          <a:ln w="12700">
            <a:solidFill>
              <a:srgbClr val="2E5D6B">
                <a:alpha val="0"/>
              </a:srgbClr>
            </a:solidFill>
            <a:prstDash val="solid"/>
          </a:ln>
        </p:spPr>
      </p:sp>
      <p:sp>
        <p:nvSpPr>
          <p:cNvPr id="125" name="Shape 123"/>
          <p:cNvSpPr/>
          <p:nvPr/>
        </p:nvSpPr>
        <p:spPr>
          <a:xfrm>
            <a:off x="1389888" y="5806440"/>
            <a:ext cx="22860" cy="22860"/>
          </a:xfrm>
          <a:prstGeom prst="ellipse">
            <a:avLst/>
          </a:prstGeom>
          <a:solidFill>
            <a:srgbClr val="2E5D6B">
              <a:alpha val="92000"/>
            </a:srgbClr>
          </a:solidFill>
          <a:ln w="12700">
            <a:solidFill>
              <a:srgbClr val="2E5D6B">
                <a:alpha val="0"/>
              </a:srgbClr>
            </a:solidFill>
            <a:prstDash val="solid"/>
          </a:ln>
        </p:spPr>
      </p:sp>
      <p:sp>
        <p:nvSpPr>
          <p:cNvPr id="126" name="Shape 124"/>
          <p:cNvSpPr/>
          <p:nvPr/>
        </p:nvSpPr>
        <p:spPr>
          <a:xfrm>
            <a:off x="1591056" y="5806440"/>
            <a:ext cx="22860" cy="22860"/>
          </a:xfrm>
          <a:prstGeom prst="ellipse">
            <a:avLst/>
          </a:prstGeom>
          <a:solidFill>
            <a:srgbClr val="2E5D6B">
              <a:alpha val="92000"/>
            </a:srgbClr>
          </a:solidFill>
          <a:ln w="12700">
            <a:solidFill>
              <a:srgbClr val="2E5D6B">
                <a:alpha val="0"/>
              </a:srgbClr>
            </a:solidFill>
            <a:prstDash val="solid"/>
          </a:ln>
        </p:spPr>
      </p:sp>
      <p:sp>
        <p:nvSpPr>
          <p:cNvPr id="127" name="Shape 125"/>
          <p:cNvSpPr/>
          <p:nvPr/>
        </p:nvSpPr>
        <p:spPr>
          <a:xfrm>
            <a:off x="1792224" y="5806440"/>
            <a:ext cx="22860" cy="22860"/>
          </a:xfrm>
          <a:prstGeom prst="ellipse">
            <a:avLst/>
          </a:prstGeom>
          <a:solidFill>
            <a:srgbClr val="2E5D6B">
              <a:alpha val="92000"/>
            </a:srgbClr>
          </a:solidFill>
          <a:ln w="12700">
            <a:solidFill>
              <a:srgbClr val="2E5D6B">
                <a:alpha val="0"/>
              </a:srgbClr>
            </a:solidFill>
            <a:prstDash val="solid"/>
          </a:ln>
        </p:spPr>
      </p:sp>
      <p:sp>
        <p:nvSpPr>
          <p:cNvPr id="128" name="Shape 126"/>
          <p:cNvSpPr/>
          <p:nvPr/>
        </p:nvSpPr>
        <p:spPr>
          <a:xfrm>
            <a:off x="1993392" y="5806440"/>
            <a:ext cx="22860" cy="22860"/>
          </a:xfrm>
          <a:prstGeom prst="ellipse">
            <a:avLst/>
          </a:prstGeom>
          <a:solidFill>
            <a:srgbClr val="2E5D6B">
              <a:alpha val="92000"/>
            </a:srgbClr>
          </a:solidFill>
          <a:ln w="12700">
            <a:solidFill>
              <a:srgbClr val="2E5D6B">
                <a:alpha val="0"/>
              </a:srgbClr>
            </a:solidFill>
            <a:prstDash val="solid"/>
          </a:ln>
        </p:spPr>
      </p:sp>
      <p:sp>
        <p:nvSpPr>
          <p:cNvPr id="129" name="Shape 127"/>
          <p:cNvSpPr/>
          <p:nvPr/>
        </p:nvSpPr>
        <p:spPr>
          <a:xfrm>
            <a:off x="2194560" y="5806440"/>
            <a:ext cx="22860" cy="22860"/>
          </a:xfrm>
          <a:prstGeom prst="ellipse">
            <a:avLst/>
          </a:prstGeom>
          <a:solidFill>
            <a:srgbClr val="2E5D6B">
              <a:alpha val="92000"/>
            </a:srgbClr>
          </a:solidFill>
          <a:ln w="12700">
            <a:solidFill>
              <a:srgbClr val="2E5D6B">
                <a:alpha val="0"/>
              </a:srgbClr>
            </a:solidFill>
            <a:prstDash val="solid"/>
          </a:ln>
        </p:spPr>
      </p:sp>
      <p:sp>
        <p:nvSpPr>
          <p:cNvPr id="130" name="Shape 128"/>
          <p:cNvSpPr/>
          <p:nvPr/>
        </p:nvSpPr>
        <p:spPr>
          <a:xfrm>
            <a:off x="2395728" y="5806440"/>
            <a:ext cx="22860" cy="22860"/>
          </a:xfrm>
          <a:prstGeom prst="ellipse">
            <a:avLst/>
          </a:prstGeom>
          <a:solidFill>
            <a:srgbClr val="2E5D6B">
              <a:alpha val="92000"/>
            </a:srgbClr>
          </a:solidFill>
          <a:ln w="12700">
            <a:solidFill>
              <a:srgbClr val="2E5D6B">
                <a:alpha val="0"/>
              </a:srgbClr>
            </a:solidFill>
            <a:prstDash val="solid"/>
          </a:ln>
        </p:spPr>
      </p:sp>
      <p:sp>
        <p:nvSpPr>
          <p:cNvPr id="131" name="Shape 129"/>
          <p:cNvSpPr/>
          <p:nvPr/>
        </p:nvSpPr>
        <p:spPr>
          <a:xfrm>
            <a:off x="2596896" y="5806440"/>
            <a:ext cx="22860" cy="22860"/>
          </a:xfrm>
          <a:prstGeom prst="ellipse">
            <a:avLst/>
          </a:prstGeom>
          <a:solidFill>
            <a:srgbClr val="2E5D6B">
              <a:alpha val="92000"/>
            </a:srgbClr>
          </a:solidFill>
          <a:ln w="12700">
            <a:solidFill>
              <a:srgbClr val="2E5D6B">
                <a:alpha val="0"/>
              </a:srgbClr>
            </a:solidFill>
            <a:prstDash val="solid"/>
          </a:ln>
        </p:spPr>
      </p:sp>
      <p:sp>
        <p:nvSpPr>
          <p:cNvPr id="132" name="Shape 130"/>
          <p:cNvSpPr/>
          <p:nvPr/>
        </p:nvSpPr>
        <p:spPr>
          <a:xfrm>
            <a:off x="182880" y="5989320"/>
            <a:ext cx="22860" cy="22860"/>
          </a:xfrm>
          <a:prstGeom prst="ellipse">
            <a:avLst/>
          </a:prstGeom>
          <a:solidFill>
            <a:srgbClr val="2E5D6B">
              <a:alpha val="92000"/>
            </a:srgbClr>
          </a:solidFill>
          <a:ln w="12700">
            <a:solidFill>
              <a:srgbClr val="2E5D6B">
                <a:alpha val="0"/>
              </a:srgbClr>
            </a:solidFill>
            <a:prstDash val="solid"/>
          </a:ln>
        </p:spPr>
      </p:sp>
      <p:sp>
        <p:nvSpPr>
          <p:cNvPr id="133" name="Shape 131"/>
          <p:cNvSpPr/>
          <p:nvPr/>
        </p:nvSpPr>
        <p:spPr>
          <a:xfrm>
            <a:off x="384048" y="5989320"/>
            <a:ext cx="22860" cy="22860"/>
          </a:xfrm>
          <a:prstGeom prst="ellipse">
            <a:avLst/>
          </a:prstGeom>
          <a:solidFill>
            <a:srgbClr val="2E5D6B">
              <a:alpha val="92000"/>
            </a:srgbClr>
          </a:solidFill>
          <a:ln w="12700">
            <a:solidFill>
              <a:srgbClr val="2E5D6B">
                <a:alpha val="0"/>
              </a:srgbClr>
            </a:solidFill>
            <a:prstDash val="solid"/>
          </a:ln>
        </p:spPr>
      </p:sp>
      <p:sp>
        <p:nvSpPr>
          <p:cNvPr id="134" name="Shape 132"/>
          <p:cNvSpPr/>
          <p:nvPr/>
        </p:nvSpPr>
        <p:spPr>
          <a:xfrm>
            <a:off x="585216" y="5989320"/>
            <a:ext cx="22860" cy="22860"/>
          </a:xfrm>
          <a:prstGeom prst="ellipse">
            <a:avLst/>
          </a:prstGeom>
          <a:solidFill>
            <a:srgbClr val="2E5D6B">
              <a:alpha val="92000"/>
            </a:srgbClr>
          </a:solidFill>
          <a:ln w="12700">
            <a:solidFill>
              <a:srgbClr val="2E5D6B">
                <a:alpha val="0"/>
              </a:srgbClr>
            </a:solidFill>
            <a:prstDash val="solid"/>
          </a:ln>
        </p:spPr>
      </p:sp>
      <p:sp>
        <p:nvSpPr>
          <p:cNvPr id="135" name="Shape 133"/>
          <p:cNvSpPr/>
          <p:nvPr/>
        </p:nvSpPr>
        <p:spPr>
          <a:xfrm>
            <a:off x="786384" y="5989320"/>
            <a:ext cx="22860" cy="22860"/>
          </a:xfrm>
          <a:prstGeom prst="ellipse">
            <a:avLst/>
          </a:prstGeom>
          <a:solidFill>
            <a:srgbClr val="2E5D6B">
              <a:alpha val="92000"/>
            </a:srgbClr>
          </a:solidFill>
          <a:ln w="12700">
            <a:solidFill>
              <a:srgbClr val="2E5D6B">
                <a:alpha val="0"/>
              </a:srgbClr>
            </a:solidFill>
            <a:prstDash val="solid"/>
          </a:ln>
        </p:spPr>
      </p:sp>
      <p:sp>
        <p:nvSpPr>
          <p:cNvPr id="136" name="Shape 134"/>
          <p:cNvSpPr/>
          <p:nvPr/>
        </p:nvSpPr>
        <p:spPr>
          <a:xfrm>
            <a:off x="987552" y="5989320"/>
            <a:ext cx="22860" cy="22860"/>
          </a:xfrm>
          <a:prstGeom prst="ellipse">
            <a:avLst/>
          </a:prstGeom>
          <a:solidFill>
            <a:srgbClr val="2E5D6B">
              <a:alpha val="92000"/>
            </a:srgbClr>
          </a:solidFill>
          <a:ln w="12700">
            <a:solidFill>
              <a:srgbClr val="2E5D6B">
                <a:alpha val="0"/>
              </a:srgbClr>
            </a:solidFill>
            <a:prstDash val="solid"/>
          </a:ln>
        </p:spPr>
      </p:sp>
      <p:sp>
        <p:nvSpPr>
          <p:cNvPr id="137" name="Shape 135"/>
          <p:cNvSpPr/>
          <p:nvPr/>
        </p:nvSpPr>
        <p:spPr>
          <a:xfrm>
            <a:off x="1188720" y="5989320"/>
            <a:ext cx="22860" cy="22860"/>
          </a:xfrm>
          <a:prstGeom prst="ellipse">
            <a:avLst/>
          </a:prstGeom>
          <a:solidFill>
            <a:srgbClr val="2E5D6B">
              <a:alpha val="92000"/>
            </a:srgbClr>
          </a:solidFill>
          <a:ln w="12700">
            <a:solidFill>
              <a:srgbClr val="2E5D6B">
                <a:alpha val="0"/>
              </a:srgbClr>
            </a:solidFill>
            <a:prstDash val="solid"/>
          </a:ln>
        </p:spPr>
      </p:sp>
      <p:sp>
        <p:nvSpPr>
          <p:cNvPr id="138" name="Shape 136"/>
          <p:cNvSpPr/>
          <p:nvPr/>
        </p:nvSpPr>
        <p:spPr>
          <a:xfrm>
            <a:off x="1389888" y="5989320"/>
            <a:ext cx="22860" cy="22860"/>
          </a:xfrm>
          <a:prstGeom prst="ellipse">
            <a:avLst/>
          </a:prstGeom>
          <a:solidFill>
            <a:srgbClr val="2E5D6B">
              <a:alpha val="92000"/>
            </a:srgbClr>
          </a:solidFill>
          <a:ln w="12700">
            <a:solidFill>
              <a:srgbClr val="2E5D6B">
                <a:alpha val="0"/>
              </a:srgbClr>
            </a:solidFill>
            <a:prstDash val="solid"/>
          </a:ln>
        </p:spPr>
      </p:sp>
      <p:sp>
        <p:nvSpPr>
          <p:cNvPr id="139" name="Shape 137"/>
          <p:cNvSpPr/>
          <p:nvPr/>
        </p:nvSpPr>
        <p:spPr>
          <a:xfrm>
            <a:off x="1591056" y="5989320"/>
            <a:ext cx="22860" cy="22860"/>
          </a:xfrm>
          <a:prstGeom prst="ellipse">
            <a:avLst/>
          </a:prstGeom>
          <a:solidFill>
            <a:srgbClr val="2E5D6B">
              <a:alpha val="92000"/>
            </a:srgbClr>
          </a:solidFill>
          <a:ln w="12700">
            <a:solidFill>
              <a:srgbClr val="2E5D6B">
                <a:alpha val="0"/>
              </a:srgbClr>
            </a:solidFill>
            <a:prstDash val="solid"/>
          </a:ln>
        </p:spPr>
      </p:sp>
      <p:sp>
        <p:nvSpPr>
          <p:cNvPr id="140" name="Shape 138"/>
          <p:cNvSpPr/>
          <p:nvPr/>
        </p:nvSpPr>
        <p:spPr>
          <a:xfrm>
            <a:off x="1792224" y="5989320"/>
            <a:ext cx="22860" cy="22860"/>
          </a:xfrm>
          <a:prstGeom prst="ellipse">
            <a:avLst/>
          </a:prstGeom>
          <a:solidFill>
            <a:srgbClr val="2E5D6B">
              <a:alpha val="92000"/>
            </a:srgbClr>
          </a:solidFill>
          <a:ln w="12700">
            <a:solidFill>
              <a:srgbClr val="2E5D6B">
                <a:alpha val="0"/>
              </a:srgbClr>
            </a:solidFill>
            <a:prstDash val="solid"/>
          </a:ln>
        </p:spPr>
      </p:sp>
      <p:sp>
        <p:nvSpPr>
          <p:cNvPr id="141" name="Shape 139"/>
          <p:cNvSpPr/>
          <p:nvPr/>
        </p:nvSpPr>
        <p:spPr>
          <a:xfrm>
            <a:off x="1993392" y="5989320"/>
            <a:ext cx="22860" cy="22860"/>
          </a:xfrm>
          <a:prstGeom prst="ellipse">
            <a:avLst/>
          </a:prstGeom>
          <a:solidFill>
            <a:srgbClr val="2E5D6B">
              <a:alpha val="92000"/>
            </a:srgbClr>
          </a:solidFill>
          <a:ln w="12700">
            <a:solidFill>
              <a:srgbClr val="2E5D6B">
                <a:alpha val="0"/>
              </a:srgbClr>
            </a:solidFill>
            <a:prstDash val="solid"/>
          </a:ln>
        </p:spPr>
      </p:sp>
      <p:sp>
        <p:nvSpPr>
          <p:cNvPr id="142" name="Shape 140"/>
          <p:cNvSpPr/>
          <p:nvPr/>
        </p:nvSpPr>
        <p:spPr>
          <a:xfrm>
            <a:off x="2194560" y="5989320"/>
            <a:ext cx="22860" cy="22860"/>
          </a:xfrm>
          <a:prstGeom prst="ellipse">
            <a:avLst/>
          </a:prstGeom>
          <a:solidFill>
            <a:srgbClr val="2E5D6B">
              <a:alpha val="92000"/>
            </a:srgbClr>
          </a:solidFill>
          <a:ln w="12700">
            <a:solidFill>
              <a:srgbClr val="2E5D6B">
                <a:alpha val="0"/>
              </a:srgbClr>
            </a:solidFill>
            <a:prstDash val="solid"/>
          </a:ln>
        </p:spPr>
      </p:sp>
      <p:sp>
        <p:nvSpPr>
          <p:cNvPr id="143" name="Shape 141"/>
          <p:cNvSpPr/>
          <p:nvPr/>
        </p:nvSpPr>
        <p:spPr>
          <a:xfrm>
            <a:off x="2395728" y="5989320"/>
            <a:ext cx="22860" cy="22860"/>
          </a:xfrm>
          <a:prstGeom prst="ellipse">
            <a:avLst/>
          </a:prstGeom>
          <a:solidFill>
            <a:srgbClr val="2E5D6B">
              <a:alpha val="92000"/>
            </a:srgbClr>
          </a:solidFill>
          <a:ln w="12700">
            <a:solidFill>
              <a:srgbClr val="2E5D6B">
                <a:alpha val="0"/>
              </a:srgbClr>
            </a:solidFill>
            <a:prstDash val="solid"/>
          </a:ln>
        </p:spPr>
      </p:sp>
      <p:sp>
        <p:nvSpPr>
          <p:cNvPr id="144" name="Shape 142"/>
          <p:cNvSpPr/>
          <p:nvPr/>
        </p:nvSpPr>
        <p:spPr>
          <a:xfrm>
            <a:off x="2596896" y="5989320"/>
            <a:ext cx="22860" cy="22860"/>
          </a:xfrm>
          <a:prstGeom prst="ellipse">
            <a:avLst/>
          </a:prstGeom>
          <a:solidFill>
            <a:srgbClr val="2E5D6B">
              <a:alpha val="92000"/>
            </a:srgbClr>
          </a:solidFill>
          <a:ln w="12700">
            <a:solidFill>
              <a:srgbClr val="2E5D6B">
                <a:alpha val="0"/>
              </a:srgbClr>
            </a:solidFill>
            <a:prstDash val="solid"/>
          </a:ln>
        </p:spPr>
      </p:sp>
      <p:sp>
        <p:nvSpPr>
          <p:cNvPr id="145" name="Shape 143"/>
          <p:cNvSpPr/>
          <p:nvPr/>
        </p:nvSpPr>
        <p:spPr>
          <a:xfrm>
            <a:off x="182880" y="6172200"/>
            <a:ext cx="22860" cy="22860"/>
          </a:xfrm>
          <a:prstGeom prst="ellipse">
            <a:avLst/>
          </a:prstGeom>
          <a:solidFill>
            <a:srgbClr val="2E5D6B">
              <a:alpha val="92000"/>
            </a:srgbClr>
          </a:solidFill>
          <a:ln w="12700">
            <a:solidFill>
              <a:srgbClr val="2E5D6B">
                <a:alpha val="0"/>
              </a:srgbClr>
            </a:solidFill>
            <a:prstDash val="solid"/>
          </a:ln>
        </p:spPr>
      </p:sp>
      <p:sp>
        <p:nvSpPr>
          <p:cNvPr id="146" name="Shape 144"/>
          <p:cNvSpPr/>
          <p:nvPr/>
        </p:nvSpPr>
        <p:spPr>
          <a:xfrm>
            <a:off x="384048" y="6172200"/>
            <a:ext cx="22860" cy="22860"/>
          </a:xfrm>
          <a:prstGeom prst="ellipse">
            <a:avLst/>
          </a:prstGeom>
          <a:solidFill>
            <a:srgbClr val="2E5D6B">
              <a:alpha val="92000"/>
            </a:srgbClr>
          </a:solidFill>
          <a:ln w="12700">
            <a:solidFill>
              <a:srgbClr val="2E5D6B">
                <a:alpha val="0"/>
              </a:srgbClr>
            </a:solidFill>
            <a:prstDash val="solid"/>
          </a:ln>
        </p:spPr>
      </p:sp>
      <p:sp>
        <p:nvSpPr>
          <p:cNvPr id="147" name="Shape 145"/>
          <p:cNvSpPr/>
          <p:nvPr/>
        </p:nvSpPr>
        <p:spPr>
          <a:xfrm>
            <a:off x="585216" y="6172200"/>
            <a:ext cx="22860" cy="22860"/>
          </a:xfrm>
          <a:prstGeom prst="ellipse">
            <a:avLst/>
          </a:prstGeom>
          <a:solidFill>
            <a:srgbClr val="2E5D6B">
              <a:alpha val="92000"/>
            </a:srgbClr>
          </a:solidFill>
          <a:ln w="12700">
            <a:solidFill>
              <a:srgbClr val="2E5D6B">
                <a:alpha val="0"/>
              </a:srgbClr>
            </a:solidFill>
            <a:prstDash val="solid"/>
          </a:ln>
        </p:spPr>
      </p:sp>
      <p:sp>
        <p:nvSpPr>
          <p:cNvPr id="148" name="Shape 146"/>
          <p:cNvSpPr/>
          <p:nvPr/>
        </p:nvSpPr>
        <p:spPr>
          <a:xfrm>
            <a:off x="786384" y="6172200"/>
            <a:ext cx="22860" cy="22860"/>
          </a:xfrm>
          <a:prstGeom prst="ellipse">
            <a:avLst/>
          </a:prstGeom>
          <a:solidFill>
            <a:srgbClr val="2E5D6B">
              <a:alpha val="92000"/>
            </a:srgbClr>
          </a:solidFill>
          <a:ln w="12700">
            <a:solidFill>
              <a:srgbClr val="2E5D6B">
                <a:alpha val="0"/>
              </a:srgbClr>
            </a:solidFill>
            <a:prstDash val="solid"/>
          </a:ln>
        </p:spPr>
      </p:sp>
      <p:sp>
        <p:nvSpPr>
          <p:cNvPr id="149" name="Shape 147"/>
          <p:cNvSpPr/>
          <p:nvPr/>
        </p:nvSpPr>
        <p:spPr>
          <a:xfrm>
            <a:off x="987552" y="6172200"/>
            <a:ext cx="22860" cy="22860"/>
          </a:xfrm>
          <a:prstGeom prst="ellipse">
            <a:avLst/>
          </a:prstGeom>
          <a:solidFill>
            <a:srgbClr val="2E5D6B">
              <a:alpha val="92000"/>
            </a:srgbClr>
          </a:solidFill>
          <a:ln w="12700">
            <a:solidFill>
              <a:srgbClr val="2E5D6B">
                <a:alpha val="0"/>
              </a:srgbClr>
            </a:solidFill>
            <a:prstDash val="solid"/>
          </a:ln>
        </p:spPr>
      </p:sp>
      <p:sp>
        <p:nvSpPr>
          <p:cNvPr id="150" name="Shape 148"/>
          <p:cNvSpPr/>
          <p:nvPr/>
        </p:nvSpPr>
        <p:spPr>
          <a:xfrm>
            <a:off x="1188720" y="6172200"/>
            <a:ext cx="22860" cy="22860"/>
          </a:xfrm>
          <a:prstGeom prst="ellipse">
            <a:avLst/>
          </a:prstGeom>
          <a:solidFill>
            <a:srgbClr val="2E5D6B">
              <a:alpha val="92000"/>
            </a:srgbClr>
          </a:solidFill>
          <a:ln w="12700">
            <a:solidFill>
              <a:srgbClr val="2E5D6B">
                <a:alpha val="0"/>
              </a:srgbClr>
            </a:solidFill>
            <a:prstDash val="solid"/>
          </a:ln>
        </p:spPr>
      </p:sp>
      <p:sp>
        <p:nvSpPr>
          <p:cNvPr id="151" name="Shape 149"/>
          <p:cNvSpPr/>
          <p:nvPr/>
        </p:nvSpPr>
        <p:spPr>
          <a:xfrm>
            <a:off x="1389888" y="6172200"/>
            <a:ext cx="22860" cy="22860"/>
          </a:xfrm>
          <a:prstGeom prst="ellipse">
            <a:avLst/>
          </a:prstGeom>
          <a:solidFill>
            <a:srgbClr val="2E5D6B">
              <a:alpha val="92000"/>
            </a:srgbClr>
          </a:solidFill>
          <a:ln w="12700">
            <a:solidFill>
              <a:srgbClr val="2E5D6B">
                <a:alpha val="0"/>
              </a:srgbClr>
            </a:solidFill>
            <a:prstDash val="solid"/>
          </a:ln>
        </p:spPr>
      </p:sp>
      <p:sp>
        <p:nvSpPr>
          <p:cNvPr id="152" name="Shape 150"/>
          <p:cNvSpPr/>
          <p:nvPr/>
        </p:nvSpPr>
        <p:spPr>
          <a:xfrm>
            <a:off x="1591056" y="6172200"/>
            <a:ext cx="22860" cy="22860"/>
          </a:xfrm>
          <a:prstGeom prst="ellipse">
            <a:avLst/>
          </a:prstGeom>
          <a:solidFill>
            <a:srgbClr val="2E5D6B">
              <a:alpha val="92000"/>
            </a:srgbClr>
          </a:solidFill>
          <a:ln w="12700">
            <a:solidFill>
              <a:srgbClr val="2E5D6B">
                <a:alpha val="0"/>
              </a:srgbClr>
            </a:solidFill>
            <a:prstDash val="solid"/>
          </a:ln>
        </p:spPr>
      </p:sp>
      <p:sp>
        <p:nvSpPr>
          <p:cNvPr id="153" name="Shape 151"/>
          <p:cNvSpPr/>
          <p:nvPr/>
        </p:nvSpPr>
        <p:spPr>
          <a:xfrm>
            <a:off x="1792224" y="6172200"/>
            <a:ext cx="22860" cy="22860"/>
          </a:xfrm>
          <a:prstGeom prst="ellipse">
            <a:avLst/>
          </a:prstGeom>
          <a:solidFill>
            <a:srgbClr val="2E5D6B">
              <a:alpha val="92000"/>
            </a:srgbClr>
          </a:solidFill>
          <a:ln w="12700">
            <a:solidFill>
              <a:srgbClr val="2E5D6B">
                <a:alpha val="0"/>
              </a:srgbClr>
            </a:solidFill>
            <a:prstDash val="solid"/>
          </a:ln>
        </p:spPr>
      </p:sp>
      <p:sp>
        <p:nvSpPr>
          <p:cNvPr id="154" name="Shape 152"/>
          <p:cNvSpPr/>
          <p:nvPr/>
        </p:nvSpPr>
        <p:spPr>
          <a:xfrm>
            <a:off x="1993392" y="6172200"/>
            <a:ext cx="22860" cy="22860"/>
          </a:xfrm>
          <a:prstGeom prst="ellipse">
            <a:avLst/>
          </a:prstGeom>
          <a:solidFill>
            <a:srgbClr val="2E5D6B">
              <a:alpha val="92000"/>
            </a:srgbClr>
          </a:solidFill>
          <a:ln w="12700">
            <a:solidFill>
              <a:srgbClr val="2E5D6B">
                <a:alpha val="0"/>
              </a:srgbClr>
            </a:solidFill>
            <a:prstDash val="solid"/>
          </a:ln>
        </p:spPr>
      </p:sp>
      <p:sp>
        <p:nvSpPr>
          <p:cNvPr id="155" name="Shape 153"/>
          <p:cNvSpPr/>
          <p:nvPr/>
        </p:nvSpPr>
        <p:spPr>
          <a:xfrm>
            <a:off x="2194560" y="6172200"/>
            <a:ext cx="22860" cy="22860"/>
          </a:xfrm>
          <a:prstGeom prst="ellipse">
            <a:avLst/>
          </a:prstGeom>
          <a:solidFill>
            <a:srgbClr val="2E5D6B">
              <a:alpha val="92000"/>
            </a:srgbClr>
          </a:solidFill>
          <a:ln w="12700">
            <a:solidFill>
              <a:srgbClr val="2E5D6B">
                <a:alpha val="0"/>
              </a:srgbClr>
            </a:solidFill>
            <a:prstDash val="solid"/>
          </a:ln>
        </p:spPr>
      </p:sp>
      <p:sp>
        <p:nvSpPr>
          <p:cNvPr id="156" name="Shape 154"/>
          <p:cNvSpPr/>
          <p:nvPr/>
        </p:nvSpPr>
        <p:spPr>
          <a:xfrm>
            <a:off x="2395728" y="6172200"/>
            <a:ext cx="22860" cy="22860"/>
          </a:xfrm>
          <a:prstGeom prst="ellipse">
            <a:avLst/>
          </a:prstGeom>
          <a:solidFill>
            <a:srgbClr val="2E5D6B">
              <a:alpha val="92000"/>
            </a:srgbClr>
          </a:solidFill>
          <a:ln w="12700">
            <a:solidFill>
              <a:srgbClr val="2E5D6B">
                <a:alpha val="0"/>
              </a:srgbClr>
            </a:solidFill>
            <a:prstDash val="solid"/>
          </a:ln>
        </p:spPr>
      </p:sp>
      <p:sp>
        <p:nvSpPr>
          <p:cNvPr id="157" name="Shape 155"/>
          <p:cNvSpPr/>
          <p:nvPr/>
        </p:nvSpPr>
        <p:spPr>
          <a:xfrm>
            <a:off x="2596896" y="6172200"/>
            <a:ext cx="22860" cy="22860"/>
          </a:xfrm>
          <a:prstGeom prst="ellipse">
            <a:avLst/>
          </a:prstGeom>
          <a:solidFill>
            <a:srgbClr val="2E5D6B">
              <a:alpha val="92000"/>
            </a:srgbClr>
          </a:solidFill>
          <a:ln w="12700">
            <a:solidFill>
              <a:srgbClr val="2E5D6B">
                <a:alpha val="0"/>
              </a:srgbClr>
            </a:solidFill>
            <a:prstDash val="solid"/>
          </a:ln>
        </p:spPr>
      </p:sp>
      <p:sp>
        <p:nvSpPr>
          <p:cNvPr id="158" name="Shape 156"/>
          <p:cNvSpPr/>
          <p:nvPr/>
        </p:nvSpPr>
        <p:spPr>
          <a:xfrm>
            <a:off x="182880" y="6355080"/>
            <a:ext cx="22860" cy="22860"/>
          </a:xfrm>
          <a:prstGeom prst="ellipse">
            <a:avLst/>
          </a:prstGeom>
          <a:solidFill>
            <a:srgbClr val="2E5D6B">
              <a:alpha val="92000"/>
            </a:srgbClr>
          </a:solidFill>
          <a:ln w="12700">
            <a:solidFill>
              <a:srgbClr val="2E5D6B">
                <a:alpha val="0"/>
              </a:srgbClr>
            </a:solidFill>
            <a:prstDash val="solid"/>
          </a:ln>
        </p:spPr>
      </p:sp>
      <p:sp>
        <p:nvSpPr>
          <p:cNvPr id="159" name="Shape 157"/>
          <p:cNvSpPr/>
          <p:nvPr/>
        </p:nvSpPr>
        <p:spPr>
          <a:xfrm>
            <a:off x="384048" y="6355080"/>
            <a:ext cx="22860" cy="22860"/>
          </a:xfrm>
          <a:prstGeom prst="ellipse">
            <a:avLst/>
          </a:prstGeom>
          <a:solidFill>
            <a:srgbClr val="2E5D6B">
              <a:alpha val="92000"/>
            </a:srgbClr>
          </a:solidFill>
          <a:ln w="12700">
            <a:solidFill>
              <a:srgbClr val="2E5D6B">
                <a:alpha val="0"/>
              </a:srgbClr>
            </a:solidFill>
            <a:prstDash val="solid"/>
          </a:ln>
        </p:spPr>
      </p:sp>
      <p:sp>
        <p:nvSpPr>
          <p:cNvPr id="160" name="Shape 158"/>
          <p:cNvSpPr/>
          <p:nvPr/>
        </p:nvSpPr>
        <p:spPr>
          <a:xfrm>
            <a:off x="585216" y="6355080"/>
            <a:ext cx="22860" cy="22860"/>
          </a:xfrm>
          <a:prstGeom prst="ellipse">
            <a:avLst/>
          </a:prstGeom>
          <a:solidFill>
            <a:srgbClr val="2E5D6B">
              <a:alpha val="92000"/>
            </a:srgbClr>
          </a:solidFill>
          <a:ln w="12700">
            <a:solidFill>
              <a:srgbClr val="2E5D6B">
                <a:alpha val="0"/>
              </a:srgbClr>
            </a:solidFill>
            <a:prstDash val="solid"/>
          </a:ln>
        </p:spPr>
      </p:sp>
      <p:sp>
        <p:nvSpPr>
          <p:cNvPr id="161" name="Shape 159"/>
          <p:cNvSpPr/>
          <p:nvPr/>
        </p:nvSpPr>
        <p:spPr>
          <a:xfrm>
            <a:off x="786384" y="6355080"/>
            <a:ext cx="22860" cy="22860"/>
          </a:xfrm>
          <a:prstGeom prst="ellipse">
            <a:avLst/>
          </a:prstGeom>
          <a:solidFill>
            <a:srgbClr val="2E5D6B">
              <a:alpha val="92000"/>
            </a:srgbClr>
          </a:solidFill>
          <a:ln w="12700">
            <a:solidFill>
              <a:srgbClr val="2E5D6B">
                <a:alpha val="0"/>
              </a:srgbClr>
            </a:solidFill>
            <a:prstDash val="solid"/>
          </a:ln>
        </p:spPr>
      </p:sp>
      <p:sp>
        <p:nvSpPr>
          <p:cNvPr id="162" name="Shape 160"/>
          <p:cNvSpPr/>
          <p:nvPr/>
        </p:nvSpPr>
        <p:spPr>
          <a:xfrm>
            <a:off x="987552" y="6355080"/>
            <a:ext cx="22860" cy="22860"/>
          </a:xfrm>
          <a:prstGeom prst="ellipse">
            <a:avLst/>
          </a:prstGeom>
          <a:solidFill>
            <a:srgbClr val="2E5D6B">
              <a:alpha val="92000"/>
            </a:srgbClr>
          </a:solidFill>
          <a:ln w="12700">
            <a:solidFill>
              <a:srgbClr val="2E5D6B">
                <a:alpha val="0"/>
              </a:srgbClr>
            </a:solidFill>
            <a:prstDash val="solid"/>
          </a:ln>
        </p:spPr>
      </p:sp>
      <p:sp>
        <p:nvSpPr>
          <p:cNvPr id="163" name="Shape 161"/>
          <p:cNvSpPr/>
          <p:nvPr/>
        </p:nvSpPr>
        <p:spPr>
          <a:xfrm>
            <a:off x="1188720" y="6355080"/>
            <a:ext cx="22860" cy="22860"/>
          </a:xfrm>
          <a:prstGeom prst="ellipse">
            <a:avLst/>
          </a:prstGeom>
          <a:solidFill>
            <a:srgbClr val="2E5D6B">
              <a:alpha val="92000"/>
            </a:srgbClr>
          </a:solidFill>
          <a:ln w="12700">
            <a:solidFill>
              <a:srgbClr val="2E5D6B">
                <a:alpha val="0"/>
              </a:srgbClr>
            </a:solidFill>
            <a:prstDash val="solid"/>
          </a:ln>
        </p:spPr>
      </p:sp>
      <p:sp>
        <p:nvSpPr>
          <p:cNvPr id="164" name="Shape 162"/>
          <p:cNvSpPr/>
          <p:nvPr/>
        </p:nvSpPr>
        <p:spPr>
          <a:xfrm>
            <a:off x="1389888" y="6355080"/>
            <a:ext cx="22860" cy="22860"/>
          </a:xfrm>
          <a:prstGeom prst="ellipse">
            <a:avLst/>
          </a:prstGeom>
          <a:solidFill>
            <a:srgbClr val="2E5D6B">
              <a:alpha val="92000"/>
            </a:srgbClr>
          </a:solidFill>
          <a:ln w="12700">
            <a:solidFill>
              <a:srgbClr val="2E5D6B">
                <a:alpha val="0"/>
              </a:srgbClr>
            </a:solidFill>
            <a:prstDash val="solid"/>
          </a:ln>
        </p:spPr>
      </p:sp>
      <p:sp>
        <p:nvSpPr>
          <p:cNvPr id="165" name="Shape 163"/>
          <p:cNvSpPr/>
          <p:nvPr/>
        </p:nvSpPr>
        <p:spPr>
          <a:xfrm>
            <a:off x="1591056" y="6355080"/>
            <a:ext cx="22860" cy="22860"/>
          </a:xfrm>
          <a:prstGeom prst="ellipse">
            <a:avLst/>
          </a:prstGeom>
          <a:solidFill>
            <a:srgbClr val="2E5D6B">
              <a:alpha val="92000"/>
            </a:srgbClr>
          </a:solidFill>
          <a:ln w="12700">
            <a:solidFill>
              <a:srgbClr val="2E5D6B">
                <a:alpha val="0"/>
              </a:srgbClr>
            </a:solidFill>
            <a:prstDash val="solid"/>
          </a:ln>
        </p:spPr>
      </p:sp>
      <p:sp>
        <p:nvSpPr>
          <p:cNvPr id="166" name="Shape 164"/>
          <p:cNvSpPr/>
          <p:nvPr/>
        </p:nvSpPr>
        <p:spPr>
          <a:xfrm>
            <a:off x="1792224" y="6355080"/>
            <a:ext cx="22860" cy="22860"/>
          </a:xfrm>
          <a:prstGeom prst="ellipse">
            <a:avLst/>
          </a:prstGeom>
          <a:solidFill>
            <a:srgbClr val="2E5D6B">
              <a:alpha val="92000"/>
            </a:srgbClr>
          </a:solidFill>
          <a:ln w="12700">
            <a:solidFill>
              <a:srgbClr val="2E5D6B">
                <a:alpha val="0"/>
              </a:srgbClr>
            </a:solidFill>
            <a:prstDash val="solid"/>
          </a:ln>
        </p:spPr>
      </p:sp>
      <p:sp>
        <p:nvSpPr>
          <p:cNvPr id="167" name="Shape 165"/>
          <p:cNvSpPr/>
          <p:nvPr/>
        </p:nvSpPr>
        <p:spPr>
          <a:xfrm>
            <a:off x="1993392" y="6355080"/>
            <a:ext cx="22860" cy="22860"/>
          </a:xfrm>
          <a:prstGeom prst="ellipse">
            <a:avLst/>
          </a:prstGeom>
          <a:solidFill>
            <a:srgbClr val="2E5D6B">
              <a:alpha val="92000"/>
            </a:srgbClr>
          </a:solidFill>
          <a:ln w="12700">
            <a:solidFill>
              <a:srgbClr val="2E5D6B">
                <a:alpha val="0"/>
              </a:srgbClr>
            </a:solidFill>
            <a:prstDash val="solid"/>
          </a:ln>
        </p:spPr>
      </p:sp>
      <p:sp>
        <p:nvSpPr>
          <p:cNvPr id="168" name="Shape 166"/>
          <p:cNvSpPr/>
          <p:nvPr/>
        </p:nvSpPr>
        <p:spPr>
          <a:xfrm>
            <a:off x="2194560" y="6355080"/>
            <a:ext cx="22860" cy="22860"/>
          </a:xfrm>
          <a:prstGeom prst="ellipse">
            <a:avLst/>
          </a:prstGeom>
          <a:solidFill>
            <a:srgbClr val="2E5D6B">
              <a:alpha val="92000"/>
            </a:srgbClr>
          </a:solidFill>
          <a:ln w="12700">
            <a:solidFill>
              <a:srgbClr val="2E5D6B">
                <a:alpha val="0"/>
              </a:srgbClr>
            </a:solidFill>
            <a:prstDash val="solid"/>
          </a:ln>
        </p:spPr>
      </p:sp>
      <p:sp>
        <p:nvSpPr>
          <p:cNvPr id="169" name="Shape 167"/>
          <p:cNvSpPr/>
          <p:nvPr/>
        </p:nvSpPr>
        <p:spPr>
          <a:xfrm>
            <a:off x="2395728" y="6355080"/>
            <a:ext cx="22860" cy="22860"/>
          </a:xfrm>
          <a:prstGeom prst="ellipse">
            <a:avLst/>
          </a:prstGeom>
          <a:solidFill>
            <a:srgbClr val="2E5D6B">
              <a:alpha val="92000"/>
            </a:srgbClr>
          </a:solidFill>
          <a:ln w="12700">
            <a:solidFill>
              <a:srgbClr val="2E5D6B">
                <a:alpha val="0"/>
              </a:srgbClr>
            </a:solidFill>
            <a:prstDash val="solid"/>
          </a:ln>
        </p:spPr>
      </p:sp>
      <p:sp>
        <p:nvSpPr>
          <p:cNvPr id="170" name="Shape 168"/>
          <p:cNvSpPr/>
          <p:nvPr/>
        </p:nvSpPr>
        <p:spPr>
          <a:xfrm>
            <a:off x="2596896" y="6355080"/>
            <a:ext cx="22860" cy="22860"/>
          </a:xfrm>
          <a:prstGeom prst="ellipse">
            <a:avLst/>
          </a:prstGeom>
          <a:solidFill>
            <a:srgbClr val="2E5D6B">
              <a:alpha val="92000"/>
            </a:srgbClr>
          </a:solidFill>
          <a:ln w="12700">
            <a:solidFill>
              <a:srgbClr val="2E5D6B">
                <a:alpha val="0"/>
              </a:srgbClr>
            </a:solidFill>
            <a:prstDash val="solid"/>
          </a:ln>
        </p:spPr>
      </p:sp>
      <p:sp>
        <p:nvSpPr>
          <p:cNvPr id="171" name="Shape 169"/>
          <p:cNvSpPr/>
          <p:nvPr/>
        </p:nvSpPr>
        <p:spPr>
          <a:xfrm>
            <a:off x="182880" y="6537960"/>
            <a:ext cx="22860" cy="22860"/>
          </a:xfrm>
          <a:prstGeom prst="ellipse">
            <a:avLst/>
          </a:prstGeom>
          <a:solidFill>
            <a:srgbClr val="2E5D6B">
              <a:alpha val="92000"/>
            </a:srgbClr>
          </a:solidFill>
          <a:ln w="12700">
            <a:solidFill>
              <a:srgbClr val="2E5D6B">
                <a:alpha val="0"/>
              </a:srgbClr>
            </a:solidFill>
            <a:prstDash val="solid"/>
          </a:ln>
        </p:spPr>
      </p:sp>
      <p:sp>
        <p:nvSpPr>
          <p:cNvPr id="172" name="Shape 170"/>
          <p:cNvSpPr/>
          <p:nvPr/>
        </p:nvSpPr>
        <p:spPr>
          <a:xfrm>
            <a:off x="384048" y="6537960"/>
            <a:ext cx="22860" cy="22860"/>
          </a:xfrm>
          <a:prstGeom prst="ellipse">
            <a:avLst/>
          </a:prstGeom>
          <a:solidFill>
            <a:srgbClr val="2E5D6B">
              <a:alpha val="92000"/>
            </a:srgbClr>
          </a:solidFill>
          <a:ln w="12700">
            <a:solidFill>
              <a:srgbClr val="2E5D6B">
                <a:alpha val="0"/>
              </a:srgbClr>
            </a:solidFill>
            <a:prstDash val="solid"/>
          </a:ln>
        </p:spPr>
      </p:sp>
      <p:sp>
        <p:nvSpPr>
          <p:cNvPr id="173" name="Shape 171"/>
          <p:cNvSpPr/>
          <p:nvPr/>
        </p:nvSpPr>
        <p:spPr>
          <a:xfrm>
            <a:off x="585216" y="6537960"/>
            <a:ext cx="22860" cy="22860"/>
          </a:xfrm>
          <a:prstGeom prst="ellipse">
            <a:avLst/>
          </a:prstGeom>
          <a:solidFill>
            <a:srgbClr val="2E5D6B">
              <a:alpha val="92000"/>
            </a:srgbClr>
          </a:solidFill>
          <a:ln w="12700">
            <a:solidFill>
              <a:srgbClr val="2E5D6B">
                <a:alpha val="0"/>
              </a:srgbClr>
            </a:solidFill>
            <a:prstDash val="solid"/>
          </a:ln>
        </p:spPr>
      </p:sp>
      <p:sp>
        <p:nvSpPr>
          <p:cNvPr id="174" name="Shape 172"/>
          <p:cNvSpPr/>
          <p:nvPr/>
        </p:nvSpPr>
        <p:spPr>
          <a:xfrm>
            <a:off x="786384" y="6537960"/>
            <a:ext cx="22860" cy="22860"/>
          </a:xfrm>
          <a:prstGeom prst="ellipse">
            <a:avLst/>
          </a:prstGeom>
          <a:solidFill>
            <a:srgbClr val="2E5D6B">
              <a:alpha val="92000"/>
            </a:srgbClr>
          </a:solidFill>
          <a:ln w="12700">
            <a:solidFill>
              <a:srgbClr val="2E5D6B">
                <a:alpha val="0"/>
              </a:srgbClr>
            </a:solidFill>
            <a:prstDash val="solid"/>
          </a:ln>
        </p:spPr>
      </p:sp>
      <p:sp>
        <p:nvSpPr>
          <p:cNvPr id="175" name="Shape 173"/>
          <p:cNvSpPr/>
          <p:nvPr/>
        </p:nvSpPr>
        <p:spPr>
          <a:xfrm>
            <a:off x="987552" y="6537960"/>
            <a:ext cx="22860" cy="22860"/>
          </a:xfrm>
          <a:prstGeom prst="ellipse">
            <a:avLst/>
          </a:prstGeom>
          <a:solidFill>
            <a:srgbClr val="2E5D6B">
              <a:alpha val="92000"/>
            </a:srgbClr>
          </a:solidFill>
          <a:ln w="12700">
            <a:solidFill>
              <a:srgbClr val="2E5D6B">
                <a:alpha val="0"/>
              </a:srgbClr>
            </a:solidFill>
            <a:prstDash val="solid"/>
          </a:ln>
        </p:spPr>
      </p:sp>
      <p:sp>
        <p:nvSpPr>
          <p:cNvPr id="176" name="Shape 174"/>
          <p:cNvSpPr/>
          <p:nvPr/>
        </p:nvSpPr>
        <p:spPr>
          <a:xfrm>
            <a:off x="1188720" y="6537960"/>
            <a:ext cx="22860" cy="22860"/>
          </a:xfrm>
          <a:prstGeom prst="ellipse">
            <a:avLst/>
          </a:prstGeom>
          <a:solidFill>
            <a:srgbClr val="2E5D6B">
              <a:alpha val="92000"/>
            </a:srgbClr>
          </a:solidFill>
          <a:ln w="12700">
            <a:solidFill>
              <a:srgbClr val="2E5D6B">
                <a:alpha val="0"/>
              </a:srgbClr>
            </a:solidFill>
            <a:prstDash val="solid"/>
          </a:ln>
        </p:spPr>
      </p:sp>
      <p:sp>
        <p:nvSpPr>
          <p:cNvPr id="177" name="Shape 175"/>
          <p:cNvSpPr/>
          <p:nvPr/>
        </p:nvSpPr>
        <p:spPr>
          <a:xfrm>
            <a:off x="1389888" y="6537960"/>
            <a:ext cx="22860" cy="22860"/>
          </a:xfrm>
          <a:prstGeom prst="ellipse">
            <a:avLst/>
          </a:prstGeom>
          <a:solidFill>
            <a:srgbClr val="2E5D6B">
              <a:alpha val="92000"/>
            </a:srgbClr>
          </a:solidFill>
          <a:ln w="12700">
            <a:solidFill>
              <a:srgbClr val="2E5D6B">
                <a:alpha val="0"/>
              </a:srgbClr>
            </a:solidFill>
            <a:prstDash val="solid"/>
          </a:ln>
        </p:spPr>
      </p:sp>
      <p:sp>
        <p:nvSpPr>
          <p:cNvPr id="178" name="Shape 176"/>
          <p:cNvSpPr/>
          <p:nvPr/>
        </p:nvSpPr>
        <p:spPr>
          <a:xfrm>
            <a:off x="1591056" y="6537960"/>
            <a:ext cx="22860" cy="22860"/>
          </a:xfrm>
          <a:prstGeom prst="ellipse">
            <a:avLst/>
          </a:prstGeom>
          <a:solidFill>
            <a:srgbClr val="2E5D6B">
              <a:alpha val="92000"/>
            </a:srgbClr>
          </a:solidFill>
          <a:ln w="12700">
            <a:solidFill>
              <a:srgbClr val="2E5D6B">
                <a:alpha val="0"/>
              </a:srgbClr>
            </a:solidFill>
            <a:prstDash val="solid"/>
          </a:ln>
        </p:spPr>
      </p:sp>
      <p:sp>
        <p:nvSpPr>
          <p:cNvPr id="179" name="Shape 177"/>
          <p:cNvSpPr/>
          <p:nvPr/>
        </p:nvSpPr>
        <p:spPr>
          <a:xfrm>
            <a:off x="1792224" y="6537960"/>
            <a:ext cx="22860" cy="22860"/>
          </a:xfrm>
          <a:prstGeom prst="ellipse">
            <a:avLst/>
          </a:prstGeom>
          <a:solidFill>
            <a:srgbClr val="2E5D6B">
              <a:alpha val="92000"/>
            </a:srgbClr>
          </a:solidFill>
          <a:ln w="12700">
            <a:solidFill>
              <a:srgbClr val="2E5D6B">
                <a:alpha val="0"/>
              </a:srgbClr>
            </a:solidFill>
            <a:prstDash val="solid"/>
          </a:ln>
        </p:spPr>
      </p:sp>
      <p:sp>
        <p:nvSpPr>
          <p:cNvPr id="180" name="Shape 178"/>
          <p:cNvSpPr/>
          <p:nvPr/>
        </p:nvSpPr>
        <p:spPr>
          <a:xfrm>
            <a:off x="1993392" y="6537960"/>
            <a:ext cx="22860" cy="22860"/>
          </a:xfrm>
          <a:prstGeom prst="ellipse">
            <a:avLst/>
          </a:prstGeom>
          <a:solidFill>
            <a:srgbClr val="2E5D6B">
              <a:alpha val="92000"/>
            </a:srgbClr>
          </a:solidFill>
          <a:ln w="12700">
            <a:solidFill>
              <a:srgbClr val="2E5D6B">
                <a:alpha val="0"/>
              </a:srgbClr>
            </a:solidFill>
            <a:prstDash val="solid"/>
          </a:ln>
        </p:spPr>
      </p:sp>
      <p:sp>
        <p:nvSpPr>
          <p:cNvPr id="181" name="Shape 179"/>
          <p:cNvSpPr/>
          <p:nvPr/>
        </p:nvSpPr>
        <p:spPr>
          <a:xfrm>
            <a:off x="2194560" y="6537960"/>
            <a:ext cx="22860" cy="22860"/>
          </a:xfrm>
          <a:prstGeom prst="ellipse">
            <a:avLst/>
          </a:prstGeom>
          <a:solidFill>
            <a:srgbClr val="2E5D6B">
              <a:alpha val="92000"/>
            </a:srgbClr>
          </a:solidFill>
          <a:ln w="12700">
            <a:solidFill>
              <a:srgbClr val="2E5D6B">
                <a:alpha val="0"/>
              </a:srgbClr>
            </a:solidFill>
            <a:prstDash val="solid"/>
          </a:ln>
        </p:spPr>
      </p:sp>
      <p:sp>
        <p:nvSpPr>
          <p:cNvPr id="182" name="Shape 180"/>
          <p:cNvSpPr/>
          <p:nvPr/>
        </p:nvSpPr>
        <p:spPr>
          <a:xfrm>
            <a:off x="2395728" y="6537960"/>
            <a:ext cx="22860" cy="22860"/>
          </a:xfrm>
          <a:prstGeom prst="ellipse">
            <a:avLst/>
          </a:prstGeom>
          <a:solidFill>
            <a:srgbClr val="2E5D6B">
              <a:alpha val="92000"/>
            </a:srgbClr>
          </a:solidFill>
          <a:ln w="12700">
            <a:solidFill>
              <a:srgbClr val="2E5D6B">
                <a:alpha val="0"/>
              </a:srgbClr>
            </a:solidFill>
            <a:prstDash val="solid"/>
          </a:ln>
        </p:spPr>
      </p:sp>
      <p:sp>
        <p:nvSpPr>
          <p:cNvPr id="183" name="Shape 181"/>
          <p:cNvSpPr/>
          <p:nvPr/>
        </p:nvSpPr>
        <p:spPr>
          <a:xfrm>
            <a:off x="2596896" y="6537960"/>
            <a:ext cx="22860" cy="22860"/>
          </a:xfrm>
          <a:prstGeom prst="ellipse">
            <a:avLst/>
          </a:prstGeom>
          <a:solidFill>
            <a:srgbClr val="2E5D6B">
              <a:alpha val="92000"/>
            </a:srgbClr>
          </a:solidFill>
          <a:ln w="12700">
            <a:solidFill>
              <a:srgbClr val="2E5D6B">
                <a:alpha val="0"/>
              </a:srgbClr>
            </a:solidFill>
            <a:prstDash val="solid"/>
          </a:ln>
        </p:spPr>
      </p:sp>
      <p:sp>
        <p:nvSpPr>
          <p:cNvPr id="184" name="Shape 182"/>
          <p:cNvSpPr/>
          <p:nvPr/>
        </p:nvSpPr>
        <p:spPr>
          <a:xfrm>
            <a:off x="182880" y="6720840"/>
            <a:ext cx="22860" cy="22860"/>
          </a:xfrm>
          <a:prstGeom prst="ellipse">
            <a:avLst/>
          </a:prstGeom>
          <a:solidFill>
            <a:srgbClr val="2E5D6B">
              <a:alpha val="92000"/>
            </a:srgbClr>
          </a:solidFill>
          <a:ln w="12700">
            <a:solidFill>
              <a:srgbClr val="2E5D6B">
                <a:alpha val="0"/>
              </a:srgbClr>
            </a:solidFill>
            <a:prstDash val="solid"/>
          </a:ln>
        </p:spPr>
      </p:sp>
      <p:sp>
        <p:nvSpPr>
          <p:cNvPr id="185" name="Shape 183"/>
          <p:cNvSpPr/>
          <p:nvPr/>
        </p:nvSpPr>
        <p:spPr>
          <a:xfrm>
            <a:off x="384048" y="6720840"/>
            <a:ext cx="22860" cy="22860"/>
          </a:xfrm>
          <a:prstGeom prst="ellipse">
            <a:avLst/>
          </a:prstGeom>
          <a:solidFill>
            <a:srgbClr val="2E5D6B">
              <a:alpha val="92000"/>
            </a:srgbClr>
          </a:solidFill>
          <a:ln w="12700">
            <a:solidFill>
              <a:srgbClr val="2E5D6B">
                <a:alpha val="0"/>
              </a:srgbClr>
            </a:solidFill>
            <a:prstDash val="solid"/>
          </a:ln>
        </p:spPr>
      </p:sp>
      <p:sp>
        <p:nvSpPr>
          <p:cNvPr id="186" name="Shape 184"/>
          <p:cNvSpPr/>
          <p:nvPr/>
        </p:nvSpPr>
        <p:spPr>
          <a:xfrm>
            <a:off x="585216" y="6720840"/>
            <a:ext cx="22860" cy="22860"/>
          </a:xfrm>
          <a:prstGeom prst="ellipse">
            <a:avLst/>
          </a:prstGeom>
          <a:solidFill>
            <a:srgbClr val="2E5D6B">
              <a:alpha val="92000"/>
            </a:srgbClr>
          </a:solidFill>
          <a:ln w="12700">
            <a:solidFill>
              <a:srgbClr val="2E5D6B">
                <a:alpha val="0"/>
              </a:srgbClr>
            </a:solidFill>
            <a:prstDash val="solid"/>
          </a:ln>
        </p:spPr>
      </p:sp>
      <p:sp>
        <p:nvSpPr>
          <p:cNvPr id="187" name="Shape 185"/>
          <p:cNvSpPr/>
          <p:nvPr/>
        </p:nvSpPr>
        <p:spPr>
          <a:xfrm>
            <a:off x="786384" y="6720840"/>
            <a:ext cx="22860" cy="22860"/>
          </a:xfrm>
          <a:prstGeom prst="ellipse">
            <a:avLst/>
          </a:prstGeom>
          <a:solidFill>
            <a:srgbClr val="2E5D6B">
              <a:alpha val="92000"/>
            </a:srgbClr>
          </a:solidFill>
          <a:ln w="12700">
            <a:solidFill>
              <a:srgbClr val="2E5D6B">
                <a:alpha val="0"/>
              </a:srgbClr>
            </a:solidFill>
            <a:prstDash val="solid"/>
          </a:ln>
        </p:spPr>
      </p:sp>
      <p:sp>
        <p:nvSpPr>
          <p:cNvPr id="188" name="Shape 186"/>
          <p:cNvSpPr/>
          <p:nvPr/>
        </p:nvSpPr>
        <p:spPr>
          <a:xfrm>
            <a:off x="987552" y="6720840"/>
            <a:ext cx="22860" cy="22860"/>
          </a:xfrm>
          <a:prstGeom prst="ellipse">
            <a:avLst/>
          </a:prstGeom>
          <a:solidFill>
            <a:srgbClr val="2E5D6B">
              <a:alpha val="92000"/>
            </a:srgbClr>
          </a:solidFill>
          <a:ln w="12700">
            <a:solidFill>
              <a:srgbClr val="2E5D6B">
                <a:alpha val="0"/>
              </a:srgbClr>
            </a:solidFill>
            <a:prstDash val="solid"/>
          </a:ln>
        </p:spPr>
      </p:sp>
      <p:sp>
        <p:nvSpPr>
          <p:cNvPr id="189" name="Shape 187"/>
          <p:cNvSpPr/>
          <p:nvPr/>
        </p:nvSpPr>
        <p:spPr>
          <a:xfrm>
            <a:off x="1188720" y="6720840"/>
            <a:ext cx="22860" cy="22860"/>
          </a:xfrm>
          <a:prstGeom prst="ellipse">
            <a:avLst/>
          </a:prstGeom>
          <a:solidFill>
            <a:srgbClr val="2E5D6B">
              <a:alpha val="92000"/>
            </a:srgbClr>
          </a:solidFill>
          <a:ln w="12700">
            <a:solidFill>
              <a:srgbClr val="2E5D6B">
                <a:alpha val="0"/>
              </a:srgbClr>
            </a:solidFill>
            <a:prstDash val="solid"/>
          </a:ln>
        </p:spPr>
      </p:sp>
      <p:sp>
        <p:nvSpPr>
          <p:cNvPr id="190" name="Shape 188"/>
          <p:cNvSpPr/>
          <p:nvPr/>
        </p:nvSpPr>
        <p:spPr>
          <a:xfrm>
            <a:off x="1389888" y="6720840"/>
            <a:ext cx="22860" cy="22860"/>
          </a:xfrm>
          <a:prstGeom prst="ellipse">
            <a:avLst/>
          </a:prstGeom>
          <a:solidFill>
            <a:srgbClr val="2E5D6B">
              <a:alpha val="92000"/>
            </a:srgbClr>
          </a:solidFill>
          <a:ln w="12700">
            <a:solidFill>
              <a:srgbClr val="2E5D6B">
                <a:alpha val="0"/>
              </a:srgbClr>
            </a:solidFill>
            <a:prstDash val="solid"/>
          </a:ln>
        </p:spPr>
      </p:sp>
      <p:sp>
        <p:nvSpPr>
          <p:cNvPr id="191" name="Shape 189"/>
          <p:cNvSpPr/>
          <p:nvPr/>
        </p:nvSpPr>
        <p:spPr>
          <a:xfrm>
            <a:off x="1591056" y="6720840"/>
            <a:ext cx="22860" cy="22860"/>
          </a:xfrm>
          <a:prstGeom prst="ellipse">
            <a:avLst/>
          </a:prstGeom>
          <a:solidFill>
            <a:srgbClr val="2E5D6B">
              <a:alpha val="92000"/>
            </a:srgbClr>
          </a:solidFill>
          <a:ln w="12700">
            <a:solidFill>
              <a:srgbClr val="2E5D6B">
                <a:alpha val="0"/>
              </a:srgbClr>
            </a:solidFill>
            <a:prstDash val="solid"/>
          </a:ln>
        </p:spPr>
      </p:sp>
      <p:sp>
        <p:nvSpPr>
          <p:cNvPr id="192" name="Shape 190"/>
          <p:cNvSpPr/>
          <p:nvPr/>
        </p:nvSpPr>
        <p:spPr>
          <a:xfrm>
            <a:off x="1792224" y="6720840"/>
            <a:ext cx="22860" cy="22860"/>
          </a:xfrm>
          <a:prstGeom prst="ellipse">
            <a:avLst/>
          </a:prstGeom>
          <a:solidFill>
            <a:srgbClr val="2E5D6B">
              <a:alpha val="92000"/>
            </a:srgbClr>
          </a:solidFill>
          <a:ln w="12700">
            <a:solidFill>
              <a:srgbClr val="2E5D6B">
                <a:alpha val="0"/>
              </a:srgbClr>
            </a:solidFill>
            <a:prstDash val="solid"/>
          </a:ln>
        </p:spPr>
      </p:sp>
      <p:sp>
        <p:nvSpPr>
          <p:cNvPr id="193" name="Shape 191"/>
          <p:cNvSpPr/>
          <p:nvPr/>
        </p:nvSpPr>
        <p:spPr>
          <a:xfrm>
            <a:off x="1993392" y="6720840"/>
            <a:ext cx="22860" cy="22860"/>
          </a:xfrm>
          <a:prstGeom prst="ellipse">
            <a:avLst/>
          </a:prstGeom>
          <a:solidFill>
            <a:srgbClr val="2E5D6B">
              <a:alpha val="92000"/>
            </a:srgbClr>
          </a:solidFill>
          <a:ln w="12700">
            <a:solidFill>
              <a:srgbClr val="2E5D6B">
                <a:alpha val="0"/>
              </a:srgbClr>
            </a:solidFill>
            <a:prstDash val="solid"/>
          </a:ln>
        </p:spPr>
      </p:sp>
      <p:sp>
        <p:nvSpPr>
          <p:cNvPr id="194" name="Shape 192"/>
          <p:cNvSpPr/>
          <p:nvPr/>
        </p:nvSpPr>
        <p:spPr>
          <a:xfrm>
            <a:off x="2194560" y="6720840"/>
            <a:ext cx="22860" cy="22860"/>
          </a:xfrm>
          <a:prstGeom prst="ellipse">
            <a:avLst/>
          </a:prstGeom>
          <a:solidFill>
            <a:srgbClr val="2E5D6B">
              <a:alpha val="92000"/>
            </a:srgbClr>
          </a:solidFill>
          <a:ln w="12700">
            <a:solidFill>
              <a:srgbClr val="2E5D6B">
                <a:alpha val="0"/>
              </a:srgbClr>
            </a:solidFill>
            <a:prstDash val="solid"/>
          </a:ln>
        </p:spPr>
      </p:sp>
      <p:sp>
        <p:nvSpPr>
          <p:cNvPr id="195" name="Shape 193"/>
          <p:cNvSpPr/>
          <p:nvPr/>
        </p:nvSpPr>
        <p:spPr>
          <a:xfrm>
            <a:off x="2395728" y="6720840"/>
            <a:ext cx="22860" cy="22860"/>
          </a:xfrm>
          <a:prstGeom prst="ellipse">
            <a:avLst/>
          </a:prstGeom>
          <a:solidFill>
            <a:srgbClr val="2E5D6B">
              <a:alpha val="92000"/>
            </a:srgbClr>
          </a:solidFill>
          <a:ln w="12700">
            <a:solidFill>
              <a:srgbClr val="2E5D6B">
                <a:alpha val="0"/>
              </a:srgbClr>
            </a:solidFill>
            <a:prstDash val="solid"/>
          </a:ln>
        </p:spPr>
      </p:sp>
      <p:sp>
        <p:nvSpPr>
          <p:cNvPr id="196" name="Shape 194"/>
          <p:cNvSpPr/>
          <p:nvPr/>
        </p:nvSpPr>
        <p:spPr>
          <a:xfrm>
            <a:off x="2596896" y="6720840"/>
            <a:ext cx="22860" cy="22860"/>
          </a:xfrm>
          <a:prstGeom prst="ellipse">
            <a:avLst/>
          </a:prstGeom>
          <a:solidFill>
            <a:srgbClr val="2E5D6B">
              <a:alpha val="92000"/>
            </a:srgbClr>
          </a:solidFill>
          <a:ln w="12700">
            <a:solidFill>
              <a:srgbClr val="2E5D6B">
                <a:alpha val="0"/>
              </a:srgbClr>
            </a:solidFill>
            <a:prstDash val="solid"/>
          </a:ln>
        </p:spPr>
      </p:sp>
      <p:sp>
        <p:nvSpPr>
          <p:cNvPr id="197" name="Shape 195"/>
          <p:cNvSpPr/>
          <p:nvPr/>
        </p:nvSpPr>
        <p:spPr>
          <a:xfrm>
            <a:off x="182880" y="6903720"/>
            <a:ext cx="22860" cy="22860"/>
          </a:xfrm>
          <a:prstGeom prst="ellipse">
            <a:avLst/>
          </a:prstGeom>
          <a:solidFill>
            <a:srgbClr val="2E5D6B">
              <a:alpha val="92000"/>
            </a:srgbClr>
          </a:solidFill>
          <a:ln w="12700">
            <a:solidFill>
              <a:srgbClr val="2E5D6B">
                <a:alpha val="0"/>
              </a:srgbClr>
            </a:solidFill>
            <a:prstDash val="solid"/>
          </a:ln>
        </p:spPr>
      </p:sp>
      <p:sp>
        <p:nvSpPr>
          <p:cNvPr id="198" name="Shape 196"/>
          <p:cNvSpPr/>
          <p:nvPr/>
        </p:nvSpPr>
        <p:spPr>
          <a:xfrm>
            <a:off x="384048" y="6903720"/>
            <a:ext cx="22860" cy="22860"/>
          </a:xfrm>
          <a:prstGeom prst="ellipse">
            <a:avLst/>
          </a:prstGeom>
          <a:solidFill>
            <a:srgbClr val="2E5D6B">
              <a:alpha val="92000"/>
            </a:srgbClr>
          </a:solidFill>
          <a:ln w="12700">
            <a:solidFill>
              <a:srgbClr val="2E5D6B">
                <a:alpha val="0"/>
              </a:srgbClr>
            </a:solidFill>
            <a:prstDash val="solid"/>
          </a:ln>
        </p:spPr>
      </p:sp>
      <p:sp>
        <p:nvSpPr>
          <p:cNvPr id="199" name="Shape 197"/>
          <p:cNvSpPr/>
          <p:nvPr/>
        </p:nvSpPr>
        <p:spPr>
          <a:xfrm>
            <a:off x="585216" y="6903720"/>
            <a:ext cx="22860" cy="22860"/>
          </a:xfrm>
          <a:prstGeom prst="ellipse">
            <a:avLst/>
          </a:prstGeom>
          <a:solidFill>
            <a:srgbClr val="2E5D6B">
              <a:alpha val="92000"/>
            </a:srgbClr>
          </a:solidFill>
          <a:ln w="12700">
            <a:solidFill>
              <a:srgbClr val="2E5D6B">
                <a:alpha val="0"/>
              </a:srgbClr>
            </a:solidFill>
            <a:prstDash val="solid"/>
          </a:ln>
        </p:spPr>
      </p:sp>
      <p:sp>
        <p:nvSpPr>
          <p:cNvPr id="200" name="Shape 198"/>
          <p:cNvSpPr/>
          <p:nvPr/>
        </p:nvSpPr>
        <p:spPr>
          <a:xfrm>
            <a:off x="786384" y="6903720"/>
            <a:ext cx="22860" cy="22860"/>
          </a:xfrm>
          <a:prstGeom prst="ellipse">
            <a:avLst/>
          </a:prstGeom>
          <a:solidFill>
            <a:srgbClr val="2E5D6B">
              <a:alpha val="92000"/>
            </a:srgbClr>
          </a:solidFill>
          <a:ln w="12700">
            <a:solidFill>
              <a:srgbClr val="2E5D6B">
                <a:alpha val="0"/>
              </a:srgbClr>
            </a:solidFill>
            <a:prstDash val="solid"/>
          </a:ln>
        </p:spPr>
      </p:sp>
      <p:sp>
        <p:nvSpPr>
          <p:cNvPr id="201" name="Shape 199"/>
          <p:cNvSpPr/>
          <p:nvPr/>
        </p:nvSpPr>
        <p:spPr>
          <a:xfrm>
            <a:off x="987552" y="6903720"/>
            <a:ext cx="22860" cy="22860"/>
          </a:xfrm>
          <a:prstGeom prst="ellipse">
            <a:avLst/>
          </a:prstGeom>
          <a:solidFill>
            <a:srgbClr val="2E5D6B">
              <a:alpha val="92000"/>
            </a:srgbClr>
          </a:solidFill>
          <a:ln w="12700">
            <a:solidFill>
              <a:srgbClr val="2E5D6B">
                <a:alpha val="0"/>
              </a:srgbClr>
            </a:solidFill>
            <a:prstDash val="solid"/>
          </a:ln>
        </p:spPr>
      </p:sp>
      <p:sp>
        <p:nvSpPr>
          <p:cNvPr id="202" name="Shape 200"/>
          <p:cNvSpPr/>
          <p:nvPr/>
        </p:nvSpPr>
        <p:spPr>
          <a:xfrm>
            <a:off x="1188720" y="6903720"/>
            <a:ext cx="22860" cy="22860"/>
          </a:xfrm>
          <a:prstGeom prst="ellipse">
            <a:avLst/>
          </a:prstGeom>
          <a:solidFill>
            <a:srgbClr val="2E5D6B">
              <a:alpha val="92000"/>
            </a:srgbClr>
          </a:solidFill>
          <a:ln w="12700">
            <a:solidFill>
              <a:srgbClr val="2E5D6B">
                <a:alpha val="0"/>
              </a:srgbClr>
            </a:solidFill>
            <a:prstDash val="solid"/>
          </a:ln>
        </p:spPr>
      </p:sp>
      <p:sp>
        <p:nvSpPr>
          <p:cNvPr id="203" name="Shape 201"/>
          <p:cNvSpPr/>
          <p:nvPr/>
        </p:nvSpPr>
        <p:spPr>
          <a:xfrm>
            <a:off x="1389888" y="6903720"/>
            <a:ext cx="22860" cy="22860"/>
          </a:xfrm>
          <a:prstGeom prst="ellipse">
            <a:avLst/>
          </a:prstGeom>
          <a:solidFill>
            <a:srgbClr val="2E5D6B">
              <a:alpha val="92000"/>
            </a:srgbClr>
          </a:solidFill>
          <a:ln w="12700">
            <a:solidFill>
              <a:srgbClr val="2E5D6B">
                <a:alpha val="0"/>
              </a:srgbClr>
            </a:solidFill>
            <a:prstDash val="solid"/>
          </a:ln>
        </p:spPr>
      </p:sp>
      <p:sp>
        <p:nvSpPr>
          <p:cNvPr id="204" name="Shape 202"/>
          <p:cNvSpPr/>
          <p:nvPr/>
        </p:nvSpPr>
        <p:spPr>
          <a:xfrm>
            <a:off x="1591056" y="6903720"/>
            <a:ext cx="22860" cy="22860"/>
          </a:xfrm>
          <a:prstGeom prst="ellipse">
            <a:avLst/>
          </a:prstGeom>
          <a:solidFill>
            <a:srgbClr val="2E5D6B">
              <a:alpha val="92000"/>
            </a:srgbClr>
          </a:solidFill>
          <a:ln w="12700">
            <a:solidFill>
              <a:srgbClr val="2E5D6B">
                <a:alpha val="0"/>
              </a:srgbClr>
            </a:solidFill>
            <a:prstDash val="solid"/>
          </a:ln>
        </p:spPr>
      </p:sp>
      <p:sp>
        <p:nvSpPr>
          <p:cNvPr id="205" name="Shape 203"/>
          <p:cNvSpPr/>
          <p:nvPr/>
        </p:nvSpPr>
        <p:spPr>
          <a:xfrm>
            <a:off x="1792224" y="6903720"/>
            <a:ext cx="22860" cy="22860"/>
          </a:xfrm>
          <a:prstGeom prst="ellipse">
            <a:avLst/>
          </a:prstGeom>
          <a:solidFill>
            <a:srgbClr val="2E5D6B">
              <a:alpha val="92000"/>
            </a:srgbClr>
          </a:solidFill>
          <a:ln w="12700">
            <a:solidFill>
              <a:srgbClr val="2E5D6B">
                <a:alpha val="0"/>
              </a:srgbClr>
            </a:solidFill>
            <a:prstDash val="solid"/>
          </a:ln>
        </p:spPr>
      </p:sp>
      <p:sp>
        <p:nvSpPr>
          <p:cNvPr id="206" name="Shape 204"/>
          <p:cNvSpPr/>
          <p:nvPr/>
        </p:nvSpPr>
        <p:spPr>
          <a:xfrm>
            <a:off x="1993392" y="6903720"/>
            <a:ext cx="22860" cy="22860"/>
          </a:xfrm>
          <a:prstGeom prst="ellipse">
            <a:avLst/>
          </a:prstGeom>
          <a:solidFill>
            <a:srgbClr val="2E5D6B">
              <a:alpha val="92000"/>
            </a:srgbClr>
          </a:solidFill>
          <a:ln w="12700">
            <a:solidFill>
              <a:srgbClr val="2E5D6B">
                <a:alpha val="0"/>
              </a:srgbClr>
            </a:solidFill>
            <a:prstDash val="solid"/>
          </a:ln>
        </p:spPr>
      </p:sp>
      <p:sp>
        <p:nvSpPr>
          <p:cNvPr id="207" name="Shape 205"/>
          <p:cNvSpPr/>
          <p:nvPr/>
        </p:nvSpPr>
        <p:spPr>
          <a:xfrm>
            <a:off x="2194560" y="6903720"/>
            <a:ext cx="22860" cy="22860"/>
          </a:xfrm>
          <a:prstGeom prst="ellipse">
            <a:avLst/>
          </a:prstGeom>
          <a:solidFill>
            <a:srgbClr val="2E5D6B">
              <a:alpha val="92000"/>
            </a:srgbClr>
          </a:solidFill>
          <a:ln w="12700">
            <a:solidFill>
              <a:srgbClr val="2E5D6B">
                <a:alpha val="0"/>
              </a:srgbClr>
            </a:solidFill>
            <a:prstDash val="solid"/>
          </a:ln>
        </p:spPr>
      </p:sp>
      <p:sp>
        <p:nvSpPr>
          <p:cNvPr id="208" name="Shape 206"/>
          <p:cNvSpPr/>
          <p:nvPr/>
        </p:nvSpPr>
        <p:spPr>
          <a:xfrm>
            <a:off x="2395728" y="6903720"/>
            <a:ext cx="22860" cy="22860"/>
          </a:xfrm>
          <a:prstGeom prst="ellipse">
            <a:avLst/>
          </a:prstGeom>
          <a:solidFill>
            <a:srgbClr val="2E5D6B">
              <a:alpha val="92000"/>
            </a:srgbClr>
          </a:solidFill>
          <a:ln w="12700">
            <a:solidFill>
              <a:srgbClr val="2E5D6B">
                <a:alpha val="0"/>
              </a:srgbClr>
            </a:solidFill>
            <a:prstDash val="solid"/>
          </a:ln>
        </p:spPr>
      </p:sp>
      <p:sp>
        <p:nvSpPr>
          <p:cNvPr id="209" name="Shape 207"/>
          <p:cNvSpPr/>
          <p:nvPr/>
        </p:nvSpPr>
        <p:spPr>
          <a:xfrm>
            <a:off x="2596896" y="6903720"/>
            <a:ext cx="22860" cy="22860"/>
          </a:xfrm>
          <a:prstGeom prst="ellipse">
            <a:avLst/>
          </a:prstGeom>
          <a:solidFill>
            <a:srgbClr val="2E5D6B">
              <a:alpha val="92000"/>
            </a:srgbClr>
          </a:solidFill>
          <a:ln w="12700">
            <a:solidFill>
              <a:srgbClr val="2E5D6B">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457200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3DD37A"/>
                </a:solidFill>
                <a:latin typeface="Arial" pitchFamily="34" charset="0"/>
                <a:ea typeface="Arial" pitchFamily="34" charset="-122"/>
                <a:cs typeface="Arial" pitchFamily="34" charset="-120"/>
              </a:rPr>
              <a:t> for ServiceNow</a:t>
            </a:r>
            <a:endParaRPr lang="en-US" sz="1450" dirty="0"/>
          </a:p>
        </p:txBody>
      </p:sp>
      <p:sp>
        <p:nvSpPr>
          <p:cNvPr id="212" name="Shape 209"/>
          <p:cNvSpPr/>
          <p:nvPr/>
        </p:nvSpPr>
        <p:spPr>
          <a:xfrm>
            <a:off x="8549640" y="1572768"/>
            <a:ext cx="3184855" cy="3749040"/>
          </a:xfrm>
          <a:prstGeom prst="roundRect">
            <a:avLst>
              <a:gd name="adj" fmla="val 1436"/>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4855" cy="749808"/>
          </a:xfrm>
          <a:prstGeom prst="rect">
            <a:avLst/>
          </a:prstGeom>
          <a:noFill/>
          <a:ln/>
        </p:spPr>
        <p:txBody>
          <a:bodyPr wrap="square" lIns="0" tIns="0" rIns="0" bIns="0" rtlCol="0" anchor="ctr"/>
          <a:lstStyle/>
          <a:p>
            <a:pPr algn="ctr" indent="0" marL="0">
              <a:buNone/>
            </a:pPr>
            <a:r>
              <a:rPr lang="en-US" sz="6000" b="1" dirty="0">
                <a:solidFill>
                  <a:srgbClr val="0C2F3F"/>
                </a:solidFill>
                <a:latin typeface="Arial" pitchFamily="34" charset="0"/>
                <a:ea typeface="Arial" pitchFamily="34" charset="-122"/>
                <a:cs typeface="Arial" pitchFamily="34" charset="-120"/>
              </a:rPr>
              <a:t>4</a:t>
            </a:r>
            <a:endParaRPr lang="en-US" sz="6000" dirty="0"/>
          </a:p>
        </p:txBody>
      </p:sp>
      <p:sp>
        <p:nvSpPr>
          <p:cNvPr id="214" name="Text 211"/>
          <p:cNvSpPr/>
          <p:nvPr/>
        </p:nvSpPr>
        <p:spPr>
          <a:xfrm>
            <a:off x="8549640" y="3456432"/>
            <a:ext cx="3184855" cy="201168"/>
          </a:xfrm>
          <a:prstGeom prst="rect">
            <a:avLst/>
          </a:prstGeom>
          <a:noFill/>
          <a:ln/>
        </p:spPr>
        <p:txBody>
          <a:bodyPr wrap="square" lIns="0" tIns="0" rIns="0" bIns="0" rtlCol="0" anchor="ctr"/>
          <a:lstStyle/>
          <a:p>
            <a:pPr algn="ctr" indent="0" marL="0">
              <a:buNone/>
            </a:pPr>
            <a:r>
              <a:rPr lang="en-US" sz="1000" b="1" spc="170" kern="0" dirty="0">
                <a:solidFill>
                  <a:srgbClr val="6A7A86"/>
                </a:solidFill>
                <a:latin typeface="Arial" pitchFamily="34" charset="0"/>
                <a:ea typeface="Arial" pitchFamily="34" charset="-122"/>
                <a:cs typeface="Arial" pitchFamily="34" charset="-120"/>
              </a:rPr>
              <a:t>RULES</a:t>
            </a:r>
            <a:endParaRPr lang="en-US" sz="1000" dirty="0"/>
          </a:p>
        </p:txBody>
      </p:sp>
      <p:sp>
        <p:nvSpPr>
          <p:cNvPr id="215" name="Text 212"/>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AI &amp; Prediction Pack</a:t>
            </a:r>
            <a:endParaRPr lang="en-US" sz="3000" dirty="0"/>
          </a:p>
        </p:txBody>
      </p:sp>
      <p:sp>
        <p:nvSpPr>
          <p:cNvPr id="216" name="Shape 213"/>
          <p:cNvSpPr/>
          <p:nvPr/>
        </p:nvSpPr>
        <p:spPr>
          <a:xfrm>
            <a:off x="457200" y="2788920"/>
            <a:ext cx="1051560" cy="50292"/>
          </a:xfrm>
          <a:prstGeom prst="rect">
            <a:avLst/>
          </a:prstGeom>
          <a:solidFill>
            <a:srgbClr val="3DD37A"/>
          </a:solidFill>
          <a:ln w="12700">
            <a:solidFill>
              <a:srgbClr val="3DD37A"/>
            </a:solidFill>
            <a:prstDash val="solid"/>
          </a:ln>
        </p:spPr>
      </p:sp>
      <p:sp>
        <p:nvSpPr>
          <p:cNvPr id="217" name="Text 214"/>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6DEE2"/>
                </a:solidFill>
                <a:latin typeface="Arial" pitchFamily="34" charset="0"/>
                <a:ea typeface="Arial" pitchFamily="34" charset="-122"/>
                <a:cs typeface="Arial" pitchFamily="34" charset="-120"/>
              </a:rPr>
              <a:t>Bugs - Status</a:t>
            </a:r>
            <a:endParaRPr lang="en-US" sz="1750" dirty="0"/>
          </a:p>
        </p:txBody>
      </p:sp>
      <p:sp>
        <p:nvSpPr>
          <p:cNvPr id="218" name="Text 215"/>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9CBFC7"/>
                </a:solidFill>
                <a:latin typeface="Arial" pitchFamily="34" charset="0"/>
                <a:ea typeface="Arial" pitchFamily="34" charset="-122"/>
                <a:cs typeface="Arial" pitchFamily="34" charset="-120"/>
              </a:rPr>
              <a:t>Prepared for Metricus    ·    10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1. Pack Overview</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53896"/>
            <a:ext cx="45720" cy="585216"/>
          </a:xfrm>
          <a:prstGeom prst="rect">
            <a:avLst/>
          </a:prstGeom>
          <a:solidFill>
            <a:srgbClr val="B42318"/>
          </a:solidFill>
          <a:ln/>
        </p:spPr>
      </p:sp>
      <p:sp>
        <p:nvSpPr>
          <p:cNvPr id="111" name="Text 109"/>
          <p:cNvSpPr/>
          <p:nvPr/>
        </p:nvSpPr>
        <p:spPr>
          <a:xfrm>
            <a:off x="603504"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1. Predictive Triage for Bugs</a:t>
            </a:r>
            <a:endParaRPr lang="en-US" sz="950" dirty="0"/>
          </a:p>
        </p:txBody>
      </p:sp>
      <p:sp>
        <p:nvSpPr>
          <p:cNvPr id="112" name="Text 110"/>
          <p:cNvSpPr/>
          <p:nvPr/>
        </p:nvSpPr>
        <p:spPr>
          <a:xfrm>
            <a:off x="4797400" y="1463040"/>
            <a:ext cx="863194"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Critical</a:t>
            </a:r>
            <a:endParaRPr lang="en-US" sz="900" dirty="0"/>
          </a:p>
        </p:txBody>
      </p:sp>
      <p:sp>
        <p:nvSpPr>
          <p:cNvPr id="113" name="Text 111"/>
          <p:cNvSpPr/>
          <p:nvPr/>
        </p:nvSpPr>
        <p:spPr>
          <a:xfrm>
            <a:off x="603504"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automatically predict and populate the Assignment Group and Priority for new bugs, reducing manual triage time…</a:t>
            </a:r>
            <a:endParaRPr lang="en-US" sz="800" dirty="0"/>
          </a:p>
        </p:txBody>
      </p:sp>
      <p:sp>
        <p:nvSpPr>
          <p:cNvPr id="114" name="Shape 112"/>
          <p:cNvSpPr/>
          <p:nvPr/>
        </p:nvSpPr>
        <p:spPr>
          <a:xfrm>
            <a:off x="6187288" y="1371600"/>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6187288" y="1453896"/>
            <a:ext cx="45720" cy="585216"/>
          </a:xfrm>
          <a:prstGeom prst="rect">
            <a:avLst/>
          </a:prstGeom>
          <a:solidFill>
            <a:srgbClr val="B42318"/>
          </a:solidFill>
          <a:ln/>
        </p:spPr>
      </p:sp>
      <p:sp>
        <p:nvSpPr>
          <p:cNvPr id="116" name="Text 114"/>
          <p:cNvSpPr/>
          <p:nvPr/>
        </p:nvSpPr>
        <p:spPr>
          <a:xfrm>
            <a:off x="6333592" y="1463040"/>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2. Similarity-Based Duplicate Bug Detection</a:t>
            </a:r>
            <a:endParaRPr lang="en-US" sz="950" dirty="0"/>
          </a:p>
        </p:txBody>
      </p:sp>
      <p:sp>
        <p:nvSpPr>
          <p:cNvPr id="117" name="Text 115"/>
          <p:cNvSpPr/>
          <p:nvPr/>
        </p:nvSpPr>
        <p:spPr>
          <a:xfrm>
            <a:off x="10527487" y="1463040"/>
            <a:ext cx="640080"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High</a:t>
            </a:r>
            <a:endParaRPr lang="en-US" sz="900" dirty="0"/>
          </a:p>
        </p:txBody>
      </p:sp>
      <p:sp>
        <p:nvSpPr>
          <p:cNvPr id="118" name="Text 116"/>
          <p:cNvSpPr/>
          <p:nvPr/>
        </p:nvSpPr>
        <p:spPr>
          <a:xfrm>
            <a:off x="6333592" y="1737360"/>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identify and flag potential duplicate bugs at the time of creation. This helps reduce wasted effort on issues…</a:t>
            </a:r>
            <a:endParaRPr lang="en-US" sz="800" dirty="0"/>
          </a:p>
        </p:txBody>
      </p:sp>
      <p:sp>
        <p:nvSpPr>
          <p:cNvPr id="119" name="Shape 117"/>
          <p:cNvSpPr/>
          <p:nvPr/>
        </p:nvSpPr>
        <p:spPr>
          <a:xfrm>
            <a:off x="457200"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457200" y="2386584"/>
            <a:ext cx="45720" cy="585216"/>
          </a:xfrm>
          <a:prstGeom prst="rect">
            <a:avLst/>
          </a:prstGeom>
          <a:solidFill>
            <a:srgbClr val="B42318"/>
          </a:solidFill>
          <a:ln/>
        </p:spPr>
      </p:sp>
      <p:sp>
        <p:nvSpPr>
          <p:cNvPr id="121" name="Text 119"/>
          <p:cNvSpPr/>
          <p:nvPr/>
        </p:nvSpPr>
        <p:spPr>
          <a:xfrm>
            <a:off x="603504"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3. Bug Reopen Risk Prediction</a:t>
            </a:r>
            <a:endParaRPr lang="en-US" sz="950" dirty="0"/>
          </a:p>
        </p:txBody>
      </p:sp>
      <p:sp>
        <p:nvSpPr>
          <p:cNvPr id="122" name="Text 120"/>
          <p:cNvSpPr/>
          <p:nvPr/>
        </p:nvSpPr>
        <p:spPr>
          <a:xfrm>
            <a:off x="4797400" y="2395728"/>
            <a:ext cx="640080" cy="274320"/>
          </a:xfrm>
          <a:prstGeom prst="roundRect">
            <a:avLst>
              <a:gd name="adj" fmla="val 20000"/>
            </a:avLst>
          </a:prstGeom>
          <a:solidFill>
            <a:srgbClr val="FEF3F2"/>
          </a:solidFill>
          <a:ln w="10160">
            <a:solidFill>
              <a:srgbClr val="FECDCA"/>
            </a:solidFill>
          </a:ln>
        </p:spPr>
        <p:txBody>
          <a:bodyPr wrap="square" lIns="0" tIns="0" rIns="0" bIns="0" rtlCol="0" anchor="ctr"/>
          <a:lstStyle/>
          <a:p>
            <a:pPr algn="ctr" indent="0" marL="0">
              <a:buNone/>
            </a:pPr>
            <a:r>
              <a:rPr lang="en-US" sz="900" b="1" dirty="0">
                <a:solidFill>
                  <a:srgbClr val="B42318"/>
                </a:solidFill>
                <a:latin typeface="Arial" pitchFamily="34" charset="0"/>
                <a:ea typeface="Arial" pitchFamily="34" charset="-122"/>
                <a:cs typeface="Arial" pitchFamily="34" charset="-120"/>
              </a:rPr>
              <a:t>High</a:t>
            </a:r>
            <a:endParaRPr lang="en-US" sz="900" dirty="0"/>
          </a:p>
        </p:txBody>
      </p:sp>
      <p:sp>
        <p:nvSpPr>
          <p:cNvPr id="123" name="Text 121"/>
          <p:cNvSpPr/>
          <p:nvPr/>
        </p:nvSpPr>
        <p:spPr>
          <a:xfrm>
            <a:off x="603504"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predict the likelihood of a bug being reopened after it is moved to a 'Resolved' state. This allows teams to take…</a:t>
            </a:r>
            <a:endParaRPr lang="en-US" sz="800" dirty="0"/>
          </a:p>
        </p:txBody>
      </p:sp>
      <p:sp>
        <p:nvSpPr>
          <p:cNvPr id="124" name="Shape 122"/>
          <p:cNvSpPr/>
          <p:nvPr/>
        </p:nvSpPr>
        <p:spPr>
          <a:xfrm>
            <a:off x="6187288" y="2304288"/>
            <a:ext cx="5547208" cy="749808"/>
          </a:xfrm>
          <a:prstGeom prst="roundRect">
            <a:avLst>
              <a:gd name="adj" fmla="val 609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5" name="Shape 123"/>
          <p:cNvSpPr/>
          <p:nvPr/>
        </p:nvSpPr>
        <p:spPr>
          <a:xfrm>
            <a:off x="6187288" y="2386584"/>
            <a:ext cx="45720" cy="585216"/>
          </a:xfrm>
          <a:prstGeom prst="rect">
            <a:avLst/>
          </a:prstGeom>
          <a:solidFill>
            <a:srgbClr val="B54708"/>
          </a:solidFill>
          <a:ln/>
        </p:spPr>
      </p:sp>
      <p:sp>
        <p:nvSpPr>
          <p:cNvPr id="126" name="Text 124"/>
          <p:cNvSpPr/>
          <p:nvPr/>
        </p:nvSpPr>
        <p:spPr>
          <a:xfrm>
            <a:off x="6333592" y="2395728"/>
            <a:ext cx="4175608"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4. AI-Powered Resolution Notes Summary</a:t>
            </a:r>
            <a:endParaRPr lang="en-US" sz="950" dirty="0"/>
          </a:p>
        </p:txBody>
      </p:sp>
      <p:sp>
        <p:nvSpPr>
          <p:cNvPr id="127" name="Text 125"/>
          <p:cNvSpPr/>
          <p:nvPr/>
        </p:nvSpPr>
        <p:spPr>
          <a:xfrm>
            <a:off x="10527487" y="2395728"/>
            <a:ext cx="720547" cy="274320"/>
          </a:xfrm>
          <a:prstGeom prst="roundRect">
            <a:avLst>
              <a:gd name="adj" fmla="val 20000"/>
            </a:avLst>
          </a:prstGeom>
          <a:solidFill>
            <a:srgbClr val="FFFAEB"/>
          </a:solidFill>
          <a:ln w="10160">
            <a:solidFill>
              <a:srgbClr val="FEDF89"/>
            </a:solidFill>
          </a:ln>
        </p:spPr>
        <p:txBody>
          <a:bodyPr wrap="square" lIns="0" tIns="0" rIns="0" bIns="0" rtlCol="0" anchor="ctr"/>
          <a:lstStyle/>
          <a:p>
            <a:pPr algn="ctr" indent="0" marL="0">
              <a:buNone/>
            </a:pPr>
            <a:r>
              <a:rPr lang="en-US" sz="900" b="1" dirty="0">
                <a:solidFill>
                  <a:srgbClr val="B54708"/>
                </a:solidFill>
                <a:latin typeface="Arial" pitchFamily="34" charset="0"/>
                <a:ea typeface="Arial" pitchFamily="34" charset="-122"/>
                <a:cs typeface="Arial" pitchFamily="34" charset="-120"/>
              </a:rPr>
              <a:t>Medium</a:t>
            </a:r>
            <a:endParaRPr lang="en-US" sz="900" dirty="0"/>
          </a:p>
        </p:txBody>
      </p:sp>
      <p:sp>
        <p:nvSpPr>
          <p:cNvPr id="128" name="Text 126"/>
          <p:cNvSpPr/>
          <p:nvPr/>
        </p:nvSpPr>
        <p:spPr>
          <a:xfrm>
            <a:off x="6333592" y="2670048"/>
            <a:ext cx="5254600" cy="292608"/>
          </a:xfrm>
          <a:prstGeom prst="rect">
            <a:avLst/>
          </a:prstGeom>
          <a:noFill/>
          <a:ln/>
        </p:spPr>
        <p:txBody>
          <a:bodyPr wrap="square" lIns="0" tIns="0" rIns="0" bIns="0" rtlCol="0" anchor="t"/>
          <a:lstStyle/>
          <a:p>
            <a:pPr indent="0" marL="0">
              <a:lnSpc>
                <a:spcPts val="1030"/>
              </a:lnSpc>
              <a:buNone/>
            </a:pPr>
            <a:r>
              <a:rPr lang="en-US" sz="800" dirty="0">
                <a:solidFill>
                  <a:srgbClr val="6A7A86"/>
                </a:solidFill>
                <a:latin typeface="Arial" pitchFamily="34" charset="0"/>
                <a:ea typeface="Arial" pitchFamily="34" charset="-122"/>
                <a:cs typeface="Arial" pitchFamily="34" charset="-120"/>
              </a:rPr>
              <a:t>To use generative AI to automatically summarize the resolution steps from work notes and comments when a bug is…</a:t>
            </a:r>
            <a:endParaRPr lang="en-US" sz="80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2. Predictive Triage for Bugs</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Critical</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automatically predict and populate the Assignment Group and Priority for new bugs, reducing manual triage time and improving consistency. This addresses the fragmented intake process seen across multiple start states like 'New', 'Open', and 'Triage'.</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A bug record is created.</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Predict 'Assignment Group' Based On 'Short Description', 'Description', And 'Project'</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Predict 'Priority' Based On 'Short Description', 'Description', And 'Project'</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Set Prediction Confidence Thresholds To Only Apply High Confidence Predictions Automatically, And Show Lower…</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short_description IS NOT EMPTY</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3. Similarity-Based Duplicate Bug Detection</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High</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identify and flag potential duplicate bugs at the time of creation. This helps reduce wasted effort on issues that are already being worked on or have been resolved.</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A new bug record is being created or is viewed by an agent.</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Display A List Of Similar Open Or Recently Closed Bugs In The Agent Workspace Form Or Via A UI Action</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Allow The Agent To Link The New Bug To An Existing One As A Duplicate</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short_description IS NOT EMPTY</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4. Bug Reopen Risk Prediction</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High</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predict the likelihood of a bug being reopened after it is moved to a 'Resolved' state. This allows teams to take preventative action, such as performing a more detailed peer review or enhanced QA, on high-risk bugs to reduce rework.</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Bug 'state' changes to 'Resolved'.</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Calculate And Store A 'Reopen Risk' Score (E G , High/Medium/Low) On The Bug Form</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If Risk Is 'High', Display A Prominent Notification On The Form</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If Risk Is 'High', Send A Notification To The Assignment Group Manager Or QA Lead</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state = Resolved</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5. AI-Powered Resolution Notes Summary</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Text 107"/>
          <p:cNvSpPr/>
          <p:nvPr/>
        </p:nvSpPr>
        <p:spPr>
          <a:xfrm>
            <a:off x="457200" y="1271016"/>
            <a:ext cx="11277295" cy="201168"/>
          </a:xfrm>
          <a:prstGeom prst="rect">
            <a:avLst/>
          </a:prstGeom>
          <a:noFill/>
          <a:ln/>
        </p:spPr>
        <p:txBody>
          <a:bodyPr wrap="square" lIns="0" tIns="0" rIns="0" bIns="0" rtlCol="0" anchor="ctr"/>
          <a:lstStyle/>
          <a:p>
            <a:pPr indent="0" marL="0">
              <a:buNone/>
            </a:pPr>
            <a:r>
              <a:rPr lang="en-US" sz="850" b="1" dirty="0">
                <a:solidFill>
                  <a:srgbClr val="0E7C8C"/>
                </a:solidFill>
                <a:latin typeface="Arial" pitchFamily="34" charset="0"/>
                <a:ea typeface="Arial" pitchFamily="34" charset="-122"/>
                <a:cs typeface="Arial" pitchFamily="34" charset="-120"/>
              </a:rPr>
              <a:t>ServiceNow  ·  Medium</a:t>
            </a:r>
            <a:endParaRPr lang="en-US" sz="850" dirty="0"/>
          </a:p>
        </p:txBody>
      </p:sp>
      <p:sp>
        <p:nvSpPr>
          <p:cNvPr id="110" name="Shape 108"/>
          <p:cNvSpPr/>
          <p:nvPr/>
        </p:nvSpPr>
        <p:spPr>
          <a:xfrm>
            <a:off x="457200" y="1545336"/>
            <a:ext cx="11277295" cy="804672"/>
          </a:xfrm>
          <a:prstGeom prst="roundRect">
            <a:avLst>
              <a:gd name="adj" fmla="val 5682"/>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1" name="Shape 109"/>
          <p:cNvSpPr/>
          <p:nvPr/>
        </p:nvSpPr>
        <p:spPr>
          <a:xfrm>
            <a:off x="457200" y="1627632"/>
            <a:ext cx="45720" cy="640080"/>
          </a:xfrm>
          <a:prstGeom prst="rect">
            <a:avLst/>
          </a:prstGeom>
          <a:solidFill>
            <a:srgbClr val="0E7C8C"/>
          </a:solidFill>
          <a:ln/>
        </p:spPr>
      </p:sp>
      <p:sp>
        <p:nvSpPr>
          <p:cNvPr id="112" name="Text 110"/>
          <p:cNvSpPr/>
          <p:nvPr/>
        </p:nvSpPr>
        <p:spPr>
          <a:xfrm>
            <a:off x="621792" y="1655064"/>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PURPOSE</a:t>
            </a:r>
            <a:endParaRPr lang="en-US" sz="820" dirty="0"/>
          </a:p>
        </p:txBody>
      </p:sp>
      <p:sp>
        <p:nvSpPr>
          <p:cNvPr id="113" name="Text 111"/>
          <p:cNvSpPr/>
          <p:nvPr/>
        </p:nvSpPr>
        <p:spPr>
          <a:xfrm>
            <a:off x="621792" y="1856232"/>
            <a:ext cx="10948111" cy="420624"/>
          </a:xfrm>
          <a:prstGeom prst="rect">
            <a:avLst/>
          </a:prstGeom>
          <a:noFill/>
          <a:ln/>
        </p:spPr>
        <p:txBody>
          <a:bodyPr wrap="square" lIns="0" tIns="0" rIns="0" bIns="0" rtlCol="0" anchor="t"/>
          <a:lstStyle/>
          <a:p>
            <a:pPr indent="0" marL="0">
              <a:lnSpc>
                <a:spcPts val="1230"/>
              </a:lnSpc>
              <a:buNone/>
            </a:pPr>
            <a:r>
              <a:rPr lang="en-US" sz="920" dirty="0">
                <a:solidFill>
                  <a:srgbClr val="41525F"/>
                </a:solidFill>
                <a:latin typeface="Arial" pitchFamily="34" charset="0"/>
                <a:ea typeface="Arial" pitchFamily="34" charset="-122"/>
                <a:cs typeface="Arial" pitchFamily="34" charset="-120"/>
              </a:rPr>
              <a:t>To use generative AI to automatically summarize the resolution steps from work notes and comments when a bug is resolved. This improves the quality of closure information, accelerates knowledge creation, and ensures a clear record of the fix.</a:t>
            </a:r>
            <a:endParaRPr lang="en-US" sz="920" dirty="0"/>
          </a:p>
        </p:txBody>
      </p:sp>
      <p:sp>
        <p:nvSpPr>
          <p:cNvPr id="114" name="Shape 112"/>
          <p:cNvSpPr/>
          <p:nvPr/>
        </p:nvSpPr>
        <p:spPr>
          <a:xfrm>
            <a:off x="457200" y="2514600"/>
            <a:ext cx="11277295" cy="548640"/>
          </a:xfrm>
          <a:prstGeom prst="roundRect">
            <a:avLst>
              <a:gd name="adj" fmla="val 833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57200" y="2596896"/>
            <a:ext cx="45720" cy="384048"/>
          </a:xfrm>
          <a:prstGeom prst="rect">
            <a:avLst/>
          </a:prstGeom>
          <a:solidFill>
            <a:srgbClr val="0E7C8C"/>
          </a:solidFill>
          <a:ln/>
        </p:spPr>
      </p:sp>
      <p:sp>
        <p:nvSpPr>
          <p:cNvPr id="116" name="Text 114"/>
          <p:cNvSpPr/>
          <p:nvPr/>
        </p:nvSpPr>
        <p:spPr>
          <a:xfrm>
            <a:off x="621792" y="2633472"/>
            <a:ext cx="18288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TRIGGER</a:t>
            </a:r>
            <a:endParaRPr lang="en-US" sz="820" dirty="0"/>
          </a:p>
        </p:txBody>
      </p:sp>
      <p:sp>
        <p:nvSpPr>
          <p:cNvPr id="117" name="Text 115"/>
          <p:cNvSpPr/>
          <p:nvPr/>
        </p:nvSpPr>
        <p:spPr>
          <a:xfrm>
            <a:off x="1828800" y="2624328"/>
            <a:ext cx="9722815" cy="219456"/>
          </a:xfrm>
          <a:prstGeom prst="rect">
            <a:avLst/>
          </a:prstGeom>
          <a:noFill/>
          <a:ln/>
        </p:spPr>
        <p:txBody>
          <a:bodyPr wrap="square" lIns="0" tIns="0" rIns="0" bIns="0" rtlCol="0" anchor="t"/>
          <a:lstStyle/>
          <a:p>
            <a:pPr indent="0" marL="0">
              <a:buNone/>
            </a:pPr>
            <a:r>
              <a:rPr lang="en-US" sz="950" b="1" dirty="0">
                <a:solidFill>
                  <a:srgbClr val="0C2F3F"/>
                </a:solidFill>
                <a:latin typeface="Arial" pitchFamily="34" charset="0"/>
                <a:ea typeface="Arial" pitchFamily="34" charset="-122"/>
                <a:cs typeface="Arial" pitchFamily="34" charset="-120"/>
              </a:rPr>
              <a:t>User clicks a UI Action ('Generate Resolution Notes') on a resolved bug.</a:t>
            </a:r>
            <a:endParaRPr lang="en-US" sz="950" dirty="0"/>
          </a:p>
        </p:txBody>
      </p:sp>
      <p:sp>
        <p:nvSpPr>
          <p:cNvPr id="118" name="Shape 116"/>
          <p:cNvSpPr/>
          <p:nvPr/>
        </p:nvSpPr>
        <p:spPr>
          <a:xfrm>
            <a:off x="457200"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9" name="Shape 117"/>
          <p:cNvSpPr/>
          <p:nvPr/>
        </p:nvSpPr>
        <p:spPr>
          <a:xfrm>
            <a:off x="457200" y="3273552"/>
            <a:ext cx="45720" cy="2907792"/>
          </a:xfrm>
          <a:prstGeom prst="rect">
            <a:avLst/>
          </a:prstGeom>
          <a:solidFill>
            <a:srgbClr val="067647"/>
          </a:solidFill>
          <a:ln/>
        </p:spPr>
      </p:sp>
      <p:sp>
        <p:nvSpPr>
          <p:cNvPr id="120" name="Text 118"/>
          <p:cNvSpPr/>
          <p:nvPr/>
        </p:nvSpPr>
        <p:spPr>
          <a:xfrm>
            <a:off x="603504" y="3319272"/>
            <a:ext cx="5282032"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ACTIONS</a:t>
            </a:r>
            <a:endParaRPr lang="en-US" sz="820" dirty="0"/>
          </a:p>
        </p:txBody>
      </p:sp>
      <p:sp>
        <p:nvSpPr>
          <p:cNvPr id="121" name="Text 119"/>
          <p:cNvSpPr/>
          <p:nvPr/>
        </p:nvSpPr>
        <p:spPr>
          <a:xfrm>
            <a:off x="603504"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Generate A Summary Of All 'Work Notes' And 'Comments'</a:t>
            </a:r>
            <a:endParaRPr lang="en-US" sz="860" dirty="0"/>
          </a:p>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Populate The Generated Summary Into The 'Close Notes' Field For The Agent To Review And Save</a:t>
            </a:r>
            <a:endParaRPr lang="en-US" sz="860" dirty="0"/>
          </a:p>
        </p:txBody>
      </p:sp>
      <p:sp>
        <p:nvSpPr>
          <p:cNvPr id="122" name="Shape 120"/>
          <p:cNvSpPr/>
          <p:nvPr/>
        </p:nvSpPr>
        <p:spPr>
          <a:xfrm>
            <a:off x="6178144" y="3191256"/>
            <a:ext cx="5556352" cy="3072384"/>
          </a:xfrm>
          <a:prstGeom prst="roundRect">
            <a:avLst>
              <a:gd name="adj" fmla="val 1488"/>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3" name="Shape 121"/>
          <p:cNvSpPr/>
          <p:nvPr/>
        </p:nvSpPr>
        <p:spPr>
          <a:xfrm>
            <a:off x="6178144" y="3273552"/>
            <a:ext cx="45720" cy="2907792"/>
          </a:xfrm>
          <a:prstGeom prst="rect">
            <a:avLst/>
          </a:prstGeom>
          <a:solidFill>
            <a:srgbClr val="B54708"/>
          </a:solidFill>
          <a:ln/>
        </p:spPr>
      </p:sp>
      <p:sp>
        <p:nvSpPr>
          <p:cNvPr id="124" name="Text 122"/>
          <p:cNvSpPr/>
          <p:nvPr/>
        </p:nvSpPr>
        <p:spPr>
          <a:xfrm>
            <a:off x="6324448" y="3319272"/>
            <a:ext cx="5282032" cy="182880"/>
          </a:xfrm>
          <a:prstGeom prst="rect">
            <a:avLst/>
          </a:prstGeom>
          <a:noFill/>
          <a:ln/>
        </p:spPr>
        <p:txBody>
          <a:bodyPr wrap="square" lIns="0" tIns="0" rIns="0" bIns="0" rtlCol="0" anchor="ctr"/>
          <a:lstStyle/>
          <a:p>
            <a:pPr indent="0" marL="0">
              <a:buNone/>
            </a:pPr>
            <a:r>
              <a:rPr lang="en-US" sz="820" b="1" spc="110" kern="0" dirty="0">
                <a:solidFill>
                  <a:srgbClr val="B54708"/>
                </a:solidFill>
                <a:latin typeface="Arial" pitchFamily="34" charset="0"/>
                <a:ea typeface="Arial" pitchFamily="34" charset="-122"/>
                <a:cs typeface="Arial" pitchFamily="34" charset="-120"/>
              </a:rPr>
              <a:t>CONDITIONS</a:t>
            </a:r>
            <a:endParaRPr lang="en-US" sz="820" dirty="0"/>
          </a:p>
        </p:txBody>
      </p:sp>
      <p:sp>
        <p:nvSpPr>
          <p:cNvPr id="125" name="Text 123"/>
          <p:cNvSpPr/>
          <p:nvPr/>
        </p:nvSpPr>
        <p:spPr>
          <a:xfrm>
            <a:off x="6324448" y="3557016"/>
            <a:ext cx="5263744" cy="2615184"/>
          </a:xfrm>
          <a:prstGeom prst="rect">
            <a:avLst/>
          </a:prstGeom>
          <a:noFill/>
          <a:ln/>
        </p:spPr>
        <p:txBody>
          <a:bodyPr wrap="square" lIns="0" tIns="0" rIns="0" bIns="0" rtlCol="0" anchor="t"/>
          <a:lstStyle/>
          <a:p>
            <a:pPr marL="127000" indent="-127000">
              <a:lnSpc>
                <a:spcPts val="1135"/>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state = Resolved</a:t>
            </a:r>
            <a:endParaRPr lang="en-US" sz="86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7295"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AI &amp; PREDICTION PACK</a:t>
            </a:r>
            <a:endParaRPr lang="en-US" sz="950" dirty="0"/>
          </a:p>
        </p:txBody>
      </p:sp>
      <p:sp>
        <p:nvSpPr>
          <p:cNvPr id="107" name="Text 105"/>
          <p:cNvSpPr/>
          <p:nvPr/>
        </p:nvSpPr>
        <p:spPr>
          <a:xfrm>
            <a:off x="457200" y="621792"/>
            <a:ext cx="11277295" cy="411480"/>
          </a:xfrm>
          <a:prstGeom prst="rect">
            <a:avLst/>
          </a:prstGeom>
          <a:noFill/>
          <a:ln/>
        </p:spPr>
        <p:txBody>
          <a:bodyPr wrap="square" lIns="0" tIns="0" rIns="0" bIns="0" rtlCol="0" anchor="t"/>
          <a:lstStyle/>
          <a:p>
            <a:pPr indent="0" marL="0">
              <a:buNone/>
            </a:pPr>
            <a:r>
              <a:rPr lang="en-US" sz="1800" b="1" dirty="0">
                <a:solidFill>
                  <a:srgbClr val="0C2F3F"/>
                </a:solidFill>
                <a:latin typeface="Arial" pitchFamily="34" charset="0"/>
                <a:ea typeface="Arial" pitchFamily="34" charset="-122"/>
                <a:cs typeface="Arial" pitchFamily="34" charset="-120"/>
              </a:rPr>
              <a:t>6. Implementation Checklist</a:t>
            </a:r>
            <a:endParaRPr lang="en-US" sz="180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25880"/>
            <a:ext cx="11277295" cy="822960"/>
          </a:xfrm>
          <a:prstGeom prst="roundRect">
            <a:avLst>
              <a:gd name="adj" fmla="val 5556"/>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408176"/>
            <a:ext cx="45720" cy="658368"/>
          </a:xfrm>
          <a:prstGeom prst="rect">
            <a:avLst/>
          </a:prstGeom>
          <a:solidFill>
            <a:srgbClr val="0E7C8C"/>
          </a:solidFill>
          <a:ln/>
        </p:spPr>
      </p:sp>
      <p:sp>
        <p:nvSpPr>
          <p:cNvPr id="111" name="Text 109"/>
          <p:cNvSpPr/>
          <p:nvPr/>
        </p:nvSpPr>
        <p:spPr>
          <a:xfrm>
            <a:off x="621792" y="1444752"/>
            <a:ext cx="2286000" cy="182880"/>
          </a:xfrm>
          <a:prstGeom prst="rect">
            <a:avLst/>
          </a:prstGeom>
          <a:noFill/>
          <a:ln/>
        </p:spPr>
        <p:txBody>
          <a:bodyPr wrap="square" lIns="0" tIns="0" rIns="0" bIns="0" rtlCol="0" anchor="ctr"/>
          <a:lstStyle/>
          <a:p>
            <a:pPr indent="0" marL="0">
              <a:buNone/>
            </a:pPr>
            <a:r>
              <a:rPr lang="en-US" sz="820" b="1" spc="110" kern="0" dirty="0">
                <a:solidFill>
                  <a:srgbClr val="0E7C8C"/>
                </a:solidFill>
                <a:latin typeface="Arial" pitchFamily="34" charset="0"/>
                <a:ea typeface="Arial" pitchFamily="34" charset="-122"/>
                <a:cs typeface="Arial" pitchFamily="34" charset="-120"/>
              </a:rPr>
              <a:t>HOW TO USE THIS PACK</a:t>
            </a:r>
            <a:endParaRPr lang="en-US" sz="820" dirty="0"/>
          </a:p>
        </p:txBody>
      </p:sp>
      <p:sp>
        <p:nvSpPr>
          <p:cNvPr id="112" name="Text 110"/>
          <p:cNvSpPr/>
          <p:nvPr/>
        </p:nvSpPr>
        <p:spPr>
          <a:xfrm>
            <a:off x="621792" y="1645920"/>
            <a:ext cx="10948111" cy="438912"/>
          </a:xfrm>
          <a:prstGeom prst="rect">
            <a:avLst/>
          </a:prstGeom>
          <a:noFill/>
          <a:ln/>
        </p:spPr>
        <p:txBody>
          <a:bodyPr wrap="square" lIns="0" tIns="0" rIns="0" bIns="0" rtlCol="0" anchor="t"/>
          <a:lstStyle/>
          <a:p>
            <a:pPr indent="0" marL="0">
              <a:lnSpc>
                <a:spcPts val="1250"/>
              </a:lnSpc>
              <a:buNone/>
            </a:pPr>
            <a:r>
              <a:rPr lang="en-US" sz="940" dirty="0">
                <a:solidFill>
                  <a:srgbClr val="41525F"/>
                </a:solidFill>
                <a:latin typeface="Arial" pitchFamily="34" charset="0"/>
                <a:ea typeface="Arial" pitchFamily="34" charset="-122"/>
                <a:cs typeface="Arial" pitchFamily="34" charset="-120"/>
              </a:rPr>
              <a:t>This deck summarises the generated AI &amp; Prediction Pack in a client-readable format. Use the JSON export for the full import/configuration artifacts.</a:t>
            </a:r>
            <a:endParaRPr lang="en-US" sz="940" dirty="0"/>
          </a:p>
        </p:txBody>
      </p:sp>
      <p:sp>
        <p:nvSpPr>
          <p:cNvPr id="113" name="Shape 111"/>
          <p:cNvSpPr/>
          <p:nvPr/>
        </p:nvSpPr>
        <p:spPr>
          <a:xfrm>
            <a:off x="457200" y="2331720"/>
            <a:ext cx="11277295" cy="3931920"/>
          </a:xfrm>
          <a:prstGeom prst="roundRect">
            <a:avLst>
              <a:gd name="adj" fmla="val 1163"/>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4" name="Shape 112"/>
          <p:cNvSpPr/>
          <p:nvPr/>
        </p:nvSpPr>
        <p:spPr>
          <a:xfrm>
            <a:off x="457200" y="2414016"/>
            <a:ext cx="45720" cy="3767328"/>
          </a:xfrm>
          <a:prstGeom prst="rect">
            <a:avLst/>
          </a:prstGeom>
          <a:solidFill>
            <a:srgbClr val="067647"/>
          </a:solidFill>
          <a:ln/>
        </p:spPr>
      </p:sp>
      <p:sp>
        <p:nvSpPr>
          <p:cNvPr id="115" name="Text 113"/>
          <p:cNvSpPr/>
          <p:nvPr/>
        </p:nvSpPr>
        <p:spPr>
          <a:xfrm>
            <a:off x="621792" y="2478024"/>
            <a:ext cx="2743200" cy="182880"/>
          </a:xfrm>
          <a:prstGeom prst="rect">
            <a:avLst/>
          </a:prstGeom>
          <a:noFill/>
          <a:ln/>
        </p:spPr>
        <p:txBody>
          <a:bodyPr wrap="square" lIns="0" tIns="0" rIns="0" bIns="0" rtlCol="0" anchor="ctr"/>
          <a:lstStyle/>
          <a:p>
            <a:pPr indent="0" marL="0">
              <a:buNone/>
            </a:pPr>
            <a:r>
              <a:rPr lang="en-US" sz="820" b="1" spc="110" kern="0" dirty="0">
                <a:solidFill>
                  <a:srgbClr val="067647"/>
                </a:solidFill>
                <a:latin typeface="Arial" pitchFamily="34" charset="0"/>
                <a:ea typeface="Arial" pitchFamily="34" charset="-122"/>
                <a:cs typeface="Arial" pitchFamily="34" charset="-120"/>
              </a:rPr>
              <a:t>RECOMMENDED VALIDATION STEPS</a:t>
            </a:r>
            <a:endParaRPr lang="en-US" sz="820" dirty="0"/>
          </a:p>
        </p:txBody>
      </p:sp>
      <p:sp>
        <p:nvSpPr>
          <p:cNvPr id="116" name="Text 114"/>
          <p:cNvSpPr/>
          <p:nvPr/>
        </p:nvSpPr>
        <p:spPr>
          <a:xfrm>
            <a:off x="621792" y="2752344"/>
            <a:ext cx="10948111" cy="3429000"/>
          </a:xfrm>
          <a:prstGeom prst="rect">
            <a:avLst/>
          </a:prstGeom>
          <a:noFill/>
          <a:ln/>
        </p:spPr>
        <p:txBody>
          <a:bodyPr wrap="square" lIns="0" tIns="0" rIns="0" bIns="0" rtlCol="0" anchor="t"/>
          <a:lstStyle/>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Review each rule against local workflow configuration and field names.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Validate triggers, conditions and actions in a sandbox or development project first.</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Confirm permissions, app availability and any required marketplace apps.</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Use the JSON export for direct rule import where supported.</a:t>
            </a:r>
            <a:endParaRPr lang="en-US" sz="1050" dirty="0"/>
          </a:p>
          <a:p>
            <a:pPr marL="127000" indent="-127000">
              <a:lnSpc>
                <a:spcPts val="1386"/>
              </a:lnSpc>
              <a:spcAft>
                <a:spcPts val="500"/>
              </a:spcAft>
              <a:buSzPct val="100000"/>
              <a:buChar char="•"/>
            </a:pPr>
            <a:r>
              <a:rPr lang="en-US" sz="1050" dirty="0">
                <a:solidFill>
                  <a:srgbClr val="41525F"/>
                </a:solidFill>
                <a:latin typeface="Arial" pitchFamily="34" charset="0"/>
                <a:ea typeface="Arial" pitchFamily="34" charset="-122"/>
                <a:cs typeface="Arial" pitchFamily="34" charset="-120"/>
              </a:rPr>
              <a:t>Run a small pilot before enabling broadly, and monitor exceptions after release.</a:t>
            </a:r>
            <a:endParaRPr lang="en-US" sz="10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7</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&amp; Prediction Pack — Bugs - Status</dc:title>
  <dc:subject>PptxGenJS Presentation</dc:subject>
  <dc:creator>Process Advisor</dc:creator>
  <cp:lastModifiedBy>Process Advisor</cp:lastModifiedBy>
  <cp:revision>1</cp:revision>
  <dcterms:created xsi:type="dcterms:W3CDTF">2026-07-10T01:35:59Z</dcterms:created>
  <dcterms:modified xsi:type="dcterms:W3CDTF">2026-07-10T01:35:59Z</dcterms:modified>
</cp:coreProperties>
</file>