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PACKBODY-image-1.pn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ACKBODY">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6537960"/>
            <a:ext cx="9144000" cy="228600"/>
          </a:xfrm>
          <a:prstGeom prst="rect">
            <a:avLst/>
          </a:prstGeom>
          <a:noFill/>
          <a:ln/>
        </p:spPr>
        <p:txBody>
          <a:bodyPr wrap="square" rtlCol="0" anchor="ctr"/>
          <a:lstStyle/>
          <a:p>
            <a:pPr indent="0" marL="0">
              <a:buNone/>
            </a:pPr>
            <a:r>
              <a:rPr lang="en-US" sz="850" dirty="0">
                <a:solidFill>
                  <a:srgbClr val="6A7A86"/>
                </a:solidFill>
                <a:latin typeface="Arial" pitchFamily="34" charset="0"/>
                <a:ea typeface="Arial" pitchFamily="34" charset="-122"/>
                <a:cs typeface="Arial" pitchFamily="34" charset="-120"/>
              </a:rPr>
              <a:t>Process Advisor for ServiceNow  ·  Flow Designer Pack  ·  Bugs - Status</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9372600" y="164592"/>
            <a:ext cx="22860" cy="22860"/>
          </a:xfrm>
          <a:prstGeom prst="ellipse">
            <a:avLst/>
          </a:prstGeom>
          <a:solidFill>
            <a:srgbClr val="2E5D6B">
              <a:alpha val="92000"/>
            </a:srgbClr>
          </a:solidFill>
          <a:ln w="12700">
            <a:solidFill>
              <a:srgbClr val="2E5D6B">
                <a:alpha val="0"/>
              </a:srgbClr>
            </a:solidFill>
            <a:prstDash val="solid"/>
          </a:ln>
        </p:spPr>
      </p:sp>
      <p:sp>
        <p:nvSpPr>
          <p:cNvPr id="3" name="Shape 1"/>
          <p:cNvSpPr/>
          <p:nvPr/>
        </p:nvSpPr>
        <p:spPr>
          <a:xfrm>
            <a:off x="9573768" y="164592"/>
            <a:ext cx="22860" cy="22860"/>
          </a:xfrm>
          <a:prstGeom prst="ellipse">
            <a:avLst/>
          </a:prstGeom>
          <a:solidFill>
            <a:srgbClr val="2E5D6B">
              <a:alpha val="92000"/>
            </a:srgbClr>
          </a:solidFill>
          <a:ln w="12700">
            <a:solidFill>
              <a:srgbClr val="2E5D6B">
                <a:alpha val="0"/>
              </a:srgbClr>
            </a:solidFill>
            <a:prstDash val="solid"/>
          </a:ln>
        </p:spPr>
      </p:sp>
      <p:sp>
        <p:nvSpPr>
          <p:cNvPr id="4" name="Shape 2"/>
          <p:cNvSpPr/>
          <p:nvPr/>
        </p:nvSpPr>
        <p:spPr>
          <a:xfrm>
            <a:off x="9774936" y="164592"/>
            <a:ext cx="22860" cy="22860"/>
          </a:xfrm>
          <a:prstGeom prst="ellipse">
            <a:avLst/>
          </a:prstGeom>
          <a:solidFill>
            <a:srgbClr val="2E5D6B">
              <a:alpha val="92000"/>
            </a:srgbClr>
          </a:solidFill>
          <a:ln w="12700">
            <a:solidFill>
              <a:srgbClr val="2E5D6B">
                <a:alpha val="0"/>
              </a:srgbClr>
            </a:solidFill>
            <a:prstDash val="solid"/>
          </a:ln>
        </p:spPr>
      </p:sp>
      <p:sp>
        <p:nvSpPr>
          <p:cNvPr id="5" name="Shape 3"/>
          <p:cNvSpPr/>
          <p:nvPr/>
        </p:nvSpPr>
        <p:spPr>
          <a:xfrm>
            <a:off x="9976104" y="164592"/>
            <a:ext cx="22860" cy="22860"/>
          </a:xfrm>
          <a:prstGeom prst="ellipse">
            <a:avLst/>
          </a:prstGeom>
          <a:solidFill>
            <a:srgbClr val="2E5D6B">
              <a:alpha val="92000"/>
            </a:srgbClr>
          </a:solidFill>
          <a:ln w="12700">
            <a:solidFill>
              <a:srgbClr val="2E5D6B">
                <a:alpha val="0"/>
              </a:srgbClr>
            </a:solidFill>
            <a:prstDash val="solid"/>
          </a:ln>
        </p:spPr>
      </p:sp>
      <p:sp>
        <p:nvSpPr>
          <p:cNvPr id="6" name="Shape 4"/>
          <p:cNvSpPr/>
          <p:nvPr/>
        </p:nvSpPr>
        <p:spPr>
          <a:xfrm>
            <a:off x="10177272" y="164592"/>
            <a:ext cx="22860" cy="22860"/>
          </a:xfrm>
          <a:prstGeom prst="ellipse">
            <a:avLst/>
          </a:prstGeom>
          <a:solidFill>
            <a:srgbClr val="2E5D6B">
              <a:alpha val="92000"/>
            </a:srgbClr>
          </a:solidFill>
          <a:ln w="12700">
            <a:solidFill>
              <a:srgbClr val="2E5D6B">
                <a:alpha val="0"/>
              </a:srgbClr>
            </a:solidFill>
            <a:prstDash val="solid"/>
          </a:ln>
        </p:spPr>
      </p:sp>
      <p:sp>
        <p:nvSpPr>
          <p:cNvPr id="7" name="Shape 5"/>
          <p:cNvSpPr/>
          <p:nvPr/>
        </p:nvSpPr>
        <p:spPr>
          <a:xfrm>
            <a:off x="10378440" y="164592"/>
            <a:ext cx="22860" cy="22860"/>
          </a:xfrm>
          <a:prstGeom prst="ellipse">
            <a:avLst/>
          </a:prstGeom>
          <a:solidFill>
            <a:srgbClr val="2E5D6B">
              <a:alpha val="92000"/>
            </a:srgbClr>
          </a:solidFill>
          <a:ln w="12700">
            <a:solidFill>
              <a:srgbClr val="2E5D6B">
                <a:alpha val="0"/>
              </a:srgbClr>
            </a:solidFill>
            <a:prstDash val="solid"/>
          </a:ln>
        </p:spPr>
      </p:sp>
      <p:sp>
        <p:nvSpPr>
          <p:cNvPr id="8" name="Shape 6"/>
          <p:cNvSpPr/>
          <p:nvPr/>
        </p:nvSpPr>
        <p:spPr>
          <a:xfrm>
            <a:off x="10579608" y="164592"/>
            <a:ext cx="22860" cy="22860"/>
          </a:xfrm>
          <a:prstGeom prst="ellipse">
            <a:avLst/>
          </a:prstGeom>
          <a:solidFill>
            <a:srgbClr val="2E5D6B">
              <a:alpha val="92000"/>
            </a:srgbClr>
          </a:solidFill>
          <a:ln w="12700">
            <a:solidFill>
              <a:srgbClr val="2E5D6B">
                <a:alpha val="0"/>
              </a:srgbClr>
            </a:solidFill>
            <a:prstDash val="solid"/>
          </a:ln>
        </p:spPr>
      </p:sp>
      <p:sp>
        <p:nvSpPr>
          <p:cNvPr id="9" name="Shape 7"/>
          <p:cNvSpPr/>
          <p:nvPr/>
        </p:nvSpPr>
        <p:spPr>
          <a:xfrm>
            <a:off x="10780776" y="164592"/>
            <a:ext cx="22860" cy="22860"/>
          </a:xfrm>
          <a:prstGeom prst="ellipse">
            <a:avLst/>
          </a:prstGeom>
          <a:solidFill>
            <a:srgbClr val="2E5D6B">
              <a:alpha val="92000"/>
            </a:srgbClr>
          </a:solidFill>
          <a:ln w="12700">
            <a:solidFill>
              <a:srgbClr val="2E5D6B">
                <a:alpha val="0"/>
              </a:srgbClr>
            </a:solidFill>
            <a:prstDash val="solid"/>
          </a:ln>
        </p:spPr>
      </p:sp>
      <p:sp>
        <p:nvSpPr>
          <p:cNvPr id="10" name="Shape 8"/>
          <p:cNvSpPr/>
          <p:nvPr/>
        </p:nvSpPr>
        <p:spPr>
          <a:xfrm>
            <a:off x="10981944" y="164592"/>
            <a:ext cx="22860" cy="22860"/>
          </a:xfrm>
          <a:prstGeom prst="ellipse">
            <a:avLst/>
          </a:prstGeom>
          <a:solidFill>
            <a:srgbClr val="2E5D6B">
              <a:alpha val="92000"/>
            </a:srgbClr>
          </a:solidFill>
          <a:ln w="12700">
            <a:solidFill>
              <a:srgbClr val="2E5D6B">
                <a:alpha val="0"/>
              </a:srgbClr>
            </a:solidFill>
            <a:prstDash val="solid"/>
          </a:ln>
        </p:spPr>
      </p:sp>
      <p:sp>
        <p:nvSpPr>
          <p:cNvPr id="11" name="Shape 9"/>
          <p:cNvSpPr/>
          <p:nvPr/>
        </p:nvSpPr>
        <p:spPr>
          <a:xfrm>
            <a:off x="11183112" y="164592"/>
            <a:ext cx="22860" cy="22860"/>
          </a:xfrm>
          <a:prstGeom prst="ellipse">
            <a:avLst/>
          </a:prstGeom>
          <a:solidFill>
            <a:srgbClr val="2E5D6B">
              <a:alpha val="92000"/>
            </a:srgbClr>
          </a:solidFill>
          <a:ln w="12700">
            <a:solidFill>
              <a:srgbClr val="2E5D6B">
                <a:alpha val="0"/>
              </a:srgbClr>
            </a:solidFill>
            <a:prstDash val="solid"/>
          </a:ln>
        </p:spPr>
      </p:sp>
      <p:sp>
        <p:nvSpPr>
          <p:cNvPr id="12" name="Shape 10"/>
          <p:cNvSpPr/>
          <p:nvPr/>
        </p:nvSpPr>
        <p:spPr>
          <a:xfrm>
            <a:off x="11384280" y="164592"/>
            <a:ext cx="22860" cy="22860"/>
          </a:xfrm>
          <a:prstGeom prst="ellipse">
            <a:avLst/>
          </a:prstGeom>
          <a:solidFill>
            <a:srgbClr val="2E5D6B">
              <a:alpha val="92000"/>
            </a:srgbClr>
          </a:solidFill>
          <a:ln w="12700">
            <a:solidFill>
              <a:srgbClr val="2E5D6B">
                <a:alpha val="0"/>
              </a:srgbClr>
            </a:solidFill>
            <a:prstDash val="solid"/>
          </a:ln>
        </p:spPr>
      </p:sp>
      <p:sp>
        <p:nvSpPr>
          <p:cNvPr id="13" name="Shape 11"/>
          <p:cNvSpPr/>
          <p:nvPr/>
        </p:nvSpPr>
        <p:spPr>
          <a:xfrm>
            <a:off x="11585448" y="164592"/>
            <a:ext cx="22860" cy="22860"/>
          </a:xfrm>
          <a:prstGeom prst="ellipse">
            <a:avLst/>
          </a:prstGeom>
          <a:solidFill>
            <a:srgbClr val="2E5D6B">
              <a:alpha val="92000"/>
            </a:srgbClr>
          </a:solidFill>
          <a:ln w="12700">
            <a:solidFill>
              <a:srgbClr val="2E5D6B">
                <a:alpha val="0"/>
              </a:srgbClr>
            </a:solidFill>
            <a:prstDash val="solid"/>
          </a:ln>
        </p:spPr>
      </p:sp>
      <p:sp>
        <p:nvSpPr>
          <p:cNvPr id="14" name="Shape 12"/>
          <p:cNvSpPr/>
          <p:nvPr/>
        </p:nvSpPr>
        <p:spPr>
          <a:xfrm>
            <a:off x="11786616" y="164592"/>
            <a:ext cx="22860" cy="22860"/>
          </a:xfrm>
          <a:prstGeom prst="ellipse">
            <a:avLst/>
          </a:prstGeom>
          <a:solidFill>
            <a:srgbClr val="2E5D6B">
              <a:alpha val="92000"/>
            </a:srgbClr>
          </a:solidFill>
          <a:ln w="12700">
            <a:solidFill>
              <a:srgbClr val="2E5D6B">
                <a:alpha val="0"/>
              </a:srgbClr>
            </a:solidFill>
            <a:prstDash val="solid"/>
          </a:ln>
        </p:spPr>
      </p:sp>
      <p:sp>
        <p:nvSpPr>
          <p:cNvPr id="15" name="Shape 13"/>
          <p:cNvSpPr/>
          <p:nvPr/>
        </p:nvSpPr>
        <p:spPr>
          <a:xfrm>
            <a:off x="9372600" y="347472"/>
            <a:ext cx="22860" cy="22860"/>
          </a:xfrm>
          <a:prstGeom prst="ellipse">
            <a:avLst/>
          </a:prstGeom>
          <a:solidFill>
            <a:srgbClr val="2E5D6B">
              <a:alpha val="92000"/>
            </a:srgbClr>
          </a:solidFill>
          <a:ln w="12700">
            <a:solidFill>
              <a:srgbClr val="2E5D6B">
                <a:alpha val="0"/>
              </a:srgbClr>
            </a:solidFill>
            <a:prstDash val="solid"/>
          </a:ln>
        </p:spPr>
      </p:sp>
      <p:sp>
        <p:nvSpPr>
          <p:cNvPr id="16" name="Shape 14"/>
          <p:cNvSpPr/>
          <p:nvPr/>
        </p:nvSpPr>
        <p:spPr>
          <a:xfrm>
            <a:off x="9573768" y="347472"/>
            <a:ext cx="22860" cy="22860"/>
          </a:xfrm>
          <a:prstGeom prst="ellipse">
            <a:avLst/>
          </a:prstGeom>
          <a:solidFill>
            <a:srgbClr val="2E5D6B">
              <a:alpha val="92000"/>
            </a:srgbClr>
          </a:solidFill>
          <a:ln w="12700">
            <a:solidFill>
              <a:srgbClr val="2E5D6B">
                <a:alpha val="0"/>
              </a:srgbClr>
            </a:solidFill>
            <a:prstDash val="solid"/>
          </a:ln>
        </p:spPr>
      </p:sp>
      <p:sp>
        <p:nvSpPr>
          <p:cNvPr id="17" name="Shape 15"/>
          <p:cNvSpPr/>
          <p:nvPr/>
        </p:nvSpPr>
        <p:spPr>
          <a:xfrm>
            <a:off x="9774936" y="347472"/>
            <a:ext cx="22860" cy="22860"/>
          </a:xfrm>
          <a:prstGeom prst="ellipse">
            <a:avLst/>
          </a:prstGeom>
          <a:solidFill>
            <a:srgbClr val="2E5D6B">
              <a:alpha val="92000"/>
            </a:srgbClr>
          </a:solidFill>
          <a:ln w="12700">
            <a:solidFill>
              <a:srgbClr val="2E5D6B">
                <a:alpha val="0"/>
              </a:srgbClr>
            </a:solidFill>
            <a:prstDash val="solid"/>
          </a:ln>
        </p:spPr>
      </p:sp>
      <p:sp>
        <p:nvSpPr>
          <p:cNvPr id="18" name="Shape 16"/>
          <p:cNvSpPr/>
          <p:nvPr/>
        </p:nvSpPr>
        <p:spPr>
          <a:xfrm>
            <a:off x="9976104" y="347472"/>
            <a:ext cx="22860" cy="22860"/>
          </a:xfrm>
          <a:prstGeom prst="ellipse">
            <a:avLst/>
          </a:prstGeom>
          <a:solidFill>
            <a:srgbClr val="2E5D6B">
              <a:alpha val="92000"/>
            </a:srgbClr>
          </a:solidFill>
          <a:ln w="12700">
            <a:solidFill>
              <a:srgbClr val="2E5D6B">
                <a:alpha val="0"/>
              </a:srgbClr>
            </a:solidFill>
            <a:prstDash val="solid"/>
          </a:ln>
        </p:spPr>
      </p:sp>
      <p:sp>
        <p:nvSpPr>
          <p:cNvPr id="19" name="Shape 17"/>
          <p:cNvSpPr/>
          <p:nvPr/>
        </p:nvSpPr>
        <p:spPr>
          <a:xfrm>
            <a:off x="10177272" y="347472"/>
            <a:ext cx="22860" cy="22860"/>
          </a:xfrm>
          <a:prstGeom prst="ellipse">
            <a:avLst/>
          </a:prstGeom>
          <a:solidFill>
            <a:srgbClr val="2E5D6B">
              <a:alpha val="92000"/>
            </a:srgbClr>
          </a:solidFill>
          <a:ln w="12700">
            <a:solidFill>
              <a:srgbClr val="2E5D6B">
                <a:alpha val="0"/>
              </a:srgbClr>
            </a:solidFill>
            <a:prstDash val="solid"/>
          </a:ln>
        </p:spPr>
      </p:sp>
      <p:sp>
        <p:nvSpPr>
          <p:cNvPr id="20" name="Shape 18"/>
          <p:cNvSpPr/>
          <p:nvPr/>
        </p:nvSpPr>
        <p:spPr>
          <a:xfrm>
            <a:off x="10378440" y="347472"/>
            <a:ext cx="22860" cy="22860"/>
          </a:xfrm>
          <a:prstGeom prst="ellipse">
            <a:avLst/>
          </a:prstGeom>
          <a:solidFill>
            <a:srgbClr val="2E5D6B">
              <a:alpha val="92000"/>
            </a:srgbClr>
          </a:solidFill>
          <a:ln w="12700">
            <a:solidFill>
              <a:srgbClr val="2E5D6B">
                <a:alpha val="0"/>
              </a:srgbClr>
            </a:solidFill>
            <a:prstDash val="solid"/>
          </a:ln>
        </p:spPr>
      </p:sp>
      <p:sp>
        <p:nvSpPr>
          <p:cNvPr id="21" name="Shape 19"/>
          <p:cNvSpPr/>
          <p:nvPr/>
        </p:nvSpPr>
        <p:spPr>
          <a:xfrm>
            <a:off x="10579608" y="347472"/>
            <a:ext cx="22860" cy="22860"/>
          </a:xfrm>
          <a:prstGeom prst="ellipse">
            <a:avLst/>
          </a:prstGeom>
          <a:solidFill>
            <a:srgbClr val="2E5D6B">
              <a:alpha val="92000"/>
            </a:srgbClr>
          </a:solidFill>
          <a:ln w="12700">
            <a:solidFill>
              <a:srgbClr val="2E5D6B">
                <a:alpha val="0"/>
              </a:srgbClr>
            </a:solidFill>
            <a:prstDash val="solid"/>
          </a:ln>
        </p:spPr>
      </p:sp>
      <p:sp>
        <p:nvSpPr>
          <p:cNvPr id="22" name="Shape 20"/>
          <p:cNvSpPr/>
          <p:nvPr/>
        </p:nvSpPr>
        <p:spPr>
          <a:xfrm>
            <a:off x="10780776" y="347472"/>
            <a:ext cx="22860" cy="22860"/>
          </a:xfrm>
          <a:prstGeom prst="ellipse">
            <a:avLst/>
          </a:prstGeom>
          <a:solidFill>
            <a:srgbClr val="2E5D6B">
              <a:alpha val="92000"/>
            </a:srgbClr>
          </a:solidFill>
          <a:ln w="12700">
            <a:solidFill>
              <a:srgbClr val="2E5D6B">
                <a:alpha val="0"/>
              </a:srgbClr>
            </a:solidFill>
            <a:prstDash val="solid"/>
          </a:ln>
        </p:spPr>
      </p:sp>
      <p:sp>
        <p:nvSpPr>
          <p:cNvPr id="23" name="Shape 21"/>
          <p:cNvSpPr/>
          <p:nvPr/>
        </p:nvSpPr>
        <p:spPr>
          <a:xfrm>
            <a:off x="10981944" y="347472"/>
            <a:ext cx="22860" cy="22860"/>
          </a:xfrm>
          <a:prstGeom prst="ellipse">
            <a:avLst/>
          </a:prstGeom>
          <a:solidFill>
            <a:srgbClr val="2E5D6B">
              <a:alpha val="92000"/>
            </a:srgbClr>
          </a:solidFill>
          <a:ln w="12700">
            <a:solidFill>
              <a:srgbClr val="2E5D6B">
                <a:alpha val="0"/>
              </a:srgbClr>
            </a:solidFill>
            <a:prstDash val="solid"/>
          </a:ln>
        </p:spPr>
      </p:sp>
      <p:sp>
        <p:nvSpPr>
          <p:cNvPr id="24" name="Shape 22"/>
          <p:cNvSpPr/>
          <p:nvPr/>
        </p:nvSpPr>
        <p:spPr>
          <a:xfrm>
            <a:off x="11183112" y="347472"/>
            <a:ext cx="22860" cy="22860"/>
          </a:xfrm>
          <a:prstGeom prst="ellipse">
            <a:avLst/>
          </a:prstGeom>
          <a:solidFill>
            <a:srgbClr val="2E5D6B">
              <a:alpha val="92000"/>
            </a:srgbClr>
          </a:solidFill>
          <a:ln w="12700">
            <a:solidFill>
              <a:srgbClr val="2E5D6B">
                <a:alpha val="0"/>
              </a:srgbClr>
            </a:solidFill>
            <a:prstDash val="solid"/>
          </a:ln>
        </p:spPr>
      </p:sp>
      <p:sp>
        <p:nvSpPr>
          <p:cNvPr id="25" name="Shape 23"/>
          <p:cNvSpPr/>
          <p:nvPr/>
        </p:nvSpPr>
        <p:spPr>
          <a:xfrm>
            <a:off x="11384280" y="347472"/>
            <a:ext cx="22860" cy="22860"/>
          </a:xfrm>
          <a:prstGeom prst="ellipse">
            <a:avLst/>
          </a:prstGeom>
          <a:solidFill>
            <a:srgbClr val="2E5D6B">
              <a:alpha val="92000"/>
            </a:srgbClr>
          </a:solidFill>
          <a:ln w="12700">
            <a:solidFill>
              <a:srgbClr val="2E5D6B">
                <a:alpha val="0"/>
              </a:srgbClr>
            </a:solidFill>
            <a:prstDash val="solid"/>
          </a:ln>
        </p:spPr>
      </p:sp>
      <p:sp>
        <p:nvSpPr>
          <p:cNvPr id="26" name="Shape 24"/>
          <p:cNvSpPr/>
          <p:nvPr/>
        </p:nvSpPr>
        <p:spPr>
          <a:xfrm>
            <a:off x="11585448" y="347472"/>
            <a:ext cx="22860" cy="22860"/>
          </a:xfrm>
          <a:prstGeom prst="ellipse">
            <a:avLst/>
          </a:prstGeom>
          <a:solidFill>
            <a:srgbClr val="2E5D6B">
              <a:alpha val="92000"/>
            </a:srgbClr>
          </a:solidFill>
          <a:ln w="12700">
            <a:solidFill>
              <a:srgbClr val="2E5D6B">
                <a:alpha val="0"/>
              </a:srgbClr>
            </a:solidFill>
            <a:prstDash val="solid"/>
          </a:ln>
        </p:spPr>
      </p:sp>
      <p:sp>
        <p:nvSpPr>
          <p:cNvPr id="27" name="Shape 25"/>
          <p:cNvSpPr/>
          <p:nvPr/>
        </p:nvSpPr>
        <p:spPr>
          <a:xfrm>
            <a:off x="11786616" y="347472"/>
            <a:ext cx="22860" cy="22860"/>
          </a:xfrm>
          <a:prstGeom prst="ellipse">
            <a:avLst/>
          </a:prstGeom>
          <a:solidFill>
            <a:srgbClr val="2E5D6B">
              <a:alpha val="92000"/>
            </a:srgbClr>
          </a:solidFill>
          <a:ln w="12700">
            <a:solidFill>
              <a:srgbClr val="2E5D6B">
                <a:alpha val="0"/>
              </a:srgbClr>
            </a:solidFill>
            <a:prstDash val="solid"/>
          </a:ln>
        </p:spPr>
      </p:sp>
      <p:sp>
        <p:nvSpPr>
          <p:cNvPr id="28" name="Shape 26"/>
          <p:cNvSpPr/>
          <p:nvPr/>
        </p:nvSpPr>
        <p:spPr>
          <a:xfrm>
            <a:off x="9372600" y="530352"/>
            <a:ext cx="22860" cy="22860"/>
          </a:xfrm>
          <a:prstGeom prst="ellipse">
            <a:avLst/>
          </a:prstGeom>
          <a:solidFill>
            <a:srgbClr val="2E5D6B">
              <a:alpha val="92000"/>
            </a:srgbClr>
          </a:solidFill>
          <a:ln w="12700">
            <a:solidFill>
              <a:srgbClr val="2E5D6B">
                <a:alpha val="0"/>
              </a:srgbClr>
            </a:solidFill>
            <a:prstDash val="solid"/>
          </a:ln>
        </p:spPr>
      </p:sp>
      <p:sp>
        <p:nvSpPr>
          <p:cNvPr id="29" name="Shape 27"/>
          <p:cNvSpPr/>
          <p:nvPr/>
        </p:nvSpPr>
        <p:spPr>
          <a:xfrm>
            <a:off x="9573768" y="530352"/>
            <a:ext cx="22860" cy="22860"/>
          </a:xfrm>
          <a:prstGeom prst="ellipse">
            <a:avLst/>
          </a:prstGeom>
          <a:solidFill>
            <a:srgbClr val="2E5D6B">
              <a:alpha val="92000"/>
            </a:srgbClr>
          </a:solidFill>
          <a:ln w="12700">
            <a:solidFill>
              <a:srgbClr val="2E5D6B">
                <a:alpha val="0"/>
              </a:srgbClr>
            </a:solidFill>
            <a:prstDash val="solid"/>
          </a:ln>
        </p:spPr>
      </p:sp>
      <p:sp>
        <p:nvSpPr>
          <p:cNvPr id="30" name="Shape 28"/>
          <p:cNvSpPr/>
          <p:nvPr/>
        </p:nvSpPr>
        <p:spPr>
          <a:xfrm>
            <a:off x="9774936" y="530352"/>
            <a:ext cx="22860" cy="22860"/>
          </a:xfrm>
          <a:prstGeom prst="ellipse">
            <a:avLst/>
          </a:prstGeom>
          <a:solidFill>
            <a:srgbClr val="2E5D6B">
              <a:alpha val="92000"/>
            </a:srgbClr>
          </a:solidFill>
          <a:ln w="12700">
            <a:solidFill>
              <a:srgbClr val="2E5D6B">
                <a:alpha val="0"/>
              </a:srgbClr>
            </a:solidFill>
            <a:prstDash val="solid"/>
          </a:ln>
        </p:spPr>
      </p:sp>
      <p:sp>
        <p:nvSpPr>
          <p:cNvPr id="31" name="Shape 29"/>
          <p:cNvSpPr/>
          <p:nvPr/>
        </p:nvSpPr>
        <p:spPr>
          <a:xfrm>
            <a:off x="9976104" y="530352"/>
            <a:ext cx="22860" cy="22860"/>
          </a:xfrm>
          <a:prstGeom prst="ellipse">
            <a:avLst/>
          </a:prstGeom>
          <a:solidFill>
            <a:srgbClr val="2E5D6B">
              <a:alpha val="92000"/>
            </a:srgbClr>
          </a:solidFill>
          <a:ln w="12700">
            <a:solidFill>
              <a:srgbClr val="2E5D6B">
                <a:alpha val="0"/>
              </a:srgbClr>
            </a:solidFill>
            <a:prstDash val="solid"/>
          </a:ln>
        </p:spPr>
      </p:sp>
      <p:sp>
        <p:nvSpPr>
          <p:cNvPr id="32" name="Shape 30"/>
          <p:cNvSpPr/>
          <p:nvPr/>
        </p:nvSpPr>
        <p:spPr>
          <a:xfrm>
            <a:off x="10177272" y="530352"/>
            <a:ext cx="22860" cy="22860"/>
          </a:xfrm>
          <a:prstGeom prst="ellipse">
            <a:avLst/>
          </a:prstGeom>
          <a:solidFill>
            <a:srgbClr val="2E5D6B">
              <a:alpha val="92000"/>
            </a:srgbClr>
          </a:solidFill>
          <a:ln w="12700">
            <a:solidFill>
              <a:srgbClr val="2E5D6B">
                <a:alpha val="0"/>
              </a:srgbClr>
            </a:solidFill>
            <a:prstDash val="solid"/>
          </a:ln>
        </p:spPr>
      </p:sp>
      <p:sp>
        <p:nvSpPr>
          <p:cNvPr id="33" name="Shape 31"/>
          <p:cNvSpPr/>
          <p:nvPr/>
        </p:nvSpPr>
        <p:spPr>
          <a:xfrm>
            <a:off x="10378440" y="530352"/>
            <a:ext cx="22860" cy="22860"/>
          </a:xfrm>
          <a:prstGeom prst="ellipse">
            <a:avLst/>
          </a:prstGeom>
          <a:solidFill>
            <a:srgbClr val="2E5D6B">
              <a:alpha val="92000"/>
            </a:srgbClr>
          </a:solidFill>
          <a:ln w="12700">
            <a:solidFill>
              <a:srgbClr val="2E5D6B">
                <a:alpha val="0"/>
              </a:srgbClr>
            </a:solidFill>
            <a:prstDash val="solid"/>
          </a:ln>
        </p:spPr>
      </p:sp>
      <p:sp>
        <p:nvSpPr>
          <p:cNvPr id="34" name="Shape 32"/>
          <p:cNvSpPr/>
          <p:nvPr/>
        </p:nvSpPr>
        <p:spPr>
          <a:xfrm>
            <a:off x="10579608" y="530352"/>
            <a:ext cx="22860" cy="22860"/>
          </a:xfrm>
          <a:prstGeom prst="ellipse">
            <a:avLst/>
          </a:prstGeom>
          <a:solidFill>
            <a:srgbClr val="2E5D6B">
              <a:alpha val="92000"/>
            </a:srgbClr>
          </a:solidFill>
          <a:ln w="12700">
            <a:solidFill>
              <a:srgbClr val="2E5D6B">
                <a:alpha val="0"/>
              </a:srgbClr>
            </a:solidFill>
            <a:prstDash val="solid"/>
          </a:ln>
        </p:spPr>
      </p:sp>
      <p:sp>
        <p:nvSpPr>
          <p:cNvPr id="35" name="Shape 33"/>
          <p:cNvSpPr/>
          <p:nvPr/>
        </p:nvSpPr>
        <p:spPr>
          <a:xfrm>
            <a:off x="10780776" y="530352"/>
            <a:ext cx="22860" cy="22860"/>
          </a:xfrm>
          <a:prstGeom prst="ellipse">
            <a:avLst/>
          </a:prstGeom>
          <a:solidFill>
            <a:srgbClr val="2E5D6B">
              <a:alpha val="92000"/>
            </a:srgbClr>
          </a:solidFill>
          <a:ln w="12700">
            <a:solidFill>
              <a:srgbClr val="2E5D6B">
                <a:alpha val="0"/>
              </a:srgbClr>
            </a:solidFill>
            <a:prstDash val="solid"/>
          </a:ln>
        </p:spPr>
      </p:sp>
      <p:sp>
        <p:nvSpPr>
          <p:cNvPr id="36" name="Shape 34"/>
          <p:cNvSpPr/>
          <p:nvPr/>
        </p:nvSpPr>
        <p:spPr>
          <a:xfrm>
            <a:off x="10981944" y="530352"/>
            <a:ext cx="22860" cy="22860"/>
          </a:xfrm>
          <a:prstGeom prst="ellipse">
            <a:avLst/>
          </a:prstGeom>
          <a:solidFill>
            <a:srgbClr val="2E5D6B">
              <a:alpha val="92000"/>
            </a:srgbClr>
          </a:solidFill>
          <a:ln w="12700">
            <a:solidFill>
              <a:srgbClr val="2E5D6B">
                <a:alpha val="0"/>
              </a:srgbClr>
            </a:solidFill>
            <a:prstDash val="solid"/>
          </a:ln>
        </p:spPr>
      </p:sp>
      <p:sp>
        <p:nvSpPr>
          <p:cNvPr id="37" name="Shape 35"/>
          <p:cNvSpPr/>
          <p:nvPr/>
        </p:nvSpPr>
        <p:spPr>
          <a:xfrm>
            <a:off x="11183112" y="530352"/>
            <a:ext cx="22860" cy="22860"/>
          </a:xfrm>
          <a:prstGeom prst="ellipse">
            <a:avLst/>
          </a:prstGeom>
          <a:solidFill>
            <a:srgbClr val="2E5D6B">
              <a:alpha val="92000"/>
            </a:srgbClr>
          </a:solidFill>
          <a:ln w="12700">
            <a:solidFill>
              <a:srgbClr val="2E5D6B">
                <a:alpha val="0"/>
              </a:srgbClr>
            </a:solidFill>
            <a:prstDash val="solid"/>
          </a:ln>
        </p:spPr>
      </p:sp>
      <p:sp>
        <p:nvSpPr>
          <p:cNvPr id="38" name="Shape 36"/>
          <p:cNvSpPr/>
          <p:nvPr/>
        </p:nvSpPr>
        <p:spPr>
          <a:xfrm>
            <a:off x="11384280" y="530352"/>
            <a:ext cx="22860" cy="22860"/>
          </a:xfrm>
          <a:prstGeom prst="ellipse">
            <a:avLst/>
          </a:prstGeom>
          <a:solidFill>
            <a:srgbClr val="2E5D6B">
              <a:alpha val="92000"/>
            </a:srgbClr>
          </a:solidFill>
          <a:ln w="12700">
            <a:solidFill>
              <a:srgbClr val="2E5D6B">
                <a:alpha val="0"/>
              </a:srgbClr>
            </a:solidFill>
            <a:prstDash val="solid"/>
          </a:ln>
        </p:spPr>
      </p:sp>
      <p:sp>
        <p:nvSpPr>
          <p:cNvPr id="39" name="Shape 37"/>
          <p:cNvSpPr/>
          <p:nvPr/>
        </p:nvSpPr>
        <p:spPr>
          <a:xfrm>
            <a:off x="11585448" y="530352"/>
            <a:ext cx="22860" cy="22860"/>
          </a:xfrm>
          <a:prstGeom prst="ellipse">
            <a:avLst/>
          </a:prstGeom>
          <a:solidFill>
            <a:srgbClr val="2E5D6B">
              <a:alpha val="92000"/>
            </a:srgbClr>
          </a:solidFill>
          <a:ln w="12700">
            <a:solidFill>
              <a:srgbClr val="2E5D6B">
                <a:alpha val="0"/>
              </a:srgbClr>
            </a:solidFill>
            <a:prstDash val="solid"/>
          </a:ln>
        </p:spPr>
      </p:sp>
      <p:sp>
        <p:nvSpPr>
          <p:cNvPr id="40" name="Shape 38"/>
          <p:cNvSpPr/>
          <p:nvPr/>
        </p:nvSpPr>
        <p:spPr>
          <a:xfrm>
            <a:off x="11786616" y="530352"/>
            <a:ext cx="22860" cy="22860"/>
          </a:xfrm>
          <a:prstGeom prst="ellipse">
            <a:avLst/>
          </a:prstGeom>
          <a:solidFill>
            <a:srgbClr val="2E5D6B">
              <a:alpha val="92000"/>
            </a:srgbClr>
          </a:solidFill>
          <a:ln w="12700">
            <a:solidFill>
              <a:srgbClr val="2E5D6B">
                <a:alpha val="0"/>
              </a:srgbClr>
            </a:solidFill>
            <a:prstDash val="solid"/>
          </a:ln>
        </p:spPr>
      </p:sp>
      <p:sp>
        <p:nvSpPr>
          <p:cNvPr id="41" name="Shape 39"/>
          <p:cNvSpPr/>
          <p:nvPr/>
        </p:nvSpPr>
        <p:spPr>
          <a:xfrm>
            <a:off x="9372600" y="713232"/>
            <a:ext cx="22860" cy="22860"/>
          </a:xfrm>
          <a:prstGeom prst="ellipse">
            <a:avLst/>
          </a:prstGeom>
          <a:solidFill>
            <a:srgbClr val="2E5D6B">
              <a:alpha val="92000"/>
            </a:srgbClr>
          </a:solidFill>
          <a:ln w="12700">
            <a:solidFill>
              <a:srgbClr val="2E5D6B">
                <a:alpha val="0"/>
              </a:srgbClr>
            </a:solidFill>
            <a:prstDash val="solid"/>
          </a:ln>
        </p:spPr>
      </p:sp>
      <p:sp>
        <p:nvSpPr>
          <p:cNvPr id="42" name="Shape 40"/>
          <p:cNvSpPr/>
          <p:nvPr/>
        </p:nvSpPr>
        <p:spPr>
          <a:xfrm>
            <a:off x="9573768" y="713232"/>
            <a:ext cx="22860" cy="22860"/>
          </a:xfrm>
          <a:prstGeom prst="ellipse">
            <a:avLst/>
          </a:prstGeom>
          <a:solidFill>
            <a:srgbClr val="2E5D6B">
              <a:alpha val="92000"/>
            </a:srgbClr>
          </a:solidFill>
          <a:ln w="12700">
            <a:solidFill>
              <a:srgbClr val="2E5D6B">
                <a:alpha val="0"/>
              </a:srgbClr>
            </a:solidFill>
            <a:prstDash val="solid"/>
          </a:ln>
        </p:spPr>
      </p:sp>
      <p:sp>
        <p:nvSpPr>
          <p:cNvPr id="43" name="Shape 41"/>
          <p:cNvSpPr/>
          <p:nvPr/>
        </p:nvSpPr>
        <p:spPr>
          <a:xfrm>
            <a:off x="9774936" y="713232"/>
            <a:ext cx="22860" cy="22860"/>
          </a:xfrm>
          <a:prstGeom prst="ellipse">
            <a:avLst/>
          </a:prstGeom>
          <a:solidFill>
            <a:srgbClr val="2E5D6B">
              <a:alpha val="92000"/>
            </a:srgbClr>
          </a:solidFill>
          <a:ln w="12700">
            <a:solidFill>
              <a:srgbClr val="2E5D6B">
                <a:alpha val="0"/>
              </a:srgbClr>
            </a:solidFill>
            <a:prstDash val="solid"/>
          </a:ln>
        </p:spPr>
      </p:sp>
      <p:sp>
        <p:nvSpPr>
          <p:cNvPr id="44" name="Shape 42"/>
          <p:cNvSpPr/>
          <p:nvPr/>
        </p:nvSpPr>
        <p:spPr>
          <a:xfrm>
            <a:off x="9976104" y="713232"/>
            <a:ext cx="22860" cy="22860"/>
          </a:xfrm>
          <a:prstGeom prst="ellipse">
            <a:avLst/>
          </a:prstGeom>
          <a:solidFill>
            <a:srgbClr val="2E5D6B">
              <a:alpha val="92000"/>
            </a:srgbClr>
          </a:solidFill>
          <a:ln w="12700">
            <a:solidFill>
              <a:srgbClr val="2E5D6B">
                <a:alpha val="0"/>
              </a:srgbClr>
            </a:solidFill>
            <a:prstDash val="solid"/>
          </a:ln>
        </p:spPr>
      </p:sp>
      <p:sp>
        <p:nvSpPr>
          <p:cNvPr id="45" name="Shape 43"/>
          <p:cNvSpPr/>
          <p:nvPr/>
        </p:nvSpPr>
        <p:spPr>
          <a:xfrm>
            <a:off x="10177272" y="713232"/>
            <a:ext cx="22860" cy="22860"/>
          </a:xfrm>
          <a:prstGeom prst="ellipse">
            <a:avLst/>
          </a:prstGeom>
          <a:solidFill>
            <a:srgbClr val="2E5D6B">
              <a:alpha val="92000"/>
            </a:srgbClr>
          </a:solidFill>
          <a:ln w="12700">
            <a:solidFill>
              <a:srgbClr val="2E5D6B">
                <a:alpha val="0"/>
              </a:srgbClr>
            </a:solidFill>
            <a:prstDash val="solid"/>
          </a:ln>
        </p:spPr>
      </p:sp>
      <p:sp>
        <p:nvSpPr>
          <p:cNvPr id="46" name="Shape 44"/>
          <p:cNvSpPr/>
          <p:nvPr/>
        </p:nvSpPr>
        <p:spPr>
          <a:xfrm>
            <a:off x="10378440" y="713232"/>
            <a:ext cx="22860" cy="22860"/>
          </a:xfrm>
          <a:prstGeom prst="ellipse">
            <a:avLst/>
          </a:prstGeom>
          <a:solidFill>
            <a:srgbClr val="2E5D6B">
              <a:alpha val="92000"/>
            </a:srgbClr>
          </a:solidFill>
          <a:ln w="12700">
            <a:solidFill>
              <a:srgbClr val="2E5D6B">
                <a:alpha val="0"/>
              </a:srgbClr>
            </a:solidFill>
            <a:prstDash val="solid"/>
          </a:ln>
        </p:spPr>
      </p:sp>
      <p:sp>
        <p:nvSpPr>
          <p:cNvPr id="47" name="Shape 45"/>
          <p:cNvSpPr/>
          <p:nvPr/>
        </p:nvSpPr>
        <p:spPr>
          <a:xfrm>
            <a:off x="10579608" y="713232"/>
            <a:ext cx="22860" cy="22860"/>
          </a:xfrm>
          <a:prstGeom prst="ellipse">
            <a:avLst/>
          </a:prstGeom>
          <a:solidFill>
            <a:srgbClr val="2E5D6B">
              <a:alpha val="92000"/>
            </a:srgbClr>
          </a:solidFill>
          <a:ln w="12700">
            <a:solidFill>
              <a:srgbClr val="2E5D6B">
                <a:alpha val="0"/>
              </a:srgbClr>
            </a:solidFill>
            <a:prstDash val="solid"/>
          </a:ln>
        </p:spPr>
      </p:sp>
      <p:sp>
        <p:nvSpPr>
          <p:cNvPr id="48" name="Shape 46"/>
          <p:cNvSpPr/>
          <p:nvPr/>
        </p:nvSpPr>
        <p:spPr>
          <a:xfrm>
            <a:off x="10780776" y="713232"/>
            <a:ext cx="22860" cy="22860"/>
          </a:xfrm>
          <a:prstGeom prst="ellipse">
            <a:avLst/>
          </a:prstGeom>
          <a:solidFill>
            <a:srgbClr val="2E5D6B">
              <a:alpha val="92000"/>
            </a:srgbClr>
          </a:solidFill>
          <a:ln w="12700">
            <a:solidFill>
              <a:srgbClr val="2E5D6B">
                <a:alpha val="0"/>
              </a:srgbClr>
            </a:solidFill>
            <a:prstDash val="solid"/>
          </a:ln>
        </p:spPr>
      </p:sp>
      <p:sp>
        <p:nvSpPr>
          <p:cNvPr id="49" name="Shape 47"/>
          <p:cNvSpPr/>
          <p:nvPr/>
        </p:nvSpPr>
        <p:spPr>
          <a:xfrm>
            <a:off x="10981944" y="713232"/>
            <a:ext cx="22860" cy="22860"/>
          </a:xfrm>
          <a:prstGeom prst="ellipse">
            <a:avLst/>
          </a:prstGeom>
          <a:solidFill>
            <a:srgbClr val="2E5D6B">
              <a:alpha val="92000"/>
            </a:srgbClr>
          </a:solidFill>
          <a:ln w="12700">
            <a:solidFill>
              <a:srgbClr val="2E5D6B">
                <a:alpha val="0"/>
              </a:srgbClr>
            </a:solidFill>
            <a:prstDash val="solid"/>
          </a:ln>
        </p:spPr>
      </p:sp>
      <p:sp>
        <p:nvSpPr>
          <p:cNvPr id="50" name="Shape 48"/>
          <p:cNvSpPr/>
          <p:nvPr/>
        </p:nvSpPr>
        <p:spPr>
          <a:xfrm>
            <a:off x="11183112" y="713232"/>
            <a:ext cx="22860" cy="22860"/>
          </a:xfrm>
          <a:prstGeom prst="ellipse">
            <a:avLst/>
          </a:prstGeom>
          <a:solidFill>
            <a:srgbClr val="2E5D6B">
              <a:alpha val="92000"/>
            </a:srgbClr>
          </a:solidFill>
          <a:ln w="12700">
            <a:solidFill>
              <a:srgbClr val="2E5D6B">
                <a:alpha val="0"/>
              </a:srgbClr>
            </a:solidFill>
            <a:prstDash val="solid"/>
          </a:ln>
        </p:spPr>
      </p:sp>
      <p:sp>
        <p:nvSpPr>
          <p:cNvPr id="51" name="Shape 49"/>
          <p:cNvSpPr/>
          <p:nvPr/>
        </p:nvSpPr>
        <p:spPr>
          <a:xfrm>
            <a:off x="11384280" y="713232"/>
            <a:ext cx="22860" cy="22860"/>
          </a:xfrm>
          <a:prstGeom prst="ellipse">
            <a:avLst/>
          </a:prstGeom>
          <a:solidFill>
            <a:srgbClr val="2E5D6B">
              <a:alpha val="92000"/>
            </a:srgbClr>
          </a:solidFill>
          <a:ln w="12700">
            <a:solidFill>
              <a:srgbClr val="2E5D6B">
                <a:alpha val="0"/>
              </a:srgbClr>
            </a:solidFill>
            <a:prstDash val="solid"/>
          </a:ln>
        </p:spPr>
      </p:sp>
      <p:sp>
        <p:nvSpPr>
          <p:cNvPr id="52" name="Shape 50"/>
          <p:cNvSpPr/>
          <p:nvPr/>
        </p:nvSpPr>
        <p:spPr>
          <a:xfrm>
            <a:off x="11585448" y="713232"/>
            <a:ext cx="22860" cy="22860"/>
          </a:xfrm>
          <a:prstGeom prst="ellipse">
            <a:avLst/>
          </a:prstGeom>
          <a:solidFill>
            <a:srgbClr val="2E5D6B">
              <a:alpha val="92000"/>
            </a:srgbClr>
          </a:solidFill>
          <a:ln w="12700">
            <a:solidFill>
              <a:srgbClr val="2E5D6B">
                <a:alpha val="0"/>
              </a:srgbClr>
            </a:solidFill>
            <a:prstDash val="solid"/>
          </a:ln>
        </p:spPr>
      </p:sp>
      <p:sp>
        <p:nvSpPr>
          <p:cNvPr id="53" name="Shape 51"/>
          <p:cNvSpPr/>
          <p:nvPr/>
        </p:nvSpPr>
        <p:spPr>
          <a:xfrm>
            <a:off x="11786616" y="713232"/>
            <a:ext cx="22860" cy="22860"/>
          </a:xfrm>
          <a:prstGeom prst="ellipse">
            <a:avLst/>
          </a:prstGeom>
          <a:solidFill>
            <a:srgbClr val="2E5D6B">
              <a:alpha val="92000"/>
            </a:srgbClr>
          </a:solidFill>
          <a:ln w="12700">
            <a:solidFill>
              <a:srgbClr val="2E5D6B">
                <a:alpha val="0"/>
              </a:srgbClr>
            </a:solidFill>
            <a:prstDash val="solid"/>
          </a:ln>
        </p:spPr>
      </p:sp>
      <p:sp>
        <p:nvSpPr>
          <p:cNvPr id="54" name="Shape 52"/>
          <p:cNvSpPr/>
          <p:nvPr/>
        </p:nvSpPr>
        <p:spPr>
          <a:xfrm>
            <a:off x="9372600" y="896112"/>
            <a:ext cx="22860" cy="22860"/>
          </a:xfrm>
          <a:prstGeom prst="ellipse">
            <a:avLst/>
          </a:prstGeom>
          <a:solidFill>
            <a:srgbClr val="2E5D6B">
              <a:alpha val="92000"/>
            </a:srgbClr>
          </a:solidFill>
          <a:ln w="12700">
            <a:solidFill>
              <a:srgbClr val="2E5D6B">
                <a:alpha val="0"/>
              </a:srgbClr>
            </a:solidFill>
            <a:prstDash val="solid"/>
          </a:ln>
        </p:spPr>
      </p:sp>
      <p:sp>
        <p:nvSpPr>
          <p:cNvPr id="55" name="Shape 53"/>
          <p:cNvSpPr/>
          <p:nvPr/>
        </p:nvSpPr>
        <p:spPr>
          <a:xfrm>
            <a:off x="9573768" y="896112"/>
            <a:ext cx="22860" cy="22860"/>
          </a:xfrm>
          <a:prstGeom prst="ellipse">
            <a:avLst/>
          </a:prstGeom>
          <a:solidFill>
            <a:srgbClr val="2E5D6B">
              <a:alpha val="92000"/>
            </a:srgbClr>
          </a:solidFill>
          <a:ln w="12700">
            <a:solidFill>
              <a:srgbClr val="2E5D6B">
                <a:alpha val="0"/>
              </a:srgbClr>
            </a:solidFill>
            <a:prstDash val="solid"/>
          </a:ln>
        </p:spPr>
      </p:sp>
      <p:sp>
        <p:nvSpPr>
          <p:cNvPr id="56" name="Shape 54"/>
          <p:cNvSpPr/>
          <p:nvPr/>
        </p:nvSpPr>
        <p:spPr>
          <a:xfrm>
            <a:off x="9774936" y="896112"/>
            <a:ext cx="22860" cy="22860"/>
          </a:xfrm>
          <a:prstGeom prst="ellipse">
            <a:avLst/>
          </a:prstGeom>
          <a:solidFill>
            <a:srgbClr val="2E5D6B">
              <a:alpha val="92000"/>
            </a:srgbClr>
          </a:solidFill>
          <a:ln w="12700">
            <a:solidFill>
              <a:srgbClr val="2E5D6B">
                <a:alpha val="0"/>
              </a:srgbClr>
            </a:solidFill>
            <a:prstDash val="solid"/>
          </a:ln>
        </p:spPr>
      </p:sp>
      <p:sp>
        <p:nvSpPr>
          <p:cNvPr id="57" name="Shape 55"/>
          <p:cNvSpPr/>
          <p:nvPr/>
        </p:nvSpPr>
        <p:spPr>
          <a:xfrm>
            <a:off x="9976104" y="896112"/>
            <a:ext cx="22860" cy="22860"/>
          </a:xfrm>
          <a:prstGeom prst="ellipse">
            <a:avLst/>
          </a:prstGeom>
          <a:solidFill>
            <a:srgbClr val="2E5D6B">
              <a:alpha val="92000"/>
            </a:srgbClr>
          </a:solidFill>
          <a:ln w="12700">
            <a:solidFill>
              <a:srgbClr val="2E5D6B">
                <a:alpha val="0"/>
              </a:srgbClr>
            </a:solidFill>
            <a:prstDash val="solid"/>
          </a:ln>
        </p:spPr>
      </p:sp>
      <p:sp>
        <p:nvSpPr>
          <p:cNvPr id="58" name="Shape 56"/>
          <p:cNvSpPr/>
          <p:nvPr/>
        </p:nvSpPr>
        <p:spPr>
          <a:xfrm>
            <a:off x="10177272" y="896112"/>
            <a:ext cx="22860" cy="22860"/>
          </a:xfrm>
          <a:prstGeom prst="ellipse">
            <a:avLst/>
          </a:prstGeom>
          <a:solidFill>
            <a:srgbClr val="2E5D6B">
              <a:alpha val="92000"/>
            </a:srgbClr>
          </a:solidFill>
          <a:ln w="12700">
            <a:solidFill>
              <a:srgbClr val="2E5D6B">
                <a:alpha val="0"/>
              </a:srgbClr>
            </a:solidFill>
            <a:prstDash val="solid"/>
          </a:ln>
        </p:spPr>
      </p:sp>
      <p:sp>
        <p:nvSpPr>
          <p:cNvPr id="59" name="Shape 57"/>
          <p:cNvSpPr/>
          <p:nvPr/>
        </p:nvSpPr>
        <p:spPr>
          <a:xfrm>
            <a:off x="10378440" y="896112"/>
            <a:ext cx="22860" cy="22860"/>
          </a:xfrm>
          <a:prstGeom prst="ellipse">
            <a:avLst/>
          </a:prstGeom>
          <a:solidFill>
            <a:srgbClr val="2E5D6B">
              <a:alpha val="92000"/>
            </a:srgbClr>
          </a:solidFill>
          <a:ln w="12700">
            <a:solidFill>
              <a:srgbClr val="2E5D6B">
                <a:alpha val="0"/>
              </a:srgbClr>
            </a:solidFill>
            <a:prstDash val="solid"/>
          </a:ln>
        </p:spPr>
      </p:sp>
      <p:sp>
        <p:nvSpPr>
          <p:cNvPr id="60" name="Shape 58"/>
          <p:cNvSpPr/>
          <p:nvPr/>
        </p:nvSpPr>
        <p:spPr>
          <a:xfrm>
            <a:off x="10579608" y="896112"/>
            <a:ext cx="22860" cy="22860"/>
          </a:xfrm>
          <a:prstGeom prst="ellipse">
            <a:avLst/>
          </a:prstGeom>
          <a:solidFill>
            <a:srgbClr val="2E5D6B">
              <a:alpha val="92000"/>
            </a:srgbClr>
          </a:solidFill>
          <a:ln w="12700">
            <a:solidFill>
              <a:srgbClr val="2E5D6B">
                <a:alpha val="0"/>
              </a:srgbClr>
            </a:solidFill>
            <a:prstDash val="solid"/>
          </a:ln>
        </p:spPr>
      </p:sp>
      <p:sp>
        <p:nvSpPr>
          <p:cNvPr id="61" name="Shape 59"/>
          <p:cNvSpPr/>
          <p:nvPr/>
        </p:nvSpPr>
        <p:spPr>
          <a:xfrm>
            <a:off x="10780776" y="896112"/>
            <a:ext cx="22860" cy="22860"/>
          </a:xfrm>
          <a:prstGeom prst="ellipse">
            <a:avLst/>
          </a:prstGeom>
          <a:solidFill>
            <a:srgbClr val="2E5D6B">
              <a:alpha val="92000"/>
            </a:srgbClr>
          </a:solidFill>
          <a:ln w="12700">
            <a:solidFill>
              <a:srgbClr val="2E5D6B">
                <a:alpha val="0"/>
              </a:srgbClr>
            </a:solidFill>
            <a:prstDash val="solid"/>
          </a:ln>
        </p:spPr>
      </p:sp>
      <p:sp>
        <p:nvSpPr>
          <p:cNvPr id="62" name="Shape 60"/>
          <p:cNvSpPr/>
          <p:nvPr/>
        </p:nvSpPr>
        <p:spPr>
          <a:xfrm>
            <a:off x="10981944" y="896112"/>
            <a:ext cx="22860" cy="22860"/>
          </a:xfrm>
          <a:prstGeom prst="ellipse">
            <a:avLst/>
          </a:prstGeom>
          <a:solidFill>
            <a:srgbClr val="2E5D6B">
              <a:alpha val="92000"/>
            </a:srgbClr>
          </a:solidFill>
          <a:ln w="12700">
            <a:solidFill>
              <a:srgbClr val="2E5D6B">
                <a:alpha val="0"/>
              </a:srgbClr>
            </a:solidFill>
            <a:prstDash val="solid"/>
          </a:ln>
        </p:spPr>
      </p:sp>
      <p:sp>
        <p:nvSpPr>
          <p:cNvPr id="63" name="Shape 61"/>
          <p:cNvSpPr/>
          <p:nvPr/>
        </p:nvSpPr>
        <p:spPr>
          <a:xfrm>
            <a:off x="11183112" y="896112"/>
            <a:ext cx="22860" cy="22860"/>
          </a:xfrm>
          <a:prstGeom prst="ellipse">
            <a:avLst/>
          </a:prstGeom>
          <a:solidFill>
            <a:srgbClr val="2E5D6B">
              <a:alpha val="92000"/>
            </a:srgbClr>
          </a:solidFill>
          <a:ln w="12700">
            <a:solidFill>
              <a:srgbClr val="2E5D6B">
                <a:alpha val="0"/>
              </a:srgbClr>
            </a:solidFill>
            <a:prstDash val="solid"/>
          </a:ln>
        </p:spPr>
      </p:sp>
      <p:sp>
        <p:nvSpPr>
          <p:cNvPr id="64" name="Shape 62"/>
          <p:cNvSpPr/>
          <p:nvPr/>
        </p:nvSpPr>
        <p:spPr>
          <a:xfrm>
            <a:off x="11384280" y="896112"/>
            <a:ext cx="22860" cy="22860"/>
          </a:xfrm>
          <a:prstGeom prst="ellipse">
            <a:avLst/>
          </a:prstGeom>
          <a:solidFill>
            <a:srgbClr val="2E5D6B">
              <a:alpha val="92000"/>
            </a:srgbClr>
          </a:solidFill>
          <a:ln w="12700">
            <a:solidFill>
              <a:srgbClr val="2E5D6B">
                <a:alpha val="0"/>
              </a:srgbClr>
            </a:solidFill>
            <a:prstDash val="solid"/>
          </a:ln>
        </p:spPr>
      </p:sp>
      <p:sp>
        <p:nvSpPr>
          <p:cNvPr id="65" name="Shape 63"/>
          <p:cNvSpPr/>
          <p:nvPr/>
        </p:nvSpPr>
        <p:spPr>
          <a:xfrm>
            <a:off x="11585448" y="896112"/>
            <a:ext cx="22860" cy="22860"/>
          </a:xfrm>
          <a:prstGeom prst="ellipse">
            <a:avLst/>
          </a:prstGeom>
          <a:solidFill>
            <a:srgbClr val="2E5D6B">
              <a:alpha val="92000"/>
            </a:srgbClr>
          </a:solidFill>
          <a:ln w="12700">
            <a:solidFill>
              <a:srgbClr val="2E5D6B">
                <a:alpha val="0"/>
              </a:srgbClr>
            </a:solidFill>
            <a:prstDash val="solid"/>
          </a:ln>
        </p:spPr>
      </p:sp>
      <p:sp>
        <p:nvSpPr>
          <p:cNvPr id="66" name="Shape 64"/>
          <p:cNvSpPr/>
          <p:nvPr/>
        </p:nvSpPr>
        <p:spPr>
          <a:xfrm>
            <a:off x="11786616" y="896112"/>
            <a:ext cx="22860" cy="22860"/>
          </a:xfrm>
          <a:prstGeom prst="ellipse">
            <a:avLst/>
          </a:prstGeom>
          <a:solidFill>
            <a:srgbClr val="2E5D6B">
              <a:alpha val="92000"/>
            </a:srgbClr>
          </a:solidFill>
          <a:ln w="12700">
            <a:solidFill>
              <a:srgbClr val="2E5D6B">
                <a:alpha val="0"/>
              </a:srgbClr>
            </a:solidFill>
            <a:prstDash val="solid"/>
          </a:ln>
        </p:spPr>
      </p:sp>
      <p:sp>
        <p:nvSpPr>
          <p:cNvPr id="67" name="Shape 65"/>
          <p:cNvSpPr/>
          <p:nvPr/>
        </p:nvSpPr>
        <p:spPr>
          <a:xfrm>
            <a:off x="9372600" y="1078992"/>
            <a:ext cx="22860" cy="22860"/>
          </a:xfrm>
          <a:prstGeom prst="ellipse">
            <a:avLst/>
          </a:prstGeom>
          <a:solidFill>
            <a:srgbClr val="2E5D6B">
              <a:alpha val="92000"/>
            </a:srgbClr>
          </a:solidFill>
          <a:ln w="12700">
            <a:solidFill>
              <a:srgbClr val="2E5D6B">
                <a:alpha val="0"/>
              </a:srgbClr>
            </a:solidFill>
            <a:prstDash val="solid"/>
          </a:ln>
        </p:spPr>
      </p:sp>
      <p:sp>
        <p:nvSpPr>
          <p:cNvPr id="68" name="Shape 66"/>
          <p:cNvSpPr/>
          <p:nvPr/>
        </p:nvSpPr>
        <p:spPr>
          <a:xfrm>
            <a:off x="9573768" y="1078992"/>
            <a:ext cx="22860" cy="22860"/>
          </a:xfrm>
          <a:prstGeom prst="ellipse">
            <a:avLst/>
          </a:prstGeom>
          <a:solidFill>
            <a:srgbClr val="2E5D6B">
              <a:alpha val="92000"/>
            </a:srgbClr>
          </a:solidFill>
          <a:ln w="12700">
            <a:solidFill>
              <a:srgbClr val="2E5D6B">
                <a:alpha val="0"/>
              </a:srgbClr>
            </a:solidFill>
            <a:prstDash val="solid"/>
          </a:ln>
        </p:spPr>
      </p:sp>
      <p:sp>
        <p:nvSpPr>
          <p:cNvPr id="69" name="Shape 67"/>
          <p:cNvSpPr/>
          <p:nvPr/>
        </p:nvSpPr>
        <p:spPr>
          <a:xfrm>
            <a:off x="9774936" y="1078992"/>
            <a:ext cx="22860" cy="22860"/>
          </a:xfrm>
          <a:prstGeom prst="ellipse">
            <a:avLst/>
          </a:prstGeom>
          <a:solidFill>
            <a:srgbClr val="2E5D6B">
              <a:alpha val="92000"/>
            </a:srgbClr>
          </a:solidFill>
          <a:ln w="12700">
            <a:solidFill>
              <a:srgbClr val="2E5D6B">
                <a:alpha val="0"/>
              </a:srgbClr>
            </a:solidFill>
            <a:prstDash val="solid"/>
          </a:ln>
        </p:spPr>
      </p:sp>
      <p:sp>
        <p:nvSpPr>
          <p:cNvPr id="70" name="Shape 68"/>
          <p:cNvSpPr/>
          <p:nvPr/>
        </p:nvSpPr>
        <p:spPr>
          <a:xfrm>
            <a:off x="9976104" y="1078992"/>
            <a:ext cx="22860" cy="22860"/>
          </a:xfrm>
          <a:prstGeom prst="ellipse">
            <a:avLst/>
          </a:prstGeom>
          <a:solidFill>
            <a:srgbClr val="2E5D6B">
              <a:alpha val="92000"/>
            </a:srgbClr>
          </a:solidFill>
          <a:ln w="12700">
            <a:solidFill>
              <a:srgbClr val="2E5D6B">
                <a:alpha val="0"/>
              </a:srgbClr>
            </a:solidFill>
            <a:prstDash val="solid"/>
          </a:ln>
        </p:spPr>
      </p:sp>
      <p:sp>
        <p:nvSpPr>
          <p:cNvPr id="71" name="Shape 69"/>
          <p:cNvSpPr/>
          <p:nvPr/>
        </p:nvSpPr>
        <p:spPr>
          <a:xfrm>
            <a:off x="10177272" y="1078992"/>
            <a:ext cx="22860" cy="22860"/>
          </a:xfrm>
          <a:prstGeom prst="ellipse">
            <a:avLst/>
          </a:prstGeom>
          <a:solidFill>
            <a:srgbClr val="2E5D6B">
              <a:alpha val="92000"/>
            </a:srgbClr>
          </a:solidFill>
          <a:ln w="12700">
            <a:solidFill>
              <a:srgbClr val="2E5D6B">
                <a:alpha val="0"/>
              </a:srgbClr>
            </a:solidFill>
            <a:prstDash val="solid"/>
          </a:ln>
        </p:spPr>
      </p:sp>
      <p:sp>
        <p:nvSpPr>
          <p:cNvPr id="72" name="Shape 70"/>
          <p:cNvSpPr/>
          <p:nvPr/>
        </p:nvSpPr>
        <p:spPr>
          <a:xfrm>
            <a:off x="10378440" y="1078992"/>
            <a:ext cx="22860" cy="22860"/>
          </a:xfrm>
          <a:prstGeom prst="ellipse">
            <a:avLst/>
          </a:prstGeom>
          <a:solidFill>
            <a:srgbClr val="2E5D6B">
              <a:alpha val="92000"/>
            </a:srgbClr>
          </a:solidFill>
          <a:ln w="12700">
            <a:solidFill>
              <a:srgbClr val="2E5D6B">
                <a:alpha val="0"/>
              </a:srgbClr>
            </a:solidFill>
            <a:prstDash val="solid"/>
          </a:ln>
        </p:spPr>
      </p:sp>
      <p:sp>
        <p:nvSpPr>
          <p:cNvPr id="73" name="Shape 71"/>
          <p:cNvSpPr/>
          <p:nvPr/>
        </p:nvSpPr>
        <p:spPr>
          <a:xfrm>
            <a:off x="10579608" y="1078992"/>
            <a:ext cx="22860" cy="22860"/>
          </a:xfrm>
          <a:prstGeom prst="ellipse">
            <a:avLst/>
          </a:prstGeom>
          <a:solidFill>
            <a:srgbClr val="2E5D6B">
              <a:alpha val="92000"/>
            </a:srgbClr>
          </a:solidFill>
          <a:ln w="12700">
            <a:solidFill>
              <a:srgbClr val="2E5D6B">
                <a:alpha val="0"/>
              </a:srgbClr>
            </a:solidFill>
            <a:prstDash val="solid"/>
          </a:ln>
        </p:spPr>
      </p:sp>
      <p:sp>
        <p:nvSpPr>
          <p:cNvPr id="74" name="Shape 72"/>
          <p:cNvSpPr/>
          <p:nvPr/>
        </p:nvSpPr>
        <p:spPr>
          <a:xfrm>
            <a:off x="10780776" y="1078992"/>
            <a:ext cx="22860" cy="22860"/>
          </a:xfrm>
          <a:prstGeom prst="ellipse">
            <a:avLst/>
          </a:prstGeom>
          <a:solidFill>
            <a:srgbClr val="2E5D6B">
              <a:alpha val="92000"/>
            </a:srgbClr>
          </a:solidFill>
          <a:ln w="12700">
            <a:solidFill>
              <a:srgbClr val="2E5D6B">
                <a:alpha val="0"/>
              </a:srgbClr>
            </a:solidFill>
            <a:prstDash val="solid"/>
          </a:ln>
        </p:spPr>
      </p:sp>
      <p:sp>
        <p:nvSpPr>
          <p:cNvPr id="75" name="Shape 73"/>
          <p:cNvSpPr/>
          <p:nvPr/>
        </p:nvSpPr>
        <p:spPr>
          <a:xfrm>
            <a:off x="10981944" y="1078992"/>
            <a:ext cx="22860" cy="22860"/>
          </a:xfrm>
          <a:prstGeom prst="ellipse">
            <a:avLst/>
          </a:prstGeom>
          <a:solidFill>
            <a:srgbClr val="2E5D6B">
              <a:alpha val="92000"/>
            </a:srgbClr>
          </a:solidFill>
          <a:ln w="12700">
            <a:solidFill>
              <a:srgbClr val="2E5D6B">
                <a:alpha val="0"/>
              </a:srgbClr>
            </a:solidFill>
            <a:prstDash val="solid"/>
          </a:ln>
        </p:spPr>
      </p:sp>
      <p:sp>
        <p:nvSpPr>
          <p:cNvPr id="76" name="Shape 74"/>
          <p:cNvSpPr/>
          <p:nvPr/>
        </p:nvSpPr>
        <p:spPr>
          <a:xfrm>
            <a:off x="11183112" y="1078992"/>
            <a:ext cx="22860" cy="22860"/>
          </a:xfrm>
          <a:prstGeom prst="ellipse">
            <a:avLst/>
          </a:prstGeom>
          <a:solidFill>
            <a:srgbClr val="2E5D6B">
              <a:alpha val="92000"/>
            </a:srgbClr>
          </a:solidFill>
          <a:ln w="12700">
            <a:solidFill>
              <a:srgbClr val="2E5D6B">
                <a:alpha val="0"/>
              </a:srgbClr>
            </a:solidFill>
            <a:prstDash val="solid"/>
          </a:ln>
        </p:spPr>
      </p:sp>
      <p:sp>
        <p:nvSpPr>
          <p:cNvPr id="77" name="Shape 75"/>
          <p:cNvSpPr/>
          <p:nvPr/>
        </p:nvSpPr>
        <p:spPr>
          <a:xfrm>
            <a:off x="11384280" y="1078992"/>
            <a:ext cx="22860" cy="22860"/>
          </a:xfrm>
          <a:prstGeom prst="ellipse">
            <a:avLst/>
          </a:prstGeom>
          <a:solidFill>
            <a:srgbClr val="2E5D6B">
              <a:alpha val="92000"/>
            </a:srgbClr>
          </a:solidFill>
          <a:ln w="12700">
            <a:solidFill>
              <a:srgbClr val="2E5D6B">
                <a:alpha val="0"/>
              </a:srgbClr>
            </a:solidFill>
            <a:prstDash val="solid"/>
          </a:ln>
        </p:spPr>
      </p:sp>
      <p:sp>
        <p:nvSpPr>
          <p:cNvPr id="78" name="Shape 76"/>
          <p:cNvSpPr/>
          <p:nvPr/>
        </p:nvSpPr>
        <p:spPr>
          <a:xfrm>
            <a:off x="11585448" y="1078992"/>
            <a:ext cx="22860" cy="22860"/>
          </a:xfrm>
          <a:prstGeom prst="ellipse">
            <a:avLst/>
          </a:prstGeom>
          <a:solidFill>
            <a:srgbClr val="2E5D6B">
              <a:alpha val="92000"/>
            </a:srgbClr>
          </a:solidFill>
          <a:ln w="12700">
            <a:solidFill>
              <a:srgbClr val="2E5D6B">
                <a:alpha val="0"/>
              </a:srgbClr>
            </a:solidFill>
            <a:prstDash val="solid"/>
          </a:ln>
        </p:spPr>
      </p:sp>
      <p:sp>
        <p:nvSpPr>
          <p:cNvPr id="79" name="Shape 77"/>
          <p:cNvSpPr/>
          <p:nvPr/>
        </p:nvSpPr>
        <p:spPr>
          <a:xfrm>
            <a:off x="11786616" y="1078992"/>
            <a:ext cx="22860" cy="22860"/>
          </a:xfrm>
          <a:prstGeom prst="ellipse">
            <a:avLst/>
          </a:prstGeom>
          <a:solidFill>
            <a:srgbClr val="2E5D6B">
              <a:alpha val="92000"/>
            </a:srgbClr>
          </a:solidFill>
          <a:ln w="12700">
            <a:solidFill>
              <a:srgbClr val="2E5D6B">
                <a:alpha val="0"/>
              </a:srgbClr>
            </a:solidFill>
            <a:prstDash val="solid"/>
          </a:ln>
        </p:spPr>
      </p:sp>
      <p:sp>
        <p:nvSpPr>
          <p:cNvPr id="80" name="Shape 78"/>
          <p:cNvSpPr/>
          <p:nvPr/>
        </p:nvSpPr>
        <p:spPr>
          <a:xfrm>
            <a:off x="9372600" y="1261872"/>
            <a:ext cx="22860" cy="22860"/>
          </a:xfrm>
          <a:prstGeom prst="ellipse">
            <a:avLst/>
          </a:prstGeom>
          <a:solidFill>
            <a:srgbClr val="2E5D6B">
              <a:alpha val="92000"/>
            </a:srgbClr>
          </a:solidFill>
          <a:ln w="12700">
            <a:solidFill>
              <a:srgbClr val="2E5D6B">
                <a:alpha val="0"/>
              </a:srgbClr>
            </a:solidFill>
            <a:prstDash val="solid"/>
          </a:ln>
        </p:spPr>
      </p:sp>
      <p:sp>
        <p:nvSpPr>
          <p:cNvPr id="81" name="Shape 79"/>
          <p:cNvSpPr/>
          <p:nvPr/>
        </p:nvSpPr>
        <p:spPr>
          <a:xfrm>
            <a:off x="9573768" y="1261872"/>
            <a:ext cx="22860" cy="22860"/>
          </a:xfrm>
          <a:prstGeom prst="ellipse">
            <a:avLst/>
          </a:prstGeom>
          <a:solidFill>
            <a:srgbClr val="2E5D6B">
              <a:alpha val="92000"/>
            </a:srgbClr>
          </a:solidFill>
          <a:ln w="12700">
            <a:solidFill>
              <a:srgbClr val="2E5D6B">
                <a:alpha val="0"/>
              </a:srgbClr>
            </a:solidFill>
            <a:prstDash val="solid"/>
          </a:ln>
        </p:spPr>
      </p:sp>
      <p:sp>
        <p:nvSpPr>
          <p:cNvPr id="82" name="Shape 80"/>
          <p:cNvSpPr/>
          <p:nvPr/>
        </p:nvSpPr>
        <p:spPr>
          <a:xfrm>
            <a:off x="9774936" y="1261872"/>
            <a:ext cx="22860" cy="22860"/>
          </a:xfrm>
          <a:prstGeom prst="ellipse">
            <a:avLst/>
          </a:prstGeom>
          <a:solidFill>
            <a:srgbClr val="2E5D6B">
              <a:alpha val="92000"/>
            </a:srgbClr>
          </a:solidFill>
          <a:ln w="12700">
            <a:solidFill>
              <a:srgbClr val="2E5D6B">
                <a:alpha val="0"/>
              </a:srgbClr>
            </a:solidFill>
            <a:prstDash val="solid"/>
          </a:ln>
        </p:spPr>
      </p:sp>
      <p:sp>
        <p:nvSpPr>
          <p:cNvPr id="83" name="Shape 81"/>
          <p:cNvSpPr/>
          <p:nvPr/>
        </p:nvSpPr>
        <p:spPr>
          <a:xfrm>
            <a:off x="9976104" y="1261872"/>
            <a:ext cx="22860" cy="22860"/>
          </a:xfrm>
          <a:prstGeom prst="ellipse">
            <a:avLst/>
          </a:prstGeom>
          <a:solidFill>
            <a:srgbClr val="2E5D6B">
              <a:alpha val="92000"/>
            </a:srgbClr>
          </a:solidFill>
          <a:ln w="12700">
            <a:solidFill>
              <a:srgbClr val="2E5D6B">
                <a:alpha val="0"/>
              </a:srgbClr>
            </a:solidFill>
            <a:prstDash val="solid"/>
          </a:ln>
        </p:spPr>
      </p:sp>
      <p:sp>
        <p:nvSpPr>
          <p:cNvPr id="84" name="Shape 82"/>
          <p:cNvSpPr/>
          <p:nvPr/>
        </p:nvSpPr>
        <p:spPr>
          <a:xfrm>
            <a:off x="10177272" y="1261872"/>
            <a:ext cx="22860" cy="22860"/>
          </a:xfrm>
          <a:prstGeom prst="ellipse">
            <a:avLst/>
          </a:prstGeom>
          <a:solidFill>
            <a:srgbClr val="2E5D6B">
              <a:alpha val="92000"/>
            </a:srgbClr>
          </a:solidFill>
          <a:ln w="12700">
            <a:solidFill>
              <a:srgbClr val="2E5D6B">
                <a:alpha val="0"/>
              </a:srgbClr>
            </a:solidFill>
            <a:prstDash val="solid"/>
          </a:ln>
        </p:spPr>
      </p:sp>
      <p:sp>
        <p:nvSpPr>
          <p:cNvPr id="85" name="Shape 83"/>
          <p:cNvSpPr/>
          <p:nvPr/>
        </p:nvSpPr>
        <p:spPr>
          <a:xfrm>
            <a:off x="10378440" y="1261872"/>
            <a:ext cx="22860" cy="22860"/>
          </a:xfrm>
          <a:prstGeom prst="ellipse">
            <a:avLst/>
          </a:prstGeom>
          <a:solidFill>
            <a:srgbClr val="2E5D6B">
              <a:alpha val="92000"/>
            </a:srgbClr>
          </a:solidFill>
          <a:ln w="12700">
            <a:solidFill>
              <a:srgbClr val="2E5D6B">
                <a:alpha val="0"/>
              </a:srgbClr>
            </a:solidFill>
            <a:prstDash val="solid"/>
          </a:ln>
        </p:spPr>
      </p:sp>
      <p:sp>
        <p:nvSpPr>
          <p:cNvPr id="86" name="Shape 84"/>
          <p:cNvSpPr/>
          <p:nvPr/>
        </p:nvSpPr>
        <p:spPr>
          <a:xfrm>
            <a:off x="10579608" y="1261872"/>
            <a:ext cx="22860" cy="22860"/>
          </a:xfrm>
          <a:prstGeom prst="ellipse">
            <a:avLst/>
          </a:prstGeom>
          <a:solidFill>
            <a:srgbClr val="2E5D6B">
              <a:alpha val="92000"/>
            </a:srgbClr>
          </a:solidFill>
          <a:ln w="12700">
            <a:solidFill>
              <a:srgbClr val="2E5D6B">
                <a:alpha val="0"/>
              </a:srgbClr>
            </a:solidFill>
            <a:prstDash val="solid"/>
          </a:ln>
        </p:spPr>
      </p:sp>
      <p:sp>
        <p:nvSpPr>
          <p:cNvPr id="87" name="Shape 85"/>
          <p:cNvSpPr/>
          <p:nvPr/>
        </p:nvSpPr>
        <p:spPr>
          <a:xfrm>
            <a:off x="10780776" y="1261872"/>
            <a:ext cx="22860" cy="22860"/>
          </a:xfrm>
          <a:prstGeom prst="ellipse">
            <a:avLst/>
          </a:prstGeom>
          <a:solidFill>
            <a:srgbClr val="2E5D6B">
              <a:alpha val="92000"/>
            </a:srgbClr>
          </a:solidFill>
          <a:ln w="12700">
            <a:solidFill>
              <a:srgbClr val="2E5D6B">
                <a:alpha val="0"/>
              </a:srgbClr>
            </a:solidFill>
            <a:prstDash val="solid"/>
          </a:ln>
        </p:spPr>
      </p:sp>
      <p:sp>
        <p:nvSpPr>
          <p:cNvPr id="88" name="Shape 86"/>
          <p:cNvSpPr/>
          <p:nvPr/>
        </p:nvSpPr>
        <p:spPr>
          <a:xfrm>
            <a:off x="10981944" y="1261872"/>
            <a:ext cx="22860" cy="22860"/>
          </a:xfrm>
          <a:prstGeom prst="ellipse">
            <a:avLst/>
          </a:prstGeom>
          <a:solidFill>
            <a:srgbClr val="2E5D6B">
              <a:alpha val="92000"/>
            </a:srgbClr>
          </a:solidFill>
          <a:ln w="12700">
            <a:solidFill>
              <a:srgbClr val="2E5D6B">
                <a:alpha val="0"/>
              </a:srgbClr>
            </a:solidFill>
            <a:prstDash val="solid"/>
          </a:ln>
        </p:spPr>
      </p:sp>
      <p:sp>
        <p:nvSpPr>
          <p:cNvPr id="89" name="Shape 87"/>
          <p:cNvSpPr/>
          <p:nvPr/>
        </p:nvSpPr>
        <p:spPr>
          <a:xfrm>
            <a:off x="11183112" y="1261872"/>
            <a:ext cx="22860" cy="22860"/>
          </a:xfrm>
          <a:prstGeom prst="ellipse">
            <a:avLst/>
          </a:prstGeom>
          <a:solidFill>
            <a:srgbClr val="2E5D6B">
              <a:alpha val="92000"/>
            </a:srgbClr>
          </a:solidFill>
          <a:ln w="12700">
            <a:solidFill>
              <a:srgbClr val="2E5D6B">
                <a:alpha val="0"/>
              </a:srgbClr>
            </a:solidFill>
            <a:prstDash val="solid"/>
          </a:ln>
        </p:spPr>
      </p:sp>
      <p:sp>
        <p:nvSpPr>
          <p:cNvPr id="90" name="Shape 88"/>
          <p:cNvSpPr/>
          <p:nvPr/>
        </p:nvSpPr>
        <p:spPr>
          <a:xfrm>
            <a:off x="11384280" y="1261872"/>
            <a:ext cx="22860" cy="22860"/>
          </a:xfrm>
          <a:prstGeom prst="ellipse">
            <a:avLst/>
          </a:prstGeom>
          <a:solidFill>
            <a:srgbClr val="2E5D6B">
              <a:alpha val="92000"/>
            </a:srgbClr>
          </a:solidFill>
          <a:ln w="12700">
            <a:solidFill>
              <a:srgbClr val="2E5D6B">
                <a:alpha val="0"/>
              </a:srgbClr>
            </a:solidFill>
            <a:prstDash val="solid"/>
          </a:ln>
        </p:spPr>
      </p:sp>
      <p:sp>
        <p:nvSpPr>
          <p:cNvPr id="91" name="Shape 89"/>
          <p:cNvSpPr/>
          <p:nvPr/>
        </p:nvSpPr>
        <p:spPr>
          <a:xfrm>
            <a:off x="11585448" y="1261872"/>
            <a:ext cx="22860" cy="22860"/>
          </a:xfrm>
          <a:prstGeom prst="ellipse">
            <a:avLst/>
          </a:prstGeom>
          <a:solidFill>
            <a:srgbClr val="2E5D6B">
              <a:alpha val="92000"/>
            </a:srgbClr>
          </a:solidFill>
          <a:ln w="12700">
            <a:solidFill>
              <a:srgbClr val="2E5D6B">
                <a:alpha val="0"/>
              </a:srgbClr>
            </a:solidFill>
            <a:prstDash val="solid"/>
          </a:ln>
        </p:spPr>
      </p:sp>
      <p:sp>
        <p:nvSpPr>
          <p:cNvPr id="92" name="Shape 90"/>
          <p:cNvSpPr/>
          <p:nvPr/>
        </p:nvSpPr>
        <p:spPr>
          <a:xfrm>
            <a:off x="11786616" y="1261872"/>
            <a:ext cx="22860" cy="22860"/>
          </a:xfrm>
          <a:prstGeom prst="ellipse">
            <a:avLst/>
          </a:prstGeom>
          <a:solidFill>
            <a:srgbClr val="2E5D6B">
              <a:alpha val="92000"/>
            </a:srgbClr>
          </a:solidFill>
          <a:ln w="12700">
            <a:solidFill>
              <a:srgbClr val="2E5D6B">
                <a:alpha val="0"/>
              </a:srgbClr>
            </a:solidFill>
            <a:prstDash val="solid"/>
          </a:ln>
        </p:spPr>
      </p:sp>
      <p:sp>
        <p:nvSpPr>
          <p:cNvPr id="93" name="Shape 91"/>
          <p:cNvSpPr/>
          <p:nvPr/>
        </p:nvSpPr>
        <p:spPr>
          <a:xfrm>
            <a:off x="9372600" y="1444752"/>
            <a:ext cx="22860" cy="22860"/>
          </a:xfrm>
          <a:prstGeom prst="ellipse">
            <a:avLst/>
          </a:prstGeom>
          <a:solidFill>
            <a:srgbClr val="2E5D6B">
              <a:alpha val="92000"/>
            </a:srgbClr>
          </a:solidFill>
          <a:ln w="12700">
            <a:solidFill>
              <a:srgbClr val="2E5D6B">
                <a:alpha val="0"/>
              </a:srgbClr>
            </a:solidFill>
            <a:prstDash val="solid"/>
          </a:ln>
        </p:spPr>
      </p:sp>
      <p:sp>
        <p:nvSpPr>
          <p:cNvPr id="94" name="Shape 92"/>
          <p:cNvSpPr/>
          <p:nvPr/>
        </p:nvSpPr>
        <p:spPr>
          <a:xfrm>
            <a:off x="9573768" y="1444752"/>
            <a:ext cx="22860" cy="22860"/>
          </a:xfrm>
          <a:prstGeom prst="ellipse">
            <a:avLst/>
          </a:prstGeom>
          <a:solidFill>
            <a:srgbClr val="2E5D6B">
              <a:alpha val="92000"/>
            </a:srgbClr>
          </a:solidFill>
          <a:ln w="12700">
            <a:solidFill>
              <a:srgbClr val="2E5D6B">
                <a:alpha val="0"/>
              </a:srgbClr>
            </a:solidFill>
            <a:prstDash val="solid"/>
          </a:ln>
        </p:spPr>
      </p:sp>
      <p:sp>
        <p:nvSpPr>
          <p:cNvPr id="95" name="Shape 93"/>
          <p:cNvSpPr/>
          <p:nvPr/>
        </p:nvSpPr>
        <p:spPr>
          <a:xfrm>
            <a:off x="9774936" y="1444752"/>
            <a:ext cx="22860" cy="22860"/>
          </a:xfrm>
          <a:prstGeom prst="ellipse">
            <a:avLst/>
          </a:prstGeom>
          <a:solidFill>
            <a:srgbClr val="2E5D6B">
              <a:alpha val="92000"/>
            </a:srgbClr>
          </a:solidFill>
          <a:ln w="12700">
            <a:solidFill>
              <a:srgbClr val="2E5D6B">
                <a:alpha val="0"/>
              </a:srgbClr>
            </a:solidFill>
            <a:prstDash val="solid"/>
          </a:ln>
        </p:spPr>
      </p:sp>
      <p:sp>
        <p:nvSpPr>
          <p:cNvPr id="96" name="Shape 94"/>
          <p:cNvSpPr/>
          <p:nvPr/>
        </p:nvSpPr>
        <p:spPr>
          <a:xfrm>
            <a:off x="9976104" y="1444752"/>
            <a:ext cx="22860" cy="22860"/>
          </a:xfrm>
          <a:prstGeom prst="ellipse">
            <a:avLst/>
          </a:prstGeom>
          <a:solidFill>
            <a:srgbClr val="2E5D6B">
              <a:alpha val="92000"/>
            </a:srgbClr>
          </a:solidFill>
          <a:ln w="12700">
            <a:solidFill>
              <a:srgbClr val="2E5D6B">
                <a:alpha val="0"/>
              </a:srgbClr>
            </a:solidFill>
            <a:prstDash val="solid"/>
          </a:ln>
        </p:spPr>
      </p:sp>
      <p:sp>
        <p:nvSpPr>
          <p:cNvPr id="97" name="Shape 95"/>
          <p:cNvSpPr/>
          <p:nvPr/>
        </p:nvSpPr>
        <p:spPr>
          <a:xfrm>
            <a:off x="10177272" y="1444752"/>
            <a:ext cx="22860" cy="22860"/>
          </a:xfrm>
          <a:prstGeom prst="ellipse">
            <a:avLst/>
          </a:prstGeom>
          <a:solidFill>
            <a:srgbClr val="2E5D6B">
              <a:alpha val="92000"/>
            </a:srgbClr>
          </a:solidFill>
          <a:ln w="12700">
            <a:solidFill>
              <a:srgbClr val="2E5D6B">
                <a:alpha val="0"/>
              </a:srgbClr>
            </a:solidFill>
            <a:prstDash val="solid"/>
          </a:ln>
        </p:spPr>
      </p:sp>
      <p:sp>
        <p:nvSpPr>
          <p:cNvPr id="98" name="Shape 96"/>
          <p:cNvSpPr/>
          <p:nvPr/>
        </p:nvSpPr>
        <p:spPr>
          <a:xfrm>
            <a:off x="10378440" y="1444752"/>
            <a:ext cx="22860" cy="22860"/>
          </a:xfrm>
          <a:prstGeom prst="ellipse">
            <a:avLst/>
          </a:prstGeom>
          <a:solidFill>
            <a:srgbClr val="2E5D6B">
              <a:alpha val="92000"/>
            </a:srgbClr>
          </a:solidFill>
          <a:ln w="12700">
            <a:solidFill>
              <a:srgbClr val="2E5D6B">
                <a:alpha val="0"/>
              </a:srgbClr>
            </a:solidFill>
            <a:prstDash val="solid"/>
          </a:ln>
        </p:spPr>
      </p:sp>
      <p:sp>
        <p:nvSpPr>
          <p:cNvPr id="99" name="Shape 97"/>
          <p:cNvSpPr/>
          <p:nvPr/>
        </p:nvSpPr>
        <p:spPr>
          <a:xfrm>
            <a:off x="10579608" y="1444752"/>
            <a:ext cx="22860" cy="22860"/>
          </a:xfrm>
          <a:prstGeom prst="ellipse">
            <a:avLst/>
          </a:prstGeom>
          <a:solidFill>
            <a:srgbClr val="2E5D6B">
              <a:alpha val="92000"/>
            </a:srgbClr>
          </a:solidFill>
          <a:ln w="12700">
            <a:solidFill>
              <a:srgbClr val="2E5D6B">
                <a:alpha val="0"/>
              </a:srgbClr>
            </a:solidFill>
            <a:prstDash val="solid"/>
          </a:ln>
        </p:spPr>
      </p:sp>
      <p:sp>
        <p:nvSpPr>
          <p:cNvPr id="100" name="Shape 98"/>
          <p:cNvSpPr/>
          <p:nvPr/>
        </p:nvSpPr>
        <p:spPr>
          <a:xfrm>
            <a:off x="10780776" y="1444752"/>
            <a:ext cx="22860" cy="22860"/>
          </a:xfrm>
          <a:prstGeom prst="ellipse">
            <a:avLst/>
          </a:prstGeom>
          <a:solidFill>
            <a:srgbClr val="2E5D6B">
              <a:alpha val="92000"/>
            </a:srgbClr>
          </a:solidFill>
          <a:ln w="12700">
            <a:solidFill>
              <a:srgbClr val="2E5D6B">
                <a:alpha val="0"/>
              </a:srgbClr>
            </a:solidFill>
            <a:prstDash val="solid"/>
          </a:ln>
        </p:spPr>
      </p:sp>
      <p:sp>
        <p:nvSpPr>
          <p:cNvPr id="101" name="Shape 99"/>
          <p:cNvSpPr/>
          <p:nvPr/>
        </p:nvSpPr>
        <p:spPr>
          <a:xfrm>
            <a:off x="10981944" y="1444752"/>
            <a:ext cx="22860" cy="22860"/>
          </a:xfrm>
          <a:prstGeom prst="ellipse">
            <a:avLst/>
          </a:prstGeom>
          <a:solidFill>
            <a:srgbClr val="2E5D6B">
              <a:alpha val="92000"/>
            </a:srgbClr>
          </a:solidFill>
          <a:ln w="12700">
            <a:solidFill>
              <a:srgbClr val="2E5D6B">
                <a:alpha val="0"/>
              </a:srgbClr>
            </a:solidFill>
            <a:prstDash val="solid"/>
          </a:ln>
        </p:spPr>
      </p:sp>
      <p:sp>
        <p:nvSpPr>
          <p:cNvPr id="102" name="Shape 100"/>
          <p:cNvSpPr/>
          <p:nvPr/>
        </p:nvSpPr>
        <p:spPr>
          <a:xfrm>
            <a:off x="11183112" y="1444752"/>
            <a:ext cx="22860" cy="22860"/>
          </a:xfrm>
          <a:prstGeom prst="ellipse">
            <a:avLst/>
          </a:prstGeom>
          <a:solidFill>
            <a:srgbClr val="2E5D6B">
              <a:alpha val="92000"/>
            </a:srgbClr>
          </a:solidFill>
          <a:ln w="12700">
            <a:solidFill>
              <a:srgbClr val="2E5D6B">
                <a:alpha val="0"/>
              </a:srgbClr>
            </a:solidFill>
            <a:prstDash val="solid"/>
          </a:ln>
        </p:spPr>
      </p:sp>
      <p:sp>
        <p:nvSpPr>
          <p:cNvPr id="103" name="Shape 101"/>
          <p:cNvSpPr/>
          <p:nvPr/>
        </p:nvSpPr>
        <p:spPr>
          <a:xfrm>
            <a:off x="11384280" y="1444752"/>
            <a:ext cx="22860" cy="22860"/>
          </a:xfrm>
          <a:prstGeom prst="ellipse">
            <a:avLst/>
          </a:prstGeom>
          <a:solidFill>
            <a:srgbClr val="2E5D6B">
              <a:alpha val="92000"/>
            </a:srgbClr>
          </a:solidFill>
          <a:ln w="12700">
            <a:solidFill>
              <a:srgbClr val="2E5D6B">
                <a:alpha val="0"/>
              </a:srgbClr>
            </a:solidFill>
            <a:prstDash val="solid"/>
          </a:ln>
        </p:spPr>
      </p:sp>
      <p:sp>
        <p:nvSpPr>
          <p:cNvPr id="104" name="Shape 102"/>
          <p:cNvSpPr/>
          <p:nvPr/>
        </p:nvSpPr>
        <p:spPr>
          <a:xfrm>
            <a:off x="11585448" y="1444752"/>
            <a:ext cx="22860" cy="22860"/>
          </a:xfrm>
          <a:prstGeom prst="ellipse">
            <a:avLst/>
          </a:prstGeom>
          <a:solidFill>
            <a:srgbClr val="2E5D6B">
              <a:alpha val="92000"/>
            </a:srgbClr>
          </a:solidFill>
          <a:ln w="12700">
            <a:solidFill>
              <a:srgbClr val="2E5D6B">
                <a:alpha val="0"/>
              </a:srgbClr>
            </a:solidFill>
            <a:prstDash val="solid"/>
          </a:ln>
        </p:spPr>
      </p:sp>
      <p:sp>
        <p:nvSpPr>
          <p:cNvPr id="105" name="Shape 103"/>
          <p:cNvSpPr/>
          <p:nvPr/>
        </p:nvSpPr>
        <p:spPr>
          <a:xfrm>
            <a:off x="11786616" y="1444752"/>
            <a:ext cx="22860" cy="22860"/>
          </a:xfrm>
          <a:prstGeom prst="ellipse">
            <a:avLst/>
          </a:prstGeom>
          <a:solidFill>
            <a:srgbClr val="2E5D6B">
              <a:alpha val="92000"/>
            </a:srgbClr>
          </a:solidFill>
          <a:ln w="12700">
            <a:solidFill>
              <a:srgbClr val="2E5D6B">
                <a:alpha val="0"/>
              </a:srgbClr>
            </a:solidFill>
            <a:prstDash val="solid"/>
          </a:ln>
        </p:spPr>
      </p:sp>
      <p:sp>
        <p:nvSpPr>
          <p:cNvPr id="106" name="Shape 104"/>
          <p:cNvSpPr/>
          <p:nvPr/>
        </p:nvSpPr>
        <p:spPr>
          <a:xfrm>
            <a:off x="182880" y="5623560"/>
            <a:ext cx="22860" cy="22860"/>
          </a:xfrm>
          <a:prstGeom prst="ellipse">
            <a:avLst/>
          </a:prstGeom>
          <a:solidFill>
            <a:srgbClr val="2E5D6B">
              <a:alpha val="92000"/>
            </a:srgbClr>
          </a:solidFill>
          <a:ln w="12700">
            <a:solidFill>
              <a:srgbClr val="2E5D6B">
                <a:alpha val="0"/>
              </a:srgbClr>
            </a:solidFill>
            <a:prstDash val="solid"/>
          </a:ln>
        </p:spPr>
      </p:sp>
      <p:sp>
        <p:nvSpPr>
          <p:cNvPr id="107" name="Shape 105"/>
          <p:cNvSpPr/>
          <p:nvPr/>
        </p:nvSpPr>
        <p:spPr>
          <a:xfrm>
            <a:off x="384048" y="5623560"/>
            <a:ext cx="22860" cy="22860"/>
          </a:xfrm>
          <a:prstGeom prst="ellipse">
            <a:avLst/>
          </a:prstGeom>
          <a:solidFill>
            <a:srgbClr val="2E5D6B">
              <a:alpha val="92000"/>
            </a:srgbClr>
          </a:solidFill>
          <a:ln w="12700">
            <a:solidFill>
              <a:srgbClr val="2E5D6B">
                <a:alpha val="0"/>
              </a:srgbClr>
            </a:solidFill>
            <a:prstDash val="solid"/>
          </a:ln>
        </p:spPr>
      </p:sp>
      <p:sp>
        <p:nvSpPr>
          <p:cNvPr id="108" name="Shape 106"/>
          <p:cNvSpPr/>
          <p:nvPr/>
        </p:nvSpPr>
        <p:spPr>
          <a:xfrm>
            <a:off x="585216" y="5623560"/>
            <a:ext cx="22860" cy="22860"/>
          </a:xfrm>
          <a:prstGeom prst="ellipse">
            <a:avLst/>
          </a:prstGeom>
          <a:solidFill>
            <a:srgbClr val="2E5D6B">
              <a:alpha val="92000"/>
            </a:srgbClr>
          </a:solidFill>
          <a:ln w="12700">
            <a:solidFill>
              <a:srgbClr val="2E5D6B">
                <a:alpha val="0"/>
              </a:srgbClr>
            </a:solidFill>
            <a:prstDash val="solid"/>
          </a:ln>
        </p:spPr>
      </p:sp>
      <p:sp>
        <p:nvSpPr>
          <p:cNvPr id="109" name="Shape 107"/>
          <p:cNvSpPr/>
          <p:nvPr/>
        </p:nvSpPr>
        <p:spPr>
          <a:xfrm>
            <a:off x="786384" y="5623560"/>
            <a:ext cx="22860" cy="22860"/>
          </a:xfrm>
          <a:prstGeom prst="ellipse">
            <a:avLst/>
          </a:prstGeom>
          <a:solidFill>
            <a:srgbClr val="2E5D6B">
              <a:alpha val="92000"/>
            </a:srgbClr>
          </a:solidFill>
          <a:ln w="12700">
            <a:solidFill>
              <a:srgbClr val="2E5D6B">
                <a:alpha val="0"/>
              </a:srgbClr>
            </a:solidFill>
            <a:prstDash val="solid"/>
          </a:ln>
        </p:spPr>
      </p:sp>
      <p:sp>
        <p:nvSpPr>
          <p:cNvPr id="110" name="Shape 108"/>
          <p:cNvSpPr/>
          <p:nvPr/>
        </p:nvSpPr>
        <p:spPr>
          <a:xfrm>
            <a:off x="987552" y="5623560"/>
            <a:ext cx="22860" cy="22860"/>
          </a:xfrm>
          <a:prstGeom prst="ellipse">
            <a:avLst/>
          </a:prstGeom>
          <a:solidFill>
            <a:srgbClr val="2E5D6B">
              <a:alpha val="92000"/>
            </a:srgbClr>
          </a:solidFill>
          <a:ln w="12700">
            <a:solidFill>
              <a:srgbClr val="2E5D6B">
                <a:alpha val="0"/>
              </a:srgbClr>
            </a:solidFill>
            <a:prstDash val="solid"/>
          </a:ln>
        </p:spPr>
      </p:sp>
      <p:sp>
        <p:nvSpPr>
          <p:cNvPr id="111" name="Shape 109"/>
          <p:cNvSpPr/>
          <p:nvPr/>
        </p:nvSpPr>
        <p:spPr>
          <a:xfrm>
            <a:off x="1188720" y="5623560"/>
            <a:ext cx="22860" cy="22860"/>
          </a:xfrm>
          <a:prstGeom prst="ellipse">
            <a:avLst/>
          </a:prstGeom>
          <a:solidFill>
            <a:srgbClr val="2E5D6B">
              <a:alpha val="92000"/>
            </a:srgbClr>
          </a:solidFill>
          <a:ln w="12700">
            <a:solidFill>
              <a:srgbClr val="2E5D6B">
                <a:alpha val="0"/>
              </a:srgbClr>
            </a:solidFill>
            <a:prstDash val="solid"/>
          </a:ln>
        </p:spPr>
      </p:sp>
      <p:sp>
        <p:nvSpPr>
          <p:cNvPr id="112" name="Shape 110"/>
          <p:cNvSpPr/>
          <p:nvPr/>
        </p:nvSpPr>
        <p:spPr>
          <a:xfrm>
            <a:off x="1389888" y="5623560"/>
            <a:ext cx="22860" cy="22860"/>
          </a:xfrm>
          <a:prstGeom prst="ellipse">
            <a:avLst/>
          </a:prstGeom>
          <a:solidFill>
            <a:srgbClr val="2E5D6B">
              <a:alpha val="92000"/>
            </a:srgbClr>
          </a:solidFill>
          <a:ln w="12700">
            <a:solidFill>
              <a:srgbClr val="2E5D6B">
                <a:alpha val="0"/>
              </a:srgbClr>
            </a:solidFill>
            <a:prstDash val="solid"/>
          </a:ln>
        </p:spPr>
      </p:sp>
      <p:sp>
        <p:nvSpPr>
          <p:cNvPr id="113" name="Shape 111"/>
          <p:cNvSpPr/>
          <p:nvPr/>
        </p:nvSpPr>
        <p:spPr>
          <a:xfrm>
            <a:off x="1591056" y="5623560"/>
            <a:ext cx="22860" cy="22860"/>
          </a:xfrm>
          <a:prstGeom prst="ellipse">
            <a:avLst/>
          </a:prstGeom>
          <a:solidFill>
            <a:srgbClr val="2E5D6B">
              <a:alpha val="92000"/>
            </a:srgbClr>
          </a:solidFill>
          <a:ln w="12700">
            <a:solidFill>
              <a:srgbClr val="2E5D6B">
                <a:alpha val="0"/>
              </a:srgbClr>
            </a:solidFill>
            <a:prstDash val="solid"/>
          </a:ln>
        </p:spPr>
      </p:sp>
      <p:sp>
        <p:nvSpPr>
          <p:cNvPr id="114" name="Shape 112"/>
          <p:cNvSpPr/>
          <p:nvPr/>
        </p:nvSpPr>
        <p:spPr>
          <a:xfrm>
            <a:off x="1792224" y="5623560"/>
            <a:ext cx="22860" cy="22860"/>
          </a:xfrm>
          <a:prstGeom prst="ellipse">
            <a:avLst/>
          </a:prstGeom>
          <a:solidFill>
            <a:srgbClr val="2E5D6B">
              <a:alpha val="92000"/>
            </a:srgbClr>
          </a:solidFill>
          <a:ln w="12700">
            <a:solidFill>
              <a:srgbClr val="2E5D6B">
                <a:alpha val="0"/>
              </a:srgbClr>
            </a:solidFill>
            <a:prstDash val="solid"/>
          </a:ln>
        </p:spPr>
      </p:sp>
      <p:sp>
        <p:nvSpPr>
          <p:cNvPr id="115" name="Shape 113"/>
          <p:cNvSpPr/>
          <p:nvPr/>
        </p:nvSpPr>
        <p:spPr>
          <a:xfrm>
            <a:off x="1993392" y="5623560"/>
            <a:ext cx="22860" cy="22860"/>
          </a:xfrm>
          <a:prstGeom prst="ellipse">
            <a:avLst/>
          </a:prstGeom>
          <a:solidFill>
            <a:srgbClr val="2E5D6B">
              <a:alpha val="92000"/>
            </a:srgbClr>
          </a:solidFill>
          <a:ln w="12700">
            <a:solidFill>
              <a:srgbClr val="2E5D6B">
                <a:alpha val="0"/>
              </a:srgbClr>
            </a:solidFill>
            <a:prstDash val="solid"/>
          </a:ln>
        </p:spPr>
      </p:sp>
      <p:sp>
        <p:nvSpPr>
          <p:cNvPr id="116" name="Shape 114"/>
          <p:cNvSpPr/>
          <p:nvPr/>
        </p:nvSpPr>
        <p:spPr>
          <a:xfrm>
            <a:off x="2194560" y="5623560"/>
            <a:ext cx="22860" cy="22860"/>
          </a:xfrm>
          <a:prstGeom prst="ellipse">
            <a:avLst/>
          </a:prstGeom>
          <a:solidFill>
            <a:srgbClr val="2E5D6B">
              <a:alpha val="92000"/>
            </a:srgbClr>
          </a:solidFill>
          <a:ln w="12700">
            <a:solidFill>
              <a:srgbClr val="2E5D6B">
                <a:alpha val="0"/>
              </a:srgbClr>
            </a:solidFill>
            <a:prstDash val="solid"/>
          </a:ln>
        </p:spPr>
      </p:sp>
      <p:sp>
        <p:nvSpPr>
          <p:cNvPr id="117" name="Shape 115"/>
          <p:cNvSpPr/>
          <p:nvPr/>
        </p:nvSpPr>
        <p:spPr>
          <a:xfrm>
            <a:off x="2395728" y="5623560"/>
            <a:ext cx="22860" cy="22860"/>
          </a:xfrm>
          <a:prstGeom prst="ellipse">
            <a:avLst/>
          </a:prstGeom>
          <a:solidFill>
            <a:srgbClr val="2E5D6B">
              <a:alpha val="92000"/>
            </a:srgbClr>
          </a:solidFill>
          <a:ln w="12700">
            <a:solidFill>
              <a:srgbClr val="2E5D6B">
                <a:alpha val="0"/>
              </a:srgbClr>
            </a:solidFill>
            <a:prstDash val="solid"/>
          </a:ln>
        </p:spPr>
      </p:sp>
      <p:sp>
        <p:nvSpPr>
          <p:cNvPr id="118" name="Shape 116"/>
          <p:cNvSpPr/>
          <p:nvPr/>
        </p:nvSpPr>
        <p:spPr>
          <a:xfrm>
            <a:off x="2596896" y="5623560"/>
            <a:ext cx="22860" cy="22860"/>
          </a:xfrm>
          <a:prstGeom prst="ellipse">
            <a:avLst/>
          </a:prstGeom>
          <a:solidFill>
            <a:srgbClr val="2E5D6B">
              <a:alpha val="92000"/>
            </a:srgbClr>
          </a:solidFill>
          <a:ln w="12700">
            <a:solidFill>
              <a:srgbClr val="2E5D6B">
                <a:alpha val="0"/>
              </a:srgbClr>
            </a:solidFill>
            <a:prstDash val="solid"/>
          </a:ln>
        </p:spPr>
      </p:sp>
      <p:sp>
        <p:nvSpPr>
          <p:cNvPr id="119" name="Shape 117"/>
          <p:cNvSpPr/>
          <p:nvPr/>
        </p:nvSpPr>
        <p:spPr>
          <a:xfrm>
            <a:off x="182880" y="5806440"/>
            <a:ext cx="22860" cy="22860"/>
          </a:xfrm>
          <a:prstGeom prst="ellipse">
            <a:avLst/>
          </a:prstGeom>
          <a:solidFill>
            <a:srgbClr val="2E5D6B">
              <a:alpha val="92000"/>
            </a:srgbClr>
          </a:solidFill>
          <a:ln w="12700">
            <a:solidFill>
              <a:srgbClr val="2E5D6B">
                <a:alpha val="0"/>
              </a:srgbClr>
            </a:solidFill>
            <a:prstDash val="solid"/>
          </a:ln>
        </p:spPr>
      </p:sp>
      <p:sp>
        <p:nvSpPr>
          <p:cNvPr id="120" name="Shape 118"/>
          <p:cNvSpPr/>
          <p:nvPr/>
        </p:nvSpPr>
        <p:spPr>
          <a:xfrm>
            <a:off x="384048" y="5806440"/>
            <a:ext cx="22860" cy="22860"/>
          </a:xfrm>
          <a:prstGeom prst="ellipse">
            <a:avLst/>
          </a:prstGeom>
          <a:solidFill>
            <a:srgbClr val="2E5D6B">
              <a:alpha val="92000"/>
            </a:srgbClr>
          </a:solidFill>
          <a:ln w="12700">
            <a:solidFill>
              <a:srgbClr val="2E5D6B">
                <a:alpha val="0"/>
              </a:srgbClr>
            </a:solidFill>
            <a:prstDash val="solid"/>
          </a:ln>
        </p:spPr>
      </p:sp>
      <p:sp>
        <p:nvSpPr>
          <p:cNvPr id="121" name="Shape 119"/>
          <p:cNvSpPr/>
          <p:nvPr/>
        </p:nvSpPr>
        <p:spPr>
          <a:xfrm>
            <a:off x="585216" y="5806440"/>
            <a:ext cx="22860" cy="22860"/>
          </a:xfrm>
          <a:prstGeom prst="ellipse">
            <a:avLst/>
          </a:prstGeom>
          <a:solidFill>
            <a:srgbClr val="2E5D6B">
              <a:alpha val="92000"/>
            </a:srgbClr>
          </a:solidFill>
          <a:ln w="12700">
            <a:solidFill>
              <a:srgbClr val="2E5D6B">
                <a:alpha val="0"/>
              </a:srgbClr>
            </a:solidFill>
            <a:prstDash val="solid"/>
          </a:ln>
        </p:spPr>
      </p:sp>
      <p:sp>
        <p:nvSpPr>
          <p:cNvPr id="122" name="Shape 120"/>
          <p:cNvSpPr/>
          <p:nvPr/>
        </p:nvSpPr>
        <p:spPr>
          <a:xfrm>
            <a:off x="786384" y="5806440"/>
            <a:ext cx="22860" cy="22860"/>
          </a:xfrm>
          <a:prstGeom prst="ellipse">
            <a:avLst/>
          </a:prstGeom>
          <a:solidFill>
            <a:srgbClr val="2E5D6B">
              <a:alpha val="92000"/>
            </a:srgbClr>
          </a:solidFill>
          <a:ln w="12700">
            <a:solidFill>
              <a:srgbClr val="2E5D6B">
                <a:alpha val="0"/>
              </a:srgbClr>
            </a:solidFill>
            <a:prstDash val="solid"/>
          </a:ln>
        </p:spPr>
      </p:sp>
      <p:sp>
        <p:nvSpPr>
          <p:cNvPr id="123" name="Shape 121"/>
          <p:cNvSpPr/>
          <p:nvPr/>
        </p:nvSpPr>
        <p:spPr>
          <a:xfrm>
            <a:off x="987552" y="5806440"/>
            <a:ext cx="22860" cy="22860"/>
          </a:xfrm>
          <a:prstGeom prst="ellipse">
            <a:avLst/>
          </a:prstGeom>
          <a:solidFill>
            <a:srgbClr val="2E5D6B">
              <a:alpha val="92000"/>
            </a:srgbClr>
          </a:solidFill>
          <a:ln w="12700">
            <a:solidFill>
              <a:srgbClr val="2E5D6B">
                <a:alpha val="0"/>
              </a:srgbClr>
            </a:solidFill>
            <a:prstDash val="solid"/>
          </a:ln>
        </p:spPr>
      </p:sp>
      <p:sp>
        <p:nvSpPr>
          <p:cNvPr id="124" name="Shape 122"/>
          <p:cNvSpPr/>
          <p:nvPr/>
        </p:nvSpPr>
        <p:spPr>
          <a:xfrm>
            <a:off x="1188720" y="5806440"/>
            <a:ext cx="22860" cy="22860"/>
          </a:xfrm>
          <a:prstGeom prst="ellipse">
            <a:avLst/>
          </a:prstGeom>
          <a:solidFill>
            <a:srgbClr val="2E5D6B">
              <a:alpha val="92000"/>
            </a:srgbClr>
          </a:solidFill>
          <a:ln w="12700">
            <a:solidFill>
              <a:srgbClr val="2E5D6B">
                <a:alpha val="0"/>
              </a:srgbClr>
            </a:solidFill>
            <a:prstDash val="solid"/>
          </a:ln>
        </p:spPr>
      </p:sp>
      <p:sp>
        <p:nvSpPr>
          <p:cNvPr id="125" name="Shape 123"/>
          <p:cNvSpPr/>
          <p:nvPr/>
        </p:nvSpPr>
        <p:spPr>
          <a:xfrm>
            <a:off x="1389888" y="5806440"/>
            <a:ext cx="22860" cy="22860"/>
          </a:xfrm>
          <a:prstGeom prst="ellipse">
            <a:avLst/>
          </a:prstGeom>
          <a:solidFill>
            <a:srgbClr val="2E5D6B">
              <a:alpha val="92000"/>
            </a:srgbClr>
          </a:solidFill>
          <a:ln w="12700">
            <a:solidFill>
              <a:srgbClr val="2E5D6B">
                <a:alpha val="0"/>
              </a:srgbClr>
            </a:solidFill>
            <a:prstDash val="solid"/>
          </a:ln>
        </p:spPr>
      </p:sp>
      <p:sp>
        <p:nvSpPr>
          <p:cNvPr id="126" name="Shape 124"/>
          <p:cNvSpPr/>
          <p:nvPr/>
        </p:nvSpPr>
        <p:spPr>
          <a:xfrm>
            <a:off x="1591056" y="5806440"/>
            <a:ext cx="22860" cy="22860"/>
          </a:xfrm>
          <a:prstGeom prst="ellipse">
            <a:avLst/>
          </a:prstGeom>
          <a:solidFill>
            <a:srgbClr val="2E5D6B">
              <a:alpha val="92000"/>
            </a:srgbClr>
          </a:solidFill>
          <a:ln w="12700">
            <a:solidFill>
              <a:srgbClr val="2E5D6B">
                <a:alpha val="0"/>
              </a:srgbClr>
            </a:solidFill>
            <a:prstDash val="solid"/>
          </a:ln>
        </p:spPr>
      </p:sp>
      <p:sp>
        <p:nvSpPr>
          <p:cNvPr id="127" name="Shape 125"/>
          <p:cNvSpPr/>
          <p:nvPr/>
        </p:nvSpPr>
        <p:spPr>
          <a:xfrm>
            <a:off x="1792224" y="5806440"/>
            <a:ext cx="22860" cy="22860"/>
          </a:xfrm>
          <a:prstGeom prst="ellipse">
            <a:avLst/>
          </a:prstGeom>
          <a:solidFill>
            <a:srgbClr val="2E5D6B">
              <a:alpha val="92000"/>
            </a:srgbClr>
          </a:solidFill>
          <a:ln w="12700">
            <a:solidFill>
              <a:srgbClr val="2E5D6B">
                <a:alpha val="0"/>
              </a:srgbClr>
            </a:solidFill>
            <a:prstDash val="solid"/>
          </a:ln>
        </p:spPr>
      </p:sp>
      <p:sp>
        <p:nvSpPr>
          <p:cNvPr id="128" name="Shape 126"/>
          <p:cNvSpPr/>
          <p:nvPr/>
        </p:nvSpPr>
        <p:spPr>
          <a:xfrm>
            <a:off x="1993392" y="5806440"/>
            <a:ext cx="22860" cy="22860"/>
          </a:xfrm>
          <a:prstGeom prst="ellipse">
            <a:avLst/>
          </a:prstGeom>
          <a:solidFill>
            <a:srgbClr val="2E5D6B">
              <a:alpha val="92000"/>
            </a:srgbClr>
          </a:solidFill>
          <a:ln w="12700">
            <a:solidFill>
              <a:srgbClr val="2E5D6B">
                <a:alpha val="0"/>
              </a:srgbClr>
            </a:solidFill>
            <a:prstDash val="solid"/>
          </a:ln>
        </p:spPr>
      </p:sp>
      <p:sp>
        <p:nvSpPr>
          <p:cNvPr id="129" name="Shape 127"/>
          <p:cNvSpPr/>
          <p:nvPr/>
        </p:nvSpPr>
        <p:spPr>
          <a:xfrm>
            <a:off x="2194560" y="5806440"/>
            <a:ext cx="22860" cy="22860"/>
          </a:xfrm>
          <a:prstGeom prst="ellipse">
            <a:avLst/>
          </a:prstGeom>
          <a:solidFill>
            <a:srgbClr val="2E5D6B">
              <a:alpha val="92000"/>
            </a:srgbClr>
          </a:solidFill>
          <a:ln w="12700">
            <a:solidFill>
              <a:srgbClr val="2E5D6B">
                <a:alpha val="0"/>
              </a:srgbClr>
            </a:solidFill>
            <a:prstDash val="solid"/>
          </a:ln>
        </p:spPr>
      </p:sp>
      <p:sp>
        <p:nvSpPr>
          <p:cNvPr id="130" name="Shape 128"/>
          <p:cNvSpPr/>
          <p:nvPr/>
        </p:nvSpPr>
        <p:spPr>
          <a:xfrm>
            <a:off x="2395728" y="5806440"/>
            <a:ext cx="22860" cy="22860"/>
          </a:xfrm>
          <a:prstGeom prst="ellipse">
            <a:avLst/>
          </a:prstGeom>
          <a:solidFill>
            <a:srgbClr val="2E5D6B">
              <a:alpha val="92000"/>
            </a:srgbClr>
          </a:solidFill>
          <a:ln w="12700">
            <a:solidFill>
              <a:srgbClr val="2E5D6B">
                <a:alpha val="0"/>
              </a:srgbClr>
            </a:solidFill>
            <a:prstDash val="solid"/>
          </a:ln>
        </p:spPr>
      </p:sp>
      <p:sp>
        <p:nvSpPr>
          <p:cNvPr id="131" name="Shape 129"/>
          <p:cNvSpPr/>
          <p:nvPr/>
        </p:nvSpPr>
        <p:spPr>
          <a:xfrm>
            <a:off x="2596896" y="5806440"/>
            <a:ext cx="22860" cy="22860"/>
          </a:xfrm>
          <a:prstGeom prst="ellipse">
            <a:avLst/>
          </a:prstGeom>
          <a:solidFill>
            <a:srgbClr val="2E5D6B">
              <a:alpha val="92000"/>
            </a:srgbClr>
          </a:solidFill>
          <a:ln w="12700">
            <a:solidFill>
              <a:srgbClr val="2E5D6B">
                <a:alpha val="0"/>
              </a:srgbClr>
            </a:solidFill>
            <a:prstDash val="solid"/>
          </a:ln>
        </p:spPr>
      </p:sp>
      <p:sp>
        <p:nvSpPr>
          <p:cNvPr id="132" name="Shape 130"/>
          <p:cNvSpPr/>
          <p:nvPr/>
        </p:nvSpPr>
        <p:spPr>
          <a:xfrm>
            <a:off x="182880" y="5989320"/>
            <a:ext cx="22860" cy="22860"/>
          </a:xfrm>
          <a:prstGeom prst="ellipse">
            <a:avLst/>
          </a:prstGeom>
          <a:solidFill>
            <a:srgbClr val="2E5D6B">
              <a:alpha val="92000"/>
            </a:srgbClr>
          </a:solidFill>
          <a:ln w="12700">
            <a:solidFill>
              <a:srgbClr val="2E5D6B">
                <a:alpha val="0"/>
              </a:srgbClr>
            </a:solidFill>
            <a:prstDash val="solid"/>
          </a:ln>
        </p:spPr>
      </p:sp>
      <p:sp>
        <p:nvSpPr>
          <p:cNvPr id="133" name="Shape 131"/>
          <p:cNvSpPr/>
          <p:nvPr/>
        </p:nvSpPr>
        <p:spPr>
          <a:xfrm>
            <a:off x="384048" y="5989320"/>
            <a:ext cx="22860" cy="22860"/>
          </a:xfrm>
          <a:prstGeom prst="ellipse">
            <a:avLst/>
          </a:prstGeom>
          <a:solidFill>
            <a:srgbClr val="2E5D6B">
              <a:alpha val="92000"/>
            </a:srgbClr>
          </a:solidFill>
          <a:ln w="12700">
            <a:solidFill>
              <a:srgbClr val="2E5D6B">
                <a:alpha val="0"/>
              </a:srgbClr>
            </a:solidFill>
            <a:prstDash val="solid"/>
          </a:ln>
        </p:spPr>
      </p:sp>
      <p:sp>
        <p:nvSpPr>
          <p:cNvPr id="134" name="Shape 132"/>
          <p:cNvSpPr/>
          <p:nvPr/>
        </p:nvSpPr>
        <p:spPr>
          <a:xfrm>
            <a:off x="585216" y="5989320"/>
            <a:ext cx="22860" cy="22860"/>
          </a:xfrm>
          <a:prstGeom prst="ellipse">
            <a:avLst/>
          </a:prstGeom>
          <a:solidFill>
            <a:srgbClr val="2E5D6B">
              <a:alpha val="92000"/>
            </a:srgbClr>
          </a:solidFill>
          <a:ln w="12700">
            <a:solidFill>
              <a:srgbClr val="2E5D6B">
                <a:alpha val="0"/>
              </a:srgbClr>
            </a:solidFill>
            <a:prstDash val="solid"/>
          </a:ln>
        </p:spPr>
      </p:sp>
      <p:sp>
        <p:nvSpPr>
          <p:cNvPr id="135" name="Shape 133"/>
          <p:cNvSpPr/>
          <p:nvPr/>
        </p:nvSpPr>
        <p:spPr>
          <a:xfrm>
            <a:off x="786384" y="5989320"/>
            <a:ext cx="22860" cy="22860"/>
          </a:xfrm>
          <a:prstGeom prst="ellipse">
            <a:avLst/>
          </a:prstGeom>
          <a:solidFill>
            <a:srgbClr val="2E5D6B">
              <a:alpha val="92000"/>
            </a:srgbClr>
          </a:solidFill>
          <a:ln w="12700">
            <a:solidFill>
              <a:srgbClr val="2E5D6B">
                <a:alpha val="0"/>
              </a:srgbClr>
            </a:solidFill>
            <a:prstDash val="solid"/>
          </a:ln>
        </p:spPr>
      </p:sp>
      <p:sp>
        <p:nvSpPr>
          <p:cNvPr id="136" name="Shape 134"/>
          <p:cNvSpPr/>
          <p:nvPr/>
        </p:nvSpPr>
        <p:spPr>
          <a:xfrm>
            <a:off x="987552" y="5989320"/>
            <a:ext cx="22860" cy="22860"/>
          </a:xfrm>
          <a:prstGeom prst="ellipse">
            <a:avLst/>
          </a:prstGeom>
          <a:solidFill>
            <a:srgbClr val="2E5D6B">
              <a:alpha val="92000"/>
            </a:srgbClr>
          </a:solidFill>
          <a:ln w="12700">
            <a:solidFill>
              <a:srgbClr val="2E5D6B">
                <a:alpha val="0"/>
              </a:srgbClr>
            </a:solidFill>
            <a:prstDash val="solid"/>
          </a:ln>
        </p:spPr>
      </p:sp>
      <p:sp>
        <p:nvSpPr>
          <p:cNvPr id="137" name="Shape 135"/>
          <p:cNvSpPr/>
          <p:nvPr/>
        </p:nvSpPr>
        <p:spPr>
          <a:xfrm>
            <a:off x="1188720" y="5989320"/>
            <a:ext cx="22860" cy="22860"/>
          </a:xfrm>
          <a:prstGeom prst="ellipse">
            <a:avLst/>
          </a:prstGeom>
          <a:solidFill>
            <a:srgbClr val="2E5D6B">
              <a:alpha val="92000"/>
            </a:srgbClr>
          </a:solidFill>
          <a:ln w="12700">
            <a:solidFill>
              <a:srgbClr val="2E5D6B">
                <a:alpha val="0"/>
              </a:srgbClr>
            </a:solidFill>
            <a:prstDash val="solid"/>
          </a:ln>
        </p:spPr>
      </p:sp>
      <p:sp>
        <p:nvSpPr>
          <p:cNvPr id="138" name="Shape 136"/>
          <p:cNvSpPr/>
          <p:nvPr/>
        </p:nvSpPr>
        <p:spPr>
          <a:xfrm>
            <a:off x="1389888" y="5989320"/>
            <a:ext cx="22860" cy="22860"/>
          </a:xfrm>
          <a:prstGeom prst="ellipse">
            <a:avLst/>
          </a:prstGeom>
          <a:solidFill>
            <a:srgbClr val="2E5D6B">
              <a:alpha val="92000"/>
            </a:srgbClr>
          </a:solidFill>
          <a:ln w="12700">
            <a:solidFill>
              <a:srgbClr val="2E5D6B">
                <a:alpha val="0"/>
              </a:srgbClr>
            </a:solidFill>
            <a:prstDash val="solid"/>
          </a:ln>
        </p:spPr>
      </p:sp>
      <p:sp>
        <p:nvSpPr>
          <p:cNvPr id="139" name="Shape 137"/>
          <p:cNvSpPr/>
          <p:nvPr/>
        </p:nvSpPr>
        <p:spPr>
          <a:xfrm>
            <a:off x="1591056" y="5989320"/>
            <a:ext cx="22860" cy="22860"/>
          </a:xfrm>
          <a:prstGeom prst="ellipse">
            <a:avLst/>
          </a:prstGeom>
          <a:solidFill>
            <a:srgbClr val="2E5D6B">
              <a:alpha val="92000"/>
            </a:srgbClr>
          </a:solidFill>
          <a:ln w="12700">
            <a:solidFill>
              <a:srgbClr val="2E5D6B">
                <a:alpha val="0"/>
              </a:srgbClr>
            </a:solidFill>
            <a:prstDash val="solid"/>
          </a:ln>
        </p:spPr>
      </p:sp>
      <p:sp>
        <p:nvSpPr>
          <p:cNvPr id="140" name="Shape 138"/>
          <p:cNvSpPr/>
          <p:nvPr/>
        </p:nvSpPr>
        <p:spPr>
          <a:xfrm>
            <a:off x="1792224" y="5989320"/>
            <a:ext cx="22860" cy="22860"/>
          </a:xfrm>
          <a:prstGeom prst="ellipse">
            <a:avLst/>
          </a:prstGeom>
          <a:solidFill>
            <a:srgbClr val="2E5D6B">
              <a:alpha val="92000"/>
            </a:srgbClr>
          </a:solidFill>
          <a:ln w="12700">
            <a:solidFill>
              <a:srgbClr val="2E5D6B">
                <a:alpha val="0"/>
              </a:srgbClr>
            </a:solidFill>
            <a:prstDash val="solid"/>
          </a:ln>
        </p:spPr>
      </p:sp>
      <p:sp>
        <p:nvSpPr>
          <p:cNvPr id="141" name="Shape 139"/>
          <p:cNvSpPr/>
          <p:nvPr/>
        </p:nvSpPr>
        <p:spPr>
          <a:xfrm>
            <a:off x="1993392" y="5989320"/>
            <a:ext cx="22860" cy="22860"/>
          </a:xfrm>
          <a:prstGeom prst="ellipse">
            <a:avLst/>
          </a:prstGeom>
          <a:solidFill>
            <a:srgbClr val="2E5D6B">
              <a:alpha val="92000"/>
            </a:srgbClr>
          </a:solidFill>
          <a:ln w="12700">
            <a:solidFill>
              <a:srgbClr val="2E5D6B">
                <a:alpha val="0"/>
              </a:srgbClr>
            </a:solidFill>
            <a:prstDash val="solid"/>
          </a:ln>
        </p:spPr>
      </p:sp>
      <p:sp>
        <p:nvSpPr>
          <p:cNvPr id="142" name="Shape 140"/>
          <p:cNvSpPr/>
          <p:nvPr/>
        </p:nvSpPr>
        <p:spPr>
          <a:xfrm>
            <a:off x="2194560" y="5989320"/>
            <a:ext cx="22860" cy="22860"/>
          </a:xfrm>
          <a:prstGeom prst="ellipse">
            <a:avLst/>
          </a:prstGeom>
          <a:solidFill>
            <a:srgbClr val="2E5D6B">
              <a:alpha val="92000"/>
            </a:srgbClr>
          </a:solidFill>
          <a:ln w="12700">
            <a:solidFill>
              <a:srgbClr val="2E5D6B">
                <a:alpha val="0"/>
              </a:srgbClr>
            </a:solidFill>
            <a:prstDash val="solid"/>
          </a:ln>
        </p:spPr>
      </p:sp>
      <p:sp>
        <p:nvSpPr>
          <p:cNvPr id="143" name="Shape 141"/>
          <p:cNvSpPr/>
          <p:nvPr/>
        </p:nvSpPr>
        <p:spPr>
          <a:xfrm>
            <a:off x="2395728" y="5989320"/>
            <a:ext cx="22860" cy="22860"/>
          </a:xfrm>
          <a:prstGeom prst="ellipse">
            <a:avLst/>
          </a:prstGeom>
          <a:solidFill>
            <a:srgbClr val="2E5D6B">
              <a:alpha val="92000"/>
            </a:srgbClr>
          </a:solidFill>
          <a:ln w="12700">
            <a:solidFill>
              <a:srgbClr val="2E5D6B">
                <a:alpha val="0"/>
              </a:srgbClr>
            </a:solidFill>
            <a:prstDash val="solid"/>
          </a:ln>
        </p:spPr>
      </p:sp>
      <p:sp>
        <p:nvSpPr>
          <p:cNvPr id="144" name="Shape 142"/>
          <p:cNvSpPr/>
          <p:nvPr/>
        </p:nvSpPr>
        <p:spPr>
          <a:xfrm>
            <a:off x="2596896" y="5989320"/>
            <a:ext cx="22860" cy="22860"/>
          </a:xfrm>
          <a:prstGeom prst="ellipse">
            <a:avLst/>
          </a:prstGeom>
          <a:solidFill>
            <a:srgbClr val="2E5D6B">
              <a:alpha val="92000"/>
            </a:srgbClr>
          </a:solidFill>
          <a:ln w="12700">
            <a:solidFill>
              <a:srgbClr val="2E5D6B">
                <a:alpha val="0"/>
              </a:srgbClr>
            </a:solidFill>
            <a:prstDash val="solid"/>
          </a:ln>
        </p:spPr>
      </p:sp>
      <p:sp>
        <p:nvSpPr>
          <p:cNvPr id="145" name="Shape 143"/>
          <p:cNvSpPr/>
          <p:nvPr/>
        </p:nvSpPr>
        <p:spPr>
          <a:xfrm>
            <a:off x="182880" y="6172200"/>
            <a:ext cx="22860" cy="22860"/>
          </a:xfrm>
          <a:prstGeom prst="ellipse">
            <a:avLst/>
          </a:prstGeom>
          <a:solidFill>
            <a:srgbClr val="2E5D6B">
              <a:alpha val="92000"/>
            </a:srgbClr>
          </a:solidFill>
          <a:ln w="12700">
            <a:solidFill>
              <a:srgbClr val="2E5D6B">
                <a:alpha val="0"/>
              </a:srgbClr>
            </a:solidFill>
            <a:prstDash val="solid"/>
          </a:ln>
        </p:spPr>
      </p:sp>
      <p:sp>
        <p:nvSpPr>
          <p:cNvPr id="146" name="Shape 144"/>
          <p:cNvSpPr/>
          <p:nvPr/>
        </p:nvSpPr>
        <p:spPr>
          <a:xfrm>
            <a:off x="384048" y="6172200"/>
            <a:ext cx="22860" cy="22860"/>
          </a:xfrm>
          <a:prstGeom prst="ellipse">
            <a:avLst/>
          </a:prstGeom>
          <a:solidFill>
            <a:srgbClr val="2E5D6B">
              <a:alpha val="92000"/>
            </a:srgbClr>
          </a:solidFill>
          <a:ln w="12700">
            <a:solidFill>
              <a:srgbClr val="2E5D6B">
                <a:alpha val="0"/>
              </a:srgbClr>
            </a:solidFill>
            <a:prstDash val="solid"/>
          </a:ln>
        </p:spPr>
      </p:sp>
      <p:sp>
        <p:nvSpPr>
          <p:cNvPr id="147" name="Shape 145"/>
          <p:cNvSpPr/>
          <p:nvPr/>
        </p:nvSpPr>
        <p:spPr>
          <a:xfrm>
            <a:off x="585216" y="6172200"/>
            <a:ext cx="22860" cy="22860"/>
          </a:xfrm>
          <a:prstGeom prst="ellipse">
            <a:avLst/>
          </a:prstGeom>
          <a:solidFill>
            <a:srgbClr val="2E5D6B">
              <a:alpha val="92000"/>
            </a:srgbClr>
          </a:solidFill>
          <a:ln w="12700">
            <a:solidFill>
              <a:srgbClr val="2E5D6B">
                <a:alpha val="0"/>
              </a:srgbClr>
            </a:solidFill>
            <a:prstDash val="solid"/>
          </a:ln>
        </p:spPr>
      </p:sp>
      <p:sp>
        <p:nvSpPr>
          <p:cNvPr id="148" name="Shape 146"/>
          <p:cNvSpPr/>
          <p:nvPr/>
        </p:nvSpPr>
        <p:spPr>
          <a:xfrm>
            <a:off x="786384" y="6172200"/>
            <a:ext cx="22860" cy="22860"/>
          </a:xfrm>
          <a:prstGeom prst="ellipse">
            <a:avLst/>
          </a:prstGeom>
          <a:solidFill>
            <a:srgbClr val="2E5D6B">
              <a:alpha val="92000"/>
            </a:srgbClr>
          </a:solidFill>
          <a:ln w="12700">
            <a:solidFill>
              <a:srgbClr val="2E5D6B">
                <a:alpha val="0"/>
              </a:srgbClr>
            </a:solidFill>
            <a:prstDash val="solid"/>
          </a:ln>
        </p:spPr>
      </p:sp>
      <p:sp>
        <p:nvSpPr>
          <p:cNvPr id="149" name="Shape 147"/>
          <p:cNvSpPr/>
          <p:nvPr/>
        </p:nvSpPr>
        <p:spPr>
          <a:xfrm>
            <a:off x="987552" y="6172200"/>
            <a:ext cx="22860" cy="22860"/>
          </a:xfrm>
          <a:prstGeom prst="ellipse">
            <a:avLst/>
          </a:prstGeom>
          <a:solidFill>
            <a:srgbClr val="2E5D6B">
              <a:alpha val="92000"/>
            </a:srgbClr>
          </a:solidFill>
          <a:ln w="12700">
            <a:solidFill>
              <a:srgbClr val="2E5D6B">
                <a:alpha val="0"/>
              </a:srgbClr>
            </a:solidFill>
            <a:prstDash val="solid"/>
          </a:ln>
        </p:spPr>
      </p:sp>
      <p:sp>
        <p:nvSpPr>
          <p:cNvPr id="150" name="Shape 148"/>
          <p:cNvSpPr/>
          <p:nvPr/>
        </p:nvSpPr>
        <p:spPr>
          <a:xfrm>
            <a:off x="1188720" y="6172200"/>
            <a:ext cx="22860" cy="22860"/>
          </a:xfrm>
          <a:prstGeom prst="ellipse">
            <a:avLst/>
          </a:prstGeom>
          <a:solidFill>
            <a:srgbClr val="2E5D6B">
              <a:alpha val="92000"/>
            </a:srgbClr>
          </a:solidFill>
          <a:ln w="12700">
            <a:solidFill>
              <a:srgbClr val="2E5D6B">
                <a:alpha val="0"/>
              </a:srgbClr>
            </a:solidFill>
            <a:prstDash val="solid"/>
          </a:ln>
        </p:spPr>
      </p:sp>
      <p:sp>
        <p:nvSpPr>
          <p:cNvPr id="151" name="Shape 149"/>
          <p:cNvSpPr/>
          <p:nvPr/>
        </p:nvSpPr>
        <p:spPr>
          <a:xfrm>
            <a:off x="1389888" y="6172200"/>
            <a:ext cx="22860" cy="22860"/>
          </a:xfrm>
          <a:prstGeom prst="ellipse">
            <a:avLst/>
          </a:prstGeom>
          <a:solidFill>
            <a:srgbClr val="2E5D6B">
              <a:alpha val="92000"/>
            </a:srgbClr>
          </a:solidFill>
          <a:ln w="12700">
            <a:solidFill>
              <a:srgbClr val="2E5D6B">
                <a:alpha val="0"/>
              </a:srgbClr>
            </a:solidFill>
            <a:prstDash val="solid"/>
          </a:ln>
        </p:spPr>
      </p:sp>
      <p:sp>
        <p:nvSpPr>
          <p:cNvPr id="152" name="Shape 150"/>
          <p:cNvSpPr/>
          <p:nvPr/>
        </p:nvSpPr>
        <p:spPr>
          <a:xfrm>
            <a:off x="1591056" y="6172200"/>
            <a:ext cx="22860" cy="22860"/>
          </a:xfrm>
          <a:prstGeom prst="ellipse">
            <a:avLst/>
          </a:prstGeom>
          <a:solidFill>
            <a:srgbClr val="2E5D6B">
              <a:alpha val="92000"/>
            </a:srgbClr>
          </a:solidFill>
          <a:ln w="12700">
            <a:solidFill>
              <a:srgbClr val="2E5D6B">
                <a:alpha val="0"/>
              </a:srgbClr>
            </a:solidFill>
            <a:prstDash val="solid"/>
          </a:ln>
        </p:spPr>
      </p:sp>
      <p:sp>
        <p:nvSpPr>
          <p:cNvPr id="153" name="Shape 151"/>
          <p:cNvSpPr/>
          <p:nvPr/>
        </p:nvSpPr>
        <p:spPr>
          <a:xfrm>
            <a:off x="1792224" y="6172200"/>
            <a:ext cx="22860" cy="22860"/>
          </a:xfrm>
          <a:prstGeom prst="ellipse">
            <a:avLst/>
          </a:prstGeom>
          <a:solidFill>
            <a:srgbClr val="2E5D6B">
              <a:alpha val="92000"/>
            </a:srgbClr>
          </a:solidFill>
          <a:ln w="12700">
            <a:solidFill>
              <a:srgbClr val="2E5D6B">
                <a:alpha val="0"/>
              </a:srgbClr>
            </a:solidFill>
            <a:prstDash val="solid"/>
          </a:ln>
        </p:spPr>
      </p:sp>
      <p:sp>
        <p:nvSpPr>
          <p:cNvPr id="154" name="Shape 152"/>
          <p:cNvSpPr/>
          <p:nvPr/>
        </p:nvSpPr>
        <p:spPr>
          <a:xfrm>
            <a:off x="1993392" y="6172200"/>
            <a:ext cx="22860" cy="22860"/>
          </a:xfrm>
          <a:prstGeom prst="ellipse">
            <a:avLst/>
          </a:prstGeom>
          <a:solidFill>
            <a:srgbClr val="2E5D6B">
              <a:alpha val="92000"/>
            </a:srgbClr>
          </a:solidFill>
          <a:ln w="12700">
            <a:solidFill>
              <a:srgbClr val="2E5D6B">
                <a:alpha val="0"/>
              </a:srgbClr>
            </a:solidFill>
            <a:prstDash val="solid"/>
          </a:ln>
        </p:spPr>
      </p:sp>
      <p:sp>
        <p:nvSpPr>
          <p:cNvPr id="155" name="Shape 153"/>
          <p:cNvSpPr/>
          <p:nvPr/>
        </p:nvSpPr>
        <p:spPr>
          <a:xfrm>
            <a:off x="2194560" y="6172200"/>
            <a:ext cx="22860" cy="22860"/>
          </a:xfrm>
          <a:prstGeom prst="ellipse">
            <a:avLst/>
          </a:prstGeom>
          <a:solidFill>
            <a:srgbClr val="2E5D6B">
              <a:alpha val="92000"/>
            </a:srgbClr>
          </a:solidFill>
          <a:ln w="12700">
            <a:solidFill>
              <a:srgbClr val="2E5D6B">
                <a:alpha val="0"/>
              </a:srgbClr>
            </a:solidFill>
            <a:prstDash val="solid"/>
          </a:ln>
        </p:spPr>
      </p:sp>
      <p:sp>
        <p:nvSpPr>
          <p:cNvPr id="156" name="Shape 154"/>
          <p:cNvSpPr/>
          <p:nvPr/>
        </p:nvSpPr>
        <p:spPr>
          <a:xfrm>
            <a:off x="2395728" y="6172200"/>
            <a:ext cx="22860" cy="22860"/>
          </a:xfrm>
          <a:prstGeom prst="ellipse">
            <a:avLst/>
          </a:prstGeom>
          <a:solidFill>
            <a:srgbClr val="2E5D6B">
              <a:alpha val="92000"/>
            </a:srgbClr>
          </a:solidFill>
          <a:ln w="12700">
            <a:solidFill>
              <a:srgbClr val="2E5D6B">
                <a:alpha val="0"/>
              </a:srgbClr>
            </a:solidFill>
            <a:prstDash val="solid"/>
          </a:ln>
        </p:spPr>
      </p:sp>
      <p:sp>
        <p:nvSpPr>
          <p:cNvPr id="157" name="Shape 155"/>
          <p:cNvSpPr/>
          <p:nvPr/>
        </p:nvSpPr>
        <p:spPr>
          <a:xfrm>
            <a:off x="2596896" y="6172200"/>
            <a:ext cx="22860" cy="22860"/>
          </a:xfrm>
          <a:prstGeom prst="ellipse">
            <a:avLst/>
          </a:prstGeom>
          <a:solidFill>
            <a:srgbClr val="2E5D6B">
              <a:alpha val="92000"/>
            </a:srgbClr>
          </a:solidFill>
          <a:ln w="12700">
            <a:solidFill>
              <a:srgbClr val="2E5D6B">
                <a:alpha val="0"/>
              </a:srgbClr>
            </a:solidFill>
            <a:prstDash val="solid"/>
          </a:ln>
        </p:spPr>
      </p:sp>
      <p:sp>
        <p:nvSpPr>
          <p:cNvPr id="158" name="Shape 156"/>
          <p:cNvSpPr/>
          <p:nvPr/>
        </p:nvSpPr>
        <p:spPr>
          <a:xfrm>
            <a:off x="182880" y="6355080"/>
            <a:ext cx="22860" cy="22860"/>
          </a:xfrm>
          <a:prstGeom prst="ellipse">
            <a:avLst/>
          </a:prstGeom>
          <a:solidFill>
            <a:srgbClr val="2E5D6B">
              <a:alpha val="92000"/>
            </a:srgbClr>
          </a:solidFill>
          <a:ln w="12700">
            <a:solidFill>
              <a:srgbClr val="2E5D6B">
                <a:alpha val="0"/>
              </a:srgbClr>
            </a:solidFill>
            <a:prstDash val="solid"/>
          </a:ln>
        </p:spPr>
      </p:sp>
      <p:sp>
        <p:nvSpPr>
          <p:cNvPr id="159" name="Shape 157"/>
          <p:cNvSpPr/>
          <p:nvPr/>
        </p:nvSpPr>
        <p:spPr>
          <a:xfrm>
            <a:off x="384048" y="6355080"/>
            <a:ext cx="22860" cy="22860"/>
          </a:xfrm>
          <a:prstGeom prst="ellipse">
            <a:avLst/>
          </a:prstGeom>
          <a:solidFill>
            <a:srgbClr val="2E5D6B">
              <a:alpha val="92000"/>
            </a:srgbClr>
          </a:solidFill>
          <a:ln w="12700">
            <a:solidFill>
              <a:srgbClr val="2E5D6B">
                <a:alpha val="0"/>
              </a:srgbClr>
            </a:solidFill>
            <a:prstDash val="solid"/>
          </a:ln>
        </p:spPr>
      </p:sp>
      <p:sp>
        <p:nvSpPr>
          <p:cNvPr id="160" name="Shape 158"/>
          <p:cNvSpPr/>
          <p:nvPr/>
        </p:nvSpPr>
        <p:spPr>
          <a:xfrm>
            <a:off x="585216" y="6355080"/>
            <a:ext cx="22860" cy="22860"/>
          </a:xfrm>
          <a:prstGeom prst="ellipse">
            <a:avLst/>
          </a:prstGeom>
          <a:solidFill>
            <a:srgbClr val="2E5D6B">
              <a:alpha val="92000"/>
            </a:srgbClr>
          </a:solidFill>
          <a:ln w="12700">
            <a:solidFill>
              <a:srgbClr val="2E5D6B">
                <a:alpha val="0"/>
              </a:srgbClr>
            </a:solidFill>
            <a:prstDash val="solid"/>
          </a:ln>
        </p:spPr>
      </p:sp>
      <p:sp>
        <p:nvSpPr>
          <p:cNvPr id="161" name="Shape 159"/>
          <p:cNvSpPr/>
          <p:nvPr/>
        </p:nvSpPr>
        <p:spPr>
          <a:xfrm>
            <a:off x="786384" y="6355080"/>
            <a:ext cx="22860" cy="22860"/>
          </a:xfrm>
          <a:prstGeom prst="ellipse">
            <a:avLst/>
          </a:prstGeom>
          <a:solidFill>
            <a:srgbClr val="2E5D6B">
              <a:alpha val="92000"/>
            </a:srgbClr>
          </a:solidFill>
          <a:ln w="12700">
            <a:solidFill>
              <a:srgbClr val="2E5D6B">
                <a:alpha val="0"/>
              </a:srgbClr>
            </a:solidFill>
            <a:prstDash val="solid"/>
          </a:ln>
        </p:spPr>
      </p:sp>
      <p:sp>
        <p:nvSpPr>
          <p:cNvPr id="162" name="Shape 160"/>
          <p:cNvSpPr/>
          <p:nvPr/>
        </p:nvSpPr>
        <p:spPr>
          <a:xfrm>
            <a:off x="987552" y="6355080"/>
            <a:ext cx="22860" cy="22860"/>
          </a:xfrm>
          <a:prstGeom prst="ellipse">
            <a:avLst/>
          </a:prstGeom>
          <a:solidFill>
            <a:srgbClr val="2E5D6B">
              <a:alpha val="92000"/>
            </a:srgbClr>
          </a:solidFill>
          <a:ln w="12700">
            <a:solidFill>
              <a:srgbClr val="2E5D6B">
                <a:alpha val="0"/>
              </a:srgbClr>
            </a:solidFill>
            <a:prstDash val="solid"/>
          </a:ln>
        </p:spPr>
      </p:sp>
      <p:sp>
        <p:nvSpPr>
          <p:cNvPr id="163" name="Shape 161"/>
          <p:cNvSpPr/>
          <p:nvPr/>
        </p:nvSpPr>
        <p:spPr>
          <a:xfrm>
            <a:off x="1188720" y="6355080"/>
            <a:ext cx="22860" cy="22860"/>
          </a:xfrm>
          <a:prstGeom prst="ellipse">
            <a:avLst/>
          </a:prstGeom>
          <a:solidFill>
            <a:srgbClr val="2E5D6B">
              <a:alpha val="92000"/>
            </a:srgbClr>
          </a:solidFill>
          <a:ln w="12700">
            <a:solidFill>
              <a:srgbClr val="2E5D6B">
                <a:alpha val="0"/>
              </a:srgbClr>
            </a:solidFill>
            <a:prstDash val="solid"/>
          </a:ln>
        </p:spPr>
      </p:sp>
      <p:sp>
        <p:nvSpPr>
          <p:cNvPr id="164" name="Shape 162"/>
          <p:cNvSpPr/>
          <p:nvPr/>
        </p:nvSpPr>
        <p:spPr>
          <a:xfrm>
            <a:off x="1389888" y="6355080"/>
            <a:ext cx="22860" cy="22860"/>
          </a:xfrm>
          <a:prstGeom prst="ellipse">
            <a:avLst/>
          </a:prstGeom>
          <a:solidFill>
            <a:srgbClr val="2E5D6B">
              <a:alpha val="92000"/>
            </a:srgbClr>
          </a:solidFill>
          <a:ln w="12700">
            <a:solidFill>
              <a:srgbClr val="2E5D6B">
                <a:alpha val="0"/>
              </a:srgbClr>
            </a:solidFill>
            <a:prstDash val="solid"/>
          </a:ln>
        </p:spPr>
      </p:sp>
      <p:sp>
        <p:nvSpPr>
          <p:cNvPr id="165" name="Shape 163"/>
          <p:cNvSpPr/>
          <p:nvPr/>
        </p:nvSpPr>
        <p:spPr>
          <a:xfrm>
            <a:off x="1591056" y="6355080"/>
            <a:ext cx="22860" cy="22860"/>
          </a:xfrm>
          <a:prstGeom prst="ellipse">
            <a:avLst/>
          </a:prstGeom>
          <a:solidFill>
            <a:srgbClr val="2E5D6B">
              <a:alpha val="92000"/>
            </a:srgbClr>
          </a:solidFill>
          <a:ln w="12700">
            <a:solidFill>
              <a:srgbClr val="2E5D6B">
                <a:alpha val="0"/>
              </a:srgbClr>
            </a:solidFill>
            <a:prstDash val="solid"/>
          </a:ln>
        </p:spPr>
      </p:sp>
      <p:sp>
        <p:nvSpPr>
          <p:cNvPr id="166" name="Shape 164"/>
          <p:cNvSpPr/>
          <p:nvPr/>
        </p:nvSpPr>
        <p:spPr>
          <a:xfrm>
            <a:off x="1792224" y="6355080"/>
            <a:ext cx="22860" cy="22860"/>
          </a:xfrm>
          <a:prstGeom prst="ellipse">
            <a:avLst/>
          </a:prstGeom>
          <a:solidFill>
            <a:srgbClr val="2E5D6B">
              <a:alpha val="92000"/>
            </a:srgbClr>
          </a:solidFill>
          <a:ln w="12700">
            <a:solidFill>
              <a:srgbClr val="2E5D6B">
                <a:alpha val="0"/>
              </a:srgbClr>
            </a:solidFill>
            <a:prstDash val="solid"/>
          </a:ln>
        </p:spPr>
      </p:sp>
      <p:sp>
        <p:nvSpPr>
          <p:cNvPr id="167" name="Shape 165"/>
          <p:cNvSpPr/>
          <p:nvPr/>
        </p:nvSpPr>
        <p:spPr>
          <a:xfrm>
            <a:off x="1993392" y="6355080"/>
            <a:ext cx="22860" cy="22860"/>
          </a:xfrm>
          <a:prstGeom prst="ellipse">
            <a:avLst/>
          </a:prstGeom>
          <a:solidFill>
            <a:srgbClr val="2E5D6B">
              <a:alpha val="92000"/>
            </a:srgbClr>
          </a:solidFill>
          <a:ln w="12700">
            <a:solidFill>
              <a:srgbClr val="2E5D6B">
                <a:alpha val="0"/>
              </a:srgbClr>
            </a:solidFill>
            <a:prstDash val="solid"/>
          </a:ln>
        </p:spPr>
      </p:sp>
      <p:sp>
        <p:nvSpPr>
          <p:cNvPr id="168" name="Shape 166"/>
          <p:cNvSpPr/>
          <p:nvPr/>
        </p:nvSpPr>
        <p:spPr>
          <a:xfrm>
            <a:off x="2194560" y="6355080"/>
            <a:ext cx="22860" cy="22860"/>
          </a:xfrm>
          <a:prstGeom prst="ellipse">
            <a:avLst/>
          </a:prstGeom>
          <a:solidFill>
            <a:srgbClr val="2E5D6B">
              <a:alpha val="92000"/>
            </a:srgbClr>
          </a:solidFill>
          <a:ln w="12700">
            <a:solidFill>
              <a:srgbClr val="2E5D6B">
                <a:alpha val="0"/>
              </a:srgbClr>
            </a:solidFill>
            <a:prstDash val="solid"/>
          </a:ln>
        </p:spPr>
      </p:sp>
      <p:sp>
        <p:nvSpPr>
          <p:cNvPr id="169" name="Shape 167"/>
          <p:cNvSpPr/>
          <p:nvPr/>
        </p:nvSpPr>
        <p:spPr>
          <a:xfrm>
            <a:off x="2395728" y="6355080"/>
            <a:ext cx="22860" cy="22860"/>
          </a:xfrm>
          <a:prstGeom prst="ellipse">
            <a:avLst/>
          </a:prstGeom>
          <a:solidFill>
            <a:srgbClr val="2E5D6B">
              <a:alpha val="92000"/>
            </a:srgbClr>
          </a:solidFill>
          <a:ln w="12700">
            <a:solidFill>
              <a:srgbClr val="2E5D6B">
                <a:alpha val="0"/>
              </a:srgbClr>
            </a:solidFill>
            <a:prstDash val="solid"/>
          </a:ln>
        </p:spPr>
      </p:sp>
      <p:sp>
        <p:nvSpPr>
          <p:cNvPr id="170" name="Shape 168"/>
          <p:cNvSpPr/>
          <p:nvPr/>
        </p:nvSpPr>
        <p:spPr>
          <a:xfrm>
            <a:off x="2596896" y="6355080"/>
            <a:ext cx="22860" cy="22860"/>
          </a:xfrm>
          <a:prstGeom prst="ellipse">
            <a:avLst/>
          </a:prstGeom>
          <a:solidFill>
            <a:srgbClr val="2E5D6B">
              <a:alpha val="92000"/>
            </a:srgbClr>
          </a:solidFill>
          <a:ln w="12700">
            <a:solidFill>
              <a:srgbClr val="2E5D6B">
                <a:alpha val="0"/>
              </a:srgbClr>
            </a:solidFill>
            <a:prstDash val="solid"/>
          </a:ln>
        </p:spPr>
      </p:sp>
      <p:sp>
        <p:nvSpPr>
          <p:cNvPr id="171" name="Shape 169"/>
          <p:cNvSpPr/>
          <p:nvPr/>
        </p:nvSpPr>
        <p:spPr>
          <a:xfrm>
            <a:off x="182880" y="6537960"/>
            <a:ext cx="22860" cy="22860"/>
          </a:xfrm>
          <a:prstGeom prst="ellipse">
            <a:avLst/>
          </a:prstGeom>
          <a:solidFill>
            <a:srgbClr val="2E5D6B">
              <a:alpha val="92000"/>
            </a:srgbClr>
          </a:solidFill>
          <a:ln w="12700">
            <a:solidFill>
              <a:srgbClr val="2E5D6B">
                <a:alpha val="0"/>
              </a:srgbClr>
            </a:solidFill>
            <a:prstDash val="solid"/>
          </a:ln>
        </p:spPr>
      </p:sp>
      <p:sp>
        <p:nvSpPr>
          <p:cNvPr id="172" name="Shape 170"/>
          <p:cNvSpPr/>
          <p:nvPr/>
        </p:nvSpPr>
        <p:spPr>
          <a:xfrm>
            <a:off x="384048" y="6537960"/>
            <a:ext cx="22860" cy="22860"/>
          </a:xfrm>
          <a:prstGeom prst="ellipse">
            <a:avLst/>
          </a:prstGeom>
          <a:solidFill>
            <a:srgbClr val="2E5D6B">
              <a:alpha val="92000"/>
            </a:srgbClr>
          </a:solidFill>
          <a:ln w="12700">
            <a:solidFill>
              <a:srgbClr val="2E5D6B">
                <a:alpha val="0"/>
              </a:srgbClr>
            </a:solidFill>
            <a:prstDash val="solid"/>
          </a:ln>
        </p:spPr>
      </p:sp>
      <p:sp>
        <p:nvSpPr>
          <p:cNvPr id="173" name="Shape 171"/>
          <p:cNvSpPr/>
          <p:nvPr/>
        </p:nvSpPr>
        <p:spPr>
          <a:xfrm>
            <a:off x="585216" y="6537960"/>
            <a:ext cx="22860" cy="22860"/>
          </a:xfrm>
          <a:prstGeom prst="ellipse">
            <a:avLst/>
          </a:prstGeom>
          <a:solidFill>
            <a:srgbClr val="2E5D6B">
              <a:alpha val="92000"/>
            </a:srgbClr>
          </a:solidFill>
          <a:ln w="12700">
            <a:solidFill>
              <a:srgbClr val="2E5D6B">
                <a:alpha val="0"/>
              </a:srgbClr>
            </a:solidFill>
            <a:prstDash val="solid"/>
          </a:ln>
        </p:spPr>
      </p:sp>
      <p:sp>
        <p:nvSpPr>
          <p:cNvPr id="174" name="Shape 172"/>
          <p:cNvSpPr/>
          <p:nvPr/>
        </p:nvSpPr>
        <p:spPr>
          <a:xfrm>
            <a:off x="786384" y="6537960"/>
            <a:ext cx="22860" cy="22860"/>
          </a:xfrm>
          <a:prstGeom prst="ellipse">
            <a:avLst/>
          </a:prstGeom>
          <a:solidFill>
            <a:srgbClr val="2E5D6B">
              <a:alpha val="92000"/>
            </a:srgbClr>
          </a:solidFill>
          <a:ln w="12700">
            <a:solidFill>
              <a:srgbClr val="2E5D6B">
                <a:alpha val="0"/>
              </a:srgbClr>
            </a:solidFill>
            <a:prstDash val="solid"/>
          </a:ln>
        </p:spPr>
      </p:sp>
      <p:sp>
        <p:nvSpPr>
          <p:cNvPr id="175" name="Shape 173"/>
          <p:cNvSpPr/>
          <p:nvPr/>
        </p:nvSpPr>
        <p:spPr>
          <a:xfrm>
            <a:off x="987552" y="6537960"/>
            <a:ext cx="22860" cy="22860"/>
          </a:xfrm>
          <a:prstGeom prst="ellipse">
            <a:avLst/>
          </a:prstGeom>
          <a:solidFill>
            <a:srgbClr val="2E5D6B">
              <a:alpha val="92000"/>
            </a:srgbClr>
          </a:solidFill>
          <a:ln w="12700">
            <a:solidFill>
              <a:srgbClr val="2E5D6B">
                <a:alpha val="0"/>
              </a:srgbClr>
            </a:solidFill>
            <a:prstDash val="solid"/>
          </a:ln>
        </p:spPr>
      </p:sp>
      <p:sp>
        <p:nvSpPr>
          <p:cNvPr id="176" name="Shape 174"/>
          <p:cNvSpPr/>
          <p:nvPr/>
        </p:nvSpPr>
        <p:spPr>
          <a:xfrm>
            <a:off x="1188720" y="6537960"/>
            <a:ext cx="22860" cy="22860"/>
          </a:xfrm>
          <a:prstGeom prst="ellipse">
            <a:avLst/>
          </a:prstGeom>
          <a:solidFill>
            <a:srgbClr val="2E5D6B">
              <a:alpha val="92000"/>
            </a:srgbClr>
          </a:solidFill>
          <a:ln w="12700">
            <a:solidFill>
              <a:srgbClr val="2E5D6B">
                <a:alpha val="0"/>
              </a:srgbClr>
            </a:solidFill>
            <a:prstDash val="solid"/>
          </a:ln>
        </p:spPr>
      </p:sp>
      <p:sp>
        <p:nvSpPr>
          <p:cNvPr id="177" name="Shape 175"/>
          <p:cNvSpPr/>
          <p:nvPr/>
        </p:nvSpPr>
        <p:spPr>
          <a:xfrm>
            <a:off x="1389888" y="6537960"/>
            <a:ext cx="22860" cy="22860"/>
          </a:xfrm>
          <a:prstGeom prst="ellipse">
            <a:avLst/>
          </a:prstGeom>
          <a:solidFill>
            <a:srgbClr val="2E5D6B">
              <a:alpha val="92000"/>
            </a:srgbClr>
          </a:solidFill>
          <a:ln w="12700">
            <a:solidFill>
              <a:srgbClr val="2E5D6B">
                <a:alpha val="0"/>
              </a:srgbClr>
            </a:solidFill>
            <a:prstDash val="solid"/>
          </a:ln>
        </p:spPr>
      </p:sp>
      <p:sp>
        <p:nvSpPr>
          <p:cNvPr id="178" name="Shape 176"/>
          <p:cNvSpPr/>
          <p:nvPr/>
        </p:nvSpPr>
        <p:spPr>
          <a:xfrm>
            <a:off x="1591056" y="6537960"/>
            <a:ext cx="22860" cy="22860"/>
          </a:xfrm>
          <a:prstGeom prst="ellipse">
            <a:avLst/>
          </a:prstGeom>
          <a:solidFill>
            <a:srgbClr val="2E5D6B">
              <a:alpha val="92000"/>
            </a:srgbClr>
          </a:solidFill>
          <a:ln w="12700">
            <a:solidFill>
              <a:srgbClr val="2E5D6B">
                <a:alpha val="0"/>
              </a:srgbClr>
            </a:solidFill>
            <a:prstDash val="solid"/>
          </a:ln>
        </p:spPr>
      </p:sp>
      <p:sp>
        <p:nvSpPr>
          <p:cNvPr id="179" name="Shape 177"/>
          <p:cNvSpPr/>
          <p:nvPr/>
        </p:nvSpPr>
        <p:spPr>
          <a:xfrm>
            <a:off x="1792224" y="6537960"/>
            <a:ext cx="22860" cy="22860"/>
          </a:xfrm>
          <a:prstGeom prst="ellipse">
            <a:avLst/>
          </a:prstGeom>
          <a:solidFill>
            <a:srgbClr val="2E5D6B">
              <a:alpha val="92000"/>
            </a:srgbClr>
          </a:solidFill>
          <a:ln w="12700">
            <a:solidFill>
              <a:srgbClr val="2E5D6B">
                <a:alpha val="0"/>
              </a:srgbClr>
            </a:solidFill>
            <a:prstDash val="solid"/>
          </a:ln>
        </p:spPr>
      </p:sp>
      <p:sp>
        <p:nvSpPr>
          <p:cNvPr id="180" name="Shape 178"/>
          <p:cNvSpPr/>
          <p:nvPr/>
        </p:nvSpPr>
        <p:spPr>
          <a:xfrm>
            <a:off x="1993392" y="6537960"/>
            <a:ext cx="22860" cy="22860"/>
          </a:xfrm>
          <a:prstGeom prst="ellipse">
            <a:avLst/>
          </a:prstGeom>
          <a:solidFill>
            <a:srgbClr val="2E5D6B">
              <a:alpha val="92000"/>
            </a:srgbClr>
          </a:solidFill>
          <a:ln w="12700">
            <a:solidFill>
              <a:srgbClr val="2E5D6B">
                <a:alpha val="0"/>
              </a:srgbClr>
            </a:solidFill>
            <a:prstDash val="solid"/>
          </a:ln>
        </p:spPr>
      </p:sp>
      <p:sp>
        <p:nvSpPr>
          <p:cNvPr id="181" name="Shape 179"/>
          <p:cNvSpPr/>
          <p:nvPr/>
        </p:nvSpPr>
        <p:spPr>
          <a:xfrm>
            <a:off x="2194560" y="6537960"/>
            <a:ext cx="22860" cy="22860"/>
          </a:xfrm>
          <a:prstGeom prst="ellipse">
            <a:avLst/>
          </a:prstGeom>
          <a:solidFill>
            <a:srgbClr val="2E5D6B">
              <a:alpha val="92000"/>
            </a:srgbClr>
          </a:solidFill>
          <a:ln w="12700">
            <a:solidFill>
              <a:srgbClr val="2E5D6B">
                <a:alpha val="0"/>
              </a:srgbClr>
            </a:solidFill>
            <a:prstDash val="solid"/>
          </a:ln>
        </p:spPr>
      </p:sp>
      <p:sp>
        <p:nvSpPr>
          <p:cNvPr id="182" name="Shape 180"/>
          <p:cNvSpPr/>
          <p:nvPr/>
        </p:nvSpPr>
        <p:spPr>
          <a:xfrm>
            <a:off x="2395728" y="6537960"/>
            <a:ext cx="22860" cy="22860"/>
          </a:xfrm>
          <a:prstGeom prst="ellipse">
            <a:avLst/>
          </a:prstGeom>
          <a:solidFill>
            <a:srgbClr val="2E5D6B">
              <a:alpha val="92000"/>
            </a:srgbClr>
          </a:solidFill>
          <a:ln w="12700">
            <a:solidFill>
              <a:srgbClr val="2E5D6B">
                <a:alpha val="0"/>
              </a:srgbClr>
            </a:solidFill>
            <a:prstDash val="solid"/>
          </a:ln>
        </p:spPr>
      </p:sp>
      <p:sp>
        <p:nvSpPr>
          <p:cNvPr id="183" name="Shape 181"/>
          <p:cNvSpPr/>
          <p:nvPr/>
        </p:nvSpPr>
        <p:spPr>
          <a:xfrm>
            <a:off x="2596896" y="6537960"/>
            <a:ext cx="22860" cy="22860"/>
          </a:xfrm>
          <a:prstGeom prst="ellipse">
            <a:avLst/>
          </a:prstGeom>
          <a:solidFill>
            <a:srgbClr val="2E5D6B">
              <a:alpha val="92000"/>
            </a:srgbClr>
          </a:solidFill>
          <a:ln w="12700">
            <a:solidFill>
              <a:srgbClr val="2E5D6B">
                <a:alpha val="0"/>
              </a:srgbClr>
            </a:solidFill>
            <a:prstDash val="solid"/>
          </a:ln>
        </p:spPr>
      </p:sp>
      <p:sp>
        <p:nvSpPr>
          <p:cNvPr id="184" name="Shape 182"/>
          <p:cNvSpPr/>
          <p:nvPr/>
        </p:nvSpPr>
        <p:spPr>
          <a:xfrm>
            <a:off x="182880" y="6720840"/>
            <a:ext cx="22860" cy="22860"/>
          </a:xfrm>
          <a:prstGeom prst="ellipse">
            <a:avLst/>
          </a:prstGeom>
          <a:solidFill>
            <a:srgbClr val="2E5D6B">
              <a:alpha val="92000"/>
            </a:srgbClr>
          </a:solidFill>
          <a:ln w="12700">
            <a:solidFill>
              <a:srgbClr val="2E5D6B">
                <a:alpha val="0"/>
              </a:srgbClr>
            </a:solidFill>
            <a:prstDash val="solid"/>
          </a:ln>
        </p:spPr>
      </p:sp>
      <p:sp>
        <p:nvSpPr>
          <p:cNvPr id="185" name="Shape 183"/>
          <p:cNvSpPr/>
          <p:nvPr/>
        </p:nvSpPr>
        <p:spPr>
          <a:xfrm>
            <a:off x="384048" y="6720840"/>
            <a:ext cx="22860" cy="22860"/>
          </a:xfrm>
          <a:prstGeom prst="ellipse">
            <a:avLst/>
          </a:prstGeom>
          <a:solidFill>
            <a:srgbClr val="2E5D6B">
              <a:alpha val="92000"/>
            </a:srgbClr>
          </a:solidFill>
          <a:ln w="12700">
            <a:solidFill>
              <a:srgbClr val="2E5D6B">
                <a:alpha val="0"/>
              </a:srgbClr>
            </a:solidFill>
            <a:prstDash val="solid"/>
          </a:ln>
        </p:spPr>
      </p:sp>
      <p:sp>
        <p:nvSpPr>
          <p:cNvPr id="186" name="Shape 184"/>
          <p:cNvSpPr/>
          <p:nvPr/>
        </p:nvSpPr>
        <p:spPr>
          <a:xfrm>
            <a:off x="585216" y="6720840"/>
            <a:ext cx="22860" cy="22860"/>
          </a:xfrm>
          <a:prstGeom prst="ellipse">
            <a:avLst/>
          </a:prstGeom>
          <a:solidFill>
            <a:srgbClr val="2E5D6B">
              <a:alpha val="92000"/>
            </a:srgbClr>
          </a:solidFill>
          <a:ln w="12700">
            <a:solidFill>
              <a:srgbClr val="2E5D6B">
                <a:alpha val="0"/>
              </a:srgbClr>
            </a:solidFill>
            <a:prstDash val="solid"/>
          </a:ln>
        </p:spPr>
      </p:sp>
      <p:sp>
        <p:nvSpPr>
          <p:cNvPr id="187" name="Shape 185"/>
          <p:cNvSpPr/>
          <p:nvPr/>
        </p:nvSpPr>
        <p:spPr>
          <a:xfrm>
            <a:off x="786384" y="6720840"/>
            <a:ext cx="22860" cy="22860"/>
          </a:xfrm>
          <a:prstGeom prst="ellipse">
            <a:avLst/>
          </a:prstGeom>
          <a:solidFill>
            <a:srgbClr val="2E5D6B">
              <a:alpha val="92000"/>
            </a:srgbClr>
          </a:solidFill>
          <a:ln w="12700">
            <a:solidFill>
              <a:srgbClr val="2E5D6B">
                <a:alpha val="0"/>
              </a:srgbClr>
            </a:solidFill>
            <a:prstDash val="solid"/>
          </a:ln>
        </p:spPr>
      </p:sp>
      <p:sp>
        <p:nvSpPr>
          <p:cNvPr id="188" name="Shape 186"/>
          <p:cNvSpPr/>
          <p:nvPr/>
        </p:nvSpPr>
        <p:spPr>
          <a:xfrm>
            <a:off x="987552" y="6720840"/>
            <a:ext cx="22860" cy="22860"/>
          </a:xfrm>
          <a:prstGeom prst="ellipse">
            <a:avLst/>
          </a:prstGeom>
          <a:solidFill>
            <a:srgbClr val="2E5D6B">
              <a:alpha val="92000"/>
            </a:srgbClr>
          </a:solidFill>
          <a:ln w="12700">
            <a:solidFill>
              <a:srgbClr val="2E5D6B">
                <a:alpha val="0"/>
              </a:srgbClr>
            </a:solidFill>
            <a:prstDash val="solid"/>
          </a:ln>
        </p:spPr>
      </p:sp>
      <p:sp>
        <p:nvSpPr>
          <p:cNvPr id="189" name="Shape 187"/>
          <p:cNvSpPr/>
          <p:nvPr/>
        </p:nvSpPr>
        <p:spPr>
          <a:xfrm>
            <a:off x="1188720" y="6720840"/>
            <a:ext cx="22860" cy="22860"/>
          </a:xfrm>
          <a:prstGeom prst="ellipse">
            <a:avLst/>
          </a:prstGeom>
          <a:solidFill>
            <a:srgbClr val="2E5D6B">
              <a:alpha val="92000"/>
            </a:srgbClr>
          </a:solidFill>
          <a:ln w="12700">
            <a:solidFill>
              <a:srgbClr val="2E5D6B">
                <a:alpha val="0"/>
              </a:srgbClr>
            </a:solidFill>
            <a:prstDash val="solid"/>
          </a:ln>
        </p:spPr>
      </p:sp>
      <p:sp>
        <p:nvSpPr>
          <p:cNvPr id="190" name="Shape 188"/>
          <p:cNvSpPr/>
          <p:nvPr/>
        </p:nvSpPr>
        <p:spPr>
          <a:xfrm>
            <a:off x="1389888" y="6720840"/>
            <a:ext cx="22860" cy="22860"/>
          </a:xfrm>
          <a:prstGeom prst="ellipse">
            <a:avLst/>
          </a:prstGeom>
          <a:solidFill>
            <a:srgbClr val="2E5D6B">
              <a:alpha val="92000"/>
            </a:srgbClr>
          </a:solidFill>
          <a:ln w="12700">
            <a:solidFill>
              <a:srgbClr val="2E5D6B">
                <a:alpha val="0"/>
              </a:srgbClr>
            </a:solidFill>
            <a:prstDash val="solid"/>
          </a:ln>
        </p:spPr>
      </p:sp>
      <p:sp>
        <p:nvSpPr>
          <p:cNvPr id="191" name="Shape 189"/>
          <p:cNvSpPr/>
          <p:nvPr/>
        </p:nvSpPr>
        <p:spPr>
          <a:xfrm>
            <a:off x="1591056" y="6720840"/>
            <a:ext cx="22860" cy="22860"/>
          </a:xfrm>
          <a:prstGeom prst="ellipse">
            <a:avLst/>
          </a:prstGeom>
          <a:solidFill>
            <a:srgbClr val="2E5D6B">
              <a:alpha val="92000"/>
            </a:srgbClr>
          </a:solidFill>
          <a:ln w="12700">
            <a:solidFill>
              <a:srgbClr val="2E5D6B">
                <a:alpha val="0"/>
              </a:srgbClr>
            </a:solidFill>
            <a:prstDash val="solid"/>
          </a:ln>
        </p:spPr>
      </p:sp>
      <p:sp>
        <p:nvSpPr>
          <p:cNvPr id="192" name="Shape 190"/>
          <p:cNvSpPr/>
          <p:nvPr/>
        </p:nvSpPr>
        <p:spPr>
          <a:xfrm>
            <a:off x="1792224" y="6720840"/>
            <a:ext cx="22860" cy="22860"/>
          </a:xfrm>
          <a:prstGeom prst="ellipse">
            <a:avLst/>
          </a:prstGeom>
          <a:solidFill>
            <a:srgbClr val="2E5D6B">
              <a:alpha val="92000"/>
            </a:srgbClr>
          </a:solidFill>
          <a:ln w="12700">
            <a:solidFill>
              <a:srgbClr val="2E5D6B">
                <a:alpha val="0"/>
              </a:srgbClr>
            </a:solidFill>
            <a:prstDash val="solid"/>
          </a:ln>
        </p:spPr>
      </p:sp>
      <p:sp>
        <p:nvSpPr>
          <p:cNvPr id="193" name="Shape 191"/>
          <p:cNvSpPr/>
          <p:nvPr/>
        </p:nvSpPr>
        <p:spPr>
          <a:xfrm>
            <a:off x="1993392" y="6720840"/>
            <a:ext cx="22860" cy="22860"/>
          </a:xfrm>
          <a:prstGeom prst="ellipse">
            <a:avLst/>
          </a:prstGeom>
          <a:solidFill>
            <a:srgbClr val="2E5D6B">
              <a:alpha val="92000"/>
            </a:srgbClr>
          </a:solidFill>
          <a:ln w="12700">
            <a:solidFill>
              <a:srgbClr val="2E5D6B">
                <a:alpha val="0"/>
              </a:srgbClr>
            </a:solidFill>
            <a:prstDash val="solid"/>
          </a:ln>
        </p:spPr>
      </p:sp>
      <p:sp>
        <p:nvSpPr>
          <p:cNvPr id="194" name="Shape 192"/>
          <p:cNvSpPr/>
          <p:nvPr/>
        </p:nvSpPr>
        <p:spPr>
          <a:xfrm>
            <a:off x="2194560" y="6720840"/>
            <a:ext cx="22860" cy="22860"/>
          </a:xfrm>
          <a:prstGeom prst="ellipse">
            <a:avLst/>
          </a:prstGeom>
          <a:solidFill>
            <a:srgbClr val="2E5D6B">
              <a:alpha val="92000"/>
            </a:srgbClr>
          </a:solidFill>
          <a:ln w="12700">
            <a:solidFill>
              <a:srgbClr val="2E5D6B">
                <a:alpha val="0"/>
              </a:srgbClr>
            </a:solidFill>
            <a:prstDash val="solid"/>
          </a:ln>
        </p:spPr>
      </p:sp>
      <p:sp>
        <p:nvSpPr>
          <p:cNvPr id="195" name="Shape 193"/>
          <p:cNvSpPr/>
          <p:nvPr/>
        </p:nvSpPr>
        <p:spPr>
          <a:xfrm>
            <a:off x="2395728" y="6720840"/>
            <a:ext cx="22860" cy="22860"/>
          </a:xfrm>
          <a:prstGeom prst="ellipse">
            <a:avLst/>
          </a:prstGeom>
          <a:solidFill>
            <a:srgbClr val="2E5D6B">
              <a:alpha val="92000"/>
            </a:srgbClr>
          </a:solidFill>
          <a:ln w="12700">
            <a:solidFill>
              <a:srgbClr val="2E5D6B">
                <a:alpha val="0"/>
              </a:srgbClr>
            </a:solidFill>
            <a:prstDash val="solid"/>
          </a:ln>
        </p:spPr>
      </p:sp>
      <p:sp>
        <p:nvSpPr>
          <p:cNvPr id="196" name="Shape 194"/>
          <p:cNvSpPr/>
          <p:nvPr/>
        </p:nvSpPr>
        <p:spPr>
          <a:xfrm>
            <a:off x="2596896" y="6720840"/>
            <a:ext cx="22860" cy="22860"/>
          </a:xfrm>
          <a:prstGeom prst="ellipse">
            <a:avLst/>
          </a:prstGeom>
          <a:solidFill>
            <a:srgbClr val="2E5D6B">
              <a:alpha val="92000"/>
            </a:srgbClr>
          </a:solidFill>
          <a:ln w="12700">
            <a:solidFill>
              <a:srgbClr val="2E5D6B">
                <a:alpha val="0"/>
              </a:srgbClr>
            </a:solidFill>
            <a:prstDash val="solid"/>
          </a:ln>
        </p:spPr>
      </p:sp>
      <p:sp>
        <p:nvSpPr>
          <p:cNvPr id="197" name="Shape 195"/>
          <p:cNvSpPr/>
          <p:nvPr/>
        </p:nvSpPr>
        <p:spPr>
          <a:xfrm>
            <a:off x="182880" y="6903720"/>
            <a:ext cx="22860" cy="22860"/>
          </a:xfrm>
          <a:prstGeom prst="ellipse">
            <a:avLst/>
          </a:prstGeom>
          <a:solidFill>
            <a:srgbClr val="2E5D6B">
              <a:alpha val="92000"/>
            </a:srgbClr>
          </a:solidFill>
          <a:ln w="12700">
            <a:solidFill>
              <a:srgbClr val="2E5D6B">
                <a:alpha val="0"/>
              </a:srgbClr>
            </a:solidFill>
            <a:prstDash val="solid"/>
          </a:ln>
        </p:spPr>
      </p:sp>
      <p:sp>
        <p:nvSpPr>
          <p:cNvPr id="198" name="Shape 196"/>
          <p:cNvSpPr/>
          <p:nvPr/>
        </p:nvSpPr>
        <p:spPr>
          <a:xfrm>
            <a:off x="384048" y="6903720"/>
            <a:ext cx="22860" cy="22860"/>
          </a:xfrm>
          <a:prstGeom prst="ellipse">
            <a:avLst/>
          </a:prstGeom>
          <a:solidFill>
            <a:srgbClr val="2E5D6B">
              <a:alpha val="92000"/>
            </a:srgbClr>
          </a:solidFill>
          <a:ln w="12700">
            <a:solidFill>
              <a:srgbClr val="2E5D6B">
                <a:alpha val="0"/>
              </a:srgbClr>
            </a:solidFill>
            <a:prstDash val="solid"/>
          </a:ln>
        </p:spPr>
      </p:sp>
      <p:sp>
        <p:nvSpPr>
          <p:cNvPr id="199" name="Shape 197"/>
          <p:cNvSpPr/>
          <p:nvPr/>
        </p:nvSpPr>
        <p:spPr>
          <a:xfrm>
            <a:off x="585216" y="6903720"/>
            <a:ext cx="22860" cy="22860"/>
          </a:xfrm>
          <a:prstGeom prst="ellipse">
            <a:avLst/>
          </a:prstGeom>
          <a:solidFill>
            <a:srgbClr val="2E5D6B">
              <a:alpha val="92000"/>
            </a:srgbClr>
          </a:solidFill>
          <a:ln w="12700">
            <a:solidFill>
              <a:srgbClr val="2E5D6B">
                <a:alpha val="0"/>
              </a:srgbClr>
            </a:solidFill>
            <a:prstDash val="solid"/>
          </a:ln>
        </p:spPr>
      </p:sp>
      <p:sp>
        <p:nvSpPr>
          <p:cNvPr id="200" name="Shape 198"/>
          <p:cNvSpPr/>
          <p:nvPr/>
        </p:nvSpPr>
        <p:spPr>
          <a:xfrm>
            <a:off x="786384" y="6903720"/>
            <a:ext cx="22860" cy="22860"/>
          </a:xfrm>
          <a:prstGeom prst="ellipse">
            <a:avLst/>
          </a:prstGeom>
          <a:solidFill>
            <a:srgbClr val="2E5D6B">
              <a:alpha val="92000"/>
            </a:srgbClr>
          </a:solidFill>
          <a:ln w="12700">
            <a:solidFill>
              <a:srgbClr val="2E5D6B">
                <a:alpha val="0"/>
              </a:srgbClr>
            </a:solidFill>
            <a:prstDash val="solid"/>
          </a:ln>
        </p:spPr>
      </p:sp>
      <p:sp>
        <p:nvSpPr>
          <p:cNvPr id="201" name="Shape 199"/>
          <p:cNvSpPr/>
          <p:nvPr/>
        </p:nvSpPr>
        <p:spPr>
          <a:xfrm>
            <a:off x="987552" y="6903720"/>
            <a:ext cx="22860" cy="22860"/>
          </a:xfrm>
          <a:prstGeom prst="ellipse">
            <a:avLst/>
          </a:prstGeom>
          <a:solidFill>
            <a:srgbClr val="2E5D6B">
              <a:alpha val="92000"/>
            </a:srgbClr>
          </a:solidFill>
          <a:ln w="12700">
            <a:solidFill>
              <a:srgbClr val="2E5D6B">
                <a:alpha val="0"/>
              </a:srgbClr>
            </a:solidFill>
            <a:prstDash val="solid"/>
          </a:ln>
        </p:spPr>
      </p:sp>
      <p:sp>
        <p:nvSpPr>
          <p:cNvPr id="202" name="Shape 200"/>
          <p:cNvSpPr/>
          <p:nvPr/>
        </p:nvSpPr>
        <p:spPr>
          <a:xfrm>
            <a:off x="1188720" y="6903720"/>
            <a:ext cx="22860" cy="22860"/>
          </a:xfrm>
          <a:prstGeom prst="ellipse">
            <a:avLst/>
          </a:prstGeom>
          <a:solidFill>
            <a:srgbClr val="2E5D6B">
              <a:alpha val="92000"/>
            </a:srgbClr>
          </a:solidFill>
          <a:ln w="12700">
            <a:solidFill>
              <a:srgbClr val="2E5D6B">
                <a:alpha val="0"/>
              </a:srgbClr>
            </a:solidFill>
            <a:prstDash val="solid"/>
          </a:ln>
        </p:spPr>
      </p:sp>
      <p:sp>
        <p:nvSpPr>
          <p:cNvPr id="203" name="Shape 201"/>
          <p:cNvSpPr/>
          <p:nvPr/>
        </p:nvSpPr>
        <p:spPr>
          <a:xfrm>
            <a:off x="1389888" y="6903720"/>
            <a:ext cx="22860" cy="22860"/>
          </a:xfrm>
          <a:prstGeom prst="ellipse">
            <a:avLst/>
          </a:prstGeom>
          <a:solidFill>
            <a:srgbClr val="2E5D6B">
              <a:alpha val="92000"/>
            </a:srgbClr>
          </a:solidFill>
          <a:ln w="12700">
            <a:solidFill>
              <a:srgbClr val="2E5D6B">
                <a:alpha val="0"/>
              </a:srgbClr>
            </a:solidFill>
            <a:prstDash val="solid"/>
          </a:ln>
        </p:spPr>
      </p:sp>
      <p:sp>
        <p:nvSpPr>
          <p:cNvPr id="204" name="Shape 202"/>
          <p:cNvSpPr/>
          <p:nvPr/>
        </p:nvSpPr>
        <p:spPr>
          <a:xfrm>
            <a:off x="1591056" y="6903720"/>
            <a:ext cx="22860" cy="22860"/>
          </a:xfrm>
          <a:prstGeom prst="ellipse">
            <a:avLst/>
          </a:prstGeom>
          <a:solidFill>
            <a:srgbClr val="2E5D6B">
              <a:alpha val="92000"/>
            </a:srgbClr>
          </a:solidFill>
          <a:ln w="12700">
            <a:solidFill>
              <a:srgbClr val="2E5D6B">
                <a:alpha val="0"/>
              </a:srgbClr>
            </a:solidFill>
            <a:prstDash val="solid"/>
          </a:ln>
        </p:spPr>
      </p:sp>
      <p:sp>
        <p:nvSpPr>
          <p:cNvPr id="205" name="Shape 203"/>
          <p:cNvSpPr/>
          <p:nvPr/>
        </p:nvSpPr>
        <p:spPr>
          <a:xfrm>
            <a:off x="1792224" y="6903720"/>
            <a:ext cx="22860" cy="22860"/>
          </a:xfrm>
          <a:prstGeom prst="ellipse">
            <a:avLst/>
          </a:prstGeom>
          <a:solidFill>
            <a:srgbClr val="2E5D6B">
              <a:alpha val="92000"/>
            </a:srgbClr>
          </a:solidFill>
          <a:ln w="12700">
            <a:solidFill>
              <a:srgbClr val="2E5D6B">
                <a:alpha val="0"/>
              </a:srgbClr>
            </a:solidFill>
            <a:prstDash val="solid"/>
          </a:ln>
        </p:spPr>
      </p:sp>
      <p:sp>
        <p:nvSpPr>
          <p:cNvPr id="206" name="Shape 204"/>
          <p:cNvSpPr/>
          <p:nvPr/>
        </p:nvSpPr>
        <p:spPr>
          <a:xfrm>
            <a:off x="1993392" y="6903720"/>
            <a:ext cx="22860" cy="22860"/>
          </a:xfrm>
          <a:prstGeom prst="ellipse">
            <a:avLst/>
          </a:prstGeom>
          <a:solidFill>
            <a:srgbClr val="2E5D6B">
              <a:alpha val="92000"/>
            </a:srgbClr>
          </a:solidFill>
          <a:ln w="12700">
            <a:solidFill>
              <a:srgbClr val="2E5D6B">
                <a:alpha val="0"/>
              </a:srgbClr>
            </a:solidFill>
            <a:prstDash val="solid"/>
          </a:ln>
        </p:spPr>
      </p:sp>
      <p:sp>
        <p:nvSpPr>
          <p:cNvPr id="207" name="Shape 205"/>
          <p:cNvSpPr/>
          <p:nvPr/>
        </p:nvSpPr>
        <p:spPr>
          <a:xfrm>
            <a:off x="2194560" y="6903720"/>
            <a:ext cx="22860" cy="22860"/>
          </a:xfrm>
          <a:prstGeom prst="ellipse">
            <a:avLst/>
          </a:prstGeom>
          <a:solidFill>
            <a:srgbClr val="2E5D6B">
              <a:alpha val="92000"/>
            </a:srgbClr>
          </a:solidFill>
          <a:ln w="12700">
            <a:solidFill>
              <a:srgbClr val="2E5D6B">
                <a:alpha val="0"/>
              </a:srgbClr>
            </a:solidFill>
            <a:prstDash val="solid"/>
          </a:ln>
        </p:spPr>
      </p:sp>
      <p:sp>
        <p:nvSpPr>
          <p:cNvPr id="208" name="Shape 206"/>
          <p:cNvSpPr/>
          <p:nvPr/>
        </p:nvSpPr>
        <p:spPr>
          <a:xfrm>
            <a:off x="2395728" y="6903720"/>
            <a:ext cx="22860" cy="22860"/>
          </a:xfrm>
          <a:prstGeom prst="ellipse">
            <a:avLst/>
          </a:prstGeom>
          <a:solidFill>
            <a:srgbClr val="2E5D6B">
              <a:alpha val="92000"/>
            </a:srgbClr>
          </a:solidFill>
          <a:ln w="12700">
            <a:solidFill>
              <a:srgbClr val="2E5D6B">
                <a:alpha val="0"/>
              </a:srgbClr>
            </a:solidFill>
            <a:prstDash val="solid"/>
          </a:ln>
        </p:spPr>
      </p:sp>
      <p:sp>
        <p:nvSpPr>
          <p:cNvPr id="209" name="Shape 207"/>
          <p:cNvSpPr/>
          <p:nvPr/>
        </p:nvSpPr>
        <p:spPr>
          <a:xfrm>
            <a:off x="2596896" y="6903720"/>
            <a:ext cx="22860" cy="22860"/>
          </a:xfrm>
          <a:prstGeom prst="ellipse">
            <a:avLst/>
          </a:prstGeom>
          <a:solidFill>
            <a:srgbClr val="2E5D6B">
              <a:alpha val="92000"/>
            </a:srgbClr>
          </a:solidFill>
          <a:ln w="12700">
            <a:solidFill>
              <a:srgbClr val="2E5D6B">
                <a:alpha val="0"/>
              </a:srgbClr>
            </a:solidFill>
            <a:prstDash val="solid"/>
          </a:ln>
        </p:spPr>
      </p:sp>
      <p:pic>
        <p:nvPicPr>
          <p:cNvPr id="210" name="Image 0" descr="preencoded.png">    </p:cNvPr>
          <p:cNvPicPr>
            <a:picLocks noChangeAspect="1"/>
          </p:cNvPicPr>
          <p:nvPr/>
        </p:nvPicPr>
        <p:blipFill>
          <a:blip r:embed="rId2"/>
          <a:stretch>
            <a:fillRect/>
          </a:stretch>
        </p:blipFill>
        <p:spPr>
          <a:xfrm>
            <a:off x="457200" y="502920"/>
            <a:ext cx="420624" cy="420624"/>
          </a:xfrm>
          <a:prstGeom prst="rect">
            <a:avLst/>
          </a:prstGeom>
        </p:spPr>
      </p:pic>
      <p:sp>
        <p:nvSpPr>
          <p:cNvPr id="211" name="Text 208"/>
          <p:cNvSpPr/>
          <p:nvPr/>
        </p:nvSpPr>
        <p:spPr>
          <a:xfrm>
            <a:off x="969264" y="603504"/>
            <a:ext cx="4572000" cy="237744"/>
          </a:xfrm>
          <a:prstGeom prst="rect">
            <a:avLst/>
          </a:prstGeom>
          <a:noFill/>
          <a:ln/>
        </p:spPr>
        <p:txBody>
          <a:bodyPr wrap="square" lIns="0" tIns="0" rIns="0" bIns="0" rtlCol="0" anchor="ctr"/>
          <a:lstStyle/>
          <a:p>
            <a:pPr indent="0" marL="0">
              <a:buNone/>
            </a:pPr>
            <a:r>
              <a:rPr lang="en-US" sz="1450" b="1" dirty="0">
                <a:solidFill>
                  <a:srgbClr val="FFFFFF"/>
                </a:solidFill>
                <a:latin typeface="Arial" pitchFamily="34" charset="0"/>
                <a:ea typeface="Arial" pitchFamily="34" charset="-122"/>
                <a:cs typeface="Arial" pitchFamily="34" charset="-120"/>
              </a:rPr>
              <a:t>Process Advisor</a:t>
            </a:r>
            <a:pPr indent="0" marL="0">
              <a:buNone/>
            </a:pPr>
            <a:r>
              <a:rPr lang="en-US" sz="1450" b="1" dirty="0">
                <a:solidFill>
                  <a:srgbClr val="3DD37A"/>
                </a:solidFill>
                <a:latin typeface="Arial" pitchFamily="34" charset="0"/>
                <a:ea typeface="Arial" pitchFamily="34" charset="-122"/>
                <a:cs typeface="Arial" pitchFamily="34" charset="-120"/>
              </a:rPr>
              <a:t> for ServiceNow</a:t>
            </a:r>
            <a:endParaRPr lang="en-US" sz="1450" dirty="0"/>
          </a:p>
        </p:txBody>
      </p:sp>
      <p:sp>
        <p:nvSpPr>
          <p:cNvPr id="212" name="Shape 209"/>
          <p:cNvSpPr/>
          <p:nvPr/>
        </p:nvSpPr>
        <p:spPr>
          <a:xfrm>
            <a:off x="8549640" y="1572768"/>
            <a:ext cx="3184855" cy="3749040"/>
          </a:xfrm>
          <a:prstGeom prst="roundRect">
            <a:avLst>
              <a:gd name="adj" fmla="val 1436"/>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213" name="Text 210"/>
          <p:cNvSpPr/>
          <p:nvPr/>
        </p:nvSpPr>
        <p:spPr>
          <a:xfrm>
            <a:off x="8549640" y="2487168"/>
            <a:ext cx="3184855" cy="749808"/>
          </a:xfrm>
          <a:prstGeom prst="rect">
            <a:avLst/>
          </a:prstGeom>
          <a:noFill/>
          <a:ln/>
        </p:spPr>
        <p:txBody>
          <a:bodyPr wrap="square" lIns="0" tIns="0" rIns="0" bIns="0" rtlCol="0" anchor="ctr"/>
          <a:lstStyle/>
          <a:p>
            <a:pPr algn="ctr" indent="0" marL="0">
              <a:buNone/>
            </a:pPr>
            <a:r>
              <a:rPr lang="en-US" sz="6000" b="1" dirty="0">
                <a:solidFill>
                  <a:srgbClr val="0C2F3F"/>
                </a:solidFill>
                <a:latin typeface="Arial" pitchFamily="34" charset="0"/>
                <a:ea typeface="Arial" pitchFamily="34" charset="-122"/>
                <a:cs typeface="Arial" pitchFamily="34" charset="-120"/>
              </a:rPr>
              <a:t>4</a:t>
            </a:r>
            <a:endParaRPr lang="en-US" sz="6000" dirty="0"/>
          </a:p>
        </p:txBody>
      </p:sp>
      <p:sp>
        <p:nvSpPr>
          <p:cNvPr id="214" name="Text 211"/>
          <p:cNvSpPr/>
          <p:nvPr/>
        </p:nvSpPr>
        <p:spPr>
          <a:xfrm>
            <a:off x="8549640" y="3456432"/>
            <a:ext cx="3184855" cy="201168"/>
          </a:xfrm>
          <a:prstGeom prst="rect">
            <a:avLst/>
          </a:prstGeom>
          <a:noFill/>
          <a:ln/>
        </p:spPr>
        <p:txBody>
          <a:bodyPr wrap="square" lIns="0" tIns="0" rIns="0" bIns="0" rtlCol="0" anchor="ctr"/>
          <a:lstStyle/>
          <a:p>
            <a:pPr algn="ctr" indent="0" marL="0">
              <a:buNone/>
            </a:pPr>
            <a:r>
              <a:rPr lang="en-US" sz="1000" b="1" spc="170" kern="0" dirty="0">
                <a:solidFill>
                  <a:srgbClr val="6A7A86"/>
                </a:solidFill>
                <a:latin typeface="Arial" pitchFamily="34" charset="0"/>
                <a:ea typeface="Arial" pitchFamily="34" charset="-122"/>
                <a:cs typeface="Arial" pitchFamily="34" charset="-120"/>
              </a:rPr>
              <a:t>RULES</a:t>
            </a:r>
            <a:endParaRPr lang="en-US" sz="1000" dirty="0"/>
          </a:p>
        </p:txBody>
      </p:sp>
      <p:sp>
        <p:nvSpPr>
          <p:cNvPr id="215" name="Text 212"/>
          <p:cNvSpPr/>
          <p:nvPr/>
        </p:nvSpPr>
        <p:spPr>
          <a:xfrm>
            <a:off x="457200" y="1783080"/>
            <a:ext cx="7680960" cy="868680"/>
          </a:xfrm>
          <a:prstGeom prst="rect">
            <a:avLst/>
          </a:prstGeom>
          <a:noFill/>
          <a:ln/>
        </p:spPr>
        <p:txBody>
          <a:bodyPr wrap="square" lIns="0" tIns="0" rIns="0" bIns="0" rtlCol="0" anchor="t"/>
          <a:lstStyle/>
          <a:p>
            <a:pPr indent="0" marL="0">
              <a:lnSpc>
                <a:spcPts val="3400"/>
              </a:lnSpc>
              <a:buNone/>
            </a:pPr>
            <a:r>
              <a:rPr lang="en-US" sz="3000" b="1" dirty="0">
                <a:solidFill>
                  <a:srgbClr val="FFFFFF"/>
                </a:solidFill>
                <a:latin typeface="Arial" pitchFamily="34" charset="0"/>
                <a:ea typeface="Arial" pitchFamily="34" charset="-122"/>
                <a:cs typeface="Arial" pitchFamily="34" charset="-120"/>
              </a:rPr>
              <a:t>Flow Designer Pack</a:t>
            </a:r>
            <a:endParaRPr lang="en-US" sz="3000" dirty="0"/>
          </a:p>
        </p:txBody>
      </p:sp>
      <p:sp>
        <p:nvSpPr>
          <p:cNvPr id="216" name="Shape 213"/>
          <p:cNvSpPr/>
          <p:nvPr/>
        </p:nvSpPr>
        <p:spPr>
          <a:xfrm>
            <a:off x="457200" y="2788920"/>
            <a:ext cx="1051560" cy="50292"/>
          </a:xfrm>
          <a:prstGeom prst="rect">
            <a:avLst/>
          </a:prstGeom>
          <a:solidFill>
            <a:srgbClr val="3DD37A"/>
          </a:solidFill>
          <a:ln w="12700">
            <a:solidFill>
              <a:srgbClr val="3DD37A"/>
            </a:solidFill>
            <a:prstDash val="solid"/>
          </a:ln>
        </p:spPr>
      </p:sp>
      <p:sp>
        <p:nvSpPr>
          <p:cNvPr id="217" name="Text 214"/>
          <p:cNvSpPr/>
          <p:nvPr/>
        </p:nvSpPr>
        <p:spPr>
          <a:xfrm>
            <a:off x="457200" y="3127248"/>
            <a:ext cx="7680960" cy="320040"/>
          </a:xfrm>
          <a:prstGeom prst="rect">
            <a:avLst/>
          </a:prstGeom>
          <a:noFill/>
          <a:ln/>
        </p:spPr>
        <p:txBody>
          <a:bodyPr wrap="square" lIns="0" tIns="0" rIns="0" bIns="0" rtlCol="0" anchor="ctr"/>
          <a:lstStyle/>
          <a:p>
            <a:pPr indent="0" marL="0">
              <a:buNone/>
            </a:pPr>
            <a:r>
              <a:rPr lang="en-US" sz="1750" dirty="0">
                <a:solidFill>
                  <a:srgbClr val="C6DEE2"/>
                </a:solidFill>
                <a:latin typeface="Arial" pitchFamily="34" charset="0"/>
                <a:ea typeface="Arial" pitchFamily="34" charset="-122"/>
                <a:cs typeface="Arial" pitchFamily="34" charset="-120"/>
              </a:rPr>
              <a:t>Bugs - Status</a:t>
            </a:r>
            <a:endParaRPr lang="en-US" sz="1750" dirty="0"/>
          </a:p>
        </p:txBody>
      </p:sp>
      <p:sp>
        <p:nvSpPr>
          <p:cNvPr id="218" name="Text 215"/>
          <p:cNvSpPr/>
          <p:nvPr/>
        </p:nvSpPr>
        <p:spPr>
          <a:xfrm>
            <a:off x="457200" y="6144768"/>
            <a:ext cx="7680960" cy="274320"/>
          </a:xfrm>
          <a:prstGeom prst="rect">
            <a:avLst/>
          </a:prstGeom>
          <a:noFill/>
          <a:ln/>
        </p:spPr>
        <p:txBody>
          <a:bodyPr wrap="square" lIns="0" tIns="0" rIns="0" bIns="0" rtlCol="0" anchor="ctr"/>
          <a:lstStyle/>
          <a:p>
            <a:pPr indent="0" marL="0">
              <a:buNone/>
            </a:pPr>
            <a:r>
              <a:rPr lang="en-US" sz="1020" dirty="0">
                <a:solidFill>
                  <a:srgbClr val="9CBFC7"/>
                </a:solidFill>
                <a:latin typeface="Arial" pitchFamily="34" charset="0"/>
                <a:ea typeface="Arial" pitchFamily="34" charset="-122"/>
                <a:cs typeface="Arial" pitchFamily="34" charset="-120"/>
              </a:rPr>
              <a:t>Prepared for Metricus    ·    10 July 2026</a:t>
            </a:r>
            <a:endParaRPr lang="en-US" sz="10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FLOW DESIGNER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1. Pack Overview</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Shape 107"/>
          <p:cNvSpPr/>
          <p:nvPr/>
        </p:nvSpPr>
        <p:spPr>
          <a:xfrm>
            <a:off x="457200" y="1371600"/>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53896"/>
            <a:ext cx="45720" cy="585216"/>
          </a:xfrm>
          <a:prstGeom prst="rect">
            <a:avLst/>
          </a:prstGeom>
          <a:solidFill>
            <a:srgbClr val="B42318"/>
          </a:solidFill>
          <a:ln/>
        </p:spPr>
      </p:sp>
      <p:sp>
        <p:nvSpPr>
          <p:cNvPr id="111" name="Text 109"/>
          <p:cNvSpPr/>
          <p:nvPr/>
        </p:nvSpPr>
        <p:spPr>
          <a:xfrm>
            <a:off x="603504" y="1463040"/>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1. Automated Bug Closure after Resolution</a:t>
            </a:r>
            <a:endParaRPr lang="en-US" sz="950" dirty="0"/>
          </a:p>
        </p:txBody>
      </p:sp>
      <p:sp>
        <p:nvSpPr>
          <p:cNvPr id="112" name="Text 110"/>
          <p:cNvSpPr/>
          <p:nvPr/>
        </p:nvSpPr>
        <p:spPr>
          <a:xfrm>
            <a:off x="4797400" y="1463040"/>
            <a:ext cx="863194" cy="274320"/>
          </a:xfrm>
          <a:prstGeom prst="roundRect">
            <a:avLst>
              <a:gd name="adj" fmla="val 20000"/>
            </a:avLst>
          </a:prstGeom>
          <a:solidFill>
            <a:srgbClr val="FEF3F2"/>
          </a:solidFill>
          <a:ln w="10160">
            <a:solidFill>
              <a:srgbClr val="FECDCA"/>
            </a:solidFill>
          </a:ln>
        </p:spPr>
        <p:txBody>
          <a:bodyPr wrap="square" lIns="0" tIns="0" rIns="0" bIns="0" rtlCol="0" anchor="ctr"/>
          <a:lstStyle/>
          <a:p>
            <a:pPr algn="ctr" indent="0" marL="0">
              <a:buNone/>
            </a:pPr>
            <a:r>
              <a:rPr lang="en-US" sz="900" b="1" dirty="0">
                <a:solidFill>
                  <a:srgbClr val="B42318"/>
                </a:solidFill>
                <a:latin typeface="Arial" pitchFamily="34" charset="0"/>
                <a:ea typeface="Arial" pitchFamily="34" charset="-122"/>
                <a:cs typeface="Arial" pitchFamily="34" charset="-120"/>
              </a:rPr>
              <a:t>Critical</a:t>
            </a:r>
            <a:endParaRPr lang="en-US" sz="900" dirty="0"/>
          </a:p>
        </p:txBody>
      </p:sp>
      <p:sp>
        <p:nvSpPr>
          <p:cNvPr id="113" name="Text 111"/>
          <p:cNvSpPr/>
          <p:nvPr/>
        </p:nvSpPr>
        <p:spPr>
          <a:xfrm>
            <a:off x="603504" y="173736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significantly reduce the cycle time by automating the closure of 'Resolved' bugs after a predefined waiting…</a:t>
            </a:r>
            <a:endParaRPr lang="en-US" sz="800" dirty="0"/>
          </a:p>
        </p:txBody>
      </p:sp>
      <p:sp>
        <p:nvSpPr>
          <p:cNvPr id="114" name="Shape 112"/>
          <p:cNvSpPr/>
          <p:nvPr/>
        </p:nvSpPr>
        <p:spPr>
          <a:xfrm>
            <a:off x="6187288" y="1371600"/>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6187288" y="1453896"/>
            <a:ext cx="45720" cy="585216"/>
          </a:xfrm>
          <a:prstGeom prst="rect">
            <a:avLst/>
          </a:prstGeom>
          <a:solidFill>
            <a:srgbClr val="B42318"/>
          </a:solidFill>
          <a:ln/>
        </p:spPr>
      </p:sp>
      <p:sp>
        <p:nvSpPr>
          <p:cNvPr id="116" name="Text 114"/>
          <p:cNvSpPr/>
          <p:nvPr/>
        </p:nvSpPr>
        <p:spPr>
          <a:xfrm>
            <a:off x="6333592" y="1463040"/>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2. QA Handoff Notification</a:t>
            </a:r>
            <a:endParaRPr lang="en-US" sz="950" dirty="0"/>
          </a:p>
        </p:txBody>
      </p:sp>
      <p:sp>
        <p:nvSpPr>
          <p:cNvPr id="117" name="Text 115"/>
          <p:cNvSpPr/>
          <p:nvPr/>
        </p:nvSpPr>
        <p:spPr>
          <a:xfrm>
            <a:off x="10527487" y="1463040"/>
            <a:ext cx="640080" cy="274320"/>
          </a:xfrm>
          <a:prstGeom prst="roundRect">
            <a:avLst>
              <a:gd name="adj" fmla="val 20000"/>
            </a:avLst>
          </a:prstGeom>
          <a:solidFill>
            <a:srgbClr val="FEF3F2"/>
          </a:solidFill>
          <a:ln w="10160">
            <a:solidFill>
              <a:srgbClr val="FECDCA"/>
            </a:solidFill>
          </a:ln>
        </p:spPr>
        <p:txBody>
          <a:bodyPr wrap="square" lIns="0" tIns="0" rIns="0" bIns="0" rtlCol="0" anchor="ctr"/>
          <a:lstStyle/>
          <a:p>
            <a:pPr algn="ctr" indent="0" marL="0">
              <a:buNone/>
            </a:pPr>
            <a:r>
              <a:rPr lang="en-US" sz="900" b="1" dirty="0">
                <a:solidFill>
                  <a:srgbClr val="B42318"/>
                </a:solidFill>
                <a:latin typeface="Arial" pitchFamily="34" charset="0"/>
                <a:ea typeface="Arial" pitchFamily="34" charset="-122"/>
                <a:cs typeface="Arial" pitchFamily="34" charset="-120"/>
              </a:rPr>
              <a:t>High</a:t>
            </a:r>
            <a:endParaRPr lang="en-US" sz="900" dirty="0"/>
          </a:p>
        </p:txBody>
      </p:sp>
      <p:sp>
        <p:nvSpPr>
          <p:cNvPr id="118" name="Text 116"/>
          <p:cNvSpPr/>
          <p:nvPr/>
        </p:nvSpPr>
        <p:spPr>
          <a:xfrm>
            <a:off x="6333592" y="173736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accelerate the handoff to the Quality Assurance team. Evidence shows significant delays between a bug being…</a:t>
            </a:r>
            <a:endParaRPr lang="en-US" sz="800" dirty="0"/>
          </a:p>
        </p:txBody>
      </p:sp>
      <p:sp>
        <p:nvSpPr>
          <p:cNvPr id="119" name="Shape 117"/>
          <p:cNvSpPr/>
          <p:nvPr/>
        </p:nvSpPr>
        <p:spPr>
          <a:xfrm>
            <a:off x="457200" y="2304288"/>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0" name="Shape 118"/>
          <p:cNvSpPr/>
          <p:nvPr/>
        </p:nvSpPr>
        <p:spPr>
          <a:xfrm>
            <a:off x="457200" y="2386584"/>
            <a:ext cx="45720" cy="585216"/>
          </a:xfrm>
          <a:prstGeom prst="rect">
            <a:avLst/>
          </a:prstGeom>
          <a:solidFill>
            <a:srgbClr val="B54708"/>
          </a:solidFill>
          <a:ln/>
        </p:spPr>
      </p:sp>
      <p:sp>
        <p:nvSpPr>
          <p:cNvPr id="121" name="Text 119"/>
          <p:cNvSpPr/>
          <p:nvPr/>
        </p:nvSpPr>
        <p:spPr>
          <a:xfrm>
            <a:off x="603504" y="2395728"/>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3. Stale Bug in 'New' State Reminder</a:t>
            </a:r>
            <a:endParaRPr lang="en-US" sz="950" dirty="0"/>
          </a:p>
        </p:txBody>
      </p:sp>
      <p:sp>
        <p:nvSpPr>
          <p:cNvPr id="122" name="Text 120"/>
          <p:cNvSpPr/>
          <p:nvPr/>
        </p:nvSpPr>
        <p:spPr>
          <a:xfrm>
            <a:off x="4797400" y="2395728"/>
            <a:ext cx="720547" cy="274320"/>
          </a:xfrm>
          <a:prstGeom prst="roundRect">
            <a:avLst>
              <a:gd name="adj" fmla="val 20000"/>
            </a:avLst>
          </a:prstGeom>
          <a:solidFill>
            <a:srgbClr val="FFFAEB"/>
          </a:solidFill>
          <a:ln w="10160">
            <a:solidFill>
              <a:srgbClr val="FEDF89"/>
            </a:solidFill>
          </a:ln>
        </p:spPr>
        <p:txBody>
          <a:bodyPr wrap="square" lIns="0" tIns="0" rIns="0" bIns="0" rtlCol="0" anchor="ctr"/>
          <a:lstStyle/>
          <a:p>
            <a:pPr algn="ctr" indent="0" marL="0">
              <a:buNone/>
            </a:pPr>
            <a:r>
              <a:rPr lang="en-US" sz="900" b="1" dirty="0">
                <a:solidFill>
                  <a:srgbClr val="B54708"/>
                </a:solidFill>
                <a:latin typeface="Arial" pitchFamily="34" charset="0"/>
                <a:ea typeface="Arial" pitchFamily="34" charset="-122"/>
                <a:cs typeface="Arial" pitchFamily="34" charset="-120"/>
              </a:rPr>
              <a:t>Medium</a:t>
            </a:r>
            <a:endParaRPr lang="en-US" sz="900" dirty="0"/>
          </a:p>
        </p:txBody>
      </p:sp>
      <p:sp>
        <p:nvSpPr>
          <p:cNvPr id="123" name="Text 121"/>
          <p:cNvSpPr/>
          <p:nvPr/>
        </p:nvSpPr>
        <p:spPr>
          <a:xfrm>
            <a:off x="603504" y="2670048"/>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prevent new bugs from being neglected. The evidence shows a common self-loop from 'New' to 'New' with a very long…</a:t>
            </a:r>
            <a:endParaRPr lang="en-US" sz="800" dirty="0"/>
          </a:p>
        </p:txBody>
      </p:sp>
      <p:sp>
        <p:nvSpPr>
          <p:cNvPr id="124" name="Shape 122"/>
          <p:cNvSpPr/>
          <p:nvPr/>
        </p:nvSpPr>
        <p:spPr>
          <a:xfrm>
            <a:off x="6187288" y="2304288"/>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6187288" y="2386584"/>
            <a:ext cx="45720" cy="585216"/>
          </a:xfrm>
          <a:prstGeom prst="rect">
            <a:avLst/>
          </a:prstGeom>
          <a:solidFill>
            <a:srgbClr val="B54708"/>
          </a:solidFill>
          <a:ln/>
        </p:spPr>
      </p:sp>
      <p:sp>
        <p:nvSpPr>
          <p:cNvPr id="126" name="Text 124"/>
          <p:cNvSpPr/>
          <p:nvPr/>
        </p:nvSpPr>
        <p:spPr>
          <a:xfrm>
            <a:off x="6333592" y="2395728"/>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4. Standardized Bug Reopening Subflow</a:t>
            </a:r>
            <a:endParaRPr lang="en-US" sz="950" dirty="0"/>
          </a:p>
        </p:txBody>
      </p:sp>
      <p:sp>
        <p:nvSpPr>
          <p:cNvPr id="127" name="Text 125"/>
          <p:cNvSpPr/>
          <p:nvPr/>
        </p:nvSpPr>
        <p:spPr>
          <a:xfrm>
            <a:off x="10527487" y="2395728"/>
            <a:ext cx="720547" cy="274320"/>
          </a:xfrm>
          <a:prstGeom prst="roundRect">
            <a:avLst>
              <a:gd name="adj" fmla="val 20000"/>
            </a:avLst>
          </a:prstGeom>
          <a:solidFill>
            <a:srgbClr val="FFFAEB"/>
          </a:solidFill>
          <a:ln w="10160">
            <a:solidFill>
              <a:srgbClr val="FEDF89"/>
            </a:solidFill>
          </a:ln>
        </p:spPr>
        <p:txBody>
          <a:bodyPr wrap="square" lIns="0" tIns="0" rIns="0" bIns="0" rtlCol="0" anchor="ctr"/>
          <a:lstStyle/>
          <a:p>
            <a:pPr algn="ctr" indent="0" marL="0">
              <a:buNone/>
            </a:pPr>
            <a:r>
              <a:rPr lang="en-US" sz="900" b="1" dirty="0">
                <a:solidFill>
                  <a:srgbClr val="B54708"/>
                </a:solidFill>
                <a:latin typeface="Arial" pitchFamily="34" charset="0"/>
                <a:ea typeface="Arial" pitchFamily="34" charset="-122"/>
                <a:cs typeface="Arial" pitchFamily="34" charset="-120"/>
              </a:rPr>
              <a:t>Medium</a:t>
            </a:r>
            <a:endParaRPr lang="en-US" sz="900" dirty="0"/>
          </a:p>
        </p:txBody>
      </p:sp>
      <p:sp>
        <p:nvSpPr>
          <p:cNvPr id="128" name="Text 126"/>
          <p:cNvSpPr/>
          <p:nvPr/>
        </p:nvSpPr>
        <p:spPr>
          <a:xfrm>
            <a:off x="6333592" y="2670048"/>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standardize the process of reopening a closed bug and ensure it is routed back to the correct team for…</a:t>
            </a:r>
            <a:endParaRPr lang="en-US" sz="8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FLOW DESIGNER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2. Automated Bug Closure after Resolution</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Critical</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significantly reduce the cycle time by automating the closure of 'Resolved' bugs after a predefined waiting period. The evidence shows an average delay of 1,778 hours between the 'Resolved' and 'Closed' states, which is a major process bottleneck.</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Bug 'State' changes to 'Resolved'</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Send Notification To The Caller/Reporter Informing Them The Bug Is Resolved And Will Be Auto Closed In 7 Days</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Wait For 7 Business Days</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Check If The Bug State Is Still 'Resolved'</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If Yes, Change The State To 'Closed', Add A Work Note 'Bug Auto Closed After 7 Day Resolution Period '</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0FA0A6"/>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0FA0A6"/>
                </a:solidFill>
                <a:latin typeface="Arial" pitchFamily="34" charset="0"/>
                <a:ea typeface="Arial" pitchFamily="34" charset="-122"/>
                <a:cs typeface="Arial" pitchFamily="34" charset="-120"/>
              </a:rPr>
              <a:t>EXPECTED BENEFIT / EVIDENCE</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indent="0" marL="0">
              <a:lnSpc>
                <a:spcPts val="1200"/>
              </a:lnSpc>
              <a:buNone/>
            </a:pPr>
            <a:r>
              <a:rPr lang="en-US" sz="870" dirty="0">
                <a:solidFill>
                  <a:srgbClr val="41525F"/>
                </a:solidFill>
                <a:latin typeface="Arial" pitchFamily="34" charset="0"/>
                <a:ea typeface="Arial" pitchFamily="34" charset="-122"/>
                <a:cs typeface="Arial" pitchFamily="34" charset="-120"/>
              </a:rPr>
              <a:t>Evidence-backed automation opportunity generated from process analysis.</a:t>
            </a:r>
            <a:endParaRPr lang="en-US" sz="87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FLOW DESIGNER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3. QA Handoff Notification</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High</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accelerate the handoff to the Quality Assurance team. Evidence shows significant delays between a bug being marked as resolved and QA beginning their work (avg 678 hours from Resolved to Ready for QA, and 366 hours from Ready for QA to QA In Progress). This flow provides immediate notification to the responsible…</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Bug 'State' changes to 'Ready for QA'</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Identify The Appropriate QA Assignment Group (E G , Based On The 'Project' Field Or A System Property)</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Send An Email Notification To The QA Assignment Group</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Post A Message To A Designated QA Channel In Slack Or MS Teams With Bug Details And A Direct Link</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0FA0A6"/>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0FA0A6"/>
                </a:solidFill>
                <a:latin typeface="Arial" pitchFamily="34" charset="0"/>
                <a:ea typeface="Arial" pitchFamily="34" charset="-122"/>
                <a:cs typeface="Arial" pitchFamily="34" charset="-120"/>
              </a:rPr>
              <a:t>EXPECTED BENEFIT / EVIDENCE</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indent="0" marL="0">
              <a:lnSpc>
                <a:spcPts val="1200"/>
              </a:lnSpc>
              <a:buNone/>
            </a:pPr>
            <a:r>
              <a:rPr lang="en-US" sz="870" dirty="0">
                <a:solidFill>
                  <a:srgbClr val="41525F"/>
                </a:solidFill>
                <a:latin typeface="Arial" pitchFamily="34" charset="0"/>
                <a:ea typeface="Arial" pitchFamily="34" charset="-122"/>
                <a:cs typeface="Arial" pitchFamily="34" charset="-120"/>
              </a:rPr>
              <a:t>Evidence-backed automation opportunity generated from process analysis.</a:t>
            </a:r>
            <a:endParaRPr lang="en-US" sz="87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FLOW DESIGNER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4. Stale Bug in 'New' State Reminder</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Medium</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prevent new bugs from being neglected. The evidence shows a common self-loop from 'New' to 'New' with a very long average duration of 527 hours, indicating that bugs are sitting in the initial queue state for extended periods without progressing.</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Bug 'State' is 'New' upon creation</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Wait For 3 Business Days</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Check If The State Is Still 'New'</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If Yes, Send A Reminder Notification To The 'Assignment Group' Manager</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Add A Work Note Indicating A Reminder Was Sent</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0FA0A6"/>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0FA0A6"/>
                </a:solidFill>
                <a:latin typeface="Arial" pitchFamily="34" charset="0"/>
                <a:ea typeface="Arial" pitchFamily="34" charset="-122"/>
                <a:cs typeface="Arial" pitchFamily="34" charset="-120"/>
              </a:rPr>
              <a:t>EXPECTED BENEFIT / EVIDENCE</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indent="0" marL="0">
              <a:lnSpc>
                <a:spcPts val="1200"/>
              </a:lnSpc>
              <a:buNone/>
            </a:pPr>
            <a:r>
              <a:rPr lang="en-US" sz="870" dirty="0">
                <a:solidFill>
                  <a:srgbClr val="41525F"/>
                </a:solidFill>
                <a:latin typeface="Arial" pitchFamily="34" charset="0"/>
                <a:ea typeface="Arial" pitchFamily="34" charset="-122"/>
                <a:cs typeface="Arial" pitchFamily="34" charset="-120"/>
              </a:rPr>
              <a:t>Evidence-backed automation opportunity generated from process analysis.</a:t>
            </a:r>
            <a:endParaRPr lang="en-US" sz="87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FLOW DESIGNER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5. Standardized Bug Reopening Subflow</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Medium</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standardize the process of reopening a closed bug and ensure it is routed back to the correct team for re-evaluation. The 'Closed -&gt; Reopened' transition indicates rework (3% of tasks), and a standard process can improve data quality and resolution time for these cases.</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Subflow triggered by a UI Action named 'Reopen Bug'</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Prompt The User For A Reason For Reopening</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Clear Resolution Fields (E G , Resolved By, Resolved At, Close Code, Close Notes)</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Set The State To 'Reopened'</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Assign The Bug Back To The Group That Last Resolved It</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Add A Work Note With The Reopening Reason</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B54708"/>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B54708"/>
                </a:solidFill>
                <a:latin typeface="Arial" pitchFamily="34" charset="0"/>
                <a:ea typeface="Arial" pitchFamily="34" charset="-122"/>
                <a:cs typeface="Arial" pitchFamily="34" charset="-120"/>
              </a:rPr>
              <a:t>CONDITIONS</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Current state is 'Closed'</a:t>
            </a:r>
            <a:endParaRPr lang="en-US" sz="86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FLOW DESIGNER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6. Implementation Checklist</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Shape 107"/>
          <p:cNvSpPr/>
          <p:nvPr/>
        </p:nvSpPr>
        <p:spPr>
          <a:xfrm>
            <a:off x="457200" y="1325880"/>
            <a:ext cx="11277295" cy="822960"/>
          </a:xfrm>
          <a:prstGeom prst="roundRect">
            <a:avLst>
              <a:gd name="adj" fmla="val 5556"/>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08176"/>
            <a:ext cx="45720" cy="658368"/>
          </a:xfrm>
          <a:prstGeom prst="rect">
            <a:avLst/>
          </a:prstGeom>
          <a:solidFill>
            <a:srgbClr val="0E7C8C"/>
          </a:solidFill>
          <a:ln/>
        </p:spPr>
      </p:sp>
      <p:sp>
        <p:nvSpPr>
          <p:cNvPr id="111" name="Text 109"/>
          <p:cNvSpPr/>
          <p:nvPr/>
        </p:nvSpPr>
        <p:spPr>
          <a:xfrm>
            <a:off x="621792" y="1444752"/>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HOW TO USE THIS PACK</a:t>
            </a:r>
            <a:endParaRPr lang="en-US" sz="820" dirty="0"/>
          </a:p>
        </p:txBody>
      </p:sp>
      <p:sp>
        <p:nvSpPr>
          <p:cNvPr id="112" name="Text 110"/>
          <p:cNvSpPr/>
          <p:nvPr/>
        </p:nvSpPr>
        <p:spPr>
          <a:xfrm>
            <a:off x="621792" y="1645920"/>
            <a:ext cx="10948111" cy="438912"/>
          </a:xfrm>
          <a:prstGeom prst="rect">
            <a:avLst/>
          </a:prstGeom>
          <a:noFill/>
          <a:ln/>
        </p:spPr>
        <p:txBody>
          <a:bodyPr wrap="square" lIns="0" tIns="0" rIns="0" bIns="0" rtlCol="0" anchor="t"/>
          <a:lstStyle/>
          <a:p>
            <a:pPr indent="0" marL="0">
              <a:lnSpc>
                <a:spcPts val="1250"/>
              </a:lnSpc>
              <a:buNone/>
            </a:pPr>
            <a:r>
              <a:rPr lang="en-US" sz="940" dirty="0">
                <a:solidFill>
                  <a:srgbClr val="41525F"/>
                </a:solidFill>
                <a:latin typeface="Arial" pitchFamily="34" charset="0"/>
                <a:ea typeface="Arial" pitchFamily="34" charset="-122"/>
                <a:cs typeface="Arial" pitchFamily="34" charset="-120"/>
              </a:rPr>
              <a:t>This deck summarises the generated Flow Designer Pack in a client-readable format. Use the JSON export for the full import/configuration artifacts.</a:t>
            </a:r>
            <a:endParaRPr lang="en-US" sz="940" dirty="0"/>
          </a:p>
        </p:txBody>
      </p:sp>
      <p:sp>
        <p:nvSpPr>
          <p:cNvPr id="113" name="Shape 111"/>
          <p:cNvSpPr/>
          <p:nvPr/>
        </p:nvSpPr>
        <p:spPr>
          <a:xfrm>
            <a:off x="457200" y="2331720"/>
            <a:ext cx="11277295" cy="3931920"/>
          </a:xfrm>
          <a:prstGeom prst="roundRect">
            <a:avLst>
              <a:gd name="adj" fmla="val 116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457200" y="2414016"/>
            <a:ext cx="45720" cy="3767328"/>
          </a:xfrm>
          <a:prstGeom prst="rect">
            <a:avLst/>
          </a:prstGeom>
          <a:solidFill>
            <a:srgbClr val="067647"/>
          </a:solidFill>
          <a:ln/>
        </p:spPr>
      </p:sp>
      <p:sp>
        <p:nvSpPr>
          <p:cNvPr id="115" name="Text 113"/>
          <p:cNvSpPr/>
          <p:nvPr/>
        </p:nvSpPr>
        <p:spPr>
          <a:xfrm>
            <a:off x="621792" y="2478024"/>
            <a:ext cx="2743200"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RECOMMENDED VALIDATION STEPS</a:t>
            </a:r>
            <a:endParaRPr lang="en-US" sz="820" dirty="0"/>
          </a:p>
        </p:txBody>
      </p:sp>
      <p:sp>
        <p:nvSpPr>
          <p:cNvPr id="116" name="Text 114"/>
          <p:cNvSpPr/>
          <p:nvPr/>
        </p:nvSpPr>
        <p:spPr>
          <a:xfrm>
            <a:off x="621792" y="2752344"/>
            <a:ext cx="10948111" cy="3429000"/>
          </a:xfrm>
          <a:prstGeom prst="rect">
            <a:avLst/>
          </a:prstGeom>
          <a:noFill/>
          <a:ln/>
        </p:spPr>
        <p:txBody>
          <a:bodyPr wrap="square" lIns="0" tIns="0" rIns="0" bIns="0" rtlCol="0" anchor="t"/>
          <a:lstStyle/>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Review each rule against local workflow configuration and field names.</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Validate triggers, conditions and actions in a sandbox or development project first.</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Confirm permissions, app availability and any required marketplace apps.</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Use the JSON export for direct rule import where supported.</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Run a small pilot before enabling broadly, and monitor exceptions after release.</a:t>
            </a:r>
            <a:endParaRPr lang="en-US" sz="10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Metricus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 Designer Pack — Bugs - Status</dc:title>
  <dc:subject>PptxGenJS Presentation</dc:subject>
  <dc:creator>Process Advisor</dc:creator>
  <cp:lastModifiedBy>Process Advisor</cp:lastModifiedBy>
  <cp:revision>1</cp:revision>
  <dcterms:created xsi:type="dcterms:W3CDTF">2026-07-10T01:31:55Z</dcterms:created>
  <dcterms:modified xsi:type="dcterms:W3CDTF">2026-07-10T01:31:55Z</dcterms:modified>
</cp:coreProperties>
</file>