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Default Extension="jpg" ContentType="image/jpg"/>
  <Default Extension="svg" ContentType="image/svg+xml"/>
  <Default Extension="png" ContentType="image/png"/>
  <Default Extension="gif" ContentType="image/gif"/>
  <Default Extension="m4v" ContentType="video/mp4"/>
  <Default Extension="mp4" ContentType="video/mp4"/>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notesMasters/notesMaster1.xml" ContentType="application/vnd.openxmlformats-officedocument.presentationml.notesMaster+xml"/>
  <Override PartName="/ppt/slideMasters/slideMaster1.xml" ContentType="application/vnd.openxmlformats-officedocument.presentationml.slideMaster+xml"/>
  <Override PartName="/ppt/slides/slide1.xml" ContentType="application/vnd.openxmlformats-officedocument.presentationml.slide+xml"/>
  <Override PartName="/ppt/slideMasters/slideMaster2.xml" ContentType="application/vnd.openxmlformats-officedocument.presentationml.slideMaster+xml"/>
  <Override PartName="/ppt/slides/slide2.xml" ContentType="application/vnd.openxmlformats-officedocument.presentationml.slide+xml"/>
  <Override PartName="/ppt/slideMasters/slideMaster3.xml" ContentType="application/vnd.openxmlformats-officedocument.presentationml.slideMaster+xml"/>
  <Override PartName="/ppt/slides/slide3.xml" ContentType="application/vnd.openxmlformats-officedocument.presentationml.slide+xml"/>
  <Override PartName="/ppt/slideMasters/slideMaster4.xml" ContentType="application/vnd.openxmlformats-officedocument.presentationml.slideMaster+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
		<Relationship Id="rId1" Type="http://schemas.openxmlformats.org/officeDocument/2006/relationships/extended-properties" Target="docProps/app.xml"/>
		<Relationship Id="rId2" Type="http://schemas.openxmlformats.org/package/2006/relationships/metadata/core-properties" Target="docProps/core.xml"/>
		<Relationship Id="rId3" Type="http://schemas.openxmlformats.org/officeDocument/2006/relationships/officeDocument" Target="ppt/presentation.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Lst>
  <p:notesMasterIdLst>
    <p:notesMasterId r:id="rId6"/>
  </p:notesMasterIdLst>
  <p:sldSz cx="12188952" cy="6858000"/>
  <p:notesSz cx="6858000" cy="12188952"/>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1"/>
    <p:restoredTop sz="94610"/>
  </p:normalViewPr>
  <p:slideViewPr>
    <p:cSldViewPr snapToGrid="0" snapToObjects="1">
      <p:cViewPr varScale="1">
        <p:scale>
          <a:sx n="136" d="100"/>
          <a:sy n="136" d="100"/>
        </p:scale>
        <p:origin x="216" y="31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notesMaster" Target="notesMasters/notesMaster1.xml"/><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s>
</file>

<file path=ppt/notesMasters/_rels/notesMaster1.xml.rels><?xml version="1.0" encoding="UTF-8" standalone="yes"?>
<Relationships xmlns="http://schemas.openxmlformats.org/package/2006/relationships">
		<Relationship Id="rId1" Type="http://schemas.openxmlformats.org/officeDocument/2006/relationships/theme" Target="../theme/theme1.xml"/>
		</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282F153-3F37-0F45-9E97-73ACFA13230C}" type="datetimeFigureOut">
              <a:rPr lang="en-US"/>
              <a:t>7/23/19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E5E9CC1-C706-0F49-92D6-E571CC5EEA8F}" type="slidenum">
              <a:rPr lang="en-US"/>
              <a:t>‹#›</a:t>
            </a:fld>
            <a:endParaRPr lang="en-US"/>
          </a:p>
        </p:txBody>
      </p:sp>
    </p:spTree>
    <p:extLst>
      <p:ext uri="{BB962C8B-B14F-4D97-AF65-F5344CB8AC3E}">
        <p14:creationId xmlns:p14="http://schemas.microsoft.com/office/powerpoint/2010/main" val="10240869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1.xml"/>
		</Relationships>
</file>

<file path=ppt/notesSlides/_rels/notesSlide2.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2.xml"/>
		</Relationships>
</file>

<file path=ppt/notesSlides/_rels/notesSlide3.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3.xml"/>
		</Relationships>
</file>

<file path=ppt/notesSlides/_rels/notesSlide4.xml.rels><?xml version="1.0" encoding="UTF-8" standalone="yes"?>
		<Relationships xmlns="http://schemas.openxmlformats.org/package/2006/relationships">
			<Relationship Id="rId1" Type="http://schemas.openxmlformats.org/officeDocument/2006/relationships/notesMaster" Target="../notesMasters/notesMaster1.xml"/>
			<Relationship Id="rId2" Type="http://schemas.openxmlformats.org/officeDocument/2006/relationships/slide" Target="../slides/slide4.xml"/>
		</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
            </a:r>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image" Target="../media/AIBODY-image-1.png"/><Relationship Id="rId2"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AIBODY">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Text 0"/>
          <p:cNvSpPr/>
          <p:nvPr/>
        </p:nvSpPr>
        <p:spPr>
          <a:xfrm>
            <a:off x="457200" y="6537960"/>
            <a:ext cx="8686800" cy="228600"/>
          </a:xfrm>
          <a:prstGeom prst="rect">
            <a:avLst/>
          </a:prstGeom>
          <a:noFill/>
          <a:ln/>
        </p:spPr>
        <p:txBody>
          <a:bodyPr wrap="square" rtlCol="0" anchor="ctr"/>
          <a:lstStyle/>
          <a:p>
            <a:pPr indent="0" marL="0">
              <a:buNone/>
            </a:pPr>
            <a:r>
              <a:rPr lang="en-US" sz="850" dirty="0">
                <a:solidFill>
                  <a:srgbClr val="6A7A86"/>
                </a:solidFill>
                <a:latin typeface="Arial" pitchFamily="34" charset="0"/>
                <a:ea typeface="Arial" pitchFamily="34" charset="-122"/>
                <a:cs typeface="Arial" pitchFamily="34" charset="-120"/>
              </a:rPr>
              <a:t>Process Advisor  ·  ITIL Assessment  ·  Metricus</a:t>
            </a:r>
            <a:endParaRPr lang="en-US" sz="85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1002</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null</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image" Target="../media/Slide-1-image-1.png"/><Relationship Id="rId2" Type="http://schemas.openxmlformats.org/officeDocument/2006/relationships/image" Target="../media/image-1-2.png"/><Relationship Id="rId3" Type="http://schemas.openxmlformats.org/officeDocument/2006/relationships/slideLayout" Target="../slideLayouts/slideLayout1.xml"/><Relationship Id="rId4"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blipFill dpi="0" rotWithShape="1">
          <a:blip r:embed="rId1">
            <a:lum/>
          </a:blip>
          <a:srcRect/>
          <a:stretch>
            <a:fillRect/>
          </a:stretch>
        </a:blipFill>
        <a:effectLst/>
      </p:bgPr>
    </p:bg>
    <p:spTree>
      <p:nvGrpSpPr>
        <p:cNvPr id="1" name=""/>
        <p:cNvGrpSpPr/>
        <p:nvPr/>
      </p:nvGrpSpPr>
      <p:grpSpPr>
        <a:xfrm>
          <a:off x="0" y="0"/>
          <a:ext cx="0" cy="0"/>
          <a:chOff x="0" y="0"/>
          <a:chExt cx="0" cy="0"/>
        </a:xfrm>
      </p:grpSpPr>
      <p:sp>
        <p:nvSpPr>
          <p:cNvPr id="2" name="Shape 0"/>
          <p:cNvSpPr/>
          <p:nvPr/>
        </p:nvSpPr>
        <p:spPr>
          <a:xfrm>
            <a:off x="9372600" y="164592"/>
            <a:ext cx="22860" cy="22860"/>
          </a:xfrm>
          <a:prstGeom prst="ellipse">
            <a:avLst/>
          </a:prstGeom>
          <a:solidFill>
            <a:srgbClr val="2E5D6B">
              <a:alpha val="92000"/>
            </a:srgbClr>
          </a:solidFill>
          <a:ln w="12700">
            <a:solidFill>
              <a:srgbClr val="2E5D6B">
                <a:alpha val="0"/>
              </a:srgbClr>
            </a:solidFill>
            <a:prstDash val="solid"/>
          </a:ln>
        </p:spPr>
      </p:sp>
      <p:sp>
        <p:nvSpPr>
          <p:cNvPr id="3" name="Shape 1"/>
          <p:cNvSpPr/>
          <p:nvPr/>
        </p:nvSpPr>
        <p:spPr>
          <a:xfrm>
            <a:off x="9573768" y="164592"/>
            <a:ext cx="22860" cy="22860"/>
          </a:xfrm>
          <a:prstGeom prst="ellipse">
            <a:avLst/>
          </a:prstGeom>
          <a:solidFill>
            <a:srgbClr val="2E5D6B">
              <a:alpha val="92000"/>
            </a:srgbClr>
          </a:solidFill>
          <a:ln w="12700">
            <a:solidFill>
              <a:srgbClr val="2E5D6B">
                <a:alpha val="0"/>
              </a:srgbClr>
            </a:solidFill>
            <a:prstDash val="solid"/>
          </a:ln>
        </p:spPr>
      </p:sp>
      <p:sp>
        <p:nvSpPr>
          <p:cNvPr id="4" name="Shape 2"/>
          <p:cNvSpPr/>
          <p:nvPr/>
        </p:nvSpPr>
        <p:spPr>
          <a:xfrm>
            <a:off x="9774936" y="164592"/>
            <a:ext cx="22860" cy="22860"/>
          </a:xfrm>
          <a:prstGeom prst="ellipse">
            <a:avLst/>
          </a:prstGeom>
          <a:solidFill>
            <a:srgbClr val="2E5D6B">
              <a:alpha val="92000"/>
            </a:srgbClr>
          </a:solidFill>
          <a:ln w="12700">
            <a:solidFill>
              <a:srgbClr val="2E5D6B">
                <a:alpha val="0"/>
              </a:srgbClr>
            </a:solidFill>
            <a:prstDash val="solid"/>
          </a:ln>
        </p:spPr>
      </p:sp>
      <p:sp>
        <p:nvSpPr>
          <p:cNvPr id="5" name="Shape 3"/>
          <p:cNvSpPr/>
          <p:nvPr/>
        </p:nvSpPr>
        <p:spPr>
          <a:xfrm>
            <a:off x="9976104" y="164592"/>
            <a:ext cx="22860" cy="22860"/>
          </a:xfrm>
          <a:prstGeom prst="ellipse">
            <a:avLst/>
          </a:prstGeom>
          <a:solidFill>
            <a:srgbClr val="2E5D6B">
              <a:alpha val="92000"/>
            </a:srgbClr>
          </a:solidFill>
          <a:ln w="12700">
            <a:solidFill>
              <a:srgbClr val="2E5D6B">
                <a:alpha val="0"/>
              </a:srgbClr>
            </a:solidFill>
            <a:prstDash val="solid"/>
          </a:ln>
        </p:spPr>
      </p:sp>
      <p:sp>
        <p:nvSpPr>
          <p:cNvPr id="6" name="Shape 4"/>
          <p:cNvSpPr/>
          <p:nvPr/>
        </p:nvSpPr>
        <p:spPr>
          <a:xfrm>
            <a:off x="10177272" y="164592"/>
            <a:ext cx="22860" cy="22860"/>
          </a:xfrm>
          <a:prstGeom prst="ellipse">
            <a:avLst/>
          </a:prstGeom>
          <a:solidFill>
            <a:srgbClr val="2E5D6B">
              <a:alpha val="92000"/>
            </a:srgbClr>
          </a:solidFill>
          <a:ln w="12700">
            <a:solidFill>
              <a:srgbClr val="2E5D6B">
                <a:alpha val="0"/>
              </a:srgbClr>
            </a:solidFill>
            <a:prstDash val="solid"/>
          </a:ln>
        </p:spPr>
      </p:sp>
      <p:sp>
        <p:nvSpPr>
          <p:cNvPr id="7" name="Shape 5"/>
          <p:cNvSpPr/>
          <p:nvPr/>
        </p:nvSpPr>
        <p:spPr>
          <a:xfrm>
            <a:off x="10378440" y="164592"/>
            <a:ext cx="22860" cy="22860"/>
          </a:xfrm>
          <a:prstGeom prst="ellipse">
            <a:avLst/>
          </a:prstGeom>
          <a:solidFill>
            <a:srgbClr val="2E5D6B">
              <a:alpha val="92000"/>
            </a:srgbClr>
          </a:solidFill>
          <a:ln w="12700">
            <a:solidFill>
              <a:srgbClr val="2E5D6B">
                <a:alpha val="0"/>
              </a:srgbClr>
            </a:solidFill>
            <a:prstDash val="solid"/>
          </a:ln>
        </p:spPr>
      </p:sp>
      <p:sp>
        <p:nvSpPr>
          <p:cNvPr id="8" name="Shape 6"/>
          <p:cNvSpPr/>
          <p:nvPr/>
        </p:nvSpPr>
        <p:spPr>
          <a:xfrm>
            <a:off x="10579608" y="164592"/>
            <a:ext cx="22860" cy="22860"/>
          </a:xfrm>
          <a:prstGeom prst="ellipse">
            <a:avLst/>
          </a:prstGeom>
          <a:solidFill>
            <a:srgbClr val="2E5D6B">
              <a:alpha val="92000"/>
            </a:srgbClr>
          </a:solidFill>
          <a:ln w="12700">
            <a:solidFill>
              <a:srgbClr val="2E5D6B">
                <a:alpha val="0"/>
              </a:srgbClr>
            </a:solidFill>
            <a:prstDash val="solid"/>
          </a:ln>
        </p:spPr>
      </p:sp>
      <p:sp>
        <p:nvSpPr>
          <p:cNvPr id="9" name="Shape 7"/>
          <p:cNvSpPr/>
          <p:nvPr/>
        </p:nvSpPr>
        <p:spPr>
          <a:xfrm>
            <a:off x="10780776" y="164592"/>
            <a:ext cx="22860" cy="22860"/>
          </a:xfrm>
          <a:prstGeom prst="ellipse">
            <a:avLst/>
          </a:prstGeom>
          <a:solidFill>
            <a:srgbClr val="2E5D6B">
              <a:alpha val="92000"/>
            </a:srgbClr>
          </a:solidFill>
          <a:ln w="12700">
            <a:solidFill>
              <a:srgbClr val="2E5D6B">
                <a:alpha val="0"/>
              </a:srgbClr>
            </a:solidFill>
            <a:prstDash val="solid"/>
          </a:ln>
        </p:spPr>
      </p:sp>
      <p:sp>
        <p:nvSpPr>
          <p:cNvPr id="10" name="Shape 8"/>
          <p:cNvSpPr/>
          <p:nvPr/>
        </p:nvSpPr>
        <p:spPr>
          <a:xfrm>
            <a:off x="10981944" y="164592"/>
            <a:ext cx="22860" cy="22860"/>
          </a:xfrm>
          <a:prstGeom prst="ellipse">
            <a:avLst/>
          </a:prstGeom>
          <a:solidFill>
            <a:srgbClr val="2E5D6B">
              <a:alpha val="92000"/>
            </a:srgbClr>
          </a:solidFill>
          <a:ln w="12700">
            <a:solidFill>
              <a:srgbClr val="2E5D6B">
                <a:alpha val="0"/>
              </a:srgbClr>
            </a:solidFill>
            <a:prstDash val="solid"/>
          </a:ln>
        </p:spPr>
      </p:sp>
      <p:sp>
        <p:nvSpPr>
          <p:cNvPr id="11" name="Shape 9"/>
          <p:cNvSpPr/>
          <p:nvPr/>
        </p:nvSpPr>
        <p:spPr>
          <a:xfrm>
            <a:off x="11183112" y="164592"/>
            <a:ext cx="22860" cy="22860"/>
          </a:xfrm>
          <a:prstGeom prst="ellipse">
            <a:avLst/>
          </a:prstGeom>
          <a:solidFill>
            <a:srgbClr val="2E5D6B">
              <a:alpha val="92000"/>
            </a:srgbClr>
          </a:solidFill>
          <a:ln w="12700">
            <a:solidFill>
              <a:srgbClr val="2E5D6B">
                <a:alpha val="0"/>
              </a:srgbClr>
            </a:solidFill>
            <a:prstDash val="solid"/>
          </a:ln>
        </p:spPr>
      </p:sp>
      <p:sp>
        <p:nvSpPr>
          <p:cNvPr id="12" name="Shape 10"/>
          <p:cNvSpPr/>
          <p:nvPr/>
        </p:nvSpPr>
        <p:spPr>
          <a:xfrm>
            <a:off x="11384280" y="164592"/>
            <a:ext cx="22860" cy="22860"/>
          </a:xfrm>
          <a:prstGeom prst="ellipse">
            <a:avLst/>
          </a:prstGeom>
          <a:solidFill>
            <a:srgbClr val="2E5D6B">
              <a:alpha val="92000"/>
            </a:srgbClr>
          </a:solidFill>
          <a:ln w="12700">
            <a:solidFill>
              <a:srgbClr val="2E5D6B">
                <a:alpha val="0"/>
              </a:srgbClr>
            </a:solidFill>
            <a:prstDash val="solid"/>
          </a:ln>
        </p:spPr>
      </p:sp>
      <p:sp>
        <p:nvSpPr>
          <p:cNvPr id="13" name="Shape 11"/>
          <p:cNvSpPr/>
          <p:nvPr/>
        </p:nvSpPr>
        <p:spPr>
          <a:xfrm>
            <a:off x="11585448" y="164592"/>
            <a:ext cx="22860" cy="22860"/>
          </a:xfrm>
          <a:prstGeom prst="ellipse">
            <a:avLst/>
          </a:prstGeom>
          <a:solidFill>
            <a:srgbClr val="2E5D6B">
              <a:alpha val="92000"/>
            </a:srgbClr>
          </a:solidFill>
          <a:ln w="12700">
            <a:solidFill>
              <a:srgbClr val="2E5D6B">
                <a:alpha val="0"/>
              </a:srgbClr>
            </a:solidFill>
            <a:prstDash val="solid"/>
          </a:ln>
        </p:spPr>
      </p:sp>
      <p:sp>
        <p:nvSpPr>
          <p:cNvPr id="14" name="Shape 12"/>
          <p:cNvSpPr/>
          <p:nvPr/>
        </p:nvSpPr>
        <p:spPr>
          <a:xfrm>
            <a:off x="11786616" y="164592"/>
            <a:ext cx="22860" cy="22860"/>
          </a:xfrm>
          <a:prstGeom prst="ellipse">
            <a:avLst/>
          </a:prstGeom>
          <a:solidFill>
            <a:srgbClr val="2E5D6B">
              <a:alpha val="92000"/>
            </a:srgbClr>
          </a:solidFill>
          <a:ln w="12700">
            <a:solidFill>
              <a:srgbClr val="2E5D6B">
                <a:alpha val="0"/>
              </a:srgbClr>
            </a:solidFill>
            <a:prstDash val="solid"/>
          </a:ln>
        </p:spPr>
      </p:sp>
      <p:sp>
        <p:nvSpPr>
          <p:cNvPr id="15" name="Shape 13"/>
          <p:cNvSpPr/>
          <p:nvPr/>
        </p:nvSpPr>
        <p:spPr>
          <a:xfrm>
            <a:off x="9372600" y="347472"/>
            <a:ext cx="22860" cy="22860"/>
          </a:xfrm>
          <a:prstGeom prst="ellipse">
            <a:avLst/>
          </a:prstGeom>
          <a:solidFill>
            <a:srgbClr val="2E5D6B">
              <a:alpha val="92000"/>
            </a:srgbClr>
          </a:solidFill>
          <a:ln w="12700">
            <a:solidFill>
              <a:srgbClr val="2E5D6B">
                <a:alpha val="0"/>
              </a:srgbClr>
            </a:solidFill>
            <a:prstDash val="solid"/>
          </a:ln>
        </p:spPr>
      </p:sp>
      <p:sp>
        <p:nvSpPr>
          <p:cNvPr id="16" name="Shape 14"/>
          <p:cNvSpPr/>
          <p:nvPr/>
        </p:nvSpPr>
        <p:spPr>
          <a:xfrm>
            <a:off x="9573768" y="347472"/>
            <a:ext cx="22860" cy="22860"/>
          </a:xfrm>
          <a:prstGeom prst="ellipse">
            <a:avLst/>
          </a:prstGeom>
          <a:solidFill>
            <a:srgbClr val="2E5D6B">
              <a:alpha val="92000"/>
            </a:srgbClr>
          </a:solidFill>
          <a:ln w="12700">
            <a:solidFill>
              <a:srgbClr val="2E5D6B">
                <a:alpha val="0"/>
              </a:srgbClr>
            </a:solidFill>
            <a:prstDash val="solid"/>
          </a:ln>
        </p:spPr>
      </p:sp>
      <p:sp>
        <p:nvSpPr>
          <p:cNvPr id="17" name="Shape 15"/>
          <p:cNvSpPr/>
          <p:nvPr/>
        </p:nvSpPr>
        <p:spPr>
          <a:xfrm>
            <a:off x="9774936" y="347472"/>
            <a:ext cx="22860" cy="22860"/>
          </a:xfrm>
          <a:prstGeom prst="ellipse">
            <a:avLst/>
          </a:prstGeom>
          <a:solidFill>
            <a:srgbClr val="2E5D6B">
              <a:alpha val="92000"/>
            </a:srgbClr>
          </a:solidFill>
          <a:ln w="12700">
            <a:solidFill>
              <a:srgbClr val="2E5D6B">
                <a:alpha val="0"/>
              </a:srgbClr>
            </a:solidFill>
            <a:prstDash val="solid"/>
          </a:ln>
        </p:spPr>
      </p:sp>
      <p:sp>
        <p:nvSpPr>
          <p:cNvPr id="18" name="Shape 16"/>
          <p:cNvSpPr/>
          <p:nvPr/>
        </p:nvSpPr>
        <p:spPr>
          <a:xfrm>
            <a:off x="9976104" y="347472"/>
            <a:ext cx="22860" cy="22860"/>
          </a:xfrm>
          <a:prstGeom prst="ellipse">
            <a:avLst/>
          </a:prstGeom>
          <a:solidFill>
            <a:srgbClr val="2E5D6B">
              <a:alpha val="92000"/>
            </a:srgbClr>
          </a:solidFill>
          <a:ln w="12700">
            <a:solidFill>
              <a:srgbClr val="2E5D6B">
                <a:alpha val="0"/>
              </a:srgbClr>
            </a:solidFill>
            <a:prstDash val="solid"/>
          </a:ln>
        </p:spPr>
      </p:sp>
      <p:sp>
        <p:nvSpPr>
          <p:cNvPr id="19" name="Shape 17"/>
          <p:cNvSpPr/>
          <p:nvPr/>
        </p:nvSpPr>
        <p:spPr>
          <a:xfrm>
            <a:off x="10177272" y="347472"/>
            <a:ext cx="22860" cy="22860"/>
          </a:xfrm>
          <a:prstGeom prst="ellipse">
            <a:avLst/>
          </a:prstGeom>
          <a:solidFill>
            <a:srgbClr val="2E5D6B">
              <a:alpha val="92000"/>
            </a:srgbClr>
          </a:solidFill>
          <a:ln w="12700">
            <a:solidFill>
              <a:srgbClr val="2E5D6B">
                <a:alpha val="0"/>
              </a:srgbClr>
            </a:solidFill>
            <a:prstDash val="solid"/>
          </a:ln>
        </p:spPr>
      </p:sp>
      <p:sp>
        <p:nvSpPr>
          <p:cNvPr id="20" name="Shape 18"/>
          <p:cNvSpPr/>
          <p:nvPr/>
        </p:nvSpPr>
        <p:spPr>
          <a:xfrm>
            <a:off x="10378440" y="347472"/>
            <a:ext cx="22860" cy="22860"/>
          </a:xfrm>
          <a:prstGeom prst="ellipse">
            <a:avLst/>
          </a:prstGeom>
          <a:solidFill>
            <a:srgbClr val="2E5D6B">
              <a:alpha val="92000"/>
            </a:srgbClr>
          </a:solidFill>
          <a:ln w="12700">
            <a:solidFill>
              <a:srgbClr val="2E5D6B">
                <a:alpha val="0"/>
              </a:srgbClr>
            </a:solidFill>
            <a:prstDash val="solid"/>
          </a:ln>
        </p:spPr>
      </p:sp>
      <p:sp>
        <p:nvSpPr>
          <p:cNvPr id="21" name="Shape 19"/>
          <p:cNvSpPr/>
          <p:nvPr/>
        </p:nvSpPr>
        <p:spPr>
          <a:xfrm>
            <a:off x="10579608" y="347472"/>
            <a:ext cx="22860" cy="22860"/>
          </a:xfrm>
          <a:prstGeom prst="ellipse">
            <a:avLst/>
          </a:prstGeom>
          <a:solidFill>
            <a:srgbClr val="2E5D6B">
              <a:alpha val="92000"/>
            </a:srgbClr>
          </a:solidFill>
          <a:ln w="12700">
            <a:solidFill>
              <a:srgbClr val="2E5D6B">
                <a:alpha val="0"/>
              </a:srgbClr>
            </a:solidFill>
            <a:prstDash val="solid"/>
          </a:ln>
        </p:spPr>
      </p:sp>
      <p:sp>
        <p:nvSpPr>
          <p:cNvPr id="22" name="Shape 20"/>
          <p:cNvSpPr/>
          <p:nvPr/>
        </p:nvSpPr>
        <p:spPr>
          <a:xfrm>
            <a:off x="10780776" y="347472"/>
            <a:ext cx="22860" cy="22860"/>
          </a:xfrm>
          <a:prstGeom prst="ellipse">
            <a:avLst/>
          </a:prstGeom>
          <a:solidFill>
            <a:srgbClr val="2E5D6B">
              <a:alpha val="92000"/>
            </a:srgbClr>
          </a:solidFill>
          <a:ln w="12700">
            <a:solidFill>
              <a:srgbClr val="2E5D6B">
                <a:alpha val="0"/>
              </a:srgbClr>
            </a:solidFill>
            <a:prstDash val="solid"/>
          </a:ln>
        </p:spPr>
      </p:sp>
      <p:sp>
        <p:nvSpPr>
          <p:cNvPr id="23" name="Shape 21"/>
          <p:cNvSpPr/>
          <p:nvPr/>
        </p:nvSpPr>
        <p:spPr>
          <a:xfrm>
            <a:off x="10981944" y="347472"/>
            <a:ext cx="22860" cy="22860"/>
          </a:xfrm>
          <a:prstGeom prst="ellipse">
            <a:avLst/>
          </a:prstGeom>
          <a:solidFill>
            <a:srgbClr val="2E5D6B">
              <a:alpha val="92000"/>
            </a:srgbClr>
          </a:solidFill>
          <a:ln w="12700">
            <a:solidFill>
              <a:srgbClr val="2E5D6B">
                <a:alpha val="0"/>
              </a:srgbClr>
            </a:solidFill>
            <a:prstDash val="solid"/>
          </a:ln>
        </p:spPr>
      </p:sp>
      <p:sp>
        <p:nvSpPr>
          <p:cNvPr id="24" name="Shape 22"/>
          <p:cNvSpPr/>
          <p:nvPr/>
        </p:nvSpPr>
        <p:spPr>
          <a:xfrm>
            <a:off x="11183112" y="347472"/>
            <a:ext cx="22860" cy="22860"/>
          </a:xfrm>
          <a:prstGeom prst="ellipse">
            <a:avLst/>
          </a:prstGeom>
          <a:solidFill>
            <a:srgbClr val="2E5D6B">
              <a:alpha val="92000"/>
            </a:srgbClr>
          </a:solidFill>
          <a:ln w="12700">
            <a:solidFill>
              <a:srgbClr val="2E5D6B">
                <a:alpha val="0"/>
              </a:srgbClr>
            </a:solidFill>
            <a:prstDash val="solid"/>
          </a:ln>
        </p:spPr>
      </p:sp>
      <p:sp>
        <p:nvSpPr>
          <p:cNvPr id="25" name="Shape 23"/>
          <p:cNvSpPr/>
          <p:nvPr/>
        </p:nvSpPr>
        <p:spPr>
          <a:xfrm>
            <a:off x="11384280" y="347472"/>
            <a:ext cx="22860" cy="22860"/>
          </a:xfrm>
          <a:prstGeom prst="ellipse">
            <a:avLst/>
          </a:prstGeom>
          <a:solidFill>
            <a:srgbClr val="2E5D6B">
              <a:alpha val="92000"/>
            </a:srgbClr>
          </a:solidFill>
          <a:ln w="12700">
            <a:solidFill>
              <a:srgbClr val="2E5D6B">
                <a:alpha val="0"/>
              </a:srgbClr>
            </a:solidFill>
            <a:prstDash val="solid"/>
          </a:ln>
        </p:spPr>
      </p:sp>
      <p:sp>
        <p:nvSpPr>
          <p:cNvPr id="26" name="Shape 24"/>
          <p:cNvSpPr/>
          <p:nvPr/>
        </p:nvSpPr>
        <p:spPr>
          <a:xfrm>
            <a:off x="11585448" y="347472"/>
            <a:ext cx="22860" cy="22860"/>
          </a:xfrm>
          <a:prstGeom prst="ellipse">
            <a:avLst/>
          </a:prstGeom>
          <a:solidFill>
            <a:srgbClr val="2E5D6B">
              <a:alpha val="92000"/>
            </a:srgbClr>
          </a:solidFill>
          <a:ln w="12700">
            <a:solidFill>
              <a:srgbClr val="2E5D6B">
                <a:alpha val="0"/>
              </a:srgbClr>
            </a:solidFill>
            <a:prstDash val="solid"/>
          </a:ln>
        </p:spPr>
      </p:sp>
      <p:sp>
        <p:nvSpPr>
          <p:cNvPr id="27" name="Shape 25"/>
          <p:cNvSpPr/>
          <p:nvPr/>
        </p:nvSpPr>
        <p:spPr>
          <a:xfrm>
            <a:off x="11786616" y="347472"/>
            <a:ext cx="22860" cy="22860"/>
          </a:xfrm>
          <a:prstGeom prst="ellipse">
            <a:avLst/>
          </a:prstGeom>
          <a:solidFill>
            <a:srgbClr val="2E5D6B">
              <a:alpha val="92000"/>
            </a:srgbClr>
          </a:solidFill>
          <a:ln w="12700">
            <a:solidFill>
              <a:srgbClr val="2E5D6B">
                <a:alpha val="0"/>
              </a:srgbClr>
            </a:solidFill>
            <a:prstDash val="solid"/>
          </a:ln>
        </p:spPr>
      </p:sp>
      <p:sp>
        <p:nvSpPr>
          <p:cNvPr id="28" name="Shape 26"/>
          <p:cNvSpPr/>
          <p:nvPr/>
        </p:nvSpPr>
        <p:spPr>
          <a:xfrm>
            <a:off x="9372600" y="530352"/>
            <a:ext cx="22860" cy="22860"/>
          </a:xfrm>
          <a:prstGeom prst="ellipse">
            <a:avLst/>
          </a:prstGeom>
          <a:solidFill>
            <a:srgbClr val="2E5D6B">
              <a:alpha val="92000"/>
            </a:srgbClr>
          </a:solidFill>
          <a:ln w="12700">
            <a:solidFill>
              <a:srgbClr val="2E5D6B">
                <a:alpha val="0"/>
              </a:srgbClr>
            </a:solidFill>
            <a:prstDash val="solid"/>
          </a:ln>
        </p:spPr>
      </p:sp>
      <p:sp>
        <p:nvSpPr>
          <p:cNvPr id="29" name="Shape 27"/>
          <p:cNvSpPr/>
          <p:nvPr/>
        </p:nvSpPr>
        <p:spPr>
          <a:xfrm>
            <a:off x="9573768" y="530352"/>
            <a:ext cx="22860" cy="22860"/>
          </a:xfrm>
          <a:prstGeom prst="ellipse">
            <a:avLst/>
          </a:prstGeom>
          <a:solidFill>
            <a:srgbClr val="2E5D6B">
              <a:alpha val="92000"/>
            </a:srgbClr>
          </a:solidFill>
          <a:ln w="12700">
            <a:solidFill>
              <a:srgbClr val="2E5D6B">
                <a:alpha val="0"/>
              </a:srgbClr>
            </a:solidFill>
            <a:prstDash val="solid"/>
          </a:ln>
        </p:spPr>
      </p:sp>
      <p:sp>
        <p:nvSpPr>
          <p:cNvPr id="30" name="Shape 28"/>
          <p:cNvSpPr/>
          <p:nvPr/>
        </p:nvSpPr>
        <p:spPr>
          <a:xfrm>
            <a:off x="9774936" y="530352"/>
            <a:ext cx="22860" cy="22860"/>
          </a:xfrm>
          <a:prstGeom prst="ellipse">
            <a:avLst/>
          </a:prstGeom>
          <a:solidFill>
            <a:srgbClr val="2E5D6B">
              <a:alpha val="92000"/>
            </a:srgbClr>
          </a:solidFill>
          <a:ln w="12700">
            <a:solidFill>
              <a:srgbClr val="2E5D6B">
                <a:alpha val="0"/>
              </a:srgbClr>
            </a:solidFill>
            <a:prstDash val="solid"/>
          </a:ln>
        </p:spPr>
      </p:sp>
      <p:sp>
        <p:nvSpPr>
          <p:cNvPr id="31" name="Shape 29"/>
          <p:cNvSpPr/>
          <p:nvPr/>
        </p:nvSpPr>
        <p:spPr>
          <a:xfrm>
            <a:off x="9976104" y="530352"/>
            <a:ext cx="22860" cy="22860"/>
          </a:xfrm>
          <a:prstGeom prst="ellipse">
            <a:avLst/>
          </a:prstGeom>
          <a:solidFill>
            <a:srgbClr val="2E5D6B">
              <a:alpha val="92000"/>
            </a:srgbClr>
          </a:solidFill>
          <a:ln w="12700">
            <a:solidFill>
              <a:srgbClr val="2E5D6B">
                <a:alpha val="0"/>
              </a:srgbClr>
            </a:solidFill>
            <a:prstDash val="solid"/>
          </a:ln>
        </p:spPr>
      </p:sp>
      <p:sp>
        <p:nvSpPr>
          <p:cNvPr id="32" name="Shape 30"/>
          <p:cNvSpPr/>
          <p:nvPr/>
        </p:nvSpPr>
        <p:spPr>
          <a:xfrm>
            <a:off x="10177272" y="530352"/>
            <a:ext cx="22860" cy="22860"/>
          </a:xfrm>
          <a:prstGeom prst="ellipse">
            <a:avLst/>
          </a:prstGeom>
          <a:solidFill>
            <a:srgbClr val="2E5D6B">
              <a:alpha val="92000"/>
            </a:srgbClr>
          </a:solidFill>
          <a:ln w="12700">
            <a:solidFill>
              <a:srgbClr val="2E5D6B">
                <a:alpha val="0"/>
              </a:srgbClr>
            </a:solidFill>
            <a:prstDash val="solid"/>
          </a:ln>
        </p:spPr>
      </p:sp>
      <p:sp>
        <p:nvSpPr>
          <p:cNvPr id="33" name="Shape 31"/>
          <p:cNvSpPr/>
          <p:nvPr/>
        </p:nvSpPr>
        <p:spPr>
          <a:xfrm>
            <a:off x="10378440" y="530352"/>
            <a:ext cx="22860" cy="22860"/>
          </a:xfrm>
          <a:prstGeom prst="ellipse">
            <a:avLst/>
          </a:prstGeom>
          <a:solidFill>
            <a:srgbClr val="2E5D6B">
              <a:alpha val="92000"/>
            </a:srgbClr>
          </a:solidFill>
          <a:ln w="12700">
            <a:solidFill>
              <a:srgbClr val="2E5D6B">
                <a:alpha val="0"/>
              </a:srgbClr>
            </a:solidFill>
            <a:prstDash val="solid"/>
          </a:ln>
        </p:spPr>
      </p:sp>
      <p:sp>
        <p:nvSpPr>
          <p:cNvPr id="34" name="Shape 32"/>
          <p:cNvSpPr/>
          <p:nvPr/>
        </p:nvSpPr>
        <p:spPr>
          <a:xfrm>
            <a:off x="10579608" y="530352"/>
            <a:ext cx="22860" cy="22860"/>
          </a:xfrm>
          <a:prstGeom prst="ellipse">
            <a:avLst/>
          </a:prstGeom>
          <a:solidFill>
            <a:srgbClr val="2E5D6B">
              <a:alpha val="92000"/>
            </a:srgbClr>
          </a:solidFill>
          <a:ln w="12700">
            <a:solidFill>
              <a:srgbClr val="2E5D6B">
                <a:alpha val="0"/>
              </a:srgbClr>
            </a:solidFill>
            <a:prstDash val="solid"/>
          </a:ln>
        </p:spPr>
      </p:sp>
      <p:sp>
        <p:nvSpPr>
          <p:cNvPr id="35" name="Shape 33"/>
          <p:cNvSpPr/>
          <p:nvPr/>
        </p:nvSpPr>
        <p:spPr>
          <a:xfrm>
            <a:off x="10780776" y="530352"/>
            <a:ext cx="22860" cy="22860"/>
          </a:xfrm>
          <a:prstGeom prst="ellipse">
            <a:avLst/>
          </a:prstGeom>
          <a:solidFill>
            <a:srgbClr val="2E5D6B">
              <a:alpha val="92000"/>
            </a:srgbClr>
          </a:solidFill>
          <a:ln w="12700">
            <a:solidFill>
              <a:srgbClr val="2E5D6B">
                <a:alpha val="0"/>
              </a:srgbClr>
            </a:solidFill>
            <a:prstDash val="solid"/>
          </a:ln>
        </p:spPr>
      </p:sp>
      <p:sp>
        <p:nvSpPr>
          <p:cNvPr id="36" name="Shape 34"/>
          <p:cNvSpPr/>
          <p:nvPr/>
        </p:nvSpPr>
        <p:spPr>
          <a:xfrm>
            <a:off x="10981944" y="530352"/>
            <a:ext cx="22860" cy="22860"/>
          </a:xfrm>
          <a:prstGeom prst="ellipse">
            <a:avLst/>
          </a:prstGeom>
          <a:solidFill>
            <a:srgbClr val="2E5D6B">
              <a:alpha val="92000"/>
            </a:srgbClr>
          </a:solidFill>
          <a:ln w="12700">
            <a:solidFill>
              <a:srgbClr val="2E5D6B">
                <a:alpha val="0"/>
              </a:srgbClr>
            </a:solidFill>
            <a:prstDash val="solid"/>
          </a:ln>
        </p:spPr>
      </p:sp>
      <p:sp>
        <p:nvSpPr>
          <p:cNvPr id="37" name="Shape 35"/>
          <p:cNvSpPr/>
          <p:nvPr/>
        </p:nvSpPr>
        <p:spPr>
          <a:xfrm>
            <a:off x="11183112" y="530352"/>
            <a:ext cx="22860" cy="22860"/>
          </a:xfrm>
          <a:prstGeom prst="ellipse">
            <a:avLst/>
          </a:prstGeom>
          <a:solidFill>
            <a:srgbClr val="2E5D6B">
              <a:alpha val="92000"/>
            </a:srgbClr>
          </a:solidFill>
          <a:ln w="12700">
            <a:solidFill>
              <a:srgbClr val="2E5D6B">
                <a:alpha val="0"/>
              </a:srgbClr>
            </a:solidFill>
            <a:prstDash val="solid"/>
          </a:ln>
        </p:spPr>
      </p:sp>
      <p:sp>
        <p:nvSpPr>
          <p:cNvPr id="38" name="Shape 36"/>
          <p:cNvSpPr/>
          <p:nvPr/>
        </p:nvSpPr>
        <p:spPr>
          <a:xfrm>
            <a:off x="11384280" y="530352"/>
            <a:ext cx="22860" cy="22860"/>
          </a:xfrm>
          <a:prstGeom prst="ellipse">
            <a:avLst/>
          </a:prstGeom>
          <a:solidFill>
            <a:srgbClr val="2E5D6B">
              <a:alpha val="92000"/>
            </a:srgbClr>
          </a:solidFill>
          <a:ln w="12700">
            <a:solidFill>
              <a:srgbClr val="2E5D6B">
                <a:alpha val="0"/>
              </a:srgbClr>
            </a:solidFill>
            <a:prstDash val="solid"/>
          </a:ln>
        </p:spPr>
      </p:sp>
      <p:sp>
        <p:nvSpPr>
          <p:cNvPr id="39" name="Shape 37"/>
          <p:cNvSpPr/>
          <p:nvPr/>
        </p:nvSpPr>
        <p:spPr>
          <a:xfrm>
            <a:off x="11585448" y="530352"/>
            <a:ext cx="22860" cy="22860"/>
          </a:xfrm>
          <a:prstGeom prst="ellipse">
            <a:avLst/>
          </a:prstGeom>
          <a:solidFill>
            <a:srgbClr val="2E5D6B">
              <a:alpha val="92000"/>
            </a:srgbClr>
          </a:solidFill>
          <a:ln w="12700">
            <a:solidFill>
              <a:srgbClr val="2E5D6B">
                <a:alpha val="0"/>
              </a:srgbClr>
            </a:solidFill>
            <a:prstDash val="solid"/>
          </a:ln>
        </p:spPr>
      </p:sp>
      <p:sp>
        <p:nvSpPr>
          <p:cNvPr id="40" name="Shape 38"/>
          <p:cNvSpPr/>
          <p:nvPr/>
        </p:nvSpPr>
        <p:spPr>
          <a:xfrm>
            <a:off x="11786616" y="530352"/>
            <a:ext cx="22860" cy="22860"/>
          </a:xfrm>
          <a:prstGeom prst="ellipse">
            <a:avLst/>
          </a:prstGeom>
          <a:solidFill>
            <a:srgbClr val="2E5D6B">
              <a:alpha val="92000"/>
            </a:srgbClr>
          </a:solidFill>
          <a:ln w="12700">
            <a:solidFill>
              <a:srgbClr val="2E5D6B">
                <a:alpha val="0"/>
              </a:srgbClr>
            </a:solidFill>
            <a:prstDash val="solid"/>
          </a:ln>
        </p:spPr>
      </p:sp>
      <p:sp>
        <p:nvSpPr>
          <p:cNvPr id="41" name="Shape 39"/>
          <p:cNvSpPr/>
          <p:nvPr/>
        </p:nvSpPr>
        <p:spPr>
          <a:xfrm>
            <a:off x="9372600" y="713232"/>
            <a:ext cx="22860" cy="22860"/>
          </a:xfrm>
          <a:prstGeom prst="ellipse">
            <a:avLst/>
          </a:prstGeom>
          <a:solidFill>
            <a:srgbClr val="2E5D6B">
              <a:alpha val="92000"/>
            </a:srgbClr>
          </a:solidFill>
          <a:ln w="12700">
            <a:solidFill>
              <a:srgbClr val="2E5D6B">
                <a:alpha val="0"/>
              </a:srgbClr>
            </a:solidFill>
            <a:prstDash val="solid"/>
          </a:ln>
        </p:spPr>
      </p:sp>
      <p:sp>
        <p:nvSpPr>
          <p:cNvPr id="42" name="Shape 40"/>
          <p:cNvSpPr/>
          <p:nvPr/>
        </p:nvSpPr>
        <p:spPr>
          <a:xfrm>
            <a:off x="9573768" y="713232"/>
            <a:ext cx="22860" cy="22860"/>
          </a:xfrm>
          <a:prstGeom prst="ellipse">
            <a:avLst/>
          </a:prstGeom>
          <a:solidFill>
            <a:srgbClr val="2E5D6B">
              <a:alpha val="92000"/>
            </a:srgbClr>
          </a:solidFill>
          <a:ln w="12700">
            <a:solidFill>
              <a:srgbClr val="2E5D6B">
                <a:alpha val="0"/>
              </a:srgbClr>
            </a:solidFill>
            <a:prstDash val="solid"/>
          </a:ln>
        </p:spPr>
      </p:sp>
      <p:sp>
        <p:nvSpPr>
          <p:cNvPr id="43" name="Shape 41"/>
          <p:cNvSpPr/>
          <p:nvPr/>
        </p:nvSpPr>
        <p:spPr>
          <a:xfrm>
            <a:off x="9774936" y="713232"/>
            <a:ext cx="22860" cy="22860"/>
          </a:xfrm>
          <a:prstGeom prst="ellipse">
            <a:avLst/>
          </a:prstGeom>
          <a:solidFill>
            <a:srgbClr val="2E5D6B">
              <a:alpha val="92000"/>
            </a:srgbClr>
          </a:solidFill>
          <a:ln w="12700">
            <a:solidFill>
              <a:srgbClr val="2E5D6B">
                <a:alpha val="0"/>
              </a:srgbClr>
            </a:solidFill>
            <a:prstDash val="solid"/>
          </a:ln>
        </p:spPr>
      </p:sp>
      <p:sp>
        <p:nvSpPr>
          <p:cNvPr id="44" name="Shape 42"/>
          <p:cNvSpPr/>
          <p:nvPr/>
        </p:nvSpPr>
        <p:spPr>
          <a:xfrm>
            <a:off x="9976104" y="713232"/>
            <a:ext cx="22860" cy="22860"/>
          </a:xfrm>
          <a:prstGeom prst="ellipse">
            <a:avLst/>
          </a:prstGeom>
          <a:solidFill>
            <a:srgbClr val="2E5D6B">
              <a:alpha val="92000"/>
            </a:srgbClr>
          </a:solidFill>
          <a:ln w="12700">
            <a:solidFill>
              <a:srgbClr val="2E5D6B">
                <a:alpha val="0"/>
              </a:srgbClr>
            </a:solidFill>
            <a:prstDash val="solid"/>
          </a:ln>
        </p:spPr>
      </p:sp>
      <p:sp>
        <p:nvSpPr>
          <p:cNvPr id="45" name="Shape 43"/>
          <p:cNvSpPr/>
          <p:nvPr/>
        </p:nvSpPr>
        <p:spPr>
          <a:xfrm>
            <a:off x="10177272" y="713232"/>
            <a:ext cx="22860" cy="22860"/>
          </a:xfrm>
          <a:prstGeom prst="ellipse">
            <a:avLst/>
          </a:prstGeom>
          <a:solidFill>
            <a:srgbClr val="2E5D6B">
              <a:alpha val="92000"/>
            </a:srgbClr>
          </a:solidFill>
          <a:ln w="12700">
            <a:solidFill>
              <a:srgbClr val="2E5D6B">
                <a:alpha val="0"/>
              </a:srgbClr>
            </a:solidFill>
            <a:prstDash val="solid"/>
          </a:ln>
        </p:spPr>
      </p:sp>
      <p:sp>
        <p:nvSpPr>
          <p:cNvPr id="46" name="Shape 44"/>
          <p:cNvSpPr/>
          <p:nvPr/>
        </p:nvSpPr>
        <p:spPr>
          <a:xfrm>
            <a:off x="10378440" y="713232"/>
            <a:ext cx="22860" cy="22860"/>
          </a:xfrm>
          <a:prstGeom prst="ellipse">
            <a:avLst/>
          </a:prstGeom>
          <a:solidFill>
            <a:srgbClr val="2E5D6B">
              <a:alpha val="92000"/>
            </a:srgbClr>
          </a:solidFill>
          <a:ln w="12700">
            <a:solidFill>
              <a:srgbClr val="2E5D6B">
                <a:alpha val="0"/>
              </a:srgbClr>
            </a:solidFill>
            <a:prstDash val="solid"/>
          </a:ln>
        </p:spPr>
      </p:sp>
      <p:sp>
        <p:nvSpPr>
          <p:cNvPr id="47" name="Shape 45"/>
          <p:cNvSpPr/>
          <p:nvPr/>
        </p:nvSpPr>
        <p:spPr>
          <a:xfrm>
            <a:off x="10579608" y="713232"/>
            <a:ext cx="22860" cy="22860"/>
          </a:xfrm>
          <a:prstGeom prst="ellipse">
            <a:avLst/>
          </a:prstGeom>
          <a:solidFill>
            <a:srgbClr val="2E5D6B">
              <a:alpha val="92000"/>
            </a:srgbClr>
          </a:solidFill>
          <a:ln w="12700">
            <a:solidFill>
              <a:srgbClr val="2E5D6B">
                <a:alpha val="0"/>
              </a:srgbClr>
            </a:solidFill>
            <a:prstDash val="solid"/>
          </a:ln>
        </p:spPr>
      </p:sp>
      <p:sp>
        <p:nvSpPr>
          <p:cNvPr id="48" name="Shape 46"/>
          <p:cNvSpPr/>
          <p:nvPr/>
        </p:nvSpPr>
        <p:spPr>
          <a:xfrm>
            <a:off x="10780776" y="713232"/>
            <a:ext cx="22860" cy="22860"/>
          </a:xfrm>
          <a:prstGeom prst="ellipse">
            <a:avLst/>
          </a:prstGeom>
          <a:solidFill>
            <a:srgbClr val="2E5D6B">
              <a:alpha val="92000"/>
            </a:srgbClr>
          </a:solidFill>
          <a:ln w="12700">
            <a:solidFill>
              <a:srgbClr val="2E5D6B">
                <a:alpha val="0"/>
              </a:srgbClr>
            </a:solidFill>
            <a:prstDash val="solid"/>
          </a:ln>
        </p:spPr>
      </p:sp>
      <p:sp>
        <p:nvSpPr>
          <p:cNvPr id="49" name="Shape 47"/>
          <p:cNvSpPr/>
          <p:nvPr/>
        </p:nvSpPr>
        <p:spPr>
          <a:xfrm>
            <a:off x="10981944" y="713232"/>
            <a:ext cx="22860" cy="22860"/>
          </a:xfrm>
          <a:prstGeom prst="ellipse">
            <a:avLst/>
          </a:prstGeom>
          <a:solidFill>
            <a:srgbClr val="2E5D6B">
              <a:alpha val="92000"/>
            </a:srgbClr>
          </a:solidFill>
          <a:ln w="12700">
            <a:solidFill>
              <a:srgbClr val="2E5D6B">
                <a:alpha val="0"/>
              </a:srgbClr>
            </a:solidFill>
            <a:prstDash val="solid"/>
          </a:ln>
        </p:spPr>
      </p:sp>
      <p:sp>
        <p:nvSpPr>
          <p:cNvPr id="50" name="Shape 48"/>
          <p:cNvSpPr/>
          <p:nvPr/>
        </p:nvSpPr>
        <p:spPr>
          <a:xfrm>
            <a:off x="11183112" y="713232"/>
            <a:ext cx="22860" cy="22860"/>
          </a:xfrm>
          <a:prstGeom prst="ellipse">
            <a:avLst/>
          </a:prstGeom>
          <a:solidFill>
            <a:srgbClr val="2E5D6B">
              <a:alpha val="92000"/>
            </a:srgbClr>
          </a:solidFill>
          <a:ln w="12700">
            <a:solidFill>
              <a:srgbClr val="2E5D6B">
                <a:alpha val="0"/>
              </a:srgbClr>
            </a:solidFill>
            <a:prstDash val="solid"/>
          </a:ln>
        </p:spPr>
      </p:sp>
      <p:sp>
        <p:nvSpPr>
          <p:cNvPr id="51" name="Shape 49"/>
          <p:cNvSpPr/>
          <p:nvPr/>
        </p:nvSpPr>
        <p:spPr>
          <a:xfrm>
            <a:off x="11384280" y="713232"/>
            <a:ext cx="22860" cy="22860"/>
          </a:xfrm>
          <a:prstGeom prst="ellipse">
            <a:avLst/>
          </a:prstGeom>
          <a:solidFill>
            <a:srgbClr val="2E5D6B">
              <a:alpha val="92000"/>
            </a:srgbClr>
          </a:solidFill>
          <a:ln w="12700">
            <a:solidFill>
              <a:srgbClr val="2E5D6B">
                <a:alpha val="0"/>
              </a:srgbClr>
            </a:solidFill>
            <a:prstDash val="solid"/>
          </a:ln>
        </p:spPr>
      </p:sp>
      <p:sp>
        <p:nvSpPr>
          <p:cNvPr id="52" name="Shape 50"/>
          <p:cNvSpPr/>
          <p:nvPr/>
        </p:nvSpPr>
        <p:spPr>
          <a:xfrm>
            <a:off x="11585448" y="713232"/>
            <a:ext cx="22860" cy="22860"/>
          </a:xfrm>
          <a:prstGeom prst="ellipse">
            <a:avLst/>
          </a:prstGeom>
          <a:solidFill>
            <a:srgbClr val="2E5D6B">
              <a:alpha val="92000"/>
            </a:srgbClr>
          </a:solidFill>
          <a:ln w="12700">
            <a:solidFill>
              <a:srgbClr val="2E5D6B">
                <a:alpha val="0"/>
              </a:srgbClr>
            </a:solidFill>
            <a:prstDash val="solid"/>
          </a:ln>
        </p:spPr>
      </p:sp>
      <p:sp>
        <p:nvSpPr>
          <p:cNvPr id="53" name="Shape 51"/>
          <p:cNvSpPr/>
          <p:nvPr/>
        </p:nvSpPr>
        <p:spPr>
          <a:xfrm>
            <a:off x="11786616" y="713232"/>
            <a:ext cx="22860" cy="22860"/>
          </a:xfrm>
          <a:prstGeom prst="ellipse">
            <a:avLst/>
          </a:prstGeom>
          <a:solidFill>
            <a:srgbClr val="2E5D6B">
              <a:alpha val="92000"/>
            </a:srgbClr>
          </a:solidFill>
          <a:ln w="12700">
            <a:solidFill>
              <a:srgbClr val="2E5D6B">
                <a:alpha val="0"/>
              </a:srgbClr>
            </a:solidFill>
            <a:prstDash val="solid"/>
          </a:ln>
        </p:spPr>
      </p:sp>
      <p:sp>
        <p:nvSpPr>
          <p:cNvPr id="54" name="Shape 52"/>
          <p:cNvSpPr/>
          <p:nvPr/>
        </p:nvSpPr>
        <p:spPr>
          <a:xfrm>
            <a:off x="9372600" y="896112"/>
            <a:ext cx="22860" cy="22860"/>
          </a:xfrm>
          <a:prstGeom prst="ellipse">
            <a:avLst/>
          </a:prstGeom>
          <a:solidFill>
            <a:srgbClr val="2E5D6B">
              <a:alpha val="92000"/>
            </a:srgbClr>
          </a:solidFill>
          <a:ln w="12700">
            <a:solidFill>
              <a:srgbClr val="2E5D6B">
                <a:alpha val="0"/>
              </a:srgbClr>
            </a:solidFill>
            <a:prstDash val="solid"/>
          </a:ln>
        </p:spPr>
      </p:sp>
      <p:sp>
        <p:nvSpPr>
          <p:cNvPr id="55" name="Shape 53"/>
          <p:cNvSpPr/>
          <p:nvPr/>
        </p:nvSpPr>
        <p:spPr>
          <a:xfrm>
            <a:off x="9573768" y="896112"/>
            <a:ext cx="22860" cy="22860"/>
          </a:xfrm>
          <a:prstGeom prst="ellipse">
            <a:avLst/>
          </a:prstGeom>
          <a:solidFill>
            <a:srgbClr val="2E5D6B">
              <a:alpha val="92000"/>
            </a:srgbClr>
          </a:solidFill>
          <a:ln w="12700">
            <a:solidFill>
              <a:srgbClr val="2E5D6B">
                <a:alpha val="0"/>
              </a:srgbClr>
            </a:solidFill>
            <a:prstDash val="solid"/>
          </a:ln>
        </p:spPr>
      </p:sp>
      <p:sp>
        <p:nvSpPr>
          <p:cNvPr id="56" name="Shape 54"/>
          <p:cNvSpPr/>
          <p:nvPr/>
        </p:nvSpPr>
        <p:spPr>
          <a:xfrm>
            <a:off x="9774936" y="896112"/>
            <a:ext cx="22860" cy="22860"/>
          </a:xfrm>
          <a:prstGeom prst="ellipse">
            <a:avLst/>
          </a:prstGeom>
          <a:solidFill>
            <a:srgbClr val="2E5D6B">
              <a:alpha val="92000"/>
            </a:srgbClr>
          </a:solidFill>
          <a:ln w="12700">
            <a:solidFill>
              <a:srgbClr val="2E5D6B">
                <a:alpha val="0"/>
              </a:srgbClr>
            </a:solidFill>
            <a:prstDash val="solid"/>
          </a:ln>
        </p:spPr>
      </p:sp>
      <p:sp>
        <p:nvSpPr>
          <p:cNvPr id="57" name="Shape 55"/>
          <p:cNvSpPr/>
          <p:nvPr/>
        </p:nvSpPr>
        <p:spPr>
          <a:xfrm>
            <a:off x="9976104" y="896112"/>
            <a:ext cx="22860" cy="22860"/>
          </a:xfrm>
          <a:prstGeom prst="ellipse">
            <a:avLst/>
          </a:prstGeom>
          <a:solidFill>
            <a:srgbClr val="2E5D6B">
              <a:alpha val="92000"/>
            </a:srgbClr>
          </a:solidFill>
          <a:ln w="12700">
            <a:solidFill>
              <a:srgbClr val="2E5D6B">
                <a:alpha val="0"/>
              </a:srgbClr>
            </a:solidFill>
            <a:prstDash val="solid"/>
          </a:ln>
        </p:spPr>
      </p:sp>
      <p:sp>
        <p:nvSpPr>
          <p:cNvPr id="58" name="Shape 56"/>
          <p:cNvSpPr/>
          <p:nvPr/>
        </p:nvSpPr>
        <p:spPr>
          <a:xfrm>
            <a:off x="10177272" y="896112"/>
            <a:ext cx="22860" cy="22860"/>
          </a:xfrm>
          <a:prstGeom prst="ellipse">
            <a:avLst/>
          </a:prstGeom>
          <a:solidFill>
            <a:srgbClr val="2E5D6B">
              <a:alpha val="92000"/>
            </a:srgbClr>
          </a:solidFill>
          <a:ln w="12700">
            <a:solidFill>
              <a:srgbClr val="2E5D6B">
                <a:alpha val="0"/>
              </a:srgbClr>
            </a:solidFill>
            <a:prstDash val="solid"/>
          </a:ln>
        </p:spPr>
      </p:sp>
      <p:sp>
        <p:nvSpPr>
          <p:cNvPr id="59" name="Shape 57"/>
          <p:cNvSpPr/>
          <p:nvPr/>
        </p:nvSpPr>
        <p:spPr>
          <a:xfrm>
            <a:off x="10378440" y="896112"/>
            <a:ext cx="22860" cy="22860"/>
          </a:xfrm>
          <a:prstGeom prst="ellipse">
            <a:avLst/>
          </a:prstGeom>
          <a:solidFill>
            <a:srgbClr val="2E5D6B">
              <a:alpha val="92000"/>
            </a:srgbClr>
          </a:solidFill>
          <a:ln w="12700">
            <a:solidFill>
              <a:srgbClr val="2E5D6B">
                <a:alpha val="0"/>
              </a:srgbClr>
            </a:solidFill>
            <a:prstDash val="solid"/>
          </a:ln>
        </p:spPr>
      </p:sp>
      <p:sp>
        <p:nvSpPr>
          <p:cNvPr id="60" name="Shape 58"/>
          <p:cNvSpPr/>
          <p:nvPr/>
        </p:nvSpPr>
        <p:spPr>
          <a:xfrm>
            <a:off x="10579608" y="896112"/>
            <a:ext cx="22860" cy="22860"/>
          </a:xfrm>
          <a:prstGeom prst="ellipse">
            <a:avLst/>
          </a:prstGeom>
          <a:solidFill>
            <a:srgbClr val="2E5D6B">
              <a:alpha val="92000"/>
            </a:srgbClr>
          </a:solidFill>
          <a:ln w="12700">
            <a:solidFill>
              <a:srgbClr val="2E5D6B">
                <a:alpha val="0"/>
              </a:srgbClr>
            </a:solidFill>
            <a:prstDash val="solid"/>
          </a:ln>
        </p:spPr>
      </p:sp>
      <p:sp>
        <p:nvSpPr>
          <p:cNvPr id="61" name="Shape 59"/>
          <p:cNvSpPr/>
          <p:nvPr/>
        </p:nvSpPr>
        <p:spPr>
          <a:xfrm>
            <a:off x="10780776" y="896112"/>
            <a:ext cx="22860" cy="22860"/>
          </a:xfrm>
          <a:prstGeom prst="ellipse">
            <a:avLst/>
          </a:prstGeom>
          <a:solidFill>
            <a:srgbClr val="2E5D6B">
              <a:alpha val="92000"/>
            </a:srgbClr>
          </a:solidFill>
          <a:ln w="12700">
            <a:solidFill>
              <a:srgbClr val="2E5D6B">
                <a:alpha val="0"/>
              </a:srgbClr>
            </a:solidFill>
            <a:prstDash val="solid"/>
          </a:ln>
        </p:spPr>
      </p:sp>
      <p:sp>
        <p:nvSpPr>
          <p:cNvPr id="62" name="Shape 60"/>
          <p:cNvSpPr/>
          <p:nvPr/>
        </p:nvSpPr>
        <p:spPr>
          <a:xfrm>
            <a:off x="10981944" y="896112"/>
            <a:ext cx="22860" cy="22860"/>
          </a:xfrm>
          <a:prstGeom prst="ellipse">
            <a:avLst/>
          </a:prstGeom>
          <a:solidFill>
            <a:srgbClr val="2E5D6B">
              <a:alpha val="92000"/>
            </a:srgbClr>
          </a:solidFill>
          <a:ln w="12700">
            <a:solidFill>
              <a:srgbClr val="2E5D6B">
                <a:alpha val="0"/>
              </a:srgbClr>
            </a:solidFill>
            <a:prstDash val="solid"/>
          </a:ln>
        </p:spPr>
      </p:sp>
      <p:sp>
        <p:nvSpPr>
          <p:cNvPr id="63" name="Shape 61"/>
          <p:cNvSpPr/>
          <p:nvPr/>
        </p:nvSpPr>
        <p:spPr>
          <a:xfrm>
            <a:off x="11183112" y="896112"/>
            <a:ext cx="22860" cy="22860"/>
          </a:xfrm>
          <a:prstGeom prst="ellipse">
            <a:avLst/>
          </a:prstGeom>
          <a:solidFill>
            <a:srgbClr val="2E5D6B">
              <a:alpha val="92000"/>
            </a:srgbClr>
          </a:solidFill>
          <a:ln w="12700">
            <a:solidFill>
              <a:srgbClr val="2E5D6B">
                <a:alpha val="0"/>
              </a:srgbClr>
            </a:solidFill>
            <a:prstDash val="solid"/>
          </a:ln>
        </p:spPr>
      </p:sp>
      <p:sp>
        <p:nvSpPr>
          <p:cNvPr id="64" name="Shape 62"/>
          <p:cNvSpPr/>
          <p:nvPr/>
        </p:nvSpPr>
        <p:spPr>
          <a:xfrm>
            <a:off x="11384280" y="896112"/>
            <a:ext cx="22860" cy="22860"/>
          </a:xfrm>
          <a:prstGeom prst="ellipse">
            <a:avLst/>
          </a:prstGeom>
          <a:solidFill>
            <a:srgbClr val="2E5D6B">
              <a:alpha val="92000"/>
            </a:srgbClr>
          </a:solidFill>
          <a:ln w="12700">
            <a:solidFill>
              <a:srgbClr val="2E5D6B">
                <a:alpha val="0"/>
              </a:srgbClr>
            </a:solidFill>
            <a:prstDash val="solid"/>
          </a:ln>
        </p:spPr>
      </p:sp>
      <p:sp>
        <p:nvSpPr>
          <p:cNvPr id="65" name="Shape 63"/>
          <p:cNvSpPr/>
          <p:nvPr/>
        </p:nvSpPr>
        <p:spPr>
          <a:xfrm>
            <a:off x="11585448" y="896112"/>
            <a:ext cx="22860" cy="22860"/>
          </a:xfrm>
          <a:prstGeom prst="ellipse">
            <a:avLst/>
          </a:prstGeom>
          <a:solidFill>
            <a:srgbClr val="2E5D6B">
              <a:alpha val="92000"/>
            </a:srgbClr>
          </a:solidFill>
          <a:ln w="12700">
            <a:solidFill>
              <a:srgbClr val="2E5D6B">
                <a:alpha val="0"/>
              </a:srgbClr>
            </a:solidFill>
            <a:prstDash val="solid"/>
          </a:ln>
        </p:spPr>
      </p:sp>
      <p:sp>
        <p:nvSpPr>
          <p:cNvPr id="66" name="Shape 64"/>
          <p:cNvSpPr/>
          <p:nvPr/>
        </p:nvSpPr>
        <p:spPr>
          <a:xfrm>
            <a:off x="11786616" y="896112"/>
            <a:ext cx="22860" cy="22860"/>
          </a:xfrm>
          <a:prstGeom prst="ellipse">
            <a:avLst/>
          </a:prstGeom>
          <a:solidFill>
            <a:srgbClr val="2E5D6B">
              <a:alpha val="92000"/>
            </a:srgbClr>
          </a:solidFill>
          <a:ln w="12700">
            <a:solidFill>
              <a:srgbClr val="2E5D6B">
                <a:alpha val="0"/>
              </a:srgbClr>
            </a:solidFill>
            <a:prstDash val="solid"/>
          </a:ln>
        </p:spPr>
      </p:sp>
      <p:sp>
        <p:nvSpPr>
          <p:cNvPr id="67" name="Shape 65"/>
          <p:cNvSpPr/>
          <p:nvPr/>
        </p:nvSpPr>
        <p:spPr>
          <a:xfrm>
            <a:off x="9372600" y="1078992"/>
            <a:ext cx="22860" cy="22860"/>
          </a:xfrm>
          <a:prstGeom prst="ellipse">
            <a:avLst/>
          </a:prstGeom>
          <a:solidFill>
            <a:srgbClr val="2E5D6B">
              <a:alpha val="92000"/>
            </a:srgbClr>
          </a:solidFill>
          <a:ln w="12700">
            <a:solidFill>
              <a:srgbClr val="2E5D6B">
                <a:alpha val="0"/>
              </a:srgbClr>
            </a:solidFill>
            <a:prstDash val="solid"/>
          </a:ln>
        </p:spPr>
      </p:sp>
      <p:sp>
        <p:nvSpPr>
          <p:cNvPr id="68" name="Shape 66"/>
          <p:cNvSpPr/>
          <p:nvPr/>
        </p:nvSpPr>
        <p:spPr>
          <a:xfrm>
            <a:off x="9573768" y="1078992"/>
            <a:ext cx="22860" cy="22860"/>
          </a:xfrm>
          <a:prstGeom prst="ellipse">
            <a:avLst/>
          </a:prstGeom>
          <a:solidFill>
            <a:srgbClr val="2E5D6B">
              <a:alpha val="92000"/>
            </a:srgbClr>
          </a:solidFill>
          <a:ln w="12700">
            <a:solidFill>
              <a:srgbClr val="2E5D6B">
                <a:alpha val="0"/>
              </a:srgbClr>
            </a:solidFill>
            <a:prstDash val="solid"/>
          </a:ln>
        </p:spPr>
      </p:sp>
      <p:sp>
        <p:nvSpPr>
          <p:cNvPr id="69" name="Shape 67"/>
          <p:cNvSpPr/>
          <p:nvPr/>
        </p:nvSpPr>
        <p:spPr>
          <a:xfrm>
            <a:off x="9774936" y="1078992"/>
            <a:ext cx="22860" cy="22860"/>
          </a:xfrm>
          <a:prstGeom prst="ellipse">
            <a:avLst/>
          </a:prstGeom>
          <a:solidFill>
            <a:srgbClr val="2E5D6B">
              <a:alpha val="92000"/>
            </a:srgbClr>
          </a:solidFill>
          <a:ln w="12700">
            <a:solidFill>
              <a:srgbClr val="2E5D6B">
                <a:alpha val="0"/>
              </a:srgbClr>
            </a:solidFill>
            <a:prstDash val="solid"/>
          </a:ln>
        </p:spPr>
      </p:sp>
      <p:sp>
        <p:nvSpPr>
          <p:cNvPr id="70" name="Shape 68"/>
          <p:cNvSpPr/>
          <p:nvPr/>
        </p:nvSpPr>
        <p:spPr>
          <a:xfrm>
            <a:off x="9976104" y="1078992"/>
            <a:ext cx="22860" cy="22860"/>
          </a:xfrm>
          <a:prstGeom prst="ellipse">
            <a:avLst/>
          </a:prstGeom>
          <a:solidFill>
            <a:srgbClr val="2E5D6B">
              <a:alpha val="92000"/>
            </a:srgbClr>
          </a:solidFill>
          <a:ln w="12700">
            <a:solidFill>
              <a:srgbClr val="2E5D6B">
                <a:alpha val="0"/>
              </a:srgbClr>
            </a:solidFill>
            <a:prstDash val="solid"/>
          </a:ln>
        </p:spPr>
      </p:sp>
      <p:sp>
        <p:nvSpPr>
          <p:cNvPr id="71" name="Shape 69"/>
          <p:cNvSpPr/>
          <p:nvPr/>
        </p:nvSpPr>
        <p:spPr>
          <a:xfrm>
            <a:off x="10177272" y="1078992"/>
            <a:ext cx="22860" cy="22860"/>
          </a:xfrm>
          <a:prstGeom prst="ellipse">
            <a:avLst/>
          </a:prstGeom>
          <a:solidFill>
            <a:srgbClr val="2E5D6B">
              <a:alpha val="92000"/>
            </a:srgbClr>
          </a:solidFill>
          <a:ln w="12700">
            <a:solidFill>
              <a:srgbClr val="2E5D6B">
                <a:alpha val="0"/>
              </a:srgbClr>
            </a:solidFill>
            <a:prstDash val="solid"/>
          </a:ln>
        </p:spPr>
      </p:sp>
      <p:sp>
        <p:nvSpPr>
          <p:cNvPr id="72" name="Shape 70"/>
          <p:cNvSpPr/>
          <p:nvPr/>
        </p:nvSpPr>
        <p:spPr>
          <a:xfrm>
            <a:off x="10378440" y="1078992"/>
            <a:ext cx="22860" cy="22860"/>
          </a:xfrm>
          <a:prstGeom prst="ellipse">
            <a:avLst/>
          </a:prstGeom>
          <a:solidFill>
            <a:srgbClr val="2E5D6B">
              <a:alpha val="92000"/>
            </a:srgbClr>
          </a:solidFill>
          <a:ln w="12700">
            <a:solidFill>
              <a:srgbClr val="2E5D6B">
                <a:alpha val="0"/>
              </a:srgbClr>
            </a:solidFill>
            <a:prstDash val="solid"/>
          </a:ln>
        </p:spPr>
      </p:sp>
      <p:sp>
        <p:nvSpPr>
          <p:cNvPr id="73" name="Shape 71"/>
          <p:cNvSpPr/>
          <p:nvPr/>
        </p:nvSpPr>
        <p:spPr>
          <a:xfrm>
            <a:off x="10579608" y="1078992"/>
            <a:ext cx="22860" cy="22860"/>
          </a:xfrm>
          <a:prstGeom prst="ellipse">
            <a:avLst/>
          </a:prstGeom>
          <a:solidFill>
            <a:srgbClr val="2E5D6B">
              <a:alpha val="92000"/>
            </a:srgbClr>
          </a:solidFill>
          <a:ln w="12700">
            <a:solidFill>
              <a:srgbClr val="2E5D6B">
                <a:alpha val="0"/>
              </a:srgbClr>
            </a:solidFill>
            <a:prstDash val="solid"/>
          </a:ln>
        </p:spPr>
      </p:sp>
      <p:sp>
        <p:nvSpPr>
          <p:cNvPr id="74" name="Shape 72"/>
          <p:cNvSpPr/>
          <p:nvPr/>
        </p:nvSpPr>
        <p:spPr>
          <a:xfrm>
            <a:off x="10780776" y="1078992"/>
            <a:ext cx="22860" cy="22860"/>
          </a:xfrm>
          <a:prstGeom prst="ellipse">
            <a:avLst/>
          </a:prstGeom>
          <a:solidFill>
            <a:srgbClr val="2E5D6B">
              <a:alpha val="92000"/>
            </a:srgbClr>
          </a:solidFill>
          <a:ln w="12700">
            <a:solidFill>
              <a:srgbClr val="2E5D6B">
                <a:alpha val="0"/>
              </a:srgbClr>
            </a:solidFill>
            <a:prstDash val="solid"/>
          </a:ln>
        </p:spPr>
      </p:sp>
      <p:sp>
        <p:nvSpPr>
          <p:cNvPr id="75" name="Shape 73"/>
          <p:cNvSpPr/>
          <p:nvPr/>
        </p:nvSpPr>
        <p:spPr>
          <a:xfrm>
            <a:off x="10981944" y="1078992"/>
            <a:ext cx="22860" cy="22860"/>
          </a:xfrm>
          <a:prstGeom prst="ellipse">
            <a:avLst/>
          </a:prstGeom>
          <a:solidFill>
            <a:srgbClr val="2E5D6B">
              <a:alpha val="92000"/>
            </a:srgbClr>
          </a:solidFill>
          <a:ln w="12700">
            <a:solidFill>
              <a:srgbClr val="2E5D6B">
                <a:alpha val="0"/>
              </a:srgbClr>
            </a:solidFill>
            <a:prstDash val="solid"/>
          </a:ln>
        </p:spPr>
      </p:sp>
      <p:sp>
        <p:nvSpPr>
          <p:cNvPr id="76" name="Shape 74"/>
          <p:cNvSpPr/>
          <p:nvPr/>
        </p:nvSpPr>
        <p:spPr>
          <a:xfrm>
            <a:off x="11183112" y="1078992"/>
            <a:ext cx="22860" cy="22860"/>
          </a:xfrm>
          <a:prstGeom prst="ellipse">
            <a:avLst/>
          </a:prstGeom>
          <a:solidFill>
            <a:srgbClr val="2E5D6B">
              <a:alpha val="92000"/>
            </a:srgbClr>
          </a:solidFill>
          <a:ln w="12700">
            <a:solidFill>
              <a:srgbClr val="2E5D6B">
                <a:alpha val="0"/>
              </a:srgbClr>
            </a:solidFill>
            <a:prstDash val="solid"/>
          </a:ln>
        </p:spPr>
      </p:sp>
      <p:sp>
        <p:nvSpPr>
          <p:cNvPr id="77" name="Shape 75"/>
          <p:cNvSpPr/>
          <p:nvPr/>
        </p:nvSpPr>
        <p:spPr>
          <a:xfrm>
            <a:off x="11384280" y="1078992"/>
            <a:ext cx="22860" cy="22860"/>
          </a:xfrm>
          <a:prstGeom prst="ellipse">
            <a:avLst/>
          </a:prstGeom>
          <a:solidFill>
            <a:srgbClr val="2E5D6B">
              <a:alpha val="92000"/>
            </a:srgbClr>
          </a:solidFill>
          <a:ln w="12700">
            <a:solidFill>
              <a:srgbClr val="2E5D6B">
                <a:alpha val="0"/>
              </a:srgbClr>
            </a:solidFill>
            <a:prstDash val="solid"/>
          </a:ln>
        </p:spPr>
      </p:sp>
      <p:sp>
        <p:nvSpPr>
          <p:cNvPr id="78" name="Shape 76"/>
          <p:cNvSpPr/>
          <p:nvPr/>
        </p:nvSpPr>
        <p:spPr>
          <a:xfrm>
            <a:off x="11585448" y="1078992"/>
            <a:ext cx="22860" cy="22860"/>
          </a:xfrm>
          <a:prstGeom prst="ellipse">
            <a:avLst/>
          </a:prstGeom>
          <a:solidFill>
            <a:srgbClr val="2E5D6B">
              <a:alpha val="92000"/>
            </a:srgbClr>
          </a:solidFill>
          <a:ln w="12700">
            <a:solidFill>
              <a:srgbClr val="2E5D6B">
                <a:alpha val="0"/>
              </a:srgbClr>
            </a:solidFill>
            <a:prstDash val="solid"/>
          </a:ln>
        </p:spPr>
      </p:sp>
      <p:sp>
        <p:nvSpPr>
          <p:cNvPr id="79" name="Shape 77"/>
          <p:cNvSpPr/>
          <p:nvPr/>
        </p:nvSpPr>
        <p:spPr>
          <a:xfrm>
            <a:off x="11786616" y="1078992"/>
            <a:ext cx="22860" cy="22860"/>
          </a:xfrm>
          <a:prstGeom prst="ellipse">
            <a:avLst/>
          </a:prstGeom>
          <a:solidFill>
            <a:srgbClr val="2E5D6B">
              <a:alpha val="92000"/>
            </a:srgbClr>
          </a:solidFill>
          <a:ln w="12700">
            <a:solidFill>
              <a:srgbClr val="2E5D6B">
                <a:alpha val="0"/>
              </a:srgbClr>
            </a:solidFill>
            <a:prstDash val="solid"/>
          </a:ln>
        </p:spPr>
      </p:sp>
      <p:sp>
        <p:nvSpPr>
          <p:cNvPr id="80" name="Shape 78"/>
          <p:cNvSpPr/>
          <p:nvPr/>
        </p:nvSpPr>
        <p:spPr>
          <a:xfrm>
            <a:off x="9372600" y="1261872"/>
            <a:ext cx="22860" cy="22860"/>
          </a:xfrm>
          <a:prstGeom prst="ellipse">
            <a:avLst/>
          </a:prstGeom>
          <a:solidFill>
            <a:srgbClr val="2E5D6B">
              <a:alpha val="92000"/>
            </a:srgbClr>
          </a:solidFill>
          <a:ln w="12700">
            <a:solidFill>
              <a:srgbClr val="2E5D6B">
                <a:alpha val="0"/>
              </a:srgbClr>
            </a:solidFill>
            <a:prstDash val="solid"/>
          </a:ln>
        </p:spPr>
      </p:sp>
      <p:sp>
        <p:nvSpPr>
          <p:cNvPr id="81" name="Shape 79"/>
          <p:cNvSpPr/>
          <p:nvPr/>
        </p:nvSpPr>
        <p:spPr>
          <a:xfrm>
            <a:off x="9573768" y="1261872"/>
            <a:ext cx="22860" cy="22860"/>
          </a:xfrm>
          <a:prstGeom prst="ellipse">
            <a:avLst/>
          </a:prstGeom>
          <a:solidFill>
            <a:srgbClr val="2E5D6B">
              <a:alpha val="92000"/>
            </a:srgbClr>
          </a:solidFill>
          <a:ln w="12700">
            <a:solidFill>
              <a:srgbClr val="2E5D6B">
                <a:alpha val="0"/>
              </a:srgbClr>
            </a:solidFill>
            <a:prstDash val="solid"/>
          </a:ln>
        </p:spPr>
      </p:sp>
      <p:sp>
        <p:nvSpPr>
          <p:cNvPr id="82" name="Shape 80"/>
          <p:cNvSpPr/>
          <p:nvPr/>
        </p:nvSpPr>
        <p:spPr>
          <a:xfrm>
            <a:off x="9774936" y="1261872"/>
            <a:ext cx="22860" cy="22860"/>
          </a:xfrm>
          <a:prstGeom prst="ellipse">
            <a:avLst/>
          </a:prstGeom>
          <a:solidFill>
            <a:srgbClr val="2E5D6B">
              <a:alpha val="92000"/>
            </a:srgbClr>
          </a:solidFill>
          <a:ln w="12700">
            <a:solidFill>
              <a:srgbClr val="2E5D6B">
                <a:alpha val="0"/>
              </a:srgbClr>
            </a:solidFill>
            <a:prstDash val="solid"/>
          </a:ln>
        </p:spPr>
      </p:sp>
      <p:sp>
        <p:nvSpPr>
          <p:cNvPr id="83" name="Shape 81"/>
          <p:cNvSpPr/>
          <p:nvPr/>
        </p:nvSpPr>
        <p:spPr>
          <a:xfrm>
            <a:off x="9976104" y="1261872"/>
            <a:ext cx="22860" cy="22860"/>
          </a:xfrm>
          <a:prstGeom prst="ellipse">
            <a:avLst/>
          </a:prstGeom>
          <a:solidFill>
            <a:srgbClr val="2E5D6B">
              <a:alpha val="92000"/>
            </a:srgbClr>
          </a:solidFill>
          <a:ln w="12700">
            <a:solidFill>
              <a:srgbClr val="2E5D6B">
                <a:alpha val="0"/>
              </a:srgbClr>
            </a:solidFill>
            <a:prstDash val="solid"/>
          </a:ln>
        </p:spPr>
      </p:sp>
      <p:sp>
        <p:nvSpPr>
          <p:cNvPr id="84" name="Shape 82"/>
          <p:cNvSpPr/>
          <p:nvPr/>
        </p:nvSpPr>
        <p:spPr>
          <a:xfrm>
            <a:off x="10177272" y="1261872"/>
            <a:ext cx="22860" cy="22860"/>
          </a:xfrm>
          <a:prstGeom prst="ellipse">
            <a:avLst/>
          </a:prstGeom>
          <a:solidFill>
            <a:srgbClr val="2E5D6B">
              <a:alpha val="92000"/>
            </a:srgbClr>
          </a:solidFill>
          <a:ln w="12700">
            <a:solidFill>
              <a:srgbClr val="2E5D6B">
                <a:alpha val="0"/>
              </a:srgbClr>
            </a:solidFill>
            <a:prstDash val="solid"/>
          </a:ln>
        </p:spPr>
      </p:sp>
      <p:sp>
        <p:nvSpPr>
          <p:cNvPr id="85" name="Shape 83"/>
          <p:cNvSpPr/>
          <p:nvPr/>
        </p:nvSpPr>
        <p:spPr>
          <a:xfrm>
            <a:off x="10378440" y="1261872"/>
            <a:ext cx="22860" cy="22860"/>
          </a:xfrm>
          <a:prstGeom prst="ellipse">
            <a:avLst/>
          </a:prstGeom>
          <a:solidFill>
            <a:srgbClr val="2E5D6B">
              <a:alpha val="92000"/>
            </a:srgbClr>
          </a:solidFill>
          <a:ln w="12700">
            <a:solidFill>
              <a:srgbClr val="2E5D6B">
                <a:alpha val="0"/>
              </a:srgbClr>
            </a:solidFill>
            <a:prstDash val="solid"/>
          </a:ln>
        </p:spPr>
      </p:sp>
      <p:sp>
        <p:nvSpPr>
          <p:cNvPr id="86" name="Shape 84"/>
          <p:cNvSpPr/>
          <p:nvPr/>
        </p:nvSpPr>
        <p:spPr>
          <a:xfrm>
            <a:off x="10579608" y="1261872"/>
            <a:ext cx="22860" cy="22860"/>
          </a:xfrm>
          <a:prstGeom prst="ellipse">
            <a:avLst/>
          </a:prstGeom>
          <a:solidFill>
            <a:srgbClr val="2E5D6B">
              <a:alpha val="92000"/>
            </a:srgbClr>
          </a:solidFill>
          <a:ln w="12700">
            <a:solidFill>
              <a:srgbClr val="2E5D6B">
                <a:alpha val="0"/>
              </a:srgbClr>
            </a:solidFill>
            <a:prstDash val="solid"/>
          </a:ln>
        </p:spPr>
      </p:sp>
      <p:sp>
        <p:nvSpPr>
          <p:cNvPr id="87" name="Shape 85"/>
          <p:cNvSpPr/>
          <p:nvPr/>
        </p:nvSpPr>
        <p:spPr>
          <a:xfrm>
            <a:off x="10780776" y="1261872"/>
            <a:ext cx="22860" cy="22860"/>
          </a:xfrm>
          <a:prstGeom prst="ellipse">
            <a:avLst/>
          </a:prstGeom>
          <a:solidFill>
            <a:srgbClr val="2E5D6B">
              <a:alpha val="92000"/>
            </a:srgbClr>
          </a:solidFill>
          <a:ln w="12700">
            <a:solidFill>
              <a:srgbClr val="2E5D6B">
                <a:alpha val="0"/>
              </a:srgbClr>
            </a:solidFill>
            <a:prstDash val="solid"/>
          </a:ln>
        </p:spPr>
      </p:sp>
      <p:sp>
        <p:nvSpPr>
          <p:cNvPr id="88" name="Shape 86"/>
          <p:cNvSpPr/>
          <p:nvPr/>
        </p:nvSpPr>
        <p:spPr>
          <a:xfrm>
            <a:off x="10981944" y="1261872"/>
            <a:ext cx="22860" cy="22860"/>
          </a:xfrm>
          <a:prstGeom prst="ellipse">
            <a:avLst/>
          </a:prstGeom>
          <a:solidFill>
            <a:srgbClr val="2E5D6B">
              <a:alpha val="92000"/>
            </a:srgbClr>
          </a:solidFill>
          <a:ln w="12700">
            <a:solidFill>
              <a:srgbClr val="2E5D6B">
                <a:alpha val="0"/>
              </a:srgbClr>
            </a:solidFill>
            <a:prstDash val="solid"/>
          </a:ln>
        </p:spPr>
      </p:sp>
      <p:sp>
        <p:nvSpPr>
          <p:cNvPr id="89" name="Shape 87"/>
          <p:cNvSpPr/>
          <p:nvPr/>
        </p:nvSpPr>
        <p:spPr>
          <a:xfrm>
            <a:off x="11183112" y="1261872"/>
            <a:ext cx="22860" cy="22860"/>
          </a:xfrm>
          <a:prstGeom prst="ellipse">
            <a:avLst/>
          </a:prstGeom>
          <a:solidFill>
            <a:srgbClr val="2E5D6B">
              <a:alpha val="92000"/>
            </a:srgbClr>
          </a:solidFill>
          <a:ln w="12700">
            <a:solidFill>
              <a:srgbClr val="2E5D6B">
                <a:alpha val="0"/>
              </a:srgbClr>
            </a:solidFill>
            <a:prstDash val="solid"/>
          </a:ln>
        </p:spPr>
      </p:sp>
      <p:sp>
        <p:nvSpPr>
          <p:cNvPr id="90" name="Shape 88"/>
          <p:cNvSpPr/>
          <p:nvPr/>
        </p:nvSpPr>
        <p:spPr>
          <a:xfrm>
            <a:off x="11384280" y="1261872"/>
            <a:ext cx="22860" cy="22860"/>
          </a:xfrm>
          <a:prstGeom prst="ellipse">
            <a:avLst/>
          </a:prstGeom>
          <a:solidFill>
            <a:srgbClr val="2E5D6B">
              <a:alpha val="92000"/>
            </a:srgbClr>
          </a:solidFill>
          <a:ln w="12700">
            <a:solidFill>
              <a:srgbClr val="2E5D6B">
                <a:alpha val="0"/>
              </a:srgbClr>
            </a:solidFill>
            <a:prstDash val="solid"/>
          </a:ln>
        </p:spPr>
      </p:sp>
      <p:sp>
        <p:nvSpPr>
          <p:cNvPr id="91" name="Shape 89"/>
          <p:cNvSpPr/>
          <p:nvPr/>
        </p:nvSpPr>
        <p:spPr>
          <a:xfrm>
            <a:off x="11585448" y="1261872"/>
            <a:ext cx="22860" cy="22860"/>
          </a:xfrm>
          <a:prstGeom prst="ellipse">
            <a:avLst/>
          </a:prstGeom>
          <a:solidFill>
            <a:srgbClr val="2E5D6B">
              <a:alpha val="92000"/>
            </a:srgbClr>
          </a:solidFill>
          <a:ln w="12700">
            <a:solidFill>
              <a:srgbClr val="2E5D6B">
                <a:alpha val="0"/>
              </a:srgbClr>
            </a:solidFill>
            <a:prstDash val="solid"/>
          </a:ln>
        </p:spPr>
      </p:sp>
      <p:sp>
        <p:nvSpPr>
          <p:cNvPr id="92" name="Shape 90"/>
          <p:cNvSpPr/>
          <p:nvPr/>
        </p:nvSpPr>
        <p:spPr>
          <a:xfrm>
            <a:off x="11786616" y="1261872"/>
            <a:ext cx="22860" cy="22860"/>
          </a:xfrm>
          <a:prstGeom prst="ellipse">
            <a:avLst/>
          </a:prstGeom>
          <a:solidFill>
            <a:srgbClr val="2E5D6B">
              <a:alpha val="92000"/>
            </a:srgbClr>
          </a:solidFill>
          <a:ln w="12700">
            <a:solidFill>
              <a:srgbClr val="2E5D6B">
                <a:alpha val="0"/>
              </a:srgbClr>
            </a:solidFill>
            <a:prstDash val="solid"/>
          </a:ln>
        </p:spPr>
      </p:sp>
      <p:sp>
        <p:nvSpPr>
          <p:cNvPr id="93" name="Shape 91"/>
          <p:cNvSpPr/>
          <p:nvPr/>
        </p:nvSpPr>
        <p:spPr>
          <a:xfrm>
            <a:off x="9372600" y="1444752"/>
            <a:ext cx="22860" cy="22860"/>
          </a:xfrm>
          <a:prstGeom prst="ellipse">
            <a:avLst/>
          </a:prstGeom>
          <a:solidFill>
            <a:srgbClr val="2E5D6B">
              <a:alpha val="92000"/>
            </a:srgbClr>
          </a:solidFill>
          <a:ln w="12700">
            <a:solidFill>
              <a:srgbClr val="2E5D6B">
                <a:alpha val="0"/>
              </a:srgbClr>
            </a:solidFill>
            <a:prstDash val="solid"/>
          </a:ln>
        </p:spPr>
      </p:sp>
      <p:sp>
        <p:nvSpPr>
          <p:cNvPr id="94" name="Shape 92"/>
          <p:cNvSpPr/>
          <p:nvPr/>
        </p:nvSpPr>
        <p:spPr>
          <a:xfrm>
            <a:off x="9573768" y="1444752"/>
            <a:ext cx="22860" cy="22860"/>
          </a:xfrm>
          <a:prstGeom prst="ellipse">
            <a:avLst/>
          </a:prstGeom>
          <a:solidFill>
            <a:srgbClr val="2E5D6B">
              <a:alpha val="92000"/>
            </a:srgbClr>
          </a:solidFill>
          <a:ln w="12700">
            <a:solidFill>
              <a:srgbClr val="2E5D6B">
                <a:alpha val="0"/>
              </a:srgbClr>
            </a:solidFill>
            <a:prstDash val="solid"/>
          </a:ln>
        </p:spPr>
      </p:sp>
      <p:sp>
        <p:nvSpPr>
          <p:cNvPr id="95" name="Shape 93"/>
          <p:cNvSpPr/>
          <p:nvPr/>
        </p:nvSpPr>
        <p:spPr>
          <a:xfrm>
            <a:off x="9774936" y="1444752"/>
            <a:ext cx="22860" cy="22860"/>
          </a:xfrm>
          <a:prstGeom prst="ellipse">
            <a:avLst/>
          </a:prstGeom>
          <a:solidFill>
            <a:srgbClr val="2E5D6B">
              <a:alpha val="92000"/>
            </a:srgbClr>
          </a:solidFill>
          <a:ln w="12700">
            <a:solidFill>
              <a:srgbClr val="2E5D6B">
                <a:alpha val="0"/>
              </a:srgbClr>
            </a:solidFill>
            <a:prstDash val="solid"/>
          </a:ln>
        </p:spPr>
      </p:sp>
      <p:sp>
        <p:nvSpPr>
          <p:cNvPr id="96" name="Shape 94"/>
          <p:cNvSpPr/>
          <p:nvPr/>
        </p:nvSpPr>
        <p:spPr>
          <a:xfrm>
            <a:off x="9976104" y="1444752"/>
            <a:ext cx="22860" cy="22860"/>
          </a:xfrm>
          <a:prstGeom prst="ellipse">
            <a:avLst/>
          </a:prstGeom>
          <a:solidFill>
            <a:srgbClr val="2E5D6B">
              <a:alpha val="92000"/>
            </a:srgbClr>
          </a:solidFill>
          <a:ln w="12700">
            <a:solidFill>
              <a:srgbClr val="2E5D6B">
                <a:alpha val="0"/>
              </a:srgbClr>
            </a:solidFill>
            <a:prstDash val="solid"/>
          </a:ln>
        </p:spPr>
      </p:sp>
      <p:sp>
        <p:nvSpPr>
          <p:cNvPr id="97" name="Shape 95"/>
          <p:cNvSpPr/>
          <p:nvPr/>
        </p:nvSpPr>
        <p:spPr>
          <a:xfrm>
            <a:off x="10177272" y="1444752"/>
            <a:ext cx="22860" cy="22860"/>
          </a:xfrm>
          <a:prstGeom prst="ellipse">
            <a:avLst/>
          </a:prstGeom>
          <a:solidFill>
            <a:srgbClr val="2E5D6B">
              <a:alpha val="92000"/>
            </a:srgbClr>
          </a:solidFill>
          <a:ln w="12700">
            <a:solidFill>
              <a:srgbClr val="2E5D6B">
                <a:alpha val="0"/>
              </a:srgbClr>
            </a:solidFill>
            <a:prstDash val="solid"/>
          </a:ln>
        </p:spPr>
      </p:sp>
      <p:sp>
        <p:nvSpPr>
          <p:cNvPr id="98" name="Shape 96"/>
          <p:cNvSpPr/>
          <p:nvPr/>
        </p:nvSpPr>
        <p:spPr>
          <a:xfrm>
            <a:off x="10378440" y="1444752"/>
            <a:ext cx="22860" cy="22860"/>
          </a:xfrm>
          <a:prstGeom prst="ellipse">
            <a:avLst/>
          </a:prstGeom>
          <a:solidFill>
            <a:srgbClr val="2E5D6B">
              <a:alpha val="92000"/>
            </a:srgbClr>
          </a:solidFill>
          <a:ln w="12700">
            <a:solidFill>
              <a:srgbClr val="2E5D6B">
                <a:alpha val="0"/>
              </a:srgbClr>
            </a:solidFill>
            <a:prstDash val="solid"/>
          </a:ln>
        </p:spPr>
      </p:sp>
      <p:sp>
        <p:nvSpPr>
          <p:cNvPr id="99" name="Shape 97"/>
          <p:cNvSpPr/>
          <p:nvPr/>
        </p:nvSpPr>
        <p:spPr>
          <a:xfrm>
            <a:off x="10579608" y="1444752"/>
            <a:ext cx="22860" cy="22860"/>
          </a:xfrm>
          <a:prstGeom prst="ellipse">
            <a:avLst/>
          </a:prstGeom>
          <a:solidFill>
            <a:srgbClr val="2E5D6B">
              <a:alpha val="92000"/>
            </a:srgbClr>
          </a:solidFill>
          <a:ln w="12700">
            <a:solidFill>
              <a:srgbClr val="2E5D6B">
                <a:alpha val="0"/>
              </a:srgbClr>
            </a:solidFill>
            <a:prstDash val="solid"/>
          </a:ln>
        </p:spPr>
      </p:sp>
      <p:sp>
        <p:nvSpPr>
          <p:cNvPr id="100" name="Shape 98"/>
          <p:cNvSpPr/>
          <p:nvPr/>
        </p:nvSpPr>
        <p:spPr>
          <a:xfrm>
            <a:off x="10780776" y="1444752"/>
            <a:ext cx="22860" cy="22860"/>
          </a:xfrm>
          <a:prstGeom prst="ellipse">
            <a:avLst/>
          </a:prstGeom>
          <a:solidFill>
            <a:srgbClr val="2E5D6B">
              <a:alpha val="92000"/>
            </a:srgbClr>
          </a:solidFill>
          <a:ln w="12700">
            <a:solidFill>
              <a:srgbClr val="2E5D6B">
                <a:alpha val="0"/>
              </a:srgbClr>
            </a:solidFill>
            <a:prstDash val="solid"/>
          </a:ln>
        </p:spPr>
      </p:sp>
      <p:sp>
        <p:nvSpPr>
          <p:cNvPr id="101" name="Shape 99"/>
          <p:cNvSpPr/>
          <p:nvPr/>
        </p:nvSpPr>
        <p:spPr>
          <a:xfrm>
            <a:off x="10981944" y="1444752"/>
            <a:ext cx="22860" cy="22860"/>
          </a:xfrm>
          <a:prstGeom prst="ellipse">
            <a:avLst/>
          </a:prstGeom>
          <a:solidFill>
            <a:srgbClr val="2E5D6B">
              <a:alpha val="92000"/>
            </a:srgbClr>
          </a:solidFill>
          <a:ln w="12700">
            <a:solidFill>
              <a:srgbClr val="2E5D6B">
                <a:alpha val="0"/>
              </a:srgbClr>
            </a:solidFill>
            <a:prstDash val="solid"/>
          </a:ln>
        </p:spPr>
      </p:sp>
      <p:sp>
        <p:nvSpPr>
          <p:cNvPr id="102" name="Shape 100"/>
          <p:cNvSpPr/>
          <p:nvPr/>
        </p:nvSpPr>
        <p:spPr>
          <a:xfrm>
            <a:off x="11183112" y="1444752"/>
            <a:ext cx="22860" cy="22860"/>
          </a:xfrm>
          <a:prstGeom prst="ellipse">
            <a:avLst/>
          </a:prstGeom>
          <a:solidFill>
            <a:srgbClr val="2E5D6B">
              <a:alpha val="92000"/>
            </a:srgbClr>
          </a:solidFill>
          <a:ln w="12700">
            <a:solidFill>
              <a:srgbClr val="2E5D6B">
                <a:alpha val="0"/>
              </a:srgbClr>
            </a:solidFill>
            <a:prstDash val="solid"/>
          </a:ln>
        </p:spPr>
      </p:sp>
      <p:sp>
        <p:nvSpPr>
          <p:cNvPr id="103" name="Shape 101"/>
          <p:cNvSpPr/>
          <p:nvPr/>
        </p:nvSpPr>
        <p:spPr>
          <a:xfrm>
            <a:off x="11384280" y="1444752"/>
            <a:ext cx="22860" cy="22860"/>
          </a:xfrm>
          <a:prstGeom prst="ellipse">
            <a:avLst/>
          </a:prstGeom>
          <a:solidFill>
            <a:srgbClr val="2E5D6B">
              <a:alpha val="92000"/>
            </a:srgbClr>
          </a:solidFill>
          <a:ln w="12700">
            <a:solidFill>
              <a:srgbClr val="2E5D6B">
                <a:alpha val="0"/>
              </a:srgbClr>
            </a:solidFill>
            <a:prstDash val="solid"/>
          </a:ln>
        </p:spPr>
      </p:sp>
      <p:sp>
        <p:nvSpPr>
          <p:cNvPr id="104" name="Shape 102"/>
          <p:cNvSpPr/>
          <p:nvPr/>
        </p:nvSpPr>
        <p:spPr>
          <a:xfrm>
            <a:off x="11585448" y="1444752"/>
            <a:ext cx="22860" cy="22860"/>
          </a:xfrm>
          <a:prstGeom prst="ellipse">
            <a:avLst/>
          </a:prstGeom>
          <a:solidFill>
            <a:srgbClr val="2E5D6B">
              <a:alpha val="92000"/>
            </a:srgbClr>
          </a:solidFill>
          <a:ln w="12700">
            <a:solidFill>
              <a:srgbClr val="2E5D6B">
                <a:alpha val="0"/>
              </a:srgbClr>
            </a:solidFill>
            <a:prstDash val="solid"/>
          </a:ln>
        </p:spPr>
      </p:sp>
      <p:sp>
        <p:nvSpPr>
          <p:cNvPr id="105" name="Shape 103"/>
          <p:cNvSpPr/>
          <p:nvPr/>
        </p:nvSpPr>
        <p:spPr>
          <a:xfrm>
            <a:off x="11786616" y="1444752"/>
            <a:ext cx="22860" cy="22860"/>
          </a:xfrm>
          <a:prstGeom prst="ellipse">
            <a:avLst/>
          </a:prstGeom>
          <a:solidFill>
            <a:srgbClr val="2E5D6B">
              <a:alpha val="92000"/>
            </a:srgbClr>
          </a:solidFill>
          <a:ln w="12700">
            <a:solidFill>
              <a:srgbClr val="2E5D6B">
                <a:alpha val="0"/>
              </a:srgbClr>
            </a:solidFill>
            <a:prstDash val="solid"/>
          </a:ln>
        </p:spPr>
      </p:sp>
      <p:sp>
        <p:nvSpPr>
          <p:cNvPr id="106" name="Shape 104"/>
          <p:cNvSpPr/>
          <p:nvPr/>
        </p:nvSpPr>
        <p:spPr>
          <a:xfrm>
            <a:off x="182880" y="5623560"/>
            <a:ext cx="22860" cy="22860"/>
          </a:xfrm>
          <a:prstGeom prst="ellipse">
            <a:avLst/>
          </a:prstGeom>
          <a:solidFill>
            <a:srgbClr val="2E5D6B">
              <a:alpha val="92000"/>
            </a:srgbClr>
          </a:solidFill>
          <a:ln w="12700">
            <a:solidFill>
              <a:srgbClr val="2E5D6B">
                <a:alpha val="0"/>
              </a:srgbClr>
            </a:solidFill>
            <a:prstDash val="solid"/>
          </a:ln>
        </p:spPr>
      </p:sp>
      <p:sp>
        <p:nvSpPr>
          <p:cNvPr id="107" name="Shape 105"/>
          <p:cNvSpPr/>
          <p:nvPr/>
        </p:nvSpPr>
        <p:spPr>
          <a:xfrm>
            <a:off x="384048" y="5623560"/>
            <a:ext cx="22860" cy="22860"/>
          </a:xfrm>
          <a:prstGeom prst="ellipse">
            <a:avLst/>
          </a:prstGeom>
          <a:solidFill>
            <a:srgbClr val="2E5D6B">
              <a:alpha val="92000"/>
            </a:srgbClr>
          </a:solidFill>
          <a:ln w="12700">
            <a:solidFill>
              <a:srgbClr val="2E5D6B">
                <a:alpha val="0"/>
              </a:srgbClr>
            </a:solidFill>
            <a:prstDash val="solid"/>
          </a:ln>
        </p:spPr>
      </p:sp>
      <p:sp>
        <p:nvSpPr>
          <p:cNvPr id="108" name="Shape 106"/>
          <p:cNvSpPr/>
          <p:nvPr/>
        </p:nvSpPr>
        <p:spPr>
          <a:xfrm>
            <a:off x="585216" y="5623560"/>
            <a:ext cx="22860" cy="22860"/>
          </a:xfrm>
          <a:prstGeom prst="ellipse">
            <a:avLst/>
          </a:prstGeom>
          <a:solidFill>
            <a:srgbClr val="2E5D6B">
              <a:alpha val="92000"/>
            </a:srgbClr>
          </a:solidFill>
          <a:ln w="12700">
            <a:solidFill>
              <a:srgbClr val="2E5D6B">
                <a:alpha val="0"/>
              </a:srgbClr>
            </a:solidFill>
            <a:prstDash val="solid"/>
          </a:ln>
        </p:spPr>
      </p:sp>
      <p:sp>
        <p:nvSpPr>
          <p:cNvPr id="109" name="Shape 107"/>
          <p:cNvSpPr/>
          <p:nvPr/>
        </p:nvSpPr>
        <p:spPr>
          <a:xfrm>
            <a:off x="786384" y="5623560"/>
            <a:ext cx="22860" cy="22860"/>
          </a:xfrm>
          <a:prstGeom prst="ellipse">
            <a:avLst/>
          </a:prstGeom>
          <a:solidFill>
            <a:srgbClr val="2E5D6B">
              <a:alpha val="92000"/>
            </a:srgbClr>
          </a:solidFill>
          <a:ln w="12700">
            <a:solidFill>
              <a:srgbClr val="2E5D6B">
                <a:alpha val="0"/>
              </a:srgbClr>
            </a:solidFill>
            <a:prstDash val="solid"/>
          </a:ln>
        </p:spPr>
      </p:sp>
      <p:sp>
        <p:nvSpPr>
          <p:cNvPr id="110" name="Shape 108"/>
          <p:cNvSpPr/>
          <p:nvPr/>
        </p:nvSpPr>
        <p:spPr>
          <a:xfrm>
            <a:off x="987552" y="5623560"/>
            <a:ext cx="22860" cy="22860"/>
          </a:xfrm>
          <a:prstGeom prst="ellipse">
            <a:avLst/>
          </a:prstGeom>
          <a:solidFill>
            <a:srgbClr val="2E5D6B">
              <a:alpha val="92000"/>
            </a:srgbClr>
          </a:solidFill>
          <a:ln w="12700">
            <a:solidFill>
              <a:srgbClr val="2E5D6B">
                <a:alpha val="0"/>
              </a:srgbClr>
            </a:solidFill>
            <a:prstDash val="solid"/>
          </a:ln>
        </p:spPr>
      </p:sp>
      <p:sp>
        <p:nvSpPr>
          <p:cNvPr id="111" name="Shape 109"/>
          <p:cNvSpPr/>
          <p:nvPr/>
        </p:nvSpPr>
        <p:spPr>
          <a:xfrm>
            <a:off x="1188720" y="5623560"/>
            <a:ext cx="22860" cy="22860"/>
          </a:xfrm>
          <a:prstGeom prst="ellipse">
            <a:avLst/>
          </a:prstGeom>
          <a:solidFill>
            <a:srgbClr val="2E5D6B">
              <a:alpha val="92000"/>
            </a:srgbClr>
          </a:solidFill>
          <a:ln w="12700">
            <a:solidFill>
              <a:srgbClr val="2E5D6B">
                <a:alpha val="0"/>
              </a:srgbClr>
            </a:solidFill>
            <a:prstDash val="solid"/>
          </a:ln>
        </p:spPr>
      </p:sp>
      <p:sp>
        <p:nvSpPr>
          <p:cNvPr id="112" name="Shape 110"/>
          <p:cNvSpPr/>
          <p:nvPr/>
        </p:nvSpPr>
        <p:spPr>
          <a:xfrm>
            <a:off x="1389888" y="5623560"/>
            <a:ext cx="22860" cy="22860"/>
          </a:xfrm>
          <a:prstGeom prst="ellipse">
            <a:avLst/>
          </a:prstGeom>
          <a:solidFill>
            <a:srgbClr val="2E5D6B">
              <a:alpha val="92000"/>
            </a:srgbClr>
          </a:solidFill>
          <a:ln w="12700">
            <a:solidFill>
              <a:srgbClr val="2E5D6B">
                <a:alpha val="0"/>
              </a:srgbClr>
            </a:solidFill>
            <a:prstDash val="solid"/>
          </a:ln>
        </p:spPr>
      </p:sp>
      <p:sp>
        <p:nvSpPr>
          <p:cNvPr id="113" name="Shape 111"/>
          <p:cNvSpPr/>
          <p:nvPr/>
        </p:nvSpPr>
        <p:spPr>
          <a:xfrm>
            <a:off x="1591056" y="5623560"/>
            <a:ext cx="22860" cy="22860"/>
          </a:xfrm>
          <a:prstGeom prst="ellipse">
            <a:avLst/>
          </a:prstGeom>
          <a:solidFill>
            <a:srgbClr val="2E5D6B">
              <a:alpha val="92000"/>
            </a:srgbClr>
          </a:solidFill>
          <a:ln w="12700">
            <a:solidFill>
              <a:srgbClr val="2E5D6B">
                <a:alpha val="0"/>
              </a:srgbClr>
            </a:solidFill>
            <a:prstDash val="solid"/>
          </a:ln>
        </p:spPr>
      </p:sp>
      <p:sp>
        <p:nvSpPr>
          <p:cNvPr id="114" name="Shape 112"/>
          <p:cNvSpPr/>
          <p:nvPr/>
        </p:nvSpPr>
        <p:spPr>
          <a:xfrm>
            <a:off x="1792224" y="5623560"/>
            <a:ext cx="22860" cy="22860"/>
          </a:xfrm>
          <a:prstGeom prst="ellipse">
            <a:avLst/>
          </a:prstGeom>
          <a:solidFill>
            <a:srgbClr val="2E5D6B">
              <a:alpha val="92000"/>
            </a:srgbClr>
          </a:solidFill>
          <a:ln w="12700">
            <a:solidFill>
              <a:srgbClr val="2E5D6B">
                <a:alpha val="0"/>
              </a:srgbClr>
            </a:solidFill>
            <a:prstDash val="solid"/>
          </a:ln>
        </p:spPr>
      </p:sp>
      <p:sp>
        <p:nvSpPr>
          <p:cNvPr id="115" name="Shape 113"/>
          <p:cNvSpPr/>
          <p:nvPr/>
        </p:nvSpPr>
        <p:spPr>
          <a:xfrm>
            <a:off x="1993392" y="5623560"/>
            <a:ext cx="22860" cy="22860"/>
          </a:xfrm>
          <a:prstGeom prst="ellipse">
            <a:avLst/>
          </a:prstGeom>
          <a:solidFill>
            <a:srgbClr val="2E5D6B">
              <a:alpha val="92000"/>
            </a:srgbClr>
          </a:solidFill>
          <a:ln w="12700">
            <a:solidFill>
              <a:srgbClr val="2E5D6B">
                <a:alpha val="0"/>
              </a:srgbClr>
            </a:solidFill>
            <a:prstDash val="solid"/>
          </a:ln>
        </p:spPr>
      </p:sp>
      <p:sp>
        <p:nvSpPr>
          <p:cNvPr id="116" name="Shape 114"/>
          <p:cNvSpPr/>
          <p:nvPr/>
        </p:nvSpPr>
        <p:spPr>
          <a:xfrm>
            <a:off x="2194560" y="5623560"/>
            <a:ext cx="22860" cy="22860"/>
          </a:xfrm>
          <a:prstGeom prst="ellipse">
            <a:avLst/>
          </a:prstGeom>
          <a:solidFill>
            <a:srgbClr val="2E5D6B">
              <a:alpha val="92000"/>
            </a:srgbClr>
          </a:solidFill>
          <a:ln w="12700">
            <a:solidFill>
              <a:srgbClr val="2E5D6B">
                <a:alpha val="0"/>
              </a:srgbClr>
            </a:solidFill>
            <a:prstDash val="solid"/>
          </a:ln>
        </p:spPr>
      </p:sp>
      <p:sp>
        <p:nvSpPr>
          <p:cNvPr id="117" name="Shape 115"/>
          <p:cNvSpPr/>
          <p:nvPr/>
        </p:nvSpPr>
        <p:spPr>
          <a:xfrm>
            <a:off x="2395728" y="5623560"/>
            <a:ext cx="22860" cy="22860"/>
          </a:xfrm>
          <a:prstGeom prst="ellipse">
            <a:avLst/>
          </a:prstGeom>
          <a:solidFill>
            <a:srgbClr val="2E5D6B">
              <a:alpha val="92000"/>
            </a:srgbClr>
          </a:solidFill>
          <a:ln w="12700">
            <a:solidFill>
              <a:srgbClr val="2E5D6B">
                <a:alpha val="0"/>
              </a:srgbClr>
            </a:solidFill>
            <a:prstDash val="solid"/>
          </a:ln>
        </p:spPr>
      </p:sp>
      <p:sp>
        <p:nvSpPr>
          <p:cNvPr id="118" name="Shape 116"/>
          <p:cNvSpPr/>
          <p:nvPr/>
        </p:nvSpPr>
        <p:spPr>
          <a:xfrm>
            <a:off x="2596896" y="5623560"/>
            <a:ext cx="22860" cy="22860"/>
          </a:xfrm>
          <a:prstGeom prst="ellipse">
            <a:avLst/>
          </a:prstGeom>
          <a:solidFill>
            <a:srgbClr val="2E5D6B">
              <a:alpha val="92000"/>
            </a:srgbClr>
          </a:solidFill>
          <a:ln w="12700">
            <a:solidFill>
              <a:srgbClr val="2E5D6B">
                <a:alpha val="0"/>
              </a:srgbClr>
            </a:solidFill>
            <a:prstDash val="solid"/>
          </a:ln>
        </p:spPr>
      </p:sp>
      <p:sp>
        <p:nvSpPr>
          <p:cNvPr id="119" name="Shape 117"/>
          <p:cNvSpPr/>
          <p:nvPr/>
        </p:nvSpPr>
        <p:spPr>
          <a:xfrm>
            <a:off x="182880" y="5806440"/>
            <a:ext cx="22860" cy="22860"/>
          </a:xfrm>
          <a:prstGeom prst="ellipse">
            <a:avLst/>
          </a:prstGeom>
          <a:solidFill>
            <a:srgbClr val="2E5D6B">
              <a:alpha val="92000"/>
            </a:srgbClr>
          </a:solidFill>
          <a:ln w="12700">
            <a:solidFill>
              <a:srgbClr val="2E5D6B">
                <a:alpha val="0"/>
              </a:srgbClr>
            </a:solidFill>
            <a:prstDash val="solid"/>
          </a:ln>
        </p:spPr>
      </p:sp>
      <p:sp>
        <p:nvSpPr>
          <p:cNvPr id="120" name="Shape 118"/>
          <p:cNvSpPr/>
          <p:nvPr/>
        </p:nvSpPr>
        <p:spPr>
          <a:xfrm>
            <a:off x="384048" y="5806440"/>
            <a:ext cx="22860" cy="22860"/>
          </a:xfrm>
          <a:prstGeom prst="ellipse">
            <a:avLst/>
          </a:prstGeom>
          <a:solidFill>
            <a:srgbClr val="2E5D6B">
              <a:alpha val="92000"/>
            </a:srgbClr>
          </a:solidFill>
          <a:ln w="12700">
            <a:solidFill>
              <a:srgbClr val="2E5D6B">
                <a:alpha val="0"/>
              </a:srgbClr>
            </a:solidFill>
            <a:prstDash val="solid"/>
          </a:ln>
        </p:spPr>
      </p:sp>
      <p:sp>
        <p:nvSpPr>
          <p:cNvPr id="121" name="Shape 119"/>
          <p:cNvSpPr/>
          <p:nvPr/>
        </p:nvSpPr>
        <p:spPr>
          <a:xfrm>
            <a:off x="585216" y="5806440"/>
            <a:ext cx="22860" cy="22860"/>
          </a:xfrm>
          <a:prstGeom prst="ellipse">
            <a:avLst/>
          </a:prstGeom>
          <a:solidFill>
            <a:srgbClr val="2E5D6B">
              <a:alpha val="92000"/>
            </a:srgbClr>
          </a:solidFill>
          <a:ln w="12700">
            <a:solidFill>
              <a:srgbClr val="2E5D6B">
                <a:alpha val="0"/>
              </a:srgbClr>
            </a:solidFill>
            <a:prstDash val="solid"/>
          </a:ln>
        </p:spPr>
      </p:sp>
      <p:sp>
        <p:nvSpPr>
          <p:cNvPr id="122" name="Shape 120"/>
          <p:cNvSpPr/>
          <p:nvPr/>
        </p:nvSpPr>
        <p:spPr>
          <a:xfrm>
            <a:off x="786384" y="5806440"/>
            <a:ext cx="22860" cy="22860"/>
          </a:xfrm>
          <a:prstGeom prst="ellipse">
            <a:avLst/>
          </a:prstGeom>
          <a:solidFill>
            <a:srgbClr val="2E5D6B">
              <a:alpha val="92000"/>
            </a:srgbClr>
          </a:solidFill>
          <a:ln w="12700">
            <a:solidFill>
              <a:srgbClr val="2E5D6B">
                <a:alpha val="0"/>
              </a:srgbClr>
            </a:solidFill>
            <a:prstDash val="solid"/>
          </a:ln>
        </p:spPr>
      </p:sp>
      <p:sp>
        <p:nvSpPr>
          <p:cNvPr id="123" name="Shape 121"/>
          <p:cNvSpPr/>
          <p:nvPr/>
        </p:nvSpPr>
        <p:spPr>
          <a:xfrm>
            <a:off x="987552" y="5806440"/>
            <a:ext cx="22860" cy="22860"/>
          </a:xfrm>
          <a:prstGeom prst="ellipse">
            <a:avLst/>
          </a:prstGeom>
          <a:solidFill>
            <a:srgbClr val="2E5D6B">
              <a:alpha val="92000"/>
            </a:srgbClr>
          </a:solidFill>
          <a:ln w="12700">
            <a:solidFill>
              <a:srgbClr val="2E5D6B">
                <a:alpha val="0"/>
              </a:srgbClr>
            </a:solidFill>
            <a:prstDash val="solid"/>
          </a:ln>
        </p:spPr>
      </p:sp>
      <p:sp>
        <p:nvSpPr>
          <p:cNvPr id="124" name="Shape 122"/>
          <p:cNvSpPr/>
          <p:nvPr/>
        </p:nvSpPr>
        <p:spPr>
          <a:xfrm>
            <a:off x="1188720" y="5806440"/>
            <a:ext cx="22860" cy="22860"/>
          </a:xfrm>
          <a:prstGeom prst="ellipse">
            <a:avLst/>
          </a:prstGeom>
          <a:solidFill>
            <a:srgbClr val="2E5D6B">
              <a:alpha val="92000"/>
            </a:srgbClr>
          </a:solidFill>
          <a:ln w="12700">
            <a:solidFill>
              <a:srgbClr val="2E5D6B">
                <a:alpha val="0"/>
              </a:srgbClr>
            </a:solidFill>
            <a:prstDash val="solid"/>
          </a:ln>
        </p:spPr>
      </p:sp>
      <p:sp>
        <p:nvSpPr>
          <p:cNvPr id="125" name="Shape 123"/>
          <p:cNvSpPr/>
          <p:nvPr/>
        </p:nvSpPr>
        <p:spPr>
          <a:xfrm>
            <a:off x="1389888" y="5806440"/>
            <a:ext cx="22860" cy="22860"/>
          </a:xfrm>
          <a:prstGeom prst="ellipse">
            <a:avLst/>
          </a:prstGeom>
          <a:solidFill>
            <a:srgbClr val="2E5D6B">
              <a:alpha val="92000"/>
            </a:srgbClr>
          </a:solidFill>
          <a:ln w="12700">
            <a:solidFill>
              <a:srgbClr val="2E5D6B">
                <a:alpha val="0"/>
              </a:srgbClr>
            </a:solidFill>
            <a:prstDash val="solid"/>
          </a:ln>
        </p:spPr>
      </p:sp>
      <p:sp>
        <p:nvSpPr>
          <p:cNvPr id="126" name="Shape 124"/>
          <p:cNvSpPr/>
          <p:nvPr/>
        </p:nvSpPr>
        <p:spPr>
          <a:xfrm>
            <a:off x="1591056" y="5806440"/>
            <a:ext cx="22860" cy="22860"/>
          </a:xfrm>
          <a:prstGeom prst="ellipse">
            <a:avLst/>
          </a:prstGeom>
          <a:solidFill>
            <a:srgbClr val="2E5D6B">
              <a:alpha val="92000"/>
            </a:srgbClr>
          </a:solidFill>
          <a:ln w="12700">
            <a:solidFill>
              <a:srgbClr val="2E5D6B">
                <a:alpha val="0"/>
              </a:srgbClr>
            </a:solidFill>
            <a:prstDash val="solid"/>
          </a:ln>
        </p:spPr>
      </p:sp>
      <p:sp>
        <p:nvSpPr>
          <p:cNvPr id="127" name="Shape 125"/>
          <p:cNvSpPr/>
          <p:nvPr/>
        </p:nvSpPr>
        <p:spPr>
          <a:xfrm>
            <a:off x="1792224" y="5806440"/>
            <a:ext cx="22860" cy="22860"/>
          </a:xfrm>
          <a:prstGeom prst="ellipse">
            <a:avLst/>
          </a:prstGeom>
          <a:solidFill>
            <a:srgbClr val="2E5D6B">
              <a:alpha val="92000"/>
            </a:srgbClr>
          </a:solidFill>
          <a:ln w="12700">
            <a:solidFill>
              <a:srgbClr val="2E5D6B">
                <a:alpha val="0"/>
              </a:srgbClr>
            </a:solidFill>
            <a:prstDash val="solid"/>
          </a:ln>
        </p:spPr>
      </p:sp>
      <p:sp>
        <p:nvSpPr>
          <p:cNvPr id="128" name="Shape 126"/>
          <p:cNvSpPr/>
          <p:nvPr/>
        </p:nvSpPr>
        <p:spPr>
          <a:xfrm>
            <a:off x="1993392" y="5806440"/>
            <a:ext cx="22860" cy="22860"/>
          </a:xfrm>
          <a:prstGeom prst="ellipse">
            <a:avLst/>
          </a:prstGeom>
          <a:solidFill>
            <a:srgbClr val="2E5D6B">
              <a:alpha val="92000"/>
            </a:srgbClr>
          </a:solidFill>
          <a:ln w="12700">
            <a:solidFill>
              <a:srgbClr val="2E5D6B">
                <a:alpha val="0"/>
              </a:srgbClr>
            </a:solidFill>
            <a:prstDash val="solid"/>
          </a:ln>
        </p:spPr>
      </p:sp>
      <p:sp>
        <p:nvSpPr>
          <p:cNvPr id="129" name="Shape 127"/>
          <p:cNvSpPr/>
          <p:nvPr/>
        </p:nvSpPr>
        <p:spPr>
          <a:xfrm>
            <a:off x="2194560" y="5806440"/>
            <a:ext cx="22860" cy="22860"/>
          </a:xfrm>
          <a:prstGeom prst="ellipse">
            <a:avLst/>
          </a:prstGeom>
          <a:solidFill>
            <a:srgbClr val="2E5D6B">
              <a:alpha val="92000"/>
            </a:srgbClr>
          </a:solidFill>
          <a:ln w="12700">
            <a:solidFill>
              <a:srgbClr val="2E5D6B">
                <a:alpha val="0"/>
              </a:srgbClr>
            </a:solidFill>
            <a:prstDash val="solid"/>
          </a:ln>
        </p:spPr>
      </p:sp>
      <p:sp>
        <p:nvSpPr>
          <p:cNvPr id="130" name="Shape 128"/>
          <p:cNvSpPr/>
          <p:nvPr/>
        </p:nvSpPr>
        <p:spPr>
          <a:xfrm>
            <a:off x="2395728" y="5806440"/>
            <a:ext cx="22860" cy="22860"/>
          </a:xfrm>
          <a:prstGeom prst="ellipse">
            <a:avLst/>
          </a:prstGeom>
          <a:solidFill>
            <a:srgbClr val="2E5D6B">
              <a:alpha val="92000"/>
            </a:srgbClr>
          </a:solidFill>
          <a:ln w="12700">
            <a:solidFill>
              <a:srgbClr val="2E5D6B">
                <a:alpha val="0"/>
              </a:srgbClr>
            </a:solidFill>
            <a:prstDash val="solid"/>
          </a:ln>
        </p:spPr>
      </p:sp>
      <p:sp>
        <p:nvSpPr>
          <p:cNvPr id="131" name="Shape 129"/>
          <p:cNvSpPr/>
          <p:nvPr/>
        </p:nvSpPr>
        <p:spPr>
          <a:xfrm>
            <a:off x="2596896" y="5806440"/>
            <a:ext cx="22860" cy="22860"/>
          </a:xfrm>
          <a:prstGeom prst="ellipse">
            <a:avLst/>
          </a:prstGeom>
          <a:solidFill>
            <a:srgbClr val="2E5D6B">
              <a:alpha val="92000"/>
            </a:srgbClr>
          </a:solidFill>
          <a:ln w="12700">
            <a:solidFill>
              <a:srgbClr val="2E5D6B">
                <a:alpha val="0"/>
              </a:srgbClr>
            </a:solidFill>
            <a:prstDash val="solid"/>
          </a:ln>
        </p:spPr>
      </p:sp>
      <p:sp>
        <p:nvSpPr>
          <p:cNvPr id="132" name="Shape 130"/>
          <p:cNvSpPr/>
          <p:nvPr/>
        </p:nvSpPr>
        <p:spPr>
          <a:xfrm>
            <a:off x="182880" y="5989320"/>
            <a:ext cx="22860" cy="22860"/>
          </a:xfrm>
          <a:prstGeom prst="ellipse">
            <a:avLst/>
          </a:prstGeom>
          <a:solidFill>
            <a:srgbClr val="2E5D6B">
              <a:alpha val="92000"/>
            </a:srgbClr>
          </a:solidFill>
          <a:ln w="12700">
            <a:solidFill>
              <a:srgbClr val="2E5D6B">
                <a:alpha val="0"/>
              </a:srgbClr>
            </a:solidFill>
            <a:prstDash val="solid"/>
          </a:ln>
        </p:spPr>
      </p:sp>
      <p:sp>
        <p:nvSpPr>
          <p:cNvPr id="133" name="Shape 131"/>
          <p:cNvSpPr/>
          <p:nvPr/>
        </p:nvSpPr>
        <p:spPr>
          <a:xfrm>
            <a:off x="384048" y="5989320"/>
            <a:ext cx="22860" cy="22860"/>
          </a:xfrm>
          <a:prstGeom prst="ellipse">
            <a:avLst/>
          </a:prstGeom>
          <a:solidFill>
            <a:srgbClr val="2E5D6B">
              <a:alpha val="92000"/>
            </a:srgbClr>
          </a:solidFill>
          <a:ln w="12700">
            <a:solidFill>
              <a:srgbClr val="2E5D6B">
                <a:alpha val="0"/>
              </a:srgbClr>
            </a:solidFill>
            <a:prstDash val="solid"/>
          </a:ln>
        </p:spPr>
      </p:sp>
      <p:sp>
        <p:nvSpPr>
          <p:cNvPr id="134" name="Shape 132"/>
          <p:cNvSpPr/>
          <p:nvPr/>
        </p:nvSpPr>
        <p:spPr>
          <a:xfrm>
            <a:off x="585216" y="5989320"/>
            <a:ext cx="22860" cy="22860"/>
          </a:xfrm>
          <a:prstGeom prst="ellipse">
            <a:avLst/>
          </a:prstGeom>
          <a:solidFill>
            <a:srgbClr val="2E5D6B">
              <a:alpha val="92000"/>
            </a:srgbClr>
          </a:solidFill>
          <a:ln w="12700">
            <a:solidFill>
              <a:srgbClr val="2E5D6B">
                <a:alpha val="0"/>
              </a:srgbClr>
            </a:solidFill>
            <a:prstDash val="solid"/>
          </a:ln>
        </p:spPr>
      </p:sp>
      <p:sp>
        <p:nvSpPr>
          <p:cNvPr id="135" name="Shape 133"/>
          <p:cNvSpPr/>
          <p:nvPr/>
        </p:nvSpPr>
        <p:spPr>
          <a:xfrm>
            <a:off x="786384" y="5989320"/>
            <a:ext cx="22860" cy="22860"/>
          </a:xfrm>
          <a:prstGeom prst="ellipse">
            <a:avLst/>
          </a:prstGeom>
          <a:solidFill>
            <a:srgbClr val="2E5D6B">
              <a:alpha val="92000"/>
            </a:srgbClr>
          </a:solidFill>
          <a:ln w="12700">
            <a:solidFill>
              <a:srgbClr val="2E5D6B">
                <a:alpha val="0"/>
              </a:srgbClr>
            </a:solidFill>
            <a:prstDash val="solid"/>
          </a:ln>
        </p:spPr>
      </p:sp>
      <p:sp>
        <p:nvSpPr>
          <p:cNvPr id="136" name="Shape 134"/>
          <p:cNvSpPr/>
          <p:nvPr/>
        </p:nvSpPr>
        <p:spPr>
          <a:xfrm>
            <a:off x="987552" y="5989320"/>
            <a:ext cx="22860" cy="22860"/>
          </a:xfrm>
          <a:prstGeom prst="ellipse">
            <a:avLst/>
          </a:prstGeom>
          <a:solidFill>
            <a:srgbClr val="2E5D6B">
              <a:alpha val="92000"/>
            </a:srgbClr>
          </a:solidFill>
          <a:ln w="12700">
            <a:solidFill>
              <a:srgbClr val="2E5D6B">
                <a:alpha val="0"/>
              </a:srgbClr>
            </a:solidFill>
            <a:prstDash val="solid"/>
          </a:ln>
        </p:spPr>
      </p:sp>
      <p:sp>
        <p:nvSpPr>
          <p:cNvPr id="137" name="Shape 135"/>
          <p:cNvSpPr/>
          <p:nvPr/>
        </p:nvSpPr>
        <p:spPr>
          <a:xfrm>
            <a:off x="1188720" y="5989320"/>
            <a:ext cx="22860" cy="22860"/>
          </a:xfrm>
          <a:prstGeom prst="ellipse">
            <a:avLst/>
          </a:prstGeom>
          <a:solidFill>
            <a:srgbClr val="2E5D6B">
              <a:alpha val="92000"/>
            </a:srgbClr>
          </a:solidFill>
          <a:ln w="12700">
            <a:solidFill>
              <a:srgbClr val="2E5D6B">
                <a:alpha val="0"/>
              </a:srgbClr>
            </a:solidFill>
            <a:prstDash val="solid"/>
          </a:ln>
        </p:spPr>
      </p:sp>
      <p:sp>
        <p:nvSpPr>
          <p:cNvPr id="138" name="Shape 136"/>
          <p:cNvSpPr/>
          <p:nvPr/>
        </p:nvSpPr>
        <p:spPr>
          <a:xfrm>
            <a:off x="1389888" y="5989320"/>
            <a:ext cx="22860" cy="22860"/>
          </a:xfrm>
          <a:prstGeom prst="ellipse">
            <a:avLst/>
          </a:prstGeom>
          <a:solidFill>
            <a:srgbClr val="2E5D6B">
              <a:alpha val="92000"/>
            </a:srgbClr>
          </a:solidFill>
          <a:ln w="12700">
            <a:solidFill>
              <a:srgbClr val="2E5D6B">
                <a:alpha val="0"/>
              </a:srgbClr>
            </a:solidFill>
            <a:prstDash val="solid"/>
          </a:ln>
        </p:spPr>
      </p:sp>
      <p:sp>
        <p:nvSpPr>
          <p:cNvPr id="139" name="Shape 137"/>
          <p:cNvSpPr/>
          <p:nvPr/>
        </p:nvSpPr>
        <p:spPr>
          <a:xfrm>
            <a:off x="1591056" y="5989320"/>
            <a:ext cx="22860" cy="22860"/>
          </a:xfrm>
          <a:prstGeom prst="ellipse">
            <a:avLst/>
          </a:prstGeom>
          <a:solidFill>
            <a:srgbClr val="2E5D6B">
              <a:alpha val="92000"/>
            </a:srgbClr>
          </a:solidFill>
          <a:ln w="12700">
            <a:solidFill>
              <a:srgbClr val="2E5D6B">
                <a:alpha val="0"/>
              </a:srgbClr>
            </a:solidFill>
            <a:prstDash val="solid"/>
          </a:ln>
        </p:spPr>
      </p:sp>
      <p:sp>
        <p:nvSpPr>
          <p:cNvPr id="140" name="Shape 138"/>
          <p:cNvSpPr/>
          <p:nvPr/>
        </p:nvSpPr>
        <p:spPr>
          <a:xfrm>
            <a:off x="1792224" y="5989320"/>
            <a:ext cx="22860" cy="22860"/>
          </a:xfrm>
          <a:prstGeom prst="ellipse">
            <a:avLst/>
          </a:prstGeom>
          <a:solidFill>
            <a:srgbClr val="2E5D6B">
              <a:alpha val="92000"/>
            </a:srgbClr>
          </a:solidFill>
          <a:ln w="12700">
            <a:solidFill>
              <a:srgbClr val="2E5D6B">
                <a:alpha val="0"/>
              </a:srgbClr>
            </a:solidFill>
            <a:prstDash val="solid"/>
          </a:ln>
        </p:spPr>
      </p:sp>
      <p:sp>
        <p:nvSpPr>
          <p:cNvPr id="141" name="Shape 139"/>
          <p:cNvSpPr/>
          <p:nvPr/>
        </p:nvSpPr>
        <p:spPr>
          <a:xfrm>
            <a:off x="1993392" y="5989320"/>
            <a:ext cx="22860" cy="22860"/>
          </a:xfrm>
          <a:prstGeom prst="ellipse">
            <a:avLst/>
          </a:prstGeom>
          <a:solidFill>
            <a:srgbClr val="2E5D6B">
              <a:alpha val="92000"/>
            </a:srgbClr>
          </a:solidFill>
          <a:ln w="12700">
            <a:solidFill>
              <a:srgbClr val="2E5D6B">
                <a:alpha val="0"/>
              </a:srgbClr>
            </a:solidFill>
            <a:prstDash val="solid"/>
          </a:ln>
        </p:spPr>
      </p:sp>
      <p:sp>
        <p:nvSpPr>
          <p:cNvPr id="142" name="Shape 140"/>
          <p:cNvSpPr/>
          <p:nvPr/>
        </p:nvSpPr>
        <p:spPr>
          <a:xfrm>
            <a:off x="2194560" y="5989320"/>
            <a:ext cx="22860" cy="22860"/>
          </a:xfrm>
          <a:prstGeom prst="ellipse">
            <a:avLst/>
          </a:prstGeom>
          <a:solidFill>
            <a:srgbClr val="2E5D6B">
              <a:alpha val="92000"/>
            </a:srgbClr>
          </a:solidFill>
          <a:ln w="12700">
            <a:solidFill>
              <a:srgbClr val="2E5D6B">
                <a:alpha val="0"/>
              </a:srgbClr>
            </a:solidFill>
            <a:prstDash val="solid"/>
          </a:ln>
        </p:spPr>
      </p:sp>
      <p:sp>
        <p:nvSpPr>
          <p:cNvPr id="143" name="Shape 141"/>
          <p:cNvSpPr/>
          <p:nvPr/>
        </p:nvSpPr>
        <p:spPr>
          <a:xfrm>
            <a:off x="2395728" y="5989320"/>
            <a:ext cx="22860" cy="22860"/>
          </a:xfrm>
          <a:prstGeom prst="ellipse">
            <a:avLst/>
          </a:prstGeom>
          <a:solidFill>
            <a:srgbClr val="2E5D6B">
              <a:alpha val="92000"/>
            </a:srgbClr>
          </a:solidFill>
          <a:ln w="12700">
            <a:solidFill>
              <a:srgbClr val="2E5D6B">
                <a:alpha val="0"/>
              </a:srgbClr>
            </a:solidFill>
            <a:prstDash val="solid"/>
          </a:ln>
        </p:spPr>
      </p:sp>
      <p:sp>
        <p:nvSpPr>
          <p:cNvPr id="144" name="Shape 142"/>
          <p:cNvSpPr/>
          <p:nvPr/>
        </p:nvSpPr>
        <p:spPr>
          <a:xfrm>
            <a:off x="2596896" y="5989320"/>
            <a:ext cx="22860" cy="22860"/>
          </a:xfrm>
          <a:prstGeom prst="ellipse">
            <a:avLst/>
          </a:prstGeom>
          <a:solidFill>
            <a:srgbClr val="2E5D6B">
              <a:alpha val="92000"/>
            </a:srgbClr>
          </a:solidFill>
          <a:ln w="12700">
            <a:solidFill>
              <a:srgbClr val="2E5D6B">
                <a:alpha val="0"/>
              </a:srgbClr>
            </a:solidFill>
            <a:prstDash val="solid"/>
          </a:ln>
        </p:spPr>
      </p:sp>
      <p:sp>
        <p:nvSpPr>
          <p:cNvPr id="145" name="Shape 143"/>
          <p:cNvSpPr/>
          <p:nvPr/>
        </p:nvSpPr>
        <p:spPr>
          <a:xfrm>
            <a:off x="182880" y="6172200"/>
            <a:ext cx="22860" cy="22860"/>
          </a:xfrm>
          <a:prstGeom prst="ellipse">
            <a:avLst/>
          </a:prstGeom>
          <a:solidFill>
            <a:srgbClr val="2E5D6B">
              <a:alpha val="92000"/>
            </a:srgbClr>
          </a:solidFill>
          <a:ln w="12700">
            <a:solidFill>
              <a:srgbClr val="2E5D6B">
                <a:alpha val="0"/>
              </a:srgbClr>
            </a:solidFill>
            <a:prstDash val="solid"/>
          </a:ln>
        </p:spPr>
      </p:sp>
      <p:sp>
        <p:nvSpPr>
          <p:cNvPr id="146" name="Shape 144"/>
          <p:cNvSpPr/>
          <p:nvPr/>
        </p:nvSpPr>
        <p:spPr>
          <a:xfrm>
            <a:off x="384048" y="6172200"/>
            <a:ext cx="22860" cy="22860"/>
          </a:xfrm>
          <a:prstGeom prst="ellipse">
            <a:avLst/>
          </a:prstGeom>
          <a:solidFill>
            <a:srgbClr val="2E5D6B">
              <a:alpha val="92000"/>
            </a:srgbClr>
          </a:solidFill>
          <a:ln w="12700">
            <a:solidFill>
              <a:srgbClr val="2E5D6B">
                <a:alpha val="0"/>
              </a:srgbClr>
            </a:solidFill>
            <a:prstDash val="solid"/>
          </a:ln>
        </p:spPr>
      </p:sp>
      <p:sp>
        <p:nvSpPr>
          <p:cNvPr id="147" name="Shape 145"/>
          <p:cNvSpPr/>
          <p:nvPr/>
        </p:nvSpPr>
        <p:spPr>
          <a:xfrm>
            <a:off x="585216" y="6172200"/>
            <a:ext cx="22860" cy="22860"/>
          </a:xfrm>
          <a:prstGeom prst="ellipse">
            <a:avLst/>
          </a:prstGeom>
          <a:solidFill>
            <a:srgbClr val="2E5D6B">
              <a:alpha val="92000"/>
            </a:srgbClr>
          </a:solidFill>
          <a:ln w="12700">
            <a:solidFill>
              <a:srgbClr val="2E5D6B">
                <a:alpha val="0"/>
              </a:srgbClr>
            </a:solidFill>
            <a:prstDash val="solid"/>
          </a:ln>
        </p:spPr>
      </p:sp>
      <p:sp>
        <p:nvSpPr>
          <p:cNvPr id="148" name="Shape 146"/>
          <p:cNvSpPr/>
          <p:nvPr/>
        </p:nvSpPr>
        <p:spPr>
          <a:xfrm>
            <a:off x="786384" y="6172200"/>
            <a:ext cx="22860" cy="22860"/>
          </a:xfrm>
          <a:prstGeom prst="ellipse">
            <a:avLst/>
          </a:prstGeom>
          <a:solidFill>
            <a:srgbClr val="2E5D6B">
              <a:alpha val="92000"/>
            </a:srgbClr>
          </a:solidFill>
          <a:ln w="12700">
            <a:solidFill>
              <a:srgbClr val="2E5D6B">
                <a:alpha val="0"/>
              </a:srgbClr>
            </a:solidFill>
            <a:prstDash val="solid"/>
          </a:ln>
        </p:spPr>
      </p:sp>
      <p:sp>
        <p:nvSpPr>
          <p:cNvPr id="149" name="Shape 147"/>
          <p:cNvSpPr/>
          <p:nvPr/>
        </p:nvSpPr>
        <p:spPr>
          <a:xfrm>
            <a:off x="987552" y="6172200"/>
            <a:ext cx="22860" cy="22860"/>
          </a:xfrm>
          <a:prstGeom prst="ellipse">
            <a:avLst/>
          </a:prstGeom>
          <a:solidFill>
            <a:srgbClr val="2E5D6B">
              <a:alpha val="92000"/>
            </a:srgbClr>
          </a:solidFill>
          <a:ln w="12700">
            <a:solidFill>
              <a:srgbClr val="2E5D6B">
                <a:alpha val="0"/>
              </a:srgbClr>
            </a:solidFill>
            <a:prstDash val="solid"/>
          </a:ln>
        </p:spPr>
      </p:sp>
      <p:sp>
        <p:nvSpPr>
          <p:cNvPr id="150" name="Shape 148"/>
          <p:cNvSpPr/>
          <p:nvPr/>
        </p:nvSpPr>
        <p:spPr>
          <a:xfrm>
            <a:off x="1188720" y="6172200"/>
            <a:ext cx="22860" cy="22860"/>
          </a:xfrm>
          <a:prstGeom prst="ellipse">
            <a:avLst/>
          </a:prstGeom>
          <a:solidFill>
            <a:srgbClr val="2E5D6B">
              <a:alpha val="92000"/>
            </a:srgbClr>
          </a:solidFill>
          <a:ln w="12700">
            <a:solidFill>
              <a:srgbClr val="2E5D6B">
                <a:alpha val="0"/>
              </a:srgbClr>
            </a:solidFill>
            <a:prstDash val="solid"/>
          </a:ln>
        </p:spPr>
      </p:sp>
      <p:sp>
        <p:nvSpPr>
          <p:cNvPr id="151" name="Shape 149"/>
          <p:cNvSpPr/>
          <p:nvPr/>
        </p:nvSpPr>
        <p:spPr>
          <a:xfrm>
            <a:off x="1389888" y="6172200"/>
            <a:ext cx="22860" cy="22860"/>
          </a:xfrm>
          <a:prstGeom prst="ellipse">
            <a:avLst/>
          </a:prstGeom>
          <a:solidFill>
            <a:srgbClr val="2E5D6B">
              <a:alpha val="92000"/>
            </a:srgbClr>
          </a:solidFill>
          <a:ln w="12700">
            <a:solidFill>
              <a:srgbClr val="2E5D6B">
                <a:alpha val="0"/>
              </a:srgbClr>
            </a:solidFill>
            <a:prstDash val="solid"/>
          </a:ln>
        </p:spPr>
      </p:sp>
      <p:sp>
        <p:nvSpPr>
          <p:cNvPr id="152" name="Shape 150"/>
          <p:cNvSpPr/>
          <p:nvPr/>
        </p:nvSpPr>
        <p:spPr>
          <a:xfrm>
            <a:off x="1591056" y="6172200"/>
            <a:ext cx="22860" cy="22860"/>
          </a:xfrm>
          <a:prstGeom prst="ellipse">
            <a:avLst/>
          </a:prstGeom>
          <a:solidFill>
            <a:srgbClr val="2E5D6B">
              <a:alpha val="92000"/>
            </a:srgbClr>
          </a:solidFill>
          <a:ln w="12700">
            <a:solidFill>
              <a:srgbClr val="2E5D6B">
                <a:alpha val="0"/>
              </a:srgbClr>
            </a:solidFill>
            <a:prstDash val="solid"/>
          </a:ln>
        </p:spPr>
      </p:sp>
      <p:sp>
        <p:nvSpPr>
          <p:cNvPr id="153" name="Shape 151"/>
          <p:cNvSpPr/>
          <p:nvPr/>
        </p:nvSpPr>
        <p:spPr>
          <a:xfrm>
            <a:off x="1792224" y="6172200"/>
            <a:ext cx="22860" cy="22860"/>
          </a:xfrm>
          <a:prstGeom prst="ellipse">
            <a:avLst/>
          </a:prstGeom>
          <a:solidFill>
            <a:srgbClr val="2E5D6B">
              <a:alpha val="92000"/>
            </a:srgbClr>
          </a:solidFill>
          <a:ln w="12700">
            <a:solidFill>
              <a:srgbClr val="2E5D6B">
                <a:alpha val="0"/>
              </a:srgbClr>
            </a:solidFill>
            <a:prstDash val="solid"/>
          </a:ln>
        </p:spPr>
      </p:sp>
      <p:sp>
        <p:nvSpPr>
          <p:cNvPr id="154" name="Shape 152"/>
          <p:cNvSpPr/>
          <p:nvPr/>
        </p:nvSpPr>
        <p:spPr>
          <a:xfrm>
            <a:off x="1993392" y="6172200"/>
            <a:ext cx="22860" cy="22860"/>
          </a:xfrm>
          <a:prstGeom prst="ellipse">
            <a:avLst/>
          </a:prstGeom>
          <a:solidFill>
            <a:srgbClr val="2E5D6B">
              <a:alpha val="92000"/>
            </a:srgbClr>
          </a:solidFill>
          <a:ln w="12700">
            <a:solidFill>
              <a:srgbClr val="2E5D6B">
                <a:alpha val="0"/>
              </a:srgbClr>
            </a:solidFill>
            <a:prstDash val="solid"/>
          </a:ln>
        </p:spPr>
      </p:sp>
      <p:sp>
        <p:nvSpPr>
          <p:cNvPr id="155" name="Shape 153"/>
          <p:cNvSpPr/>
          <p:nvPr/>
        </p:nvSpPr>
        <p:spPr>
          <a:xfrm>
            <a:off x="2194560" y="6172200"/>
            <a:ext cx="22860" cy="22860"/>
          </a:xfrm>
          <a:prstGeom prst="ellipse">
            <a:avLst/>
          </a:prstGeom>
          <a:solidFill>
            <a:srgbClr val="2E5D6B">
              <a:alpha val="92000"/>
            </a:srgbClr>
          </a:solidFill>
          <a:ln w="12700">
            <a:solidFill>
              <a:srgbClr val="2E5D6B">
                <a:alpha val="0"/>
              </a:srgbClr>
            </a:solidFill>
            <a:prstDash val="solid"/>
          </a:ln>
        </p:spPr>
      </p:sp>
      <p:sp>
        <p:nvSpPr>
          <p:cNvPr id="156" name="Shape 154"/>
          <p:cNvSpPr/>
          <p:nvPr/>
        </p:nvSpPr>
        <p:spPr>
          <a:xfrm>
            <a:off x="2395728" y="6172200"/>
            <a:ext cx="22860" cy="22860"/>
          </a:xfrm>
          <a:prstGeom prst="ellipse">
            <a:avLst/>
          </a:prstGeom>
          <a:solidFill>
            <a:srgbClr val="2E5D6B">
              <a:alpha val="92000"/>
            </a:srgbClr>
          </a:solidFill>
          <a:ln w="12700">
            <a:solidFill>
              <a:srgbClr val="2E5D6B">
                <a:alpha val="0"/>
              </a:srgbClr>
            </a:solidFill>
            <a:prstDash val="solid"/>
          </a:ln>
        </p:spPr>
      </p:sp>
      <p:sp>
        <p:nvSpPr>
          <p:cNvPr id="157" name="Shape 155"/>
          <p:cNvSpPr/>
          <p:nvPr/>
        </p:nvSpPr>
        <p:spPr>
          <a:xfrm>
            <a:off x="2596896" y="6172200"/>
            <a:ext cx="22860" cy="22860"/>
          </a:xfrm>
          <a:prstGeom prst="ellipse">
            <a:avLst/>
          </a:prstGeom>
          <a:solidFill>
            <a:srgbClr val="2E5D6B">
              <a:alpha val="92000"/>
            </a:srgbClr>
          </a:solidFill>
          <a:ln w="12700">
            <a:solidFill>
              <a:srgbClr val="2E5D6B">
                <a:alpha val="0"/>
              </a:srgbClr>
            </a:solidFill>
            <a:prstDash val="solid"/>
          </a:ln>
        </p:spPr>
      </p:sp>
      <p:sp>
        <p:nvSpPr>
          <p:cNvPr id="158" name="Shape 156"/>
          <p:cNvSpPr/>
          <p:nvPr/>
        </p:nvSpPr>
        <p:spPr>
          <a:xfrm>
            <a:off x="182880" y="6355080"/>
            <a:ext cx="22860" cy="22860"/>
          </a:xfrm>
          <a:prstGeom prst="ellipse">
            <a:avLst/>
          </a:prstGeom>
          <a:solidFill>
            <a:srgbClr val="2E5D6B">
              <a:alpha val="92000"/>
            </a:srgbClr>
          </a:solidFill>
          <a:ln w="12700">
            <a:solidFill>
              <a:srgbClr val="2E5D6B">
                <a:alpha val="0"/>
              </a:srgbClr>
            </a:solidFill>
            <a:prstDash val="solid"/>
          </a:ln>
        </p:spPr>
      </p:sp>
      <p:sp>
        <p:nvSpPr>
          <p:cNvPr id="159" name="Shape 157"/>
          <p:cNvSpPr/>
          <p:nvPr/>
        </p:nvSpPr>
        <p:spPr>
          <a:xfrm>
            <a:off x="384048" y="6355080"/>
            <a:ext cx="22860" cy="22860"/>
          </a:xfrm>
          <a:prstGeom prst="ellipse">
            <a:avLst/>
          </a:prstGeom>
          <a:solidFill>
            <a:srgbClr val="2E5D6B">
              <a:alpha val="92000"/>
            </a:srgbClr>
          </a:solidFill>
          <a:ln w="12700">
            <a:solidFill>
              <a:srgbClr val="2E5D6B">
                <a:alpha val="0"/>
              </a:srgbClr>
            </a:solidFill>
            <a:prstDash val="solid"/>
          </a:ln>
        </p:spPr>
      </p:sp>
      <p:sp>
        <p:nvSpPr>
          <p:cNvPr id="160" name="Shape 158"/>
          <p:cNvSpPr/>
          <p:nvPr/>
        </p:nvSpPr>
        <p:spPr>
          <a:xfrm>
            <a:off x="585216" y="6355080"/>
            <a:ext cx="22860" cy="22860"/>
          </a:xfrm>
          <a:prstGeom prst="ellipse">
            <a:avLst/>
          </a:prstGeom>
          <a:solidFill>
            <a:srgbClr val="2E5D6B">
              <a:alpha val="92000"/>
            </a:srgbClr>
          </a:solidFill>
          <a:ln w="12700">
            <a:solidFill>
              <a:srgbClr val="2E5D6B">
                <a:alpha val="0"/>
              </a:srgbClr>
            </a:solidFill>
            <a:prstDash val="solid"/>
          </a:ln>
        </p:spPr>
      </p:sp>
      <p:sp>
        <p:nvSpPr>
          <p:cNvPr id="161" name="Shape 159"/>
          <p:cNvSpPr/>
          <p:nvPr/>
        </p:nvSpPr>
        <p:spPr>
          <a:xfrm>
            <a:off x="786384" y="6355080"/>
            <a:ext cx="22860" cy="22860"/>
          </a:xfrm>
          <a:prstGeom prst="ellipse">
            <a:avLst/>
          </a:prstGeom>
          <a:solidFill>
            <a:srgbClr val="2E5D6B">
              <a:alpha val="92000"/>
            </a:srgbClr>
          </a:solidFill>
          <a:ln w="12700">
            <a:solidFill>
              <a:srgbClr val="2E5D6B">
                <a:alpha val="0"/>
              </a:srgbClr>
            </a:solidFill>
            <a:prstDash val="solid"/>
          </a:ln>
        </p:spPr>
      </p:sp>
      <p:sp>
        <p:nvSpPr>
          <p:cNvPr id="162" name="Shape 160"/>
          <p:cNvSpPr/>
          <p:nvPr/>
        </p:nvSpPr>
        <p:spPr>
          <a:xfrm>
            <a:off x="987552" y="6355080"/>
            <a:ext cx="22860" cy="22860"/>
          </a:xfrm>
          <a:prstGeom prst="ellipse">
            <a:avLst/>
          </a:prstGeom>
          <a:solidFill>
            <a:srgbClr val="2E5D6B">
              <a:alpha val="92000"/>
            </a:srgbClr>
          </a:solidFill>
          <a:ln w="12700">
            <a:solidFill>
              <a:srgbClr val="2E5D6B">
                <a:alpha val="0"/>
              </a:srgbClr>
            </a:solidFill>
            <a:prstDash val="solid"/>
          </a:ln>
        </p:spPr>
      </p:sp>
      <p:sp>
        <p:nvSpPr>
          <p:cNvPr id="163" name="Shape 161"/>
          <p:cNvSpPr/>
          <p:nvPr/>
        </p:nvSpPr>
        <p:spPr>
          <a:xfrm>
            <a:off x="1188720" y="6355080"/>
            <a:ext cx="22860" cy="22860"/>
          </a:xfrm>
          <a:prstGeom prst="ellipse">
            <a:avLst/>
          </a:prstGeom>
          <a:solidFill>
            <a:srgbClr val="2E5D6B">
              <a:alpha val="92000"/>
            </a:srgbClr>
          </a:solidFill>
          <a:ln w="12700">
            <a:solidFill>
              <a:srgbClr val="2E5D6B">
                <a:alpha val="0"/>
              </a:srgbClr>
            </a:solidFill>
            <a:prstDash val="solid"/>
          </a:ln>
        </p:spPr>
      </p:sp>
      <p:sp>
        <p:nvSpPr>
          <p:cNvPr id="164" name="Shape 162"/>
          <p:cNvSpPr/>
          <p:nvPr/>
        </p:nvSpPr>
        <p:spPr>
          <a:xfrm>
            <a:off x="1389888" y="6355080"/>
            <a:ext cx="22860" cy="22860"/>
          </a:xfrm>
          <a:prstGeom prst="ellipse">
            <a:avLst/>
          </a:prstGeom>
          <a:solidFill>
            <a:srgbClr val="2E5D6B">
              <a:alpha val="92000"/>
            </a:srgbClr>
          </a:solidFill>
          <a:ln w="12700">
            <a:solidFill>
              <a:srgbClr val="2E5D6B">
                <a:alpha val="0"/>
              </a:srgbClr>
            </a:solidFill>
            <a:prstDash val="solid"/>
          </a:ln>
        </p:spPr>
      </p:sp>
      <p:sp>
        <p:nvSpPr>
          <p:cNvPr id="165" name="Shape 163"/>
          <p:cNvSpPr/>
          <p:nvPr/>
        </p:nvSpPr>
        <p:spPr>
          <a:xfrm>
            <a:off x="1591056" y="6355080"/>
            <a:ext cx="22860" cy="22860"/>
          </a:xfrm>
          <a:prstGeom prst="ellipse">
            <a:avLst/>
          </a:prstGeom>
          <a:solidFill>
            <a:srgbClr val="2E5D6B">
              <a:alpha val="92000"/>
            </a:srgbClr>
          </a:solidFill>
          <a:ln w="12700">
            <a:solidFill>
              <a:srgbClr val="2E5D6B">
                <a:alpha val="0"/>
              </a:srgbClr>
            </a:solidFill>
            <a:prstDash val="solid"/>
          </a:ln>
        </p:spPr>
      </p:sp>
      <p:sp>
        <p:nvSpPr>
          <p:cNvPr id="166" name="Shape 164"/>
          <p:cNvSpPr/>
          <p:nvPr/>
        </p:nvSpPr>
        <p:spPr>
          <a:xfrm>
            <a:off x="1792224" y="6355080"/>
            <a:ext cx="22860" cy="22860"/>
          </a:xfrm>
          <a:prstGeom prst="ellipse">
            <a:avLst/>
          </a:prstGeom>
          <a:solidFill>
            <a:srgbClr val="2E5D6B">
              <a:alpha val="92000"/>
            </a:srgbClr>
          </a:solidFill>
          <a:ln w="12700">
            <a:solidFill>
              <a:srgbClr val="2E5D6B">
                <a:alpha val="0"/>
              </a:srgbClr>
            </a:solidFill>
            <a:prstDash val="solid"/>
          </a:ln>
        </p:spPr>
      </p:sp>
      <p:sp>
        <p:nvSpPr>
          <p:cNvPr id="167" name="Shape 165"/>
          <p:cNvSpPr/>
          <p:nvPr/>
        </p:nvSpPr>
        <p:spPr>
          <a:xfrm>
            <a:off x="1993392" y="6355080"/>
            <a:ext cx="22860" cy="22860"/>
          </a:xfrm>
          <a:prstGeom prst="ellipse">
            <a:avLst/>
          </a:prstGeom>
          <a:solidFill>
            <a:srgbClr val="2E5D6B">
              <a:alpha val="92000"/>
            </a:srgbClr>
          </a:solidFill>
          <a:ln w="12700">
            <a:solidFill>
              <a:srgbClr val="2E5D6B">
                <a:alpha val="0"/>
              </a:srgbClr>
            </a:solidFill>
            <a:prstDash val="solid"/>
          </a:ln>
        </p:spPr>
      </p:sp>
      <p:sp>
        <p:nvSpPr>
          <p:cNvPr id="168" name="Shape 166"/>
          <p:cNvSpPr/>
          <p:nvPr/>
        </p:nvSpPr>
        <p:spPr>
          <a:xfrm>
            <a:off x="2194560" y="6355080"/>
            <a:ext cx="22860" cy="22860"/>
          </a:xfrm>
          <a:prstGeom prst="ellipse">
            <a:avLst/>
          </a:prstGeom>
          <a:solidFill>
            <a:srgbClr val="2E5D6B">
              <a:alpha val="92000"/>
            </a:srgbClr>
          </a:solidFill>
          <a:ln w="12700">
            <a:solidFill>
              <a:srgbClr val="2E5D6B">
                <a:alpha val="0"/>
              </a:srgbClr>
            </a:solidFill>
            <a:prstDash val="solid"/>
          </a:ln>
        </p:spPr>
      </p:sp>
      <p:sp>
        <p:nvSpPr>
          <p:cNvPr id="169" name="Shape 167"/>
          <p:cNvSpPr/>
          <p:nvPr/>
        </p:nvSpPr>
        <p:spPr>
          <a:xfrm>
            <a:off x="2395728" y="6355080"/>
            <a:ext cx="22860" cy="22860"/>
          </a:xfrm>
          <a:prstGeom prst="ellipse">
            <a:avLst/>
          </a:prstGeom>
          <a:solidFill>
            <a:srgbClr val="2E5D6B">
              <a:alpha val="92000"/>
            </a:srgbClr>
          </a:solidFill>
          <a:ln w="12700">
            <a:solidFill>
              <a:srgbClr val="2E5D6B">
                <a:alpha val="0"/>
              </a:srgbClr>
            </a:solidFill>
            <a:prstDash val="solid"/>
          </a:ln>
        </p:spPr>
      </p:sp>
      <p:sp>
        <p:nvSpPr>
          <p:cNvPr id="170" name="Shape 168"/>
          <p:cNvSpPr/>
          <p:nvPr/>
        </p:nvSpPr>
        <p:spPr>
          <a:xfrm>
            <a:off x="2596896" y="6355080"/>
            <a:ext cx="22860" cy="22860"/>
          </a:xfrm>
          <a:prstGeom prst="ellipse">
            <a:avLst/>
          </a:prstGeom>
          <a:solidFill>
            <a:srgbClr val="2E5D6B">
              <a:alpha val="92000"/>
            </a:srgbClr>
          </a:solidFill>
          <a:ln w="12700">
            <a:solidFill>
              <a:srgbClr val="2E5D6B">
                <a:alpha val="0"/>
              </a:srgbClr>
            </a:solidFill>
            <a:prstDash val="solid"/>
          </a:ln>
        </p:spPr>
      </p:sp>
      <p:sp>
        <p:nvSpPr>
          <p:cNvPr id="171" name="Shape 169"/>
          <p:cNvSpPr/>
          <p:nvPr/>
        </p:nvSpPr>
        <p:spPr>
          <a:xfrm>
            <a:off x="182880" y="6537960"/>
            <a:ext cx="22860" cy="22860"/>
          </a:xfrm>
          <a:prstGeom prst="ellipse">
            <a:avLst/>
          </a:prstGeom>
          <a:solidFill>
            <a:srgbClr val="2E5D6B">
              <a:alpha val="92000"/>
            </a:srgbClr>
          </a:solidFill>
          <a:ln w="12700">
            <a:solidFill>
              <a:srgbClr val="2E5D6B">
                <a:alpha val="0"/>
              </a:srgbClr>
            </a:solidFill>
            <a:prstDash val="solid"/>
          </a:ln>
        </p:spPr>
      </p:sp>
      <p:sp>
        <p:nvSpPr>
          <p:cNvPr id="172" name="Shape 170"/>
          <p:cNvSpPr/>
          <p:nvPr/>
        </p:nvSpPr>
        <p:spPr>
          <a:xfrm>
            <a:off x="384048" y="6537960"/>
            <a:ext cx="22860" cy="22860"/>
          </a:xfrm>
          <a:prstGeom prst="ellipse">
            <a:avLst/>
          </a:prstGeom>
          <a:solidFill>
            <a:srgbClr val="2E5D6B">
              <a:alpha val="92000"/>
            </a:srgbClr>
          </a:solidFill>
          <a:ln w="12700">
            <a:solidFill>
              <a:srgbClr val="2E5D6B">
                <a:alpha val="0"/>
              </a:srgbClr>
            </a:solidFill>
            <a:prstDash val="solid"/>
          </a:ln>
        </p:spPr>
      </p:sp>
      <p:sp>
        <p:nvSpPr>
          <p:cNvPr id="173" name="Shape 171"/>
          <p:cNvSpPr/>
          <p:nvPr/>
        </p:nvSpPr>
        <p:spPr>
          <a:xfrm>
            <a:off x="585216" y="6537960"/>
            <a:ext cx="22860" cy="22860"/>
          </a:xfrm>
          <a:prstGeom prst="ellipse">
            <a:avLst/>
          </a:prstGeom>
          <a:solidFill>
            <a:srgbClr val="2E5D6B">
              <a:alpha val="92000"/>
            </a:srgbClr>
          </a:solidFill>
          <a:ln w="12700">
            <a:solidFill>
              <a:srgbClr val="2E5D6B">
                <a:alpha val="0"/>
              </a:srgbClr>
            </a:solidFill>
            <a:prstDash val="solid"/>
          </a:ln>
        </p:spPr>
      </p:sp>
      <p:sp>
        <p:nvSpPr>
          <p:cNvPr id="174" name="Shape 172"/>
          <p:cNvSpPr/>
          <p:nvPr/>
        </p:nvSpPr>
        <p:spPr>
          <a:xfrm>
            <a:off x="786384" y="6537960"/>
            <a:ext cx="22860" cy="22860"/>
          </a:xfrm>
          <a:prstGeom prst="ellipse">
            <a:avLst/>
          </a:prstGeom>
          <a:solidFill>
            <a:srgbClr val="2E5D6B">
              <a:alpha val="92000"/>
            </a:srgbClr>
          </a:solidFill>
          <a:ln w="12700">
            <a:solidFill>
              <a:srgbClr val="2E5D6B">
                <a:alpha val="0"/>
              </a:srgbClr>
            </a:solidFill>
            <a:prstDash val="solid"/>
          </a:ln>
        </p:spPr>
      </p:sp>
      <p:sp>
        <p:nvSpPr>
          <p:cNvPr id="175" name="Shape 173"/>
          <p:cNvSpPr/>
          <p:nvPr/>
        </p:nvSpPr>
        <p:spPr>
          <a:xfrm>
            <a:off x="987552" y="6537960"/>
            <a:ext cx="22860" cy="22860"/>
          </a:xfrm>
          <a:prstGeom prst="ellipse">
            <a:avLst/>
          </a:prstGeom>
          <a:solidFill>
            <a:srgbClr val="2E5D6B">
              <a:alpha val="92000"/>
            </a:srgbClr>
          </a:solidFill>
          <a:ln w="12700">
            <a:solidFill>
              <a:srgbClr val="2E5D6B">
                <a:alpha val="0"/>
              </a:srgbClr>
            </a:solidFill>
            <a:prstDash val="solid"/>
          </a:ln>
        </p:spPr>
      </p:sp>
      <p:sp>
        <p:nvSpPr>
          <p:cNvPr id="176" name="Shape 174"/>
          <p:cNvSpPr/>
          <p:nvPr/>
        </p:nvSpPr>
        <p:spPr>
          <a:xfrm>
            <a:off x="1188720" y="6537960"/>
            <a:ext cx="22860" cy="22860"/>
          </a:xfrm>
          <a:prstGeom prst="ellipse">
            <a:avLst/>
          </a:prstGeom>
          <a:solidFill>
            <a:srgbClr val="2E5D6B">
              <a:alpha val="92000"/>
            </a:srgbClr>
          </a:solidFill>
          <a:ln w="12700">
            <a:solidFill>
              <a:srgbClr val="2E5D6B">
                <a:alpha val="0"/>
              </a:srgbClr>
            </a:solidFill>
            <a:prstDash val="solid"/>
          </a:ln>
        </p:spPr>
      </p:sp>
      <p:sp>
        <p:nvSpPr>
          <p:cNvPr id="177" name="Shape 175"/>
          <p:cNvSpPr/>
          <p:nvPr/>
        </p:nvSpPr>
        <p:spPr>
          <a:xfrm>
            <a:off x="1389888" y="6537960"/>
            <a:ext cx="22860" cy="22860"/>
          </a:xfrm>
          <a:prstGeom prst="ellipse">
            <a:avLst/>
          </a:prstGeom>
          <a:solidFill>
            <a:srgbClr val="2E5D6B">
              <a:alpha val="92000"/>
            </a:srgbClr>
          </a:solidFill>
          <a:ln w="12700">
            <a:solidFill>
              <a:srgbClr val="2E5D6B">
                <a:alpha val="0"/>
              </a:srgbClr>
            </a:solidFill>
            <a:prstDash val="solid"/>
          </a:ln>
        </p:spPr>
      </p:sp>
      <p:sp>
        <p:nvSpPr>
          <p:cNvPr id="178" name="Shape 176"/>
          <p:cNvSpPr/>
          <p:nvPr/>
        </p:nvSpPr>
        <p:spPr>
          <a:xfrm>
            <a:off x="1591056" y="6537960"/>
            <a:ext cx="22860" cy="22860"/>
          </a:xfrm>
          <a:prstGeom prst="ellipse">
            <a:avLst/>
          </a:prstGeom>
          <a:solidFill>
            <a:srgbClr val="2E5D6B">
              <a:alpha val="92000"/>
            </a:srgbClr>
          </a:solidFill>
          <a:ln w="12700">
            <a:solidFill>
              <a:srgbClr val="2E5D6B">
                <a:alpha val="0"/>
              </a:srgbClr>
            </a:solidFill>
            <a:prstDash val="solid"/>
          </a:ln>
        </p:spPr>
      </p:sp>
      <p:sp>
        <p:nvSpPr>
          <p:cNvPr id="179" name="Shape 177"/>
          <p:cNvSpPr/>
          <p:nvPr/>
        </p:nvSpPr>
        <p:spPr>
          <a:xfrm>
            <a:off x="1792224" y="6537960"/>
            <a:ext cx="22860" cy="22860"/>
          </a:xfrm>
          <a:prstGeom prst="ellipse">
            <a:avLst/>
          </a:prstGeom>
          <a:solidFill>
            <a:srgbClr val="2E5D6B">
              <a:alpha val="92000"/>
            </a:srgbClr>
          </a:solidFill>
          <a:ln w="12700">
            <a:solidFill>
              <a:srgbClr val="2E5D6B">
                <a:alpha val="0"/>
              </a:srgbClr>
            </a:solidFill>
            <a:prstDash val="solid"/>
          </a:ln>
        </p:spPr>
      </p:sp>
      <p:sp>
        <p:nvSpPr>
          <p:cNvPr id="180" name="Shape 178"/>
          <p:cNvSpPr/>
          <p:nvPr/>
        </p:nvSpPr>
        <p:spPr>
          <a:xfrm>
            <a:off x="1993392" y="6537960"/>
            <a:ext cx="22860" cy="22860"/>
          </a:xfrm>
          <a:prstGeom prst="ellipse">
            <a:avLst/>
          </a:prstGeom>
          <a:solidFill>
            <a:srgbClr val="2E5D6B">
              <a:alpha val="92000"/>
            </a:srgbClr>
          </a:solidFill>
          <a:ln w="12700">
            <a:solidFill>
              <a:srgbClr val="2E5D6B">
                <a:alpha val="0"/>
              </a:srgbClr>
            </a:solidFill>
            <a:prstDash val="solid"/>
          </a:ln>
        </p:spPr>
      </p:sp>
      <p:sp>
        <p:nvSpPr>
          <p:cNvPr id="181" name="Shape 179"/>
          <p:cNvSpPr/>
          <p:nvPr/>
        </p:nvSpPr>
        <p:spPr>
          <a:xfrm>
            <a:off x="2194560" y="6537960"/>
            <a:ext cx="22860" cy="22860"/>
          </a:xfrm>
          <a:prstGeom prst="ellipse">
            <a:avLst/>
          </a:prstGeom>
          <a:solidFill>
            <a:srgbClr val="2E5D6B">
              <a:alpha val="92000"/>
            </a:srgbClr>
          </a:solidFill>
          <a:ln w="12700">
            <a:solidFill>
              <a:srgbClr val="2E5D6B">
                <a:alpha val="0"/>
              </a:srgbClr>
            </a:solidFill>
            <a:prstDash val="solid"/>
          </a:ln>
        </p:spPr>
      </p:sp>
      <p:sp>
        <p:nvSpPr>
          <p:cNvPr id="182" name="Shape 180"/>
          <p:cNvSpPr/>
          <p:nvPr/>
        </p:nvSpPr>
        <p:spPr>
          <a:xfrm>
            <a:off x="2395728" y="6537960"/>
            <a:ext cx="22860" cy="22860"/>
          </a:xfrm>
          <a:prstGeom prst="ellipse">
            <a:avLst/>
          </a:prstGeom>
          <a:solidFill>
            <a:srgbClr val="2E5D6B">
              <a:alpha val="92000"/>
            </a:srgbClr>
          </a:solidFill>
          <a:ln w="12700">
            <a:solidFill>
              <a:srgbClr val="2E5D6B">
                <a:alpha val="0"/>
              </a:srgbClr>
            </a:solidFill>
            <a:prstDash val="solid"/>
          </a:ln>
        </p:spPr>
      </p:sp>
      <p:sp>
        <p:nvSpPr>
          <p:cNvPr id="183" name="Shape 181"/>
          <p:cNvSpPr/>
          <p:nvPr/>
        </p:nvSpPr>
        <p:spPr>
          <a:xfrm>
            <a:off x="2596896" y="6537960"/>
            <a:ext cx="22860" cy="22860"/>
          </a:xfrm>
          <a:prstGeom prst="ellipse">
            <a:avLst/>
          </a:prstGeom>
          <a:solidFill>
            <a:srgbClr val="2E5D6B">
              <a:alpha val="92000"/>
            </a:srgbClr>
          </a:solidFill>
          <a:ln w="12700">
            <a:solidFill>
              <a:srgbClr val="2E5D6B">
                <a:alpha val="0"/>
              </a:srgbClr>
            </a:solidFill>
            <a:prstDash val="solid"/>
          </a:ln>
        </p:spPr>
      </p:sp>
      <p:sp>
        <p:nvSpPr>
          <p:cNvPr id="184" name="Shape 182"/>
          <p:cNvSpPr/>
          <p:nvPr/>
        </p:nvSpPr>
        <p:spPr>
          <a:xfrm>
            <a:off x="182880" y="6720840"/>
            <a:ext cx="22860" cy="22860"/>
          </a:xfrm>
          <a:prstGeom prst="ellipse">
            <a:avLst/>
          </a:prstGeom>
          <a:solidFill>
            <a:srgbClr val="2E5D6B">
              <a:alpha val="92000"/>
            </a:srgbClr>
          </a:solidFill>
          <a:ln w="12700">
            <a:solidFill>
              <a:srgbClr val="2E5D6B">
                <a:alpha val="0"/>
              </a:srgbClr>
            </a:solidFill>
            <a:prstDash val="solid"/>
          </a:ln>
        </p:spPr>
      </p:sp>
      <p:sp>
        <p:nvSpPr>
          <p:cNvPr id="185" name="Shape 183"/>
          <p:cNvSpPr/>
          <p:nvPr/>
        </p:nvSpPr>
        <p:spPr>
          <a:xfrm>
            <a:off x="384048" y="6720840"/>
            <a:ext cx="22860" cy="22860"/>
          </a:xfrm>
          <a:prstGeom prst="ellipse">
            <a:avLst/>
          </a:prstGeom>
          <a:solidFill>
            <a:srgbClr val="2E5D6B">
              <a:alpha val="92000"/>
            </a:srgbClr>
          </a:solidFill>
          <a:ln w="12700">
            <a:solidFill>
              <a:srgbClr val="2E5D6B">
                <a:alpha val="0"/>
              </a:srgbClr>
            </a:solidFill>
            <a:prstDash val="solid"/>
          </a:ln>
        </p:spPr>
      </p:sp>
      <p:sp>
        <p:nvSpPr>
          <p:cNvPr id="186" name="Shape 184"/>
          <p:cNvSpPr/>
          <p:nvPr/>
        </p:nvSpPr>
        <p:spPr>
          <a:xfrm>
            <a:off x="585216" y="6720840"/>
            <a:ext cx="22860" cy="22860"/>
          </a:xfrm>
          <a:prstGeom prst="ellipse">
            <a:avLst/>
          </a:prstGeom>
          <a:solidFill>
            <a:srgbClr val="2E5D6B">
              <a:alpha val="92000"/>
            </a:srgbClr>
          </a:solidFill>
          <a:ln w="12700">
            <a:solidFill>
              <a:srgbClr val="2E5D6B">
                <a:alpha val="0"/>
              </a:srgbClr>
            </a:solidFill>
            <a:prstDash val="solid"/>
          </a:ln>
        </p:spPr>
      </p:sp>
      <p:sp>
        <p:nvSpPr>
          <p:cNvPr id="187" name="Shape 185"/>
          <p:cNvSpPr/>
          <p:nvPr/>
        </p:nvSpPr>
        <p:spPr>
          <a:xfrm>
            <a:off x="786384" y="6720840"/>
            <a:ext cx="22860" cy="22860"/>
          </a:xfrm>
          <a:prstGeom prst="ellipse">
            <a:avLst/>
          </a:prstGeom>
          <a:solidFill>
            <a:srgbClr val="2E5D6B">
              <a:alpha val="92000"/>
            </a:srgbClr>
          </a:solidFill>
          <a:ln w="12700">
            <a:solidFill>
              <a:srgbClr val="2E5D6B">
                <a:alpha val="0"/>
              </a:srgbClr>
            </a:solidFill>
            <a:prstDash val="solid"/>
          </a:ln>
        </p:spPr>
      </p:sp>
      <p:sp>
        <p:nvSpPr>
          <p:cNvPr id="188" name="Shape 186"/>
          <p:cNvSpPr/>
          <p:nvPr/>
        </p:nvSpPr>
        <p:spPr>
          <a:xfrm>
            <a:off x="987552" y="6720840"/>
            <a:ext cx="22860" cy="22860"/>
          </a:xfrm>
          <a:prstGeom prst="ellipse">
            <a:avLst/>
          </a:prstGeom>
          <a:solidFill>
            <a:srgbClr val="2E5D6B">
              <a:alpha val="92000"/>
            </a:srgbClr>
          </a:solidFill>
          <a:ln w="12700">
            <a:solidFill>
              <a:srgbClr val="2E5D6B">
                <a:alpha val="0"/>
              </a:srgbClr>
            </a:solidFill>
            <a:prstDash val="solid"/>
          </a:ln>
        </p:spPr>
      </p:sp>
      <p:sp>
        <p:nvSpPr>
          <p:cNvPr id="189" name="Shape 187"/>
          <p:cNvSpPr/>
          <p:nvPr/>
        </p:nvSpPr>
        <p:spPr>
          <a:xfrm>
            <a:off x="1188720" y="6720840"/>
            <a:ext cx="22860" cy="22860"/>
          </a:xfrm>
          <a:prstGeom prst="ellipse">
            <a:avLst/>
          </a:prstGeom>
          <a:solidFill>
            <a:srgbClr val="2E5D6B">
              <a:alpha val="92000"/>
            </a:srgbClr>
          </a:solidFill>
          <a:ln w="12700">
            <a:solidFill>
              <a:srgbClr val="2E5D6B">
                <a:alpha val="0"/>
              </a:srgbClr>
            </a:solidFill>
            <a:prstDash val="solid"/>
          </a:ln>
        </p:spPr>
      </p:sp>
      <p:sp>
        <p:nvSpPr>
          <p:cNvPr id="190" name="Shape 188"/>
          <p:cNvSpPr/>
          <p:nvPr/>
        </p:nvSpPr>
        <p:spPr>
          <a:xfrm>
            <a:off x="1389888" y="6720840"/>
            <a:ext cx="22860" cy="22860"/>
          </a:xfrm>
          <a:prstGeom prst="ellipse">
            <a:avLst/>
          </a:prstGeom>
          <a:solidFill>
            <a:srgbClr val="2E5D6B">
              <a:alpha val="92000"/>
            </a:srgbClr>
          </a:solidFill>
          <a:ln w="12700">
            <a:solidFill>
              <a:srgbClr val="2E5D6B">
                <a:alpha val="0"/>
              </a:srgbClr>
            </a:solidFill>
            <a:prstDash val="solid"/>
          </a:ln>
        </p:spPr>
      </p:sp>
      <p:sp>
        <p:nvSpPr>
          <p:cNvPr id="191" name="Shape 189"/>
          <p:cNvSpPr/>
          <p:nvPr/>
        </p:nvSpPr>
        <p:spPr>
          <a:xfrm>
            <a:off x="1591056" y="6720840"/>
            <a:ext cx="22860" cy="22860"/>
          </a:xfrm>
          <a:prstGeom prst="ellipse">
            <a:avLst/>
          </a:prstGeom>
          <a:solidFill>
            <a:srgbClr val="2E5D6B">
              <a:alpha val="92000"/>
            </a:srgbClr>
          </a:solidFill>
          <a:ln w="12700">
            <a:solidFill>
              <a:srgbClr val="2E5D6B">
                <a:alpha val="0"/>
              </a:srgbClr>
            </a:solidFill>
            <a:prstDash val="solid"/>
          </a:ln>
        </p:spPr>
      </p:sp>
      <p:sp>
        <p:nvSpPr>
          <p:cNvPr id="192" name="Shape 190"/>
          <p:cNvSpPr/>
          <p:nvPr/>
        </p:nvSpPr>
        <p:spPr>
          <a:xfrm>
            <a:off x="1792224" y="6720840"/>
            <a:ext cx="22860" cy="22860"/>
          </a:xfrm>
          <a:prstGeom prst="ellipse">
            <a:avLst/>
          </a:prstGeom>
          <a:solidFill>
            <a:srgbClr val="2E5D6B">
              <a:alpha val="92000"/>
            </a:srgbClr>
          </a:solidFill>
          <a:ln w="12700">
            <a:solidFill>
              <a:srgbClr val="2E5D6B">
                <a:alpha val="0"/>
              </a:srgbClr>
            </a:solidFill>
            <a:prstDash val="solid"/>
          </a:ln>
        </p:spPr>
      </p:sp>
      <p:sp>
        <p:nvSpPr>
          <p:cNvPr id="193" name="Shape 191"/>
          <p:cNvSpPr/>
          <p:nvPr/>
        </p:nvSpPr>
        <p:spPr>
          <a:xfrm>
            <a:off x="1993392" y="6720840"/>
            <a:ext cx="22860" cy="22860"/>
          </a:xfrm>
          <a:prstGeom prst="ellipse">
            <a:avLst/>
          </a:prstGeom>
          <a:solidFill>
            <a:srgbClr val="2E5D6B">
              <a:alpha val="92000"/>
            </a:srgbClr>
          </a:solidFill>
          <a:ln w="12700">
            <a:solidFill>
              <a:srgbClr val="2E5D6B">
                <a:alpha val="0"/>
              </a:srgbClr>
            </a:solidFill>
            <a:prstDash val="solid"/>
          </a:ln>
        </p:spPr>
      </p:sp>
      <p:sp>
        <p:nvSpPr>
          <p:cNvPr id="194" name="Shape 192"/>
          <p:cNvSpPr/>
          <p:nvPr/>
        </p:nvSpPr>
        <p:spPr>
          <a:xfrm>
            <a:off x="2194560" y="6720840"/>
            <a:ext cx="22860" cy="22860"/>
          </a:xfrm>
          <a:prstGeom prst="ellipse">
            <a:avLst/>
          </a:prstGeom>
          <a:solidFill>
            <a:srgbClr val="2E5D6B">
              <a:alpha val="92000"/>
            </a:srgbClr>
          </a:solidFill>
          <a:ln w="12700">
            <a:solidFill>
              <a:srgbClr val="2E5D6B">
                <a:alpha val="0"/>
              </a:srgbClr>
            </a:solidFill>
            <a:prstDash val="solid"/>
          </a:ln>
        </p:spPr>
      </p:sp>
      <p:sp>
        <p:nvSpPr>
          <p:cNvPr id="195" name="Shape 193"/>
          <p:cNvSpPr/>
          <p:nvPr/>
        </p:nvSpPr>
        <p:spPr>
          <a:xfrm>
            <a:off x="2395728" y="6720840"/>
            <a:ext cx="22860" cy="22860"/>
          </a:xfrm>
          <a:prstGeom prst="ellipse">
            <a:avLst/>
          </a:prstGeom>
          <a:solidFill>
            <a:srgbClr val="2E5D6B">
              <a:alpha val="92000"/>
            </a:srgbClr>
          </a:solidFill>
          <a:ln w="12700">
            <a:solidFill>
              <a:srgbClr val="2E5D6B">
                <a:alpha val="0"/>
              </a:srgbClr>
            </a:solidFill>
            <a:prstDash val="solid"/>
          </a:ln>
        </p:spPr>
      </p:sp>
      <p:sp>
        <p:nvSpPr>
          <p:cNvPr id="196" name="Shape 194"/>
          <p:cNvSpPr/>
          <p:nvPr/>
        </p:nvSpPr>
        <p:spPr>
          <a:xfrm>
            <a:off x="2596896" y="6720840"/>
            <a:ext cx="22860" cy="22860"/>
          </a:xfrm>
          <a:prstGeom prst="ellipse">
            <a:avLst/>
          </a:prstGeom>
          <a:solidFill>
            <a:srgbClr val="2E5D6B">
              <a:alpha val="92000"/>
            </a:srgbClr>
          </a:solidFill>
          <a:ln w="12700">
            <a:solidFill>
              <a:srgbClr val="2E5D6B">
                <a:alpha val="0"/>
              </a:srgbClr>
            </a:solidFill>
            <a:prstDash val="solid"/>
          </a:ln>
        </p:spPr>
      </p:sp>
      <p:sp>
        <p:nvSpPr>
          <p:cNvPr id="197" name="Shape 195"/>
          <p:cNvSpPr/>
          <p:nvPr/>
        </p:nvSpPr>
        <p:spPr>
          <a:xfrm>
            <a:off x="182880" y="6903720"/>
            <a:ext cx="22860" cy="22860"/>
          </a:xfrm>
          <a:prstGeom prst="ellipse">
            <a:avLst/>
          </a:prstGeom>
          <a:solidFill>
            <a:srgbClr val="2E5D6B">
              <a:alpha val="92000"/>
            </a:srgbClr>
          </a:solidFill>
          <a:ln w="12700">
            <a:solidFill>
              <a:srgbClr val="2E5D6B">
                <a:alpha val="0"/>
              </a:srgbClr>
            </a:solidFill>
            <a:prstDash val="solid"/>
          </a:ln>
        </p:spPr>
      </p:sp>
      <p:sp>
        <p:nvSpPr>
          <p:cNvPr id="198" name="Shape 196"/>
          <p:cNvSpPr/>
          <p:nvPr/>
        </p:nvSpPr>
        <p:spPr>
          <a:xfrm>
            <a:off x="384048" y="6903720"/>
            <a:ext cx="22860" cy="22860"/>
          </a:xfrm>
          <a:prstGeom prst="ellipse">
            <a:avLst/>
          </a:prstGeom>
          <a:solidFill>
            <a:srgbClr val="2E5D6B">
              <a:alpha val="92000"/>
            </a:srgbClr>
          </a:solidFill>
          <a:ln w="12700">
            <a:solidFill>
              <a:srgbClr val="2E5D6B">
                <a:alpha val="0"/>
              </a:srgbClr>
            </a:solidFill>
            <a:prstDash val="solid"/>
          </a:ln>
        </p:spPr>
      </p:sp>
      <p:sp>
        <p:nvSpPr>
          <p:cNvPr id="199" name="Shape 197"/>
          <p:cNvSpPr/>
          <p:nvPr/>
        </p:nvSpPr>
        <p:spPr>
          <a:xfrm>
            <a:off x="585216" y="6903720"/>
            <a:ext cx="22860" cy="22860"/>
          </a:xfrm>
          <a:prstGeom prst="ellipse">
            <a:avLst/>
          </a:prstGeom>
          <a:solidFill>
            <a:srgbClr val="2E5D6B">
              <a:alpha val="92000"/>
            </a:srgbClr>
          </a:solidFill>
          <a:ln w="12700">
            <a:solidFill>
              <a:srgbClr val="2E5D6B">
                <a:alpha val="0"/>
              </a:srgbClr>
            </a:solidFill>
            <a:prstDash val="solid"/>
          </a:ln>
        </p:spPr>
      </p:sp>
      <p:sp>
        <p:nvSpPr>
          <p:cNvPr id="200" name="Shape 198"/>
          <p:cNvSpPr/>
          <p:nvPr/>
        </p:nvSpPr>
        <p:spPr>
          <a:xfrm>
            <a:off x="786384" y="6903720"/>
            <a:ext cx="22860" cy="22860"/>
          </a:xfrm>
          <a:prstGeom prst="ellipse">
            <a:avLst/>
          </a:prstGeom>
          <a:solidFill>
            <a:srgbClr val="2E5D6B">
              <a:alpha val="92000"/>
            </a:srgbClr>
          </a:solidFill>
          <a:ln w="12700">
            <a:solidFill>
              <a:srgbClr val="2E5D6B">
                <a:alpha val="0"/>
              </a:srgbClr>
            </a:solidFill>
            <a:prstDash val="solid"/>
          </a:ln>
        </p:spPr>
      </p:sp>
      <p:sp>
        <p:nvSpPr>
          <p:cNvPr id="201" name="Shape 199"/>
          <p:cNvSpPr/>
          <p:nvPr/>
        </p:nvSpPr>
        <p:spPr>
          <a:xfrm>
            <a:off x="987552" y="6903720"/>
            <a:ext cx="22860" cy="22860"/>
          </a:xfrm>
          <a:prstGeom prst="ellipse">
            <a:avLst/>
          </a:prstGeom>
          <a:solidFill>
            <a:srgbClr val="2E5D6B">
              <a:alpha val="92000"/>
            </a:srgbClr>
          </a:solidFill>
          <a:ln w="12700">
            <a:solidFill>
              <a:srgbClr val="2E5D6B">
                <a:alpha val="0"/>
              </a:srgbClr>
            </a:solidFill>
            <a:prstDash val="solid"/>
          </a:ln>
        </p:spPr>
      </p:sp>
      <p:sp>
        <p:nvSpPr>
          <p:cNvPr id="202" name="Shape 200"/>
          <p:cNvSpPr/>
          <p:nvPr/>
        </p:nvSpPr>
        <p:spPr>
          <a:xfrm>
            <a:off x="1188720" y="6903720"/>
            <a:ext cx="22860" cy="22860"/>
          </a:xfrm>
          <a:prstGeom prst="ellipse">
            <a:avLst/>
          </a:prstGeom>
          <a:solidFill>
            <a:srgbClr val="2E5D6B">
              <a:alpha val="92000"/>
            </a:srgbClr>
          </a:solidFill>
          <a:ln w="12700">
            <a:solidFill>
              <a:srgbClr val="2E5D6B">
                <a:alpha val="0"/>
              </a:srgbClr>
            </a:solidFill>
            <a:prstDash val="solid"/>
          </a:ln>
        </p:spPr>
      </p:sp>
      <p:sp>
        <p:nvSpPr>
          <p:cNvPr id="203" name="Shape 201"/>
          <p:cNvSpPr/>
          <p:nvPr/>
        </p:nvSpPr>
        <p:spPr>
          <a:xfrm>
            <a:off x="1389888" y="6903720"/>
            <a:ext cx="22860" cy="22860"/>
          </a:xfrm>
          <a:prstGeom prst="ellipse">
            <a:avLst/>
          </a:prstGeom>
          <a:solidFill>
            <a:srgbClr val="2E5D6B">
              <a:alpha val="92000"/>
            </a:srgbClr>
          </a:solidFill>
          <a:ln w="12700">
            <a:solidFill>
              <a:srgbClr val="2E5D6B">
                <a:alpha val="0"/>
              </a:srgbClr>
            </a:solidFill>
            <a:prstDash val="solid"/>
          </a:ln>
        </p:spPr>
      </p:sp>
      <p:sp>
        <p:nvSpPr>
          <p:cNvPr id="204" name="Shape 202"/>
          <p:cNvSpPr/>
          <p:nvPr/>
        </p:nvSpPr>
        <p:spPr>
          <a:xfrm>
            <a:off x="1591056" y="6903720"/>
            <a:ext cx="22860" cy="22860"/>
          </a:xfrm>
          <a:prstGeom prst="ellipse">
            <a:avLst/>
          </a:prstGeom>
          <a:solidFill>
            <a:srgbClr val="2E5D6B">
              <a:alpha val="92000"/>
            </a:srgbClr>
          </a:solidFill>
          <a:ln w="12700">
            <a:solidFill>
              <a:srgbClr val="2E5D6B">
                <a:alpha val="0"/>
              </a:srgbClr>
            </a:solidFill>
            <a:prstDash val="solid"/>
          </a:ln>
        </p:spPr>
      </p:sp>
      <p:sp>
        <p:nvSpPr>
          <p:cNvPr id="205" name="Shape 203"/>
          <p:cNvSpPr/>
          <p:nvPr/>
        </p:nvSpPr>
        <p:spPr>
          <a:xfrm>
            <a:off x="1792224" y="6903720"/>
            <a:ext cx="22860" cy="22860"/>
          </a:xfrm>
          <a:prstGeom prst="ellipse">
            <a:avLst/>
          </a:prstGeom>
          <a:solidFill>
            <a:srgbClr val="2E5D6B">
              <a:alpha val="92000"/>
            </a:srgbClr>
          </a:solidFill>
          <a:ln w="12700">
            <a:solidFill>
              <a:srgbClr val="2E5D6B">
                <a:alpha val="0"/>
              </a:srgbClr>
            </a:solidFill>
            <a:prstDash val="solid"/>
          </a:ln>
        </p:spPr>
      </p:sp>
      <p:sp>
        <p:nvSpPr>
          <p:cNvPr id="206" name="Shape 204"/>
          <p:cNvSpPr/>
          <p:nvPr/>
        </p:nvSpPr>
        <p:spPr>
          <a:xfrm>
            <a:off x="1993392" y="6903720"/>
            <a:ext cx="22860" cy="22860"/>
          </a:xfrm>
          <a:prstGeom prst="ellipse">
            <a:avLst/>
          </a:prstGeom>
          <a:solidFill>
            <a:srgbClr val="2E5D6B">
              <a:alpha val="92000"/>
            </a:srgbClr>
          </a:solidFill>
          <a:ln w="12700">
            <a:solidFill>
              <a:srgbClr val="2E5D6B">
                <a:alpha val="0"/>
              </a:srgbClr>
            </a:solidFill>
            <a:prstDash val="solid"/>
          </a:ln>
        </p:spPr>
      </p:sp>
      <p:sp>
        <p:nvSpPr>
          <p:cNvPr id="207" name="Shape 205"/>
          <p:cNvSpPr/>
          <p:nvPr/>
        </p:nvSpPr>
        <p:spPr>
          <a:xfrm>
            <a:off x="2194560" y="6903720"/>
            <a:ext cx="22860" cy="22860"/>
          </a:xfrm>
          <a:prstGeom prst="ellipse">
            <a:avLst/>
          </a:prstGeom>
          <a:solidFill>
            <a:srgbClr val="2E5D6B">
              <a:alpha val="92000"/>
            </a:srgbClr>
          </a:solidFill>
          <a:ln w="12700">
            <a:solidFill>
              <a:srgbClr val="2E5D6B">
                <a:alpha val="0"/>
              </a:srgbClr>
            </a:solidFill>
            <a:prstDash val="solid"/>
          </a:ln>
        </p:spPr>
      </p:sp>
      <p:sp>
        <p:nvSpPr>
          <p:cNvPr id="208" name="Shape 206"/>
          <p:cNvSpPr/>
          <p:nvPr/>
        </p:nvSpPr>
        <p:spPr>
          <a:xfrm>
            <a:off x="2395728" y="6903720"/>
            <a:ext cx="22860" cy="22860"/>
          </a:xfrm>
          <a:prstGeom prst="ellipse">
            <a:avLst/>
          </a:prstGeom>
          <a:solidFill>
            <a:srgbClr val="2E5D6B">
              <a:alpha val="92000"/>
            </a:srgbClr>
          </a:solidFill>
          <a:ln w="12700">
            <a:solidFill>
              <a:srgbClr val="2E5D6B">
                <a:alpha val="0"/>
              </a:srgbClr>
            </a:solidFill>
            <a:prstDash val="solid"/>
          </a:ln>
        </p:spPr>
      </p:sp>
      <p:sp>
        <p:nvSpPr>
          <p:cNvPr id="209" name="Shape 207"/>
          <p:cNvSpPr/>
          <p:nvPr/>
        </p:nvSpPr>
        <p:spPr>
          <a:xfrm>
            <a:off x="2596896" y="6903720"/>
            <a:ext cx="22860" cy="22860"/>
          </a:xfrm>
          <a:prstGeom prst="ellipse">
            <a:avLst/>
          </a:prstGeom>
          <a:solidFill>
            <a:srgbClr val="2E5D6B">
              <a:alpha val="92000"/>
            </a:srgbClr>
          </a:solidFill>
          <a:ln w="12700">
            <a:solidFill>
              <a:srgbClr val="2E5D6B">
                <a:alpha val="0"/>
              </a:srgbClr>
            </a:solidFill>
            <a:prstDash val="solid"/>
          </a:ln>
        </p:spPr>
      </p:sp>
      <p:pic>
        <p:nvPicPr>
          <p:cNvPr id="210" name="Image 0" descr="preencoded.png">    </p:cNvPr>
          <p:cNvPicPr>
            <a:picLocks noChangeAspect="1"/>
          </p:cNvPicPr>
          <p:nvPr/>
        </p:nvPicPr>
        <p:blipFill>
          <a:blip r:embed="rId2"/>
          <a:stretch>
            <a:fillRect/>
          </a:stretch>
        </p:blipFill>
        <p:spPr>
          <a:xfrm>
            <a:off x="457200" y="502920"/>
            <a:ext cx="420624" cy="420624"/>
          </a:xfrm>
          <a:prstGeom prst="rect">
            <a:avLst/>
          </a:prstGeom>
        </p:spPr>
      </p:pic>
      <p:sp>
        <p:nvSpPr>
          <p:cNvPr id="211" name="Text 208"/>
          <p:cNvSpPr/>
          <p:nvPr/>
        </p:nvSpPr>
        <p:spPr>
          <a:xfrm>
            <a:off x="969264" y="603504"/>
            <a:ext cx="3931920" cy="237744"/>
          </a:xfrm>
          <a:prstGeom prst="rect">
            <a:avLst/>
          </a:prstGeom>
          <a:noFill/>
          <a:ln/>
        </p:spPr>
        <p:txBody>
          <a:bodyPr wrap="square" lIns="0" tIns="0" rIns="0" bIns="0" rtlCol="0" anchor="ctr"/>
          <a:lstStyle/>
          <a:p>
            <a:pPr indent="0" marL="0">
              <a:buNone/>
            </a:pPr>
            <a:r>
              <a:rPr lang="en-US" sz="1450" b="1" dirty="0">
                <a:solidFill>
                  <a:srgbClr val="FFFFFF"/>
                </a:solidFill>
                <a:latin typeface="Arial" pitchFamily="34" charset="0"/>
                <a:ea typeface="Arial" pitchFamily="34" charset="-122"/>
                <a:cs typeface="Arial" pitchFamily="34" charset="-120"/>
              </a:rPr>
              <a:t>Process Advisor</a:t>
            </a:r>
            <a:pPr indent="0" marL="0">
              <a:buNone/>
            </a:pPr>
            <a:r>
              <a:rPr lang="en-US" sz="1450" b="1" dirty="0">
                <a:solidFill>
                  <a:srgbClr val="3DD37A"/>
                </a:solidFill>
                <a:latin typeface="Arial" pitchFamily="34" charset="0"/>
                <a:ea typeface="Arial" pitchFamily="34" charset="-122"/>
                <a:cs typeface="Arial" pitchFamily="34" charset="-120"/>
              </a:rPr>
              <a:t> for ServiceNow</a:t>
            </a:r>
            <a:endParaRPr lang="en-US" sz="1450" dirty="0"/>
          </a:p>
        </p:txBody>
      </p:sp>
      <p:sp>
        <p:nvSpPr>
          <p:cNvPr id="212" name="Shape 209"/>
          <p:cNvSpPr/>
          <p:nvPr/>
        </p:nvSpPr>
        <p:spPr>
          <a:xfrm>
            <a:off x="8549640" y="1572768"/>
            <a:ext cx="3182112" cy="3749040"/>
          </a:xfrm>
          <a:prstGeom prst="roundRect">
            <a:avLst>
              <a:gd name="adj" fmla="val 1437"/>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213" name="Text 210"/>
          <p:cNvSpPr/>
          <p:nvPr/>
        </p:nvSpPr>
        <p:spPr>
          <a:xfrm>
            <a:off x="8549640" y="2487168"/>
            <a:ext cx="3182112" cy="749808"/>
          </a:xfrm>
          <a:prstGeom prst="rect">
            <a:avLst/>
          </a:prstGeom>
          <a:noFill/>
          <a:ln/>
        </p:spPr>
        <p:txBody>
          <a:bodyPr wrap="square" lIns="0" tIns="0" rIns="0" bIns="0" rtlCol="0" anchor="ctr"/>
          <a:lstStyle/>
          <a:p>
            <a:pPr algn="ctr" indent="0" marL="0">
              <a:buNone/>
            </a:pPr>
            <a:r>
              <a:rPr lang="en-US" sz="6000" b="1" dirty="0">
                <a:solidFill>
                  <a:srgbClr val="0C2F3F"/>
                </a:solidFill>
                <a:latin typeface="Arial" pitchFamily="34" charset="0"/>
                <a:ea typeface="Arial" pitchFamily="34" charset="-122"/>
                <a:cs typeface="Arial" pitchFamily="34" charset="-120"/>
              </a:rPr>
              <a:t>3/5</a:t>
            </a:r>
            <a:endParaRPr lang="en-US" sz="6000" dirty="0"/>
          </a:p>
        </p:txBody>
      </p:sp>
      <p:sp>
        <p:nvSpPr>
          <p:cNvPr id="214" name="Text 211"/>
          <p:cNvSpPr/>
          <p:nvPr/>
        </p:nvSpPr>
        <p:spPr>
          <a:xfrm>
            <a:off x="8549640" y="3456432"/>
            <a:ext cx="3182112" cy="201168"/>
          </a:xfrm>
          <a:prstGeom prst="rect">
            <a:avLst/>
          </a:prstGeom>
          <a:noFill/>
          <a:ln/>
        </p:spPr>
        <p:txBody>
          <a:bodyPr wrap="square" lIns="0" tIns="0" rIns="0" bIns="0" rtlCol="0" anchor="ctr"/>
          <a:lstStyle/>
          <a:p>
            <a:pPr algn="ctr" indent="0" marL="0">
              <a:buNone/>
            </a:pPr>
            <a:r>
              <a:rPr lang="en-US" sz="950" b="1" spc="170" kern="0" dirty="0">
                <a:solidFill>
                  <a:srgbClr val="6A7A86"/>
                </a:solidFill>
                <a:latin typeface="Arial" pitchFamily="34" charset="0"/>
                <a:ea typeface="Arial" pitchFamily="34" charset="-122"/>
                <a:cs typeface="Arial" pitchFamily="34" charset="-120"/>
              </a:rPr>
              <a:t>OVERALL MATURITY · 90-DAY TARGET 4/5</a:t>
            </a:r>
            <a:endParaRPr lang="en-US" sz="950" dirty="0"/>
          </a:p>
        </p:txBody>
      </p:sp>
      <p:sp>
        <p:nvSpPr>
          <p:cNvPr id="215" name="Text 212"/>
          <p:cNvSpPr/>
          <p:nvPr/>
        </p:nvSpPr>
        <p:spPr>
          <a:xfrm>
            <a:off x="8732520" y="3886200"/>
            <a:ext cx="2816352" cy="1097280"/>
          </a:xfrm>
          <a:prstGeom prst="rect">
            <a:avLst/>
          </a:prstGeom>
          <a:noFill/>
          <a:ln/>
        </p:spPr>
        <p:txBody>
          <a:bodyPr wrap="square" lIns="0" tIns="0" rIns="0" bIns="0" rtlCol="0" anchor="t"/>
          <a:lstStyle/>
          <a:p>
            <a:pPr algn="ctr" indent="0" marL="0">
              <a:lnSpc>
                <a:spcPts val="1250"/>
              </a:lnSpc>
              <a:buNone/>
            </a:pPr>
            <a:r>
              <a:rPr lang="en-US" sz="950" dirty="0">
                <a:solidFill>
                  <a:srgbClr val="41525F"/>
                </a:solidFill>
                <a:latin typeface="Arial" pitchFamily="34" charset="0"/>
                <a:ea typeface="Arial" pitchFamily="34" charset="-122"/>
                <a:cs typeface="Arial" pitchFamily="34" charset="-120"/>
              </a:rPr>
              <a:t>The process is well-structured with standard incident states, 100% SLA coverage, and a very strong flow efficiency (65.01%). However, high variation in contact types, a notable bypass of the 'Resolved' state (17.25%), and a 20% breach rate indicate inconsistent execution that prevents a fully 'Managed' classification.</a:t>
            </a:r>
            <a:endParaRPr lang="en-US" sz="950" dirty="0"/>
          </a:p>
        </p:txBody>
      </p:sp>
      <p:sp>
        <p:nvSpPr>
          <p:cNvPr id="216" name="Text 213"/>
          <p:cNvSpPr/>
          <p:nvPr/>
        </p:nvSpPr>
        <p:spPr>
          <a:xfrm>
            <a:off x="457200" y="1783080"/>
            <a:ext cx="7680960" cy="868680"/>
          </a:xfrm>
          <a:prstGeom prst="rect">
            <a:avLst/>
          </a:prstGeom>
          <a:noFill/>
          <a:ln/>
        </p:spPr>
        <p:txBody>
          <a:bodyPr wrap="square" lIns="0" tIns="0" rIns="0" bIns="0" rtlCol="0" anchor="t"/>
          <a:lstStyle/>
          <a:p>
            <a:pPr indent="0" marL="0">
              <a:lnSpc>
                <a:spcPts val="3400"/>
              </a:lnSpc>
              <a:buNone/>
            </a:pPr>
            <a:r>
              <a:rPr lang="en-US" sz="3000" b="1" dirty="0">
                <a:solidFill>
                  <a:srgbClr val="FFFFFF"/>
                </a:solidFill>
                <a:latin typeface="Arial" pitchFamily="34" charset="0"/>
                <a:ea typeface="Arial" pitchFamily="34" charset="-122"/>
                <a:cs typeface="Arial" pitchFamily="34" charset="-120"/>
              </a:rPr>
              <a:t>ITIL Assessment</a:t>
            </a:r>
            <a:endParaRPr lang="en-US" sz="3000" dirty="0"/>
          </a:p>
        </p:txBody>
      </p:sp>
      <p:sp>
        <p:nvSpPr>
          <p:cNvPr id="217" name="Shape 214"/>
          <p:cNvSpPr/>
          <p:nvPr/>
        </p:nvSpPr>
        <p:spPr>
          <a:xfrm>
            <a:off x="457200" y="2788920"/>
            <a:ext cx="1051560" cy="50292"/>
          </a:xfrm>
          <a:prstGeom prst="rect">
            <a:avLst/>
          </a:prstGeom>
          <a:solidFill>
            <a:srgbClr val="3DD37A"/>
          </a:solidFill>
          <a:ln w="12700">
            <a:solidFill>
              <a:srgbClr val="3DD37A"/>
            </a:solidFill>
            <a:prstDash val="solid"/>
          </a:ln>
        </p:spPr>
      </p:sp>
      <p:sp>
        <p:nvSpPr>
          <p:cNvPr id="218" name="Text 215"/>
          <p:cNvSpPr/>
          <p:nvPr/>
        </p:nvSpPr>
        <p:spPr>
          <a:xfrm>
            <a:off x="457200" y="3127248"/>
            <a:ext cx="7680960" cy="320040"/>
          </a:xfrm>
          <a:prstGeom prst="rect">
            <a:avLst/>
          </a:prstGeom>
          <a:noFill/>
          <a:ln/>
        </p:spPr>
        <p:txBody>
          <a:bodyPr wrap="square" lIns="0" tIns="0" rIns="0" bIns="0" rtlCol="0" anchor="ctr"/>
          <a:lstStyle/>
          <a:p>
            <a:pPr indent="0" marL="0">
              <a:buNone/>
            </a:pPr>
            <a:r>
              <a:rPr lang="en-US" sz="1750" dirty="0">
                <a:solidFill>
                  <a:srgbClr val="C6DEE2"/>
                </a:solidFill>
                <a:latin typeface="Arial" pitchFamily="34" charset="0"/>
                <a:ea typeface="Arial" pitchFamily="34" charset="-122"/>
                <a:cs typeface="Arial" pitchFamily="34" charset="-120"/>
              </a:rPr>
              <a:t>Healthy 1</a:t>
            </a:r>
            <a:endParaRPr lang="en-US" sz="1750" dirty="0"/>
          </a:p>
        </p:txBody>
      </p:sp>
      <p:sp>
        <p:nvSpPr>
          <p:cNvPr id="219" name="Text 216"/>
          <p:cNvSpPr/>
          <p:nvPr/>
        </p:nvSpPr>
        <p:spPr>
          <a:xfrm>
            <a:off x="457200" y="3703320"/>
            <a:ext cx="3017520" cy="411480"/>
          </a:xfrm>
          <a:prstGeom prst="roundRect">
            <a:avLst>
              <a:gd name="adj" fmla="val 17778"/>
            </a:avLst>
          </a:prstGeom>
          <a:solidFill>
            <a:srgbClr val="E9F5F4"/>
          </a:solidFill>
          <a:ln w="10160">
            <a:solidFill>
              <a:srgbClr val="A9CFCF"/>
            </a:solidFill>
          </a:ln>
        </p:spPr>
        <p:txBody>
          <a:bodyPr wrap="square" rtlCol="0" anchor="ctr"/>
          <a:lstStyle/>
          <a:p>
            <a:pPr algn="ctr" indent="0" marL="0">
              <a:buNone/>
            </a:pPr>
            <a:r>
              <a:rPr lang="en-US" sz="1050" b="1" dirty="0">
                <a:solidFill>
                  <a:srgbClr val="0E7C8C"/>
                </a:solidFill>
                <a:latin typeface="Arial" pitchFamily="34" charset="0"/>
                <a:ea typeface="Arial" pitchFamily="34" charset="-122"/>
                <a:cs typeface="Arial" pitchFamily="34" charset="-120"/>
              </a:rPr>
              <a:t>Defined</a:t>
            </a:r>
            <a:endParaRPr lang="en-US" sz="1050" dirty="0"/>
          </a:p>
        </p:txBody>
      </p:sp>
      <p:sp>
        <p:nvSpPr>
          <p:cNvPr id="220" name="Text 217"/>
          <p:cNvSpPr/>
          <p:nvPr/>
        </p:nvSpPr>
        <p:spPr>
          <a:xfrm>
            <a:off x="457200" y="4261104"/>
            <a:ext cx="7680960" cy="384048"/>
          </a:xfrm>
          <a:prstGeom prst="rect">
            <a:avLst/>
          </a:prstGeom>
          <a:noFill/>
          <a:ln/>
        </p:spPr>
        <p:txBody>
          <a:bodyPr wrap="square" lIns="0" tIns="0" rIns="0" bIns="0" rtlCol="0" anchor="t"/>
          <a:lstStyle/>
          <a:p>
            <a:pPr indent="0" marL="0">
              <a:lnSpc>
                <a:spcPts val="1500"/>
              </a:lnSpc>
              <a:buNone/>
            </a:pPr>
            <a:r>
              <a:rPr lang="en-US" sz="1320" b="1" dirty="0">
                <a:solidFill>
                  <a:srgbClr val="FFFFFF"/>
                </a:solidFill>
                <a:latin typeface="Arial" pitchFamily="34" charset="0"/>
                <a:ea typeface="Arial" pitchFamily="34" charset="-122"/>
                <a:cs typeface="Arial" pitchFamily="34" charset="-120"/>
              </a:rPr>
              <a:t>ITIL Assessment · ServiceNow · General</a:t>
            </a:r>
            <a:endParaRPr lang="en-US" sz="1320" dirty="0"/>
          </a:p>
        </p:txBody>
      </p:sp>
      <p:sp>
        <p:nvSpPr>
          <p:cNvPr id="221" name="Text 218"/>
          <p:cNvSpPr/>
          <p:nvPr/>
        </p:nvSpPr>
        <p:spPr>
          <a:xfrm>
            <a:off x="457200" y="4736592"/>
            <a:ext cx="7680960" cy="841248"/>
          </a:xfrm>
          <a:prstGeom prst="rect">
            <a:avLst/>
          </a:prstGeom>
          <a:noFill/>
          <a:ln/>
        </p:spPr>
        <p:txBody>
          <a:bodyPr wrap="square" lIns="0" tIns="0" rIns="0" bIns="0" rtlCol="0" anchor="t"/>
          <a:lstStyle/>
          <a:p>
            <a:pPr indent="0" marL="0">
              <a:lnSpc>
                <a:spcPts val="1260"/>
              </a:lnSpc>
              <a:buNone/>
            </a:pPr>
            <a:r>
              <a:rPr lang="en-US" sz="950" dirty="0">
                <a:solidFill>
                  <a:srgbClr val="C6DEE2"/>
                </a:solidFill>
                <a:latin typeface="Arial" pitchFamily="34" charset="0"/>
                <a:ea typeface="Arial" pitchFamily="34" charset="-122"/>
                <a:cs typeface="Arial" pitchFamily="34" charset="-120"/>
              </a:rPr>
              <a:t>The Metricus Incident Management process operates at an overall maturity score of 3 (Defined). Over the next 90 days, the target is to reach a score of 4 (Managed) by addressing the single most material gap: an elevated 20% SLA breach rate compounded by fragmented intake channels and inconsistent lifecycle transitions.</a:t>
            </a:r>
            <a:endParaRPr lang="en-US" sz="950" dirty="0"/>
          </a:p>
        </p:txBody>
      </p:sp>
      <p:sp>
        <p:nvSpPr>
          <p:cNvPr id="222" name="Text 219"/>
          <p:cNvSpPr/>
          <p:nvPr/>
        </p:nvSpPr>
        <p:spPr>
          <a:xfrm>
            <a:off x="457200" y="6144768"/>
            <a:ext cx="7680960" cy="274320"/>
          </a:xfrm>
          <a:prstGeom prst="rect">
            <a:avLst/>
          </a:prstGeom>
          <a:noFill/>
          <a:ln/>
        </p:spPr>
        <p:txBody>
          <a:bodyPr wrap="square" lIns="0" tIns="0" rIns="0" bIns="0" rtlCol="0" anchor="ctr"/>
          <a:lstStyle/>
          <a:p>
            <a:pPr indent="0" marL="0">
              <a:buNone/>
            </a:pPr>
            <a:r>
              <a:rPr lang="en-US" sz="1020" dirty="0">
                <a:solidFill>
                  <a:srgbClr val="9CBFC7"/>
                </a:solidFill>
                <a:latin typeface="Arial" pitchFamily="34" charset="0"/>
                <a:ea typeface="Arial" pitchFamily="34" charset="-122"/>
                <a:cs typeface="Arial" pitchFamily="34" charset="-120"/>
              </a:rPr>
              <a:t>Prepared for Metricus    ·    14 July 2026</a:t>
            </a:r>
            <a:endParaRPr lang="en-US" sz="102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BE3E1">
              <a:alpha val="92000"/>
            </a:srgbClr>
          </a:solidFill>
          <a:ln w="12700">
            <a:solidFill>
              <a:srgbClr val="CBE3E1">
                <a:alpha val="0"/>
              </a:srgbClr>
            </a:solidFill>
            <a:prstDash val="solid"/>
          </a:ln>
        </p:spPr>
      </p:sp>
      <p:sp>
        <p:nvSpPr>
          <p:cNvPr id="3" name="Shape 1"/>
          <p:cNvSpPr/>
          <p:nvPr/>
        </p:nvSpPr>
        <p:spPr>
          <a:xfrm>
            <a:off x="9756648" y="201168"/>
            <a:ext cx="22860" cy="22860"/>
          </a:xfrm>
          <a:prstGeom prst="ellipse">
            <a:avLst/>
          </a:prstGeom>
          <a:solidFill>
            <a:srgbClr val="CBE3E1">
              <a:alpha val="92000"/>
            </a:srgbClr>
          </a:solidFill>
          <a:ln w="12700">
            <a:solidFill>
              <a:srgbClr val="CBE3E1">
                <a:alpha val="0"/>
              </a:srgbClr>
            </a:solidFill>
            <a:prstDash val="solid"/>
          </a:ln>
        </p:spPr>
      </p:sp>
      <p:sp>
        <p:nvSpPr>
          <p:cNvPr id="4" name="Shape 2"/>
          <p:cNvSpPr/>
          <p:nvPr/>
        </p:nvSpPr>
        <p:spPr>
          <a:xfrm>
            <a:off x="9957816" y="201168"/>
            <a:ext cx="22860" cy="22860"/>
          </a:xfrm>
          <a:prstGeom prst="ellipse">
            <a:avLst/>
          </a:prstGeom>
          <a:solidFill>
            <a:srgbClr val="CBE3E1">
              <a:alpha val="92000"/>
            </a:srgbClr>
          </a:solidFill>
          <a:ln w="12700">
            <a:solidFill>
              <a:srgbClr val="CBE3E1">
                <a:alpha val="0"/>
              </a:srgbClr>
            </a:solidFill>
            <a:prstDash val="solid"/>
          </a:ln>
        </p:spPr>
      </p:sp>
      <p:sp>
        <p:nvSpPr>
          <p:cNvPr id="5" name="Shape 3"/>
          <p:cNvSpPr/>
          <p:nvPr/>
        </p:nvSpPr>
        <p:spPr>
          <a:xfrm>
            <a:off x="10158984" y="201168"/>
            <a:ext cx="22860" cy="22860"/>
          </a:xfrm>
          <a:prstGeom prst="ellipse">
            <a:avLst/>
          </a:prstGeom>
          <a:solidFill>
            <a:srgbClr val="CBE3E1">
              <a:alpha val="92000"/>
            </a:srgbClr>
          </a:solidFill>
          <a:ln w="12700">
            <a:solidFill>
              <a:srgbClr val="CBE3E1">
                <a:alpha val="0"/>
              </a:srgbClr>
            </a:solidFill>
            <a:prstDash val="solid"/>
          </a:ln>
        </p:spPr>
      </p:sp>
      <p:sp>
        <p:nvSpPr>
          <p:cNvPr id="6" name="Shape 4"/>
          <p:cNvSpPr/>
          <p:nvPr/>
        </p:nvSpPr>
        <p:spPr>
          <a:xfrm>
            <a:off x="10360152" y="201168"/>
            <a:ext cx="22860" cy="22860"/>
          </a:xfrm>
          <a:prstGeom prst="ellipse">
            <a:avLst/>
          </a:prstGeom>
          <a:solidFill>
            <a:srgbClr val="CBE3E1">
              <a:alpha val="92000"/>
            </a:srgbClr>
          </a:solidFill>
          <a:ln w="12700">
            <a:solidFill>
              <a:srgbClr val="CBE3E1">
                <a:alpha val="0"/>
              </a:srgbClr>
            </a:solidFill>
            <a:prstDash val="solid"/>
          </a:ln>
        </p:spPr>
      </p:sp>
      <p:sp>
        <p:nvSpPr>
          <p:cNvPr id="7" name="Shape 5"/>
          <p:cNvSpPr/>
          <p:nvPr/>
        </p:nvSpPr>
        <p:spPr>
          <a:xfrm>
            <a:off x="10561320" y="201168"/>
            <a:ext cx="22860" cy="22860"/>
          </a:xfrm>
          <a:prstGeom prst="ellipse">
            <a:avLst/>
          </a:prstGeom>
          <a:solidFill>
            <a:srgbClr val="CBE3E1">
              <a:alpha val="92000"/>
            </a:srgbClr>
          </a:solidFill>
          <a:ln w="12700">
            <a:solidFill>
              <a:srgbClr val="CBE3E1">
                <a:alpha val="0"/>
              </a:srgbClr>
            </a:solidFill>
            <a:prstDash val="solid"/>
          </a:ln>
        </p:spPr>
      </p:sp>
      <p:sp>
        <p:nvSpPr>
          <p:cNvPr id="8" name="Shape 6"/>
          <p:cNvSpPr/>
          <p:nvPr/>
        </p:nvSpPr>
        <p:spPr>
          <a:xfrm>
            <a:off x="10762488" y="201168"/>
            <a:ext cx="22860" cy="22860"/>
          </a:xfrm>
          <a:prstGeom prst="ellipse">
            <a:avLst/>
          </a:prstGeom>
          <a:solidFill>
            <a:srgbClr val="CBE3E1">
              <a:alpha val="92000"/>
            </a:srgbClr>
          </a:solidFill>
          <a:ln w="12700">
            <a:solidFill>
              <a:srgbClr val="CBE3E1">
                <a:alpha val="0"/>
              </a:srgbClr>
            </a:solidFill>
            <a:prstDash val="solid"/>
          </a:ln>
        </p:spPr>
      </p:sp>
      <p:sp>
        <p:nvSpPr>
          <p:cNvPr id="9" name="Shape 7"/>
          <p:cNvSpPr/>
          <p:nvPr/>
        </p:nvSpPr>
        <p:spPr>
          <a:xfrm>
            <a:off x="10963656" y="201168"/>
            <a:ext cx="22860" cy="22860"/>
          </a:xfrm>
          <a:prstGeom prst="ellipse">
            <a:avLst/>
          </a:prstGeom>
          <a:solidFill>
            <a:srgbClr val="CBE3E1">
              <a:alpha val="92000"/>
            </a:srgbClr>
          </a:solidFill>
          <a:ln w="12700">
            <a:solidFill>
              <a:srgbClr val="CBE3E1">
                <a:alpha val="0"/>
              </a:srgbClr>
            </a:solidFill>
            <a:prstDash val="solid"/>
          </a:ln>
        </p:spPr>
      </p:sp>
      <p:sp>
        <p:nvSpPr>
          <p:cNvPr id="10" name="Shape 8"/>
          <p:cNvSpPr/>
          <p:nvPr/>
        </p:nvSpPr>
        <p:spPr>
          <a:xfrm>
            <a:off x="11164824" y="201168"/>
            <a:ext cx="22860" cy="22860"/>
          </a:xfrm>
          <a:prstGeom prst="ellipse">
            <a:avLst/>
          </a:prstGeom>
          <a:solidFill>
            <a:srgbClr val="CBE3E1">
              <a:alpha val="92000"/>
            </a:srgbClr>
          </a:solidFill>
          <a:ln w="12700">
            <a:solidFill>
              <a:srgbClr val="CBE3E1">
                <a:alpha val="0"/>
              </a:srgbClr>
            </a:solidFill>
            <a:prstDash val="solid"/>
          </a:ln>
        </p:spPr>
      </p:sp>
      <p:sp>
        <p:nvSpPr>
          <p:cNvPr id="11" name="Shape 9"/>
          <p:cNvSpPr/>
          <p:nvPr/>
        </p:nvSpPr>
        <p:spPr>
          <a:xfrm>
            <a:off x="11365992" y="201168"/>
            <a:ext cx="22860" cy="22860"/>
          </a:xfrm>
          <a:prstGeom prst="ellipse">
            <a:avLst/>
          </a:prstGeom>
          <a:solidFill>
            <a:srgbClr val="CBE3E1">
              <a:alpha val="92000"/>
            </a:srgbClr>
          </a:solidFill>
          <a:ln w="12700">
            <a:solidFill>
              <a:srgbClr val="CBE3E1">
                <a:alpha val="0"/>
              </a:srgbClr>
            </a:solidFill>
            <a:prstDash val="solid"/>
          </a:ln>
        </p:spPr>
      </p:sp>
      <p:sp>
        <p:nvSpPr>
          <p:cNvPr id="12" name="Shape 10"/>
          <p:cNvSpPr/>
          <p:nvPr/>
        </p:nvSpPr>
        <p:spPr>
          <a:xfrm>
            <a:off x="11567160" y="201168"/>
            <a:ext cx="22860" cy="22860"/>
          </a:xfrm>
          <a:prstGeom prst="ellipse">
            <a:avLst/>
          </a:prstGeom>
          <a:solidFill>
            <a:srgbClr val="CBE3E1">
              <a:alpha val="92000"/>
            </a:srgbClr>
          </a:solidFill>
          <a:ln w="12700">
            <a:solidFill>
              <a:srgbClr val="CBE3E1">
                <a:alpha val="0"/>
              </a:srgbClr>
            </a:solidFill>
            <a:prstDash val="solid"/>
          </a:ln>
        </p:spPr>
      </p:sp>
      <p:sp>
        <p:nvSpPr>
          <p:cNvPr id="13" name="Shape 11"/>
          <p:cNvSpPr/>
          <p:nvPr/>
        </p:nvSpPr>
        <p:spPr>
          <a:xfrm>
            <a:off x="11768328" y="201168"/>
            <a:ext cx="22860" cy="22860"/>
          </a:xfrm>
          <a:prstGeom prst="ellipse">
            <a:avLst/>
          </a:prstGeom>
          <a:solidFill>
            <a:srgbClr val="CBE3E1">
              <a:alpha val="92000"/>
            </a:srgbClr>
          </a:solidFill>
          <a:ln w="12700">
            <a:solidFill>
              <a:srgbClr val="CBE3E1">
                <a:alpha val="0"/>
              </a:srgbClr>
            </a:solidFill>
            <a:prstDash val="solid"/>
          </a:ln>
        </p:spPr>
      </p:sp>
      <p:sp>
        <p:nvSpPr>
          <p:cNvPr id="14" name="Shape 12"/>
          <p:cNvSpPr/>
          <p:nvPr/>
        </p:nvSpPr>
        <p:spPr>
          <a:xfrm>
            <a:off x="11969496" y="201168"/>
            <a:ext cx="22860" cy="22860"/>
          </a:xfrm>
          <a:prstGeom prst="ellipse">
            <a:avLst/>
          </a:prstGeom>
          <a:solidFill>
            <a:srgbClr val="CBE3E1">
              <a:alpha val="92000"/>
            </a:srgbClr>
          </a:solidFill>
          <a:ln w="12700">
            <a:solidFill>
              <a:srgbClr val="CBE3E1">
                <a:alpha val="0"/>
              </a:srgbClr>
            </a:solidFill>
            <a:prstDash val="solid"/>
          </a:ln>
        </p:spPr>
      </p:sp>
      <p:sp>
        <p:nvSpPr>
          <p:cNvPr id="15" name="Shape 13"/>
          <p:cNvSpPr/>
          <p:nvPr/>
        </p:nvSpPr>
        <p:spPr>
          <a:xfrm>
            <a:off x="9555480" y="384048"/>
            <a:ext cx="22860" cy="22860"/>
          </a:xfrm>
          <a:prstGeom prst="ellipse">
            <a:avLst/>
          </a:prstGeom>
          <a:solidFill>
            <a:srgbClr val="CBE3E1">
              <a:alpha val="92000"/>
            </a:srgbClr>
          </a:solidFill>
          <a:ln w="12700">
            <a:solidFill>
              <a:srgbClr val="CBE3E1">
                <a:alpha val="0"/>
              </a:srgbClr>
            </a:solidFill>
            <a:prstDash val="solid"/>
          </a:ln>
        </p:spPr>
      </p:sp>
      <p:sp>
        <p:nvSpPr>
          <p:cNvPr id="16" name="Shape 14"/>
          <p:cNvSpPr/>
          <p:nvPr/>
        </p:nvSpPr>
        <p:spPr>
          <a:xfrm>
            <a:off x="9756648" y="384048"/>
            <a:ext cx="22860" cy="22860"/>
          </a:xfrm>
          <a:prstGeom prst="ellipse">
            <a:avLst/>
          </a:prstGeom>
          <a:solidFill>
            <a:srgbClr val="CBE3E1">
              <a:alpha val="92000"/>
            </a:srgbClr>
          </a:solidFill>
          <a:ln w="12700">
            <a:solidFill>
              <a:srgbClr val="CBE3E1">
                <a:alpha val="0"/>
              </a:srgbClr>
            </a:solidFill>
            <a:prstDash val="solid"/>
          </a:ln>
        </p:spPr>
      </p:sp>
      <p:sp>
        <p:nvSpPr>
          <p:cNvPr id="17" name="Shape 15"/>
          <p:cNvSpPr/>
          <p:nvPr/>
        </p:nvSpPr>
        <p:spPr>
          <a:xfrm>
            <a:off x="9957816" y="384048"/>
            <a:ext cx="22860" cy="22860"/>
          </a:xfrm>
          <a:prstGeom prst="ellipse">
            <a:avLst/>
          </a:prstGeom>
          <a:solidFill>
            <a:srgbClr val="CBE3E1">
              <a:alpha val="92000"/>
            </a:srgbClr>
          </a:solidFill>
          <a:ln w="12700">
            <a:solidFill>
              <a:srgbClr val="CBE3E1">
                <a:alpha val="0"/>
              </a:srgbClr>
            </a:solidFill>
            <a:prstDash val="solid"/>
          </a:ln>
        </p:spPr>
      </p:sp>
      <p:sp>
        <p:nvSpPr>
          <p:cNvPr id="18" name="Shape 16"/>
          <p:cNvSpPr/>
          <p:nvPr/>
        </p:nvSpPr>
        <p:spPr>
          <a:xfrm>
            <a:off x="10158984" y="384048"/>
            <a:ext cx="22860" cy="22860"/>
          </a:xfrm>
          <a:prstGeom prst="ellipse">
            <a:avLst/>
          </a:prstGeom>
          <a:solidFill>
            <a:srgbClr val="CBE3E1">
              <a:alpha val="92000"/>
            </a:srgbClr>
          </a:solidFill>
          <a:ln w="12700">
            <a:solidFill>
              <a:srgbClr val="CBE3E1">
                <a:alpha val="0"/>
              </a:srgbClr>
            </a:solidFill>
            <a:prstDash val="solid"/>
          </a:ln>
        </p:spPr>
      </p:sp>
      <p:sp>
        <p:nvSpPr>
          <p:cNvPr id="19" name="Shape 17"/>
          <p:cNvSpPr/>
          <p:nvPr/>
        </p:nvSpPr>
        <p:spPr>
          <a:xfrm>
            <a:off x="10360152" y="384048"/>
            <a:ext cx="22860" cy="22860"/>
          </a:xfrm>
          <a:prstGeom prst="ellipse">
            <a:avLst/>
          </a:prstGeom>
          <a:solidFill>
            <a:srgbClr val="CBE3E1">
              <a:alpha val="92000"/>
            </a:srgbClr>
          </a:solidFill>
          <a:ln w="12700">
            <a:solidFill>
              <a:srgbClr val="CBE3E1">
                <a:alpha val="0"/>
              </a:srgbClr>
            </a:solidFill>
            <a:prstDash val="solid"/>
          </a:ln>
        </p:spPr>
      </p:sp>
      <p:sp>
        <p:nvSpPr>
          <p:cNvPr id="20" name="Shape 18"/>
          <p:cNvSpPr/>
          <p:nvPr/>
        </p:nvSpPr>
        <p:spPr>
          <a:xfrm>
            <a:off x="10561320" y="384048"/>
            <a:ext cx="22860" cy="22860"/>
          </a:xfrm>
          <a:prstGeom prst="ellipse">
            <a:avLst/>
          </a:prstGeom>
          <a:solidFill>
            <a:srgbClr val="CBE3E1">
              <a:alpha val="92000"/>
            </a:srgbClr>
          </a:solidFill>
          <a:ln w="12700">
            <a:solidFill>
              <a:srgbClr val="CBE3E1">
                <a:alpha val="0"/>
              </a:srgbClr>
            </a:solidFill>
            <a:prstDash val="solid"/>
          </a:ln>
        </p:spPr>
      </p:sp>
      <p:sp>
        <p:nvSpPr>
          <p:cNvPr id="21" name="Shape 19"/>
          <p:cNvSpPr/>
          <p:nvPr/>
        </p:nvSpPr>
        <p:spPr>
          <a:xfrm>
            <a:off x="10762488" y="384048"/>
            <a:ext cx="22860" cy="22860"/>
          </a:xfrm>
          <a:prstGeom prst="ellipse">
            <a:avLst/>
          </a:prstGeom>
          <a:solidFill>
            <a:srgbClr val="CBE3E1">
              <a:alpha val="92000"/>
            </a:srgbClr>
          </a:solidFill>
          <a:ln w="12700">
            <a:solidFill>
              <a:srgbClr val="CBE3E1">
                <a:alpha val="0"/>
              </a:srgbClr>
            </a:solidFill>
            <a:prstDash val="solid"/>
          </a:ln>
        </p:spPr>
      </p:sp>
      <p:sp>
        <p:nvSpPr>
          <p:cNvPr id="22" name="Shape 20"/>
          <p:cNvSpPr/>
          <p:nvPr/>
        </p:nvSpPr>
        <p:spPr>
          <a:xfrm>
            <a:off x="10963656" y="384048"/>
            <a:ext cx="22860" cy="22860"/>
          </a:xfrm>
          <a:prstGeom prst="ellipse">
            <a:avLst/>
          </a:prstGeom>
          <a:solidFill>
            <a:srgbClr val="CBE3E1">
              <a:alpha val="92000"/>
            </a:srgbClr>
          </a:solidFill>
          <a:ln w="12700">
            <a:solidFill>
              <a:srgbClr val="CBE3E1">
                <a:alpha val="0"/>
              </a:srgbClr>
            </a:solidFill>
            <a:prstDash val="solid"/>
          </a:ln>
        </p:spPr>
      </p:sp>
      <p:sp>
        <p:nvSpPr>
          <p:cNvPr id="23" name="Shape 21"/>
          <p:cNvSpPr/>
          <p:nvPr/>
        </p:nvSpPr>
        <p:spPr>
          <a:xfrm>
            <a:off x="11164824" y="384048"/>
            <a:ext cx="22860" cy="22860"/>
          </a:xfrm>
          <a:prstGeom prst="ellipse">
            <a:avLst/>
          </a:prstGeom>
          <a:solidFill>
            <a:srgbClr val="CBE3E1">
              <a:alpha val="92000"/>
            </a:srgbClr>
          </a:solidFill>
          <a:ln w="12700">
            <a:solidFill>
              <a:srgbClr val="CBE3E1">
                <a:alpha val="0"/>
              </a:srgbClr>
            </a:solidFill>
            <a:prstDash val="solid"/>
          </a:ln>
        </p:spPr>
      </p:sp>
      <p:sp>
        <p:nvSpPr>
          <p:cNvPr id="24" name="Shape 22"/>
          <p:cNvSpPr/>
          <p:nvPr/>
        </p:nvSpPr>
        <p:spPr>
          <a:xfrm>
            <a:off x="11365992" y="384048"/>
            <a:ext cx="22860" cy="22860"/>
          </a:xfrm>
          <a:prstGeom prst="ellipse">
            <a:avLst/>
          </a:prstGeom>
          <a:solidFill>
            <a:srgbClr val="CBE3E1">
              <a:alpha val="92000"/>
            </a:srgbClr>
          </a:solidFill>
          <a:ln w="12700">
            <a:solidFill>
              <a:srgbClr val="CBE3E1">
                <a:alpha val="0"/>
              </a:srgbClr>
            </a:solidFill>
            <a:prstDash val="solid"/>
          </a:ln>
        </p:spPr>
      </p:sp>
      <p:sp>
        <p:nvSpPr>
          <p:cNvPr id="25" name="Shape 23"/>
          <p:cNvSpPr/>
          <p:nvPr/>
        </p:nvSpPr>
        <p:spPr>
          <a:xfrm>
            <a:off x="11567160" y="384048"/>
            <a:ext cx="22860" cy="22860"/>
          </a:xfrm>
          <a:prstGeom prst="ellipse">
            <a:avLst/>
          </a:prstGeom>
          <a:solidFill>
            <a:srgbClr val="CBE3E1">
              <a:alpha val="92000"/>
            </a:srgbClr>
          </a:solidFill>
          <a:ln w="12700">
            <a:solidFill>
              <a:srgbClr val="CBE3E1">
                <a:alpha val="0"/>
              </a:srgbClr>
            </a:solidFill>
            <a:prstDash val="solid"/>
          </a:ln>
        </p:spPr>
      </p:sp>
      <p:sp>
        <p:nvSpPr>
          <p:cNvPr id="26" name="Shape 24"/>
          <p:cNvSpPr/>
          <p:nvPr/>
        </p:nvSpPr>
        <p:spPr>
          <a:xfrm>
            <a:off x="11768328" y="384048"/>
            <a:ext cx="22860" cy="22860"/>
          </a:xfrm>
          <a:prstGeom prst="ellipse">
            <a:avLst/>
          </a:prstGeom>
          <a:solidFill>
            <a:srgbClr val="CBE3E1">
              <a:alpha val="92000"/>
            </a:srgbClr>
          </a:solidFill>
          <a:ln w="12700">
            <a:solidFill>
              <a:srgbClr val="CBE3E1">
                <a:alpha val="0"/>
              </a:srgbClr>
            </a:solidFill>
            <a:prstDash val="solid"/>
          </a:ln>
        </p:spPr>
      </p:sp>
      <p:sp>
        <p:nvSpPr>
          <p:cNvPr id="27" name="Shape 25"/>
          <p:cNvSpPr/>
          <p:nvPr/>
        </p:nvSpPr>
        <p:spPr>
          <a:xfrm>
            <a:off x="11969496" y="384048"/>
            <a:ext cx="22860" cy="22860"/>
          </a:xfrm>
          <a:prstGeom prst="ellipse">
            <a:avLst/>
          </a:prstGeom>
          <a:solidFill>
            <a:srgbClr val="CBE3E1">
              <a:alpha val="92000"/>
            </a:srgbClr>
          </a:solidFill>
          <a:ln w="12700">
            <a:solidFill>
              <a:srgbClr val="CBE3E1">
                <a:alpha val="0"/>
              </a:srgbClr>
            </a:solidFill>
            <a:prstDash val="solid"/>
          </a:ln>
        </p:spPr>
      </p:sp>
      <p:sp>
        <p:nvSpPr>
          <p:cNvPr id="28" name="Shape 26"/>
          <p:cNvSpPr/>
          <p:nvPr/>
        </p:nvSpPr>
        <p:spPr>
          <a:xfrm>
            <a:off x="9555480" y="566928"/>
            <a:ext cx="22860" cy="22860"/>
          </a:xfrm>
          <a:prstGeom prst="ellipse">
            <a:avLst/>
          </a:prstGeom>
          <a:solidFill>
            <a:srgbClr val="CBE3E1">
              <a:alpha val="92000"/>
            </a:srgbClr>
          </a:solidFill>
          <a:ln w="12700">
            <a:solidFill>
              <a:srgbClr val="CBE3E1">
                <a:alpha val="0"/>
              </a:srgbClr>
            </a:solidFill>
            <a:prstDash val="solid"/>
          </a:ln>
        </p:spPr>
      </p:sp>
      <p:sp>
        <p:nvSpPr>
          <p:cNvPr id="29" name="Shape 27"/>
          <p:cNvSpPr/>
          <p:nvPr/>
        </p:nvSpPr>
        <p:spPr>
          <a:xfrm>
            <a:off x="9756648" y="566928"/>
            <a:ext cx="22860" cy="22860"/>
          </a:xfrm>
          <a:prstGeom prst="ellipse">
            <a:avLst/>
          </a:prstGeom>
          <a:solidFill>
            <a:srgbClr val="CBE3E1">
              <a:alpha val="92000"/>
            </a:srgbClr>
          </a:solidFill>
          <a:ln w="12700">
            <a:solidFill>
              <a:srgbClr val="CBE3E1">
                <a:alpha val="0"/>
              </a:srgbClr>
            </a:solidFill>
            <a:prstDash val="solid"/>
          </a:ln>
        </p:spPr>
      </p:sp>
      <p:sp>
        <p:nvSpPr>
          <p:cNvPr id="30" name="Shape 28"/>
          <p:cNvSpPr/>
          <p:nvPr/>
        </p:nvSpPr>
        <p:spPr>
          <a:xfrm>
            <a:off x="9957816" y="566928"/>
            <a:ext cx="22860" cy="22860"/>
          </a:xfrm>
          <a:prstGeom prst="ellipse">
            <a:avLst/>
          </a:prstGeom>
          <a:solidFill>
            <a:srgbClr val="CBE3E1">
              <a:alpha val="92000"/>
            </a:srgbClr>
          </a:solidFill>
          <a:ln w="12700">
            <a:solidFill>
              <a:srgbClr val="CBE3E1">
                <a:alpha val="0"/>
              </a:srgbClr>
            </a:solidFill>
            <a:prstDash val="solid"/>
          </a:ln>
        </p:spPr>
      </p:sp>
      <p:sp>
        <p:nvSpPr>
          <p:cNvPr id="31" name="Shape 29"/>
          <p:cNvSpPr/>
          <p:nvPr/>
        </p:nvSpPr>
        <p:spPr>
          <a:xfrm>
            <a:off x="10158984" y="566928"/>
            <a:ext cx="22860" cy="22860"/>
          </a:xfrm>
          <a:prstGeom prst="ellipse">
            <a:avLst/>
          </a:prstGeom>
          <a:solidFill>
            <a:srgbClr val="CBE3E1">
              <a:alpha val="92000"/>
            </a:srgbClr>
          </a:solidFill>
          <a:ln w="12700">
            <a:solidFill>
              <a:srgbClr val="CBE3E1">
                <a:alpha val="0"/>
              </a:srgbClr>
            </a:solidFill>
            <a:prstDash val="solid"/>
          </a:ln>
        </p:spPr>
      </p:sp>
      <p:sp>
        <p:nvSpPr>
          <p:cNvPr id="32" name="Shape 30"/>
          <p:cNvSpPr/>
          <p:nvPr/>
        </p:nvSpPr>
        <p:spPr>
          <a:xfrm>
            <a:off x="10360152" y="566928"/>
            <a:ext cx="22860" cy="22860"/>
          </a:xfrm>
          <a:prstGeom prst="ellipse">
            <a:avLst/>
          </a:prstGeom>
          <a:solidFill>
            <a:srgbClr val="CBE3E1">
              <a:alpha val="92000"/>
            </a:srgbClr>
          </a:solidFill>
          <a:ln w="12700">
            <a:solidFill>
              <a:srgbClr val="CBE3E1">
                <a:alpha val="0"/>
              </a:srgbClr>
            </a:solidFill>
            <a:prstDash val="solid"/>
          </a:ln>
        </p:spPr>
      </p:sp>
      <p:sp>
        <p:nvSpPr>
          <p:cNvPr id="33" name="Shape 31"/>
          <p:cNvSpPr/>
          <p:nvPr/>
        </p:nvSpPr>
        <p:spPr>
          <a:xfrm>
            <a:off x="10561320" y="566928"/>
            <a:ext cx="22860" cy="22860"/>
          </a:xfrm>
          <a:prstGeom prst="ellipse">
            <a:avLst/>
          </a:prstGeom>
          <a:solidFill>
            <a:srgbClr val="CBE3E1">
              <a:alpha val="92000"/>
            </a:srgbClr>
          </a:solidFill>
          <a:ln w="12700">
            <a:solidFill>
              <a:srgbClr val="CBE3E1">
                <a:alpha val="0"/>
              </a:srgbClr>
            </a:solidFill>
            <a:prstDash val="solid"/>
          </a:ln>
        </p:spPr>
      </p:sp>
      <p:sp>
        <p:nvSpPr>
          <p:cNvPr id="34" name="Shape 32"/>
          <p:cNvSpPr/>
          <p:nvPr/>
        </p:nvSpPr>
        <p:spPr>
          <a:xfrm>
            <a:off x="10762488" y="566928"/>
            <a:ext cx="22860" cy="22860"/>
          </a:xfrm>
          <a:prstGeom prst="ellipse">
            <a:avLst/>
          </a:prstGeom>
          <a:solidFill>
            <a:srgbClr val="CBE3E1">
              <a:alpha val="92000"/>
            </a:srgbClr>
          </a:solidFill>
          <a:ln w="12700">
            <a:solidFill>
              <a:srgbClr val="CBE3E1">
                <a:alpha val="0"/>
              </a:srgbClr>
            </a:solidFill>
            <a:prstDash val="solid"/>
          </a:ln>
        </p:spPr>
      </p:sp>
      <p:sp>
        <p:nvSpPr>
          <p:cNvPr id="35" name="Shape 33"/>
          <p:cNvSpPr/>
          <p:nvPr/>
        </p:nvSpPr>
        <p:spPr>
          <a:xfrm>
            <a:off x="10963656" y="566928"/>
            <a:ext cx="22860" cy="22860"/>
          </a:xfrm>
          <a:prstGeom prst="ellipse">
            <a:avLst/>
          </a:prstGeom>
          <a:solidFill>
            <a:srgbClr val="CBE3E1">
              <a:alpha val="92000"/>
            </a:srgbClr>
          </a:solidFill>
          <a:ln w="12700">
            <a:solidFill>
              <a:srgbClr val="CBE3E1">
                <a:alpha val="0"/>
              </a:srgbClr>
            </a:solidFill>
            <a:prstDash val="solid"/>
          </a:ln>
        </p:spPr>
      </p:sp>
      <p:sp>
        <p:nvSpPr>
          <p:cNvPr id="36" name="Shape 34"/>
          <p:cNvSpPr/>
          <p:nvPr/>
        </p:nvSpPr>
        <p:spPr>
          <a:xfrm>
            <a:off x="11164824" y="566928"/>
            <a:ext cx="22860" cy="22860"/>
          </a:xfrm>
          <a:prstGeom prst="ellipse">
            <a:avLst/>
          </a:prstGeom>
          <a:solidFill>
            <a:srgbClr val="CBE3E1">
              <a:alpha val="92000"/>
            </a:srgbClr>
          </a:solidFill>
          <a:ln w="12700">
            <a:solidFill>
              <a:srgbClr val="CBE3E1">
                <a:alpha val="0"/>
              </a:srgbClr>
            </a:solidFill>
            <a:prstDash val="solid"/>
          </a:ln>
        </p:spPr>
      </p:sp>
      <p:sp>
        <p:nvSpPr>
          <p:cNvPr id="37" name="Shape 35"/>
          <p:cNvSpPr/>
          <p:nvPr/>
        </p:nvSpPr>
        <p:spPr>
          <a:xfrm>
            <a:off x="11365992" y="566928"/>
            <a:ext cx="22860" cy="22860"/>
          </a:xfrm>
          <a:prstGeom prst="ellipse">
            <a:avLst/>
          </a:prstGeom>
          <a:solidFill>
            <a:srgbClr val="CBE3E1">
              <a:alpha val="92000"/>
            </a:srgbClr>
          </a:solidFill>
          <a:ln w="12700">
            <a:solidFill>
              <a:srgbClr val="CBE3E1">
                <a:alpha val="0"/>
              </a:srgbClr>
            </a:solidFill>
            <a:prstDash val="solid"/>
          </a:ln>
        </p:spPr>
      </p:sp>
      <p:sp>
        <p:nvSpPr>
          <p:cNvPr id="38" name="Shape 36"/>
          <p:cNvSpPr/>
          <p:nvPr/>
        </p:nvSpPr>
        <p:spPr>
          <a:xfrm>
            <a:off x="11567160" y="566928"/>
            <a:ext cx="22860" cy="22860"/>
          </a:xfrm>
          <a:prstGeom prst="ellipse">
            <a:avLst/>
          </a:prstGeom>
          <a:solidFill>
            <a:srgbClr val="CBE3E1">
              <a:alpha val="92000"/>
            </a:srgbClr>
          </a:solidFill>
          <a:ln w="12700">
            <a:solidFill>
              <a:srgbClr val="CBE3E1">
                <a:alpha val="0"/>
              </a:srgbClr>
            </a:solidFill>
            <a:prstDash val="solid"/>
          </a:ln>
        </p:spPr>
      </p:sp>
      <p:sp>
        <p:nvSpPr>
          <p:cNvPr id="39" name="Shape 37"/>
          <p:cNvSpPr/>
          <p:nvPr/>
        </p:nvSpPr>
        <p:spPr>
          <a:xfrm>
            <a:off x="11768328" y="566928"/>
            <a:ext cx="22860" cy="22860"/>
          </a:xfrm>
          <a:prstGeom prst="ellipse">
            <a:avLst/>
          </a:prstGeom>
          <a:solidFill>
            <a:srgbClr val="CBE3E1">
              <a:alpha val="92000"/>
            </a:srgbClr>
          </a:solidFill>
          <a:ln w="12700">
            <a:solidFill>
              <a:srgbClr val="CBE3E1">
                <a:alpha val="0"/>
              </a:srgbClr>
            </a:solidFill>
            <a:prstDash val="solid"/>
          </a:ln>
        </p:spPr>
      </p:sp>
      <p:sp>
        <p:nvSpPr>
          <p:cNvPr id="40" name="Shape 38"/>
          <p:cNvSpPr/>
          <p:nvPr/>
        </p:nvSpPr>
        <p:spPr>
          <a:xfrm>
            <a:off x="11969496" y="566928"/>
            <a:ext cx="22860" cy="22860"/>
          </a:xfrm>
          <a:prstGeom prst="ellipse">
            <a:avLst/>
          </a:prstGeom>
          <a:solidFill>
            <a:srgbClr val="CBE3E1">
              <a:alpha val="92000"/>
            </a:srgbClr>
          </a:solidFill>
          <a:ln w="12700">
            <a:solidFill>
              <a:srgbClr val="CBE3E1">
                <a:alpha val="0"/>
              </a:srgbClr>
            </a:solidFill>
            <a:prstDash val="solid"/>
          </a:ln>
        </p:spPr>
      </p:sp>
      <p:sp>
        <p:nvSpPr>
          <p:cNvPr id="41" name="Shape 39"/>
          <p:cNvSpPr/>
          <p:nvPr/>
        </p:nvSpPr>
        <p:spPr>
          <a:xfrm>
            <a:off x="9555480" y="749808"/>
            <a:ext cx="22860" cy="22860"/>
          </a:xfrm>
          <a:prstGeom prst="ellipse">
            <a:avLst/>
          </a:prstGeom>
          <a:solidFill>
            <a:srgbClr val="CBE3E1">
              <a:alpha val="92000"/>
            </a:srgbClr>
          </a:solidFill>
          <a:ln w="12700">
            <a:solidFill>
              <a:srgbClr val="CBE3E1">
                <a:alpha val="0"/>
              </a:srgbClr>
            </a:solidFill>
            <a:prstDash val="solid"/>
          </a:ln>
        </p:spPr>
      </p:sp>
      <p:sp>
        <p:nvSpPr>
          <p:cNvPr id="42" name="Shape 40"/>
          <p:cNvSpPr/>
          <p:nvPr/>
        </p:nvSpPr>
        <p:spPr>
          <a:xfrm>
            <a:off x="9756648" y="749808"/>
            <a:ext cx="22860" cy="22860"/>
          </a:xfrm>
          <a:prstGeom prst="ellipse">
            <a:avLst/>
          </a:prstGeom>
          <a:solidFill>
            <a:srgbClr val="CBE3E1">
              <a:alpha val="92000"/>
            </a:srgbClr>
          </a:solidFill>
          <a:ln w="12700">
            <a:solidFill>
              <a:srgbClr val="CBE3E1">
                <a:alpha val="0"/>
              </a:srgbClr>
            </a:solidFill>
            <a:prstDash val="solid"/>
          </a:ln>
        </p:spPr>
      </p:sp>
      <p:sp>
        <p:nvSpPr>
          <p:cNvPr id="43" name="Shape 41"/>
          <p:cNvSpPr/>
          <p:nvPr/>
        </p:nvSpPr>
        <p:spPr>
          <a:xfrm>
            <a:off x="9957816" y="749808"/>
            <a:ext cx="22860" cy="22860"/>
          </a:xfrm>
          <a:prstGeom prst="ellipse">
            <a:avLst/>
          </a:prstGeom>
          <a:solidFill>
            <a:srgbClr val="CBE3E1">
              <a:alpha val="92000"/>
            </a:srgbClr>
          </a:solidFill>
          <a:ln w="12700">
            <a:solidFill>
              <a:srgbClr val="CBE3E1">
                <a:alpha val="0"/>
              </a:srgbClr>
            </a:solidFill>
            <a:prstDash val="solid"/>
          </a:ln>
        </p:spPr>
      </p:sp>
      <p:sp>
        <p:nvSpPr>
          <p:cNvPr id="44" name="Shape 42"/>
          <p:cNvSpPr/>
          <p:nvPr/>
        </p:nvSpPr>
        <p:spPr>
          <a:xfrm>
            <a:off x="10158984" y="749808"/>
            <a:ext cx="22860" cy="22860"/>
          </a:xfrm>
          <a:prstGeom prst="ellipse">
            <a:avLst/>
          </a:prstGeom>
          <a:solidFill>
            <a:srgbClr val="CBE3E1">
              <a:alpha val="92000"/>
            </a:srgbClr>
          </a:solidFill>
          <a:ln w="12700">
            <a:solidFill>
              <a:srgbClr val="CBE3E1">
                <a:alpha val="0"/>
              </a:srgbClr>
            </a:solidFill>
            <a:prstDash val="solid"/>
          </a:ln>
        </p:spPr>
      </p:sp>
      <p:sp>
        <p:nvSpPr>
          <p:cNvPr id="45" name="Shape 43"/>
          <p:cNvSpPr/>
          <p:nvPr/>
        </p:nvSpPr>
        <p:spPr>
          <a:xfrm>
            <a:off x="10360152" y="749808"/>
            <a:ext cx="22860" cy="22860"/>
          </a:xfrm>
          <a:prstGeom prst="ellipse">
            <a:avLst/>
          </a:prstGeom>
          <a:solidFill>
            <a:srgbClr val="CBE3E1">
              <a:alpha val="92000"/>
            </a:srgbClr>
          </a:solidFill>
          <a:ln w="12700">
            <a:solidFill>
              <a:srgbClr val="CBE3E1">
                <a:alpha val="0"/>
              </a:srgbClr>
            </a:solidFill>
            <a:prstDash val="solid"/>
          </a:ln>
        </p:spPr>
      </p:sp>
      <p:sp>
        <p:nvSpPr>
          <p:cNvPr id="46" name="Shape 44"/>
          <p:cNvSpPr/>
          <p:nvPr/>
        </p:nvSpPr>
        <p:spPr>
          <a:xfrm>
            <a:off x="10561320" y="749808"/>
            <a:ext cx="22860" cy="22860"/>
          </a:xfrm>
          <a:prstGeom prst="ellipse">
            <a:avLst/>
          </a:prstGeom>
          <a:solidFill>
            <a:srgbClr val="CBE3E1">
              <a:alpha val="92000"/>
            </a:srgbClr>
          </a:solidFill>
          <a:ln w="12700">
            <a:solidFill>
              <a:srgbClr val="CBE3E1">
                <a:alpha val="0"/>
              </a:srgbClr>
            </a:solidFill>
            <a:prstDash val="solid"/>
          </a:ln>
        </p:spPr>
      </p:sp>
      <p:sp>
        <p:nvSpPr>
          <p:cNvPr id="47" name="Shape 45"/>
          <p:cNvSpPr/>
          <p:nvPr/>
        </p:nvSpPr>
        <p:spPr>
          <a:xfrm>
            <a:off x="10762488" y="749808"/>
            <a:ext cx="22860" cy="22860"/>
          </a:xfrm>
          <a:prstGeom prst="ellipse">
            <a:avLst/>
          </a:prstGeom>
          <a:solidFill>
            <a:srgbClr val="CBE3E1">
              <a:alpha val="92000"/>
            </a:srgbClr>
          </a:solidFill>
          <a:ln w="12700">
            <a:solidFill>
              <a:srgbClr val="CBE3E1">
                <a:alpha val="0"/>
              </a:srgbClr>
            </a:solidFill>
            <a:prstDash val="solid"/>
          </a:ln>
        </p:spPr>
      </p:sp>
      <p:sp>
        <p:nvSpPr>
          <p:cNvPr id="48" name="Shape 46"/>
          <p:cNvSpPr/>
          <p:nvPr/>
        </p:nvSpPr>
        <p:spPr>
          <a:xfrm>
            <a:off x="10963656" y="749808"/>
            <a:ext cx="22860" cy="22860"/>
          </a:xfrm>
          <a:prstGeom prst="ellipse">
            <a:avLst/>
          </a:prstGeom>
          <a:solidFill>
            <a:srgbClr val="CBE3E1">
              <a:alpha val="92000"/>
            </a:srgbClr>
          </a:solidFill>
          <a:ln w="12700">
            <a:solidFill>
              <a:srgbClr val="CBE3E1">
                <a:alpha val="0"/>
              </a:srgbClr>
            </a:solidFill>
            <a:prstDash val="solid"/>
          </a:ln>
        </p:spPr>
      </p:sp>
      <p:sp>
        <p:nvSpPr>
          <p:cNvPr id="49" name="Shape 47"/>
          <p:cNvSpPr/>
          <p:nvPr/>
        </p:nvSpPr>
        <p:spPr>
          <a:xfrm>
            <a:off x="11164824" y="749808"/>
            <a:ext cx="22860" cy="22860"/>
          </a:xfrm>
          <a:prstGeom prst="ellipse">
            <a:avLst/>
          </a:prstGeom>
          <a:solidFill>
            <a:srgbClr val="CBE3E1">
              <a:alpha val="92000"/>
            </a:srgbClr>
          </a:solidFill>
          <a:ln w="12700">
            <a:solidFill>
              <a:srgbClr val="CBE3E1">
                <a:alpha val="0"/>
              </a:srgbClr>
            </a:solidFill>
            <a:prstDash val="solid"/>
          </a:ln>
        </p:spPr>
      </p:sp>
      <p:sp>
        <p:nvSpPr>
          <p:cNvPr id="50" name="Shape 48"/>
          <p:cNvSpPr/>
          <p:nvPr/>
        </p:nvSpPr>
        <p:spPr>
          <a:xfrm>
            <a:off x="11365992" y="749808"/>
            <a:ext cx="22860" cy="22860"/>
          </a:xfrm>
          <a:prstGeom prst="ellipse">
            <a:avLst/>
          </a:prstGeom>
          <a:solidFill>
            <a:srgbClr val="CBE3E1">
              <a:alpha val="92000"/>
            </a:srgbClr>
          </a:solidFill>
          <a:ln w="12700">
            <a:solidFill>
              <a:srgbClr val="CBE3E1">
                <a:alpha val="0"/>
              </a:srgbClr>
            </a:solidFill>
            <a:prstDash val="solid"/>
          </a:ln>
        </p:spPr>
      </p:sp>
      <p:sp>
        <p:nvSpPr>
          <p:cNvPr id="51" name="Shape 49"/>
          <p:cNvSpPr/>
          <p:nvPr/>
        </p:nvSpPr>
        <p:spPr>
          <a:xfrm>
            <a:off x="11567160" y="749808"/>
            <a:ext cx="22860" cy="22860"/>
          </a:xfrm>
          <a:prstGeom prst="ellipse">
            <a:avLst/>
          </a:prstGeom>
          <a:solidFill>
            <a:srgbClr val="CBE3E1">
              <a:alpha val="92000"/>
            </a:srgbClr>
          </a:solidFill>
          <a:ln w="12700">
            <a:solidFill>
              <a:srgbClr val="CBE3E1">
                <a:alpha val="0"/>
              </a:srgbClr>
            </a:solidFill>
            <a:prstDash val="solid"/>
          </a:ln>
        </p:spPr>
      </p:sp>
      <p:sp>
        <p:nvSpPr>
          <p:cNvPr id="52" name="Shape 50"/>
          <p:cNvSpPr/>
          <p:nvPr/>
        </p:nvSpPr>
        <p:spPr>
          <a:xfrm>
            <a:off x="11768328" y="749808"/>
            <a:ext cx="22860" cy="22860"/>
          </a:xfrm>
          <a:prstGeom prst="ellipse">
            <a:avLst/>
          </a:prstGeom>
          <a:solidFill>
            <a:srgbClr val="CBE3E1">
              <a:alpha val="92000"/>
            </a:srgbClr>
          </a:solidFill>
          <a:ln w="12700">
            <a:solidFill>
              <a:srgbClr val="CBE3E1">
                <a:alpha val="0"/>
              </a:srgbClr>
            </a:solidFill>
            <a:prstDash val="solid"/>
          </a:ln>
        </p:spPr>
      </p:sp>
      <p:sp>
        <p:nvSpPr>
          <p:cNvPr id="53" name="Shape 51"/>
          <p:cNvSpPr/>
          <p:nvPr/>
        </p:nvSpPr>
        <p:spPr>
          <a:xfrm>
            <a:off x="11969496" y="749808"/>
            <a:ext cx="22860" cy="22860"/>
          </a:xfrm>
          <a:prstGeom prst="ellipse">
            <a:avLst/>
          </a:prstGeom>
          <a:solidFill>
            <a:srgbClr val="CBE3E1">
              <a:alpha val="92000"/>
            </a:srgbClr>
          </a:solidFill>
          <a:ln w="12700">
            <a:solidFill>
              <a:srgbClr val="CBE3E1">
                <a:alpha val="0"/>
              </a:srgbClr>
            </a:solidFill>
            <a:prstDash val="solid"/>
          </a:ln>
        </p:spPr>
      </p:sp>
      <p:sp>
        <p:nvSpPr>
          <p:cNvPr id="54" name="Shape 52"/>
          <p:cNvSpPr/>
          <p:nvPr/>
        </p:nvSpPr>
        <p:spPr>
          <a:xfrm>
            <a:off x="9555480" y="932688"/>
            <a:ext cx="22860" cy="22860"/>
          </a:xfrm>
          <a:prstGeom prst="ellipse">
            <a:avLst/>
          </a:prstGeom>
          <a:solidFill>
            <a:srgbClr val="CBE3E1">
              <a:alpha val="92000"/>
            </a:srgbClr>
          </a:solidFill>
          <a:ln w="12700">
            <a:solidFill>
              <a:srgbClr val="CBE3E1">
                <a:alpha val="0"/>
              </a:srgbClr>
            </a:solidFill>
            <a:prstDash val="solid"/>
          </a:ln>
        </p:spPr>
      </p:sp>
      <p:sp>
        <p:nvSpPr>
          <p:cNvPr id="55" name="Shape 53"/>
          <p:cNvSpPr/>
          <p:nvPr/>
        </p:nvSpPr>
        <p:spPr>
          <a:xfrm>
            <a:off x="9756648" y="932688"/>
            <a:ext cx="22860" cy="22860"/>
          </a:xfrm>
          <a:prstGeom prst="ellipse">
            <a:avLst/>
          </a:prstGeom>
          <a:solidFill>
            <a:srgbClr val="CBE3E1">
              <a:alpha val="92000"/>
            </a:srgbClr>
          </a:solidFill>
          <a:ln w="12700">
            <a:solidFill>
              <a:srgbClr val="CBE3E1">
                <a:alpha val="0"/>
              </a:srgbClr>
            </a:solidFill>
            <a:prstDash val="solid"/>
          </a:ln>
        </p:spPr>
      </p:sp>
      <p:sp>
        <p:nvSpPr>
          <p:cNvPr id="56" name="Shape 54"/>
          <p:cNvSpPr/>
          <p:nvPr/>
        </p:nvSpPr>
        <p:spPr>
          <a:xfrm>
            <a:off x="9957816" y="932688"/>
            <a:ext cx="22860" cy="22860"/>
          </a:xfrm>
          <a:prstGeom prst="ellipse">
            <a:avLst/>
          </a:prstGeom>
          <a:solidFill>
            <a:srgbClr val="CBE3E1">
              <a:alpha val="92000"/>
            </a:srgbClr>
          </a:solidFill>
          <a:ln w="12700">
            <a:solidFill>
              <a:srgbClr val="CBE3E1">
                <a:alpha val="0"/>
              </a:srgbClr>
            </a:solidFill>
            <a:prstDash val="solid"/>
          </a:ln>
        </p:spPr>
      </p:sp>
      <p:sp>
        <p:nvSpPr>
          <p:cNvPr id="57" name="Shape 55"/>
          <p:cNvSpPr/>
          <p:nvPr/>
        </p:nvSpPr>
        <p:spPr>
          <a:xfrm>
            <a:off x="10158984" y="932688"/>
            <a:ext cx="22860" cy="22860"/>
          </a:xfrm>
          <a:prstGeom prst="ellipse">
            <a:avLst/>
          </a:prstGeom>
          <a:solidFill>
            <a:srgbClr val="CBE3E1">
              <a:alpha val="92000"/>
            </a:srgbClr>
          </a:solidFill>
          <a:ln w="12700">
            <a:solidFill>
              <a:srgbClr val="CBE3E1">
                <a:alpha val="0"/>
              </a:srgbClr>
            </a:solidFill>
            <a:prstDash val="solid"/>
          </a:ln>
        </p:spPr>
      </p:sp>
      <p:sp>
        <p:nvSpPr>
          <p:cNvPr id="58" name="Shape 56"/>
          <p:cNvSpPr/>
          <p:nvPr/>
        </p:nvSpPr>
        <p:spPr>
          <a:xfrm>
            <a:off x="10360152" y="932688"/>
            <a:ext cx="22860" cy="22860"/>
          </a:xfrm>
          <a:prstGeom prst="ellipse">
            <a:avLst/>
          </a:prstGeom>
          <a:solidFill>
            <a:srgbClr val="CBE3E1">
              <a:alpha val="92000"/>
            </a:srgbClr>
          </a:solidFill>
          <a:ln w="12700">
            <a:solidFill>
              <a:srgbClr val="CBE3E1">
                <a:alpha val="0"/>
              </a:srgbClr>
            </a:solidFill>
            <a:prstDash val="solid"/>
          </a:ln>
        </p:spPr>
      </p:sp>
      <p:sp>
        <p:nvSpPr>
          <p:cNvPr id="59" name="Shape 57"/>
          <p:cNvSpPr/>
          <p:nvPr/>
        </p:nvSpPr>
        <p:spPr>
          <a:xfrm>
            <a:off x="10561320" y="932688"/>
            <a:ext cx="22860" cy="22860"/>
          </a:xfrm>
          <a:prstGeom prst="ellipse">
            <a:avLst/>
          </a:prstGeom>
          <a:solidFill>
            <a:srgbClr val="CBE3E1">
              <a:alpha val="92000"/>
            </a:srgbClr>
          </a:solidFill>
          <a:ln w="12700">
            <a:solidFill>
              <a:srgbClr val="CBE3E1">
                <a:alpha val="0"/>
              </a:srgbClr>
            </a:solidFill>
            <a:prstDash val="solid"/>
          </a:ln>
        </p:spPr>
      </p:sp>
      <p:sp>
        <p:nvSpPr>
          <p:cNvPr id="60" name="Shape 58"/>
          <p:cNvSpPr/>
          <p:nvPr/>
        </p:nvSpPr>
        <p:spPr>
          <a:xfrm>
            <a:off x="10762488" y="932688"/>
            <a:ext cx="22860" cy="22860"/>
          </a:xfrm>
          <a:prstGeom prst="ellipse">
            <a:avLst/>
          </a:prstGeom>
          <a:solidFill>
            <a:srgbClr val="CBE3E1">
              <a:alpha val="92000"/>
            </a:srgbClr>
          </a:solidFill>
          <a:ln w="12700">
            <a:solidFill>
              <a:srgbClr val="CBE3E1">
                <a:alpha val="0"/>
              </a:srgbClr>
            </a:solidFill>
            <a:prstDash val="solid"/>
          </a:ln>
        </p:spPr>
      </p:sp>
      <p:sp>
        <p:nvSpPr>
          <p:cNvPr id="61" name="Shape 59"/>
          <p:cNvSpPr/>
          <p:nvPr/>
        </p:nvSpPr>
        <p:spPr>
          <a:xfrm>
            <a:off x="10963656" y="932688"/>
            <a:ext cx="22860" cy="22860"/>
          </a:xfrm>
          <a:prstGeom prst="ellipse">
            <a:avLst/>
          </a:prstGeom>
          <a:solidFill>
            <a:srgbClr val="CBE3E1">
              <a:alpha val="92000"/>
            </a:srgbClr>
          </a:solidFill>
          <a:ln w="12700">
            <a:solidFill>
              <a:srgbClr val="CBE3E1">
                <a:alpha val="0"/>
              </a:srgbClr>
            </a:solidFill>
            <a:prstDash val="solid"/>
          </a:ln>
        </p:spPr>
      </p:sp>
      <p:sp>
        <p:nvSpPr>
          <p:cNvPr id="62" name="Shape 60"/>
          <p:cNvSpPr/>
          <p:nvPr/>
        </p:nvSpPr>
        <p:spPr>
          <a:xfrm>
            <a:off x="11164824" y="932688"/>
            <a:ext cx="22860" cy="22860"/>
          </a:xfrm>
          <a:prstGeom prst="ellipse">
            <a:avLst/>
          </a:prstGeom>
          <a:solidFill>
            <a:srgbClr val="CBE3E1">
              <a:alpha val="92000"/>
            </a:srgbClr>
          </a:solidFill>
          <a:ln w="12700">
            <a:solidFill>
              <a:srgbClr val="CBE3E1">
                <a:alpha val="0"/>
              </a:srgbClr>
            </a:solidFill>
            <a:prstDash val="solid"/>
          </a:ln>
        </p:spPr>
      </p:sp>
      <p:sp>
        <p:nvSpPr>
          <p:cNvPr id="63" name="Shape 61"/>
          <p:cNvSpPr/>
          <p:nvPr/>
        </p:nvSpPr>
        <p:spPr>
          <a:xfrm>
            <a:off x="11365992" y="932688"/>
            <a:ext cx="22860" cy="22860"/>
          </a:xfrm>
          <a:prstGeom prst="ellipse">
            <a:avLst/>
          </a:prstGeom>
          <a:solidFill>
            <a:srgbClr val="CBE3E1">
              <a:alpha val="92000"/>
            </a:srgbClr>
          </a:solidFill>
          <a:ln w="12700">
            <a:solidFill>
              <a:srgbClr val="CBE3E1">
                <a:alpha val="0"/>
              </a:srgbClr>
            </a:solidFill>
            <a:prstDash val="solid"/>
          </a:ln>
        </p:spPr>
      </p:sp>
      <p:sp>
        <p:nvSpPr>
          <p:cNvPr id="64" name="Shape 62"/>
          <p:cNvSpPr/>
          <p:nvPr/>
        </p:nvSpPr>
        <p:spPr>
          <a:xfrm>
            <a:off x="11567160" y="932688"/>
            <a:ext cx="22860" cy="22860"/>
          </a:xfrm>
          <a:prstGeom prst="ellipse">
            <a:avLst/>
          </a:prstGeom>
          <a:solidFill>
            <a:srgbClr val="CBE3E1">
              <a:alpha val="92000"/>
            </a:srgbClr>
          </a:solidFill>
          <a:ln w="12700">
            <a:solidFill>
              <a:srgbClr val="CBE3E1">
                <a:alpha val="0"/>
              </a:srgbClr>
            </a:solidFill>
            <a:prstDash val="solid"/>
          </a:ln>
        </p:spPr>
      </p:sp>
      <p:sp>
        <p:nvSpPr>
          <p:cNvPr id="65" name="Shape 63"/>
          <p:cNvSpPr/>
          <p:nvPr/>
        </p:nvSpPr>
        <p:spPr>
          <a:xfrm>
            <a:off x="11768328" y="932688"/>
            <a:ext cx="22860" cy="22860"/>
          </a:xfrm>
          <a:prstGeom prst="ellipse">
            <a:avLst/>
          </a:prstGeom>
          <a:solidFill>
            <a:srgbClr val="CBE3E1">
              <a:alpha val="92000"/>
            </a:srgbClr>
          </a:solidFill>
          <a:ln w="12700">
            <a:solidFill>
              <a:srgbClr val="CBE3E1">
                <a:alpha val="0"/>
              </a:srgbClr>
            </a:solidFill>
            <a:prstDash val="solid"/>
          </a:ln>
        </p:spPr>
      </p:sp>
      <p:sp>
        <p:nvSpPr>
          <p:cNvPr id="66" name="Shape 64"/>
          <p:cNvSpPr/>
          <p:nvPr/>
        </p:nvSpPr>
        <p:spPr>
          <a:xfrm>
            <a:off x="11969496" y="932688"/>
            <a:ext cx="22860" cy="22860"/>
          </a:xfrm>
          <a:prstGeom prst="ellipse">
            <a:avLst/>
          </a:prstGeom>
          <a:solidFill>
            <a:srgbClr val="CBE3E1">
              <a:alpha val="92000"/>
            </a:srgbClr>
          </a:solidFill>
          <a:ln w="12700">
            <a:solidFill>
              <a:srgbClr val="CBE3E1">
                <a:alpha val="0"/>
              </a:srgbClr>
            </a:solidFill>
            <a:prstDash val="solid"/>
          </a:ln>
        </p:spPr>
      </p:sp>
      <p:sp>
        <p:nvSpPr>
          <p:cNvPr id="67" name="Shape 65"/>
          <p:cNvSpPr/>
          <p:nvPr/>
        </p:nvSpPr>
        <p:spPr>
          <a:xfrm>
            <a:off x="9555480" y="1115568"/>
            <a:ext cx="22860" cy="22860"/>
          </a:xfrm>
          <a:prstGeom prst="ellipse">
            <a:avLst/>
          </a:prstGeom>
          <a:solidFill>
            <a:srgbClr val="CBE3E1">
              <a:alpha val="92000"/>
            </a:srgbClr>
          </a:solidFill>
          <a:ln w="12700">
            <a:solidFill>
              <a:srgbClr val="CBE3E1">
                <a:alpha val="0"/>
              </a:srgbClr>
            </a:solidFill>
            <a:prstDash val="solid"/>
          </a:ln>
        </p:spPr>
      </p:sp>
      <p:sp>
        <p:nvSpPr>
          <p:cNvPr id="68" name="Shape 66"/>
          <p:cNvSpPr/>
          <p:nvPr/>
        </p:nvSpPr>
        <p:spPr>
          <a:xfrm>
            <a:off x="9756648" y="1115568"/>
            <a:ext cx="22860" cy="22860"/>
          </a:xfrm>
          <a:prstGeom prst="ellipse">
            <a:avLst/>
          </a:prstGeom>
          <a:solidFill>
            <a:srgbClr val="CBE3E1">
              <a:alpha val="92000"/>
            </a:srgbClr>
          </a:solidFill>
          <a:ln w="12700">
            <a:solidFill>
              <a:srgbClr val="CBE3E1">
                <a:alpha val="0"/>
              </a:srgbClr>
            </a:solidFill>
            <a:prstDash val="solid"/>
          </a:ln>
        </p:spPr>
      </p:sp>
      <p:sp>
        <p:nvSpPr>
          <p:cNvPr id="69" name="Shape 67"/>
          <p:cNvSpPr/>
          <p:nvPr/>
        </p:nvSpPr>
        <p:spPr>
          <a:xfrm>
            <a:off x="9957816" y="1115568"/>
            <a:ext cx="22860" cy="22860"/>
          </a:xfrm>
          <a:prstGeom prst="ellipse">
            <a:avLst/>
          </a:prstGeom>
          <a:solidFill>
            <a:srgbClr val="CBE3E1">
              <a:alpha val="92000"/>
            </a:srgbClr>
          </a:solidFill>
          <a:ln w="12700">
            <a:solidFill>
              <a:srgbClr val="CBE3E1">
                <a:alpha val="0"/>
              </a:srgbClr>
            </a:solidFill>
            <a:prstDash val="solid"/>
          </a:ln>
        </p:spPr>
      </p:sp>
      <p:sp>
        <p:nvSpPr>
          <p:cNvPr id="70" name="Shape 68"/>
          <p:cNvSpPr/>
          <p:nvPr/>
        </p:nvSpPr>
        <p:spPr>
          <a:xfrm>
            <a:off x="10158984" y="1115568"/>
            <a:ext cx="22860" cy="22860"/>
          </a:xfrm>
          <a:prstGeom prst="ellipse">
            <a:avLst/>
          </a:prstGeom>
          <a:solidFill>
            <a:srgbClr val="CBE3E1">
              <a:alpha val="92000"/>
            </a:srgbClr>
          </a:solidFill>
          <a:ln w="12700">
            <a:solidFill>
              <a:srgbClr val="CBE3E1">
                <a:alpha val="0"/>
              </a:srgbClr>
            </a:solidFill>
            <a:prstDash val="solid"/>
          </a:ln>
        </p:spPr>
      </p:sp>
      <p:sp>
        <p:nvSpPr>
          <p:cNvPr id="71" name="Shape 69"/>
          <p:cNvSpPr/>
          <p:nvPr/>
        </p:nvSpPr>
        <p:spPr>
          <a:xfrm>
            <a:off x="10360152" y="1115568"/>
            <a:ext cx="22860" cy="22860"/>
          </a:xfrm>
          <a:prstGeom prst="ellipse">
            <a:avLst/>
          </a:prstGeom>
          <a:solidFill>
            <a:srgbClr val="CBE3E1">
              <a:alpha val="92000"/>
            </a:srgbClr>
          </a:solidFill>
          <a:ln w="12700">
            <a:solidFill>
              <a:srgbClr val="CBE3E1">
                <a:alpha val="0"/>
              </a:srgbClr>
            </a:solidFill>
            <a:prstDash val="solid"/>
          </a:ln>
        </p:spPr>
      </p:sp>
      <p:sp>
        <p:nvSpPr>
          <p:cNvPr id="72" name="Shape 70"/>
          <p:cNvSpPr/>
          <p:nvPr/>
        </p:nvSpPr>
        <p:spPr>
          <a:xfrm>
            <a:off x="10561320" y="1115568"/>
            <a:ext cx="22860" cy="22860"/>
          </a:xfrm>
          <a:prstGeom prst="ellipse">
            <a:avLst/>
          </a:prstGeom>
          <a:solidFill>
            <a:srgbClr val="CBE3E1">
              <a:alpha val="92000"/>
            </a:srgbClr>
          </a:solidFill>
          <a:ln w="12700">
            <a:solidFill>
              <a:srgbClr val="CBE3E1">
                <a:alpha val="0"/>
              </a:srgbClr>
            </a:solidFill>
            <a:prstDash val="solid"/>
          </a:ln>
        </p:spPr>
      </p:sp>
      <p:sp>
        <p:nvSpPr>
          <p:cNvPr id="73" name="Shape 71"/>
          <p:cNvSpPr/>
          <p:nvPr/>
        </p:nvSpPr>
        <p:spPr>
          <a:xfrm>
            <a:off x="10762488" y="1115568"/>
            <a:ext cx="22860" cy="22860"/>
          </a:xfrm>
          <a:prstGeom prst="ellipse">
            <a:avLst/>
          </a:prstGeom>
          <a:solidFill>
            <a:srgbClr val="CBE3E1">
              <a:alpha val="92000"/>
            </a:srgbClr>
          </a:solidFill>
          <a:ln w="12700">
            <a:solidFill>
              <a:srgbClr val="CBE3E1">
                <a:alpha val="0"/>
              </a:srgbClr>
            </a:solidFill>
            <a:prstDash val="solid"/>
          </a:ln>
        </p:spPr>
      </p:sp>
      <p:sp>
        <p:nvSpPr>
          <p:cNvPr id="74" name="Shape 72"/>
          <p:cNvSpPr/>
          <p:nvPr/>
        </p:nvSpPr>
        <p:spPr>
          <a:xfrm>
            <a:off x="10963656" y="1115568"/>
            <a:ext cx="22860" cy="22860"/>
          </a:xfrm>
          <a:prstGeom prst="ellipse">
            <a:avLst/>
          </a:prstGeom>
          <a:solidFill>
            <a:srgbClr val="CBE3E1">
              <a:alpha val="92000"/>
            </a:srgbClr>
          </a:solidFill>
          <a:ln w="12700">
            <a:solidFill>
              <a:srgbClr val="CBE3E1">
                <a:alpha val="0"/>
              </a:srgbClr>
            </a:solidFill>
            <a:prstDash val="solid"/>
          </a:ln>
        </p:spPr>
      </p:sp>
      <p:sp>
        <p:nvSpPr>
          <p:cNvPr id="75" name="Shape 73"/>
          <p:cNvSpPr/>
          <p:nvPr/>
        </p:nvSpPr>
        <p:spPr>
          <a:xfrm>
            <a:off x="11164824" y="1115568"/>
            <a:ext cx="22860" cy="22860"/>
          </a:xfrm>
          <a:prstGeom prst="ellipse">
            <a:avLst/>
          </a:prstGeom>
          <a:solidFill>
            <a:srgbClr val="CBE3E1">
              <a:alpha val="92000"/>
            </a:srgbClr>
          </a:solidFill>
          <a:ln w="12700">
            <a:solidFill>
              <a:srgbClr val="CBE3E1">
                <a:alpha val="0"/>
              </a:srgbClr>
            </a:solidFill>
            <a:prstDash val="solid"/>
          </a:ln>
        </p:spPr>
      </p:sp>
      <p:sp>
        <p:nvSpPr>
          <p:cNvPr id="76" name="Shape 74"/>
          <p:cNvSpPr/>
          <p:nvPr/>
        </p:nvSpPr>
        <p:spPr>
          <a:xfrm>
            <a:off x="11365992" y="1115568"/>
            <a:ext cx="22860" cy="22860"/>
          </a:xfrm>
          <a:prstGeom prst="ellipse">
            <a:avLst/>
          </a:prstGeom>
          <a:solidFill>
            <a:srgbClr val="CBE3E1">
              <a:alpha val="92000"/>
            </a:srgbClr>
          </a:solidFill>
          <a:ln w="12700">
            <a:solidFill>
              <a:srgbClr val="CBE3E1">
                <a:alpha val="0"/>
              </a:srgbClr>
            </a:solidFill>
            <a:prstDash val="solid"/>
          </a:ln>
        </p:spPr>
      </p:sp>
      <p:sp>
        <p:nvSpPr>
          <p:cNvPr id="77" name="Shape 75"/>
          <p:cNvSpPr/>
          <p:nvPr/>
        </p:nvSpPr>
        <p:spPr>
          <a:xfrm>
            <a:off x="11567160" y="1115568"/>
            <a:ext cx="22860" cy="22860"/>
          </a:xfrm>
          <a:prstGeom prst="ellipse">
            <a:avLst/>
          </a:prstGeom>
          <a:solidFill>
            <a:srgbClr val="CBE3E1">
              <a:alpha val="92000"/>
            </a:srgbClr>
          </a:solidFill>
          <a:ln w="12700">
            <a:solidFill>
              <a:srgbClr val="CBE3E1">
                <a:alpha val="0"/>
              </a:srgbClr>
            </a:solidFill>
            <a:prstDash val="solid"/>
          </a:ln>
        </p:spPr>
      </p:sp>
      <p:sp>
        <p:nvSpPr>
          <p:cNvPr id="78" name="Shape 76"/>
          <p:cNvSpPr/>
          <p:nvPr/>
        </p:nvSpPr>
        <p:spPr>
          <a:xfrm>
            <a:off x="11768328" y="1115568"/>
            <a:ext cx="22860" cy="22860"/>
          </a:xfrm>
          <a:prstGeom prst="ellipse">
            <a:avLst/>
          </a:prstGeom>
          <a:solidFill>
            <a:srgbClr val="CBE3E1">
              <a:alpha val="92000"/>
            </a:srgbClr>
          </a:solidFill>
          <a:ln w="12700">
            <a:solidFill>
              <a:srgbClr val="CBE3E1">
                <a:alpha val="0"/>
              </a:srgbClr>
            </a:solidFill>
            <a:prstDash val="solid"/>
          </a:ln>
        </p:spPr>
      </p:sp>
      <p:sp>
        <p:nvSpPr>
          <p:cNvPr id="79" name="Shape 77"/>
          <p:cNvSpPr/>
          <p:nvPr/>
        </p:nvSpPr>
        <p:spPr>
          <a:xfrm>
            <a:off x="11969496" y="1115568"/>
            <a:ext cx="22860" cy="22860"/>
          </a:xfrm>
          <a:prstGeom prst="ellipse">
            <a:avLst/>
          </a:prstGeom>
          <a:solidFill>
            <a:srgbClr val="CBE3E1">
              <a:alpha val="92000"/>
            </a:srgbClr>
          </a:solidFill>
          <a:ln w="12700">
            <a:solidFill>
              <a:srgbClr val="CBE3E1">
                <a:alpha val="0"/>
              </a:srgbClr>
            </a:solidFill>
            <a:prstDash val="solid"/>
          </a:ln>
        </p:spPr>
      </p:sp>
      <p:sp>
        <p:nvSpPr>
          <p:cNvPr id="80" name="Shape 78"/>
          <p:cNvSpPr/>
          <p:nvPr/>
        </p:nvSpPr>
        <p:spPr>
          <a:xfrm>
            <a:off x="9555480" y="1298448"/>
            <a:ext cx="22860" cy="22860"/>
          </a:xfrm>
          <a:prstGeom prst="ellipse">
            <a:avLst/>
          </a:prstGeom>
          <a:solidFill>
            <a:srgbClr val="CBE3E1">
              <a:alpha val="92000"/>
            </a:srgbClr>
          </a:solidFill>
          <a:ln w="12700">
            <a:solidFill>
              <a:srgbClr val="CBE3E1">
                <a:alpha val="0"/>
              </a:srgbClr>
            </a:solidFill>
            <a:prstDash val="solid"/>
          </a:ln>
        </p:spPr>
      </p:sp>
      <p:sp>
        <p:nvSpPr>
          <p:cNvPr id="81" name="Shape 79"/>
          <p:cNvSpPr/>
          <p:nvPr/>
        </p:nvSpPr>
        <p:spPr>
          <a:xfrm>
            <a:off x="9756648" y="1298448"/>
            <a:ext cx="22860" cy="22860"/>
          </a:xfrm>
          <a:prstGeom prst="ellipse">
            <a:avLst/>
          </a:prstGeom>
          <a:solidFill>
            <a:srgbClr val="CBE3E1">
              <a:alpha val="92000"/>
            </a:srgbClr>
          </a:solidFill>
          <a:ln w="12700">
            <a:solidFill>
              <a:srgbClr val="CBE3E1">
                <a:alpha val="0"/>
              </a:srgbClr>
            </a:solidFill>
            <a:prstDash val="solid"/>
          </a:ln>
        </p:spPr>
      </p:sp>
      <p:sp>
        <p:nvSpPr>
          <p:cNvPr id="82" name="Shape 80"/>
          <p:cNvSpPr/>
          <p:nvPr/>
        </p:nvSpPr>
        <p:spPr>
          <a:xfrm>
            <a:off x="9957816" y="1298448"/>
            <a:ext cx="22860" cy="22860"/>
          </a:xfrm>
          <a:prstGeom prst="ellipse">
            <a:avLst/>
          </a:prstGeom>
          <a:solidFill>
            <a:srgbClr val="CBE3E1">
              <a:alpha val="92000"/>
            </a:srgbClr>
          </a:solidFill>
          <a:ln w="12700">
            <a:solidFill>
              <a:srgbClr val="CBE3E1">
                <a:alpha val="0"/>
              </a:srgbClr>
            </a:solidFill>
            <a:prstDash val="solid"/>
          </a:ln>
        </p:spPr>
      </p:sp>
      <p:sp>
        <p:nvSpPr>
          <p:cNvPr id="83" name="Shape 81"/>
          <p:cNvSpPr/>
          <p:nvPr/>
        </p:nvSpPr>
        <p:spPr>
          <a:xfrm>
            <a:off x="10158984" y="1298448"/>
            <a:ext cx="22860" cy="22860"/>
          </a:xfrm>
          <a:prstGeom prst="ellipse">
            <a:avLst/>
          </a:prstGeom>
          <a:solidFill>
            <a:srgbClr val="CBE3E1">
              <a:alpha val="92000"/>
            </a:srgbClr>
          </a:solidFill>
          <a:ln w="12700">
            <a:solidFill>
              <a:srgbClr val="CBE3E1">
                <a:alpha val="0"/>
              </a:srgbClr>
            </a:solidFill>
            <a:prstDash val="solid"/>
          </a:ln>
        </p:spPr>
      </p:sp>
      <p:sp>
        <p:nvSpPr>
          <p:cNvPr id="84" name="Shape 82"/>
          <p:cNvSpPr/>
          <p:nvPr/>
        </p:nvSpPr>
        <p:spPr>
          <a:xfrm>
            <a:off x="10360152" y="1298448"/>
            <a:ext cx="22860" cy="22860"/>
          </a:xfrm>
          <a:prstGeom prst="ellipse">
            <a:avLst/>
          </a:prstGeom>
          <a:solidFill>
            <a:srgbClr val="CBE3E1">
              <a:alpha val="92000"/>
            </a:srgbClr>
          </a:solidFill>
          <a:ln w="12700">
            <a:solidFill>
              <a:srgbClr val="CBE3E1">
                <a:alpha val="0"/>
              </a:srgbClr>
            </a:solidFill>
            <a:prstDash val="solid"/>
          </a:ln>
        </p:spPr>
      </p:sp>
      <p:sp>
        <p:nvSpPr>
          <p:cNvPr id="85" name="Shape 83"/>
          <p:cNvSpPr/>
          <p:nvPr/>
        </p:nvSpPr>
        <p:spPr>
          <a:xfrm>
            <a:off x="10561320" y="1298448"/>
            <a:ext cx="22860" cy="22860"/>
          </a:xfrm>
          <a:prstGeom prst="ellipse">
            <a:avLst/>
          </a:prstGeom>
          <a:solidFill>
            <a:srgbClr val="CBE3E1">
              <a:alpha val="92000"/>
            </a:srgbClr>
          </a:solidFill>
          <a:ln w="12700">
            <a:solidFill>
              <a:srgbClr val="CBE3E1">
                <a:alpha val="0"/>
              </a:srgbClr>
            </a:solidFill>
            <a:prstDash val="solid"/>
          </a:ln>
        </p:spPr>
      </p:sp>
      <p:sp>
        <p:nvSpPr>
          <p:cNvPr id="86" name="Shape 84"/>
          <p:cNvSpPr/>
          <p:nvPr/>
        </p:nvSpPr>
        <p:spPr>
          <a:xfrm>
            <a:off x="10762488" y="1298448"/>
            <a:ext cx="22860" cy="22860"/>
          </a:xfrm>
          <a:prstGeom prst="ellipse">
            <a:avLst/>
          </a:prstGeom>
          <a:solidFill>
            <a:srgbClr val="CBE3E1">
              <a:alpha val="92000"/>
            </a:srgbClr>
          </a:solidFill>
          <a:ln w="12700">
            <a:solidFill>
              <a:srgbClr val="CBE3E1">
                <a:alpha val="0"/>
              </a:srgbClr>
            </a:solidFill>
            <a:prstDash val="solid"/>
          </a:ln>
        </p:spPr>
      </p:sp>
      <p:sp>
        <p:nvSpPr>
          <p:cNvPr id="87" name="Shape 85"/>
          <p:cNvSpPr/>
          <p:nvPr/>
        </p:nvSpPr>
        <p:spPr>
          <a:xfrm>
            <a:off x="10963656" y="1298448"/>
            <a:ext cx="22860" cy="22860"/>
          </a:xfrm>
          <a:prstGeom prst="ellipse">
            <a:avLst/>
          </a:prstGeom>
          <a:solidFill>
            <a:srgbClr val="CBE3E1">
              <a:alpha val="92000"/>
            </a:srgbClr>
          </a:solidFill>
          <a:ln w="12700">
            <a:solidFill>
              <a:srgbClr val="CBE3E1">
                <a:alpha val="0"/>
              </a:srgbClr>
            </a:solidFill>
            <a:prstDash val="solid"/>
          </a:ln>
        </p:spPr>
      </p:sp>
      <p:sp>
        <p:nvSpPr>
          <p:cNvPr id="88" name="Shape 86"/>
          <p:cNvSpPr/>
          <p:nvPr/>
        </p:nvSpPr>
        <p:spPr>
          <a:xfrm>
            <a:off x="11164824" y="1298448"/>
            <a:ext cx="22860" cy="22860"/>
          </a:xfrm>
          <a:prstGeom prst="ellipse">
            <a:avLst/>
          </a:prstGeom>
          <a:solidFill>
            <a:srgbClr val="CBE3E1">
              <a:alpha val="92000"/>
            </a:srgbClr>
          </a:solidFill>
          <a:ln w="12700">
            <a:solidFill>
              <a:srgbClr val="CBE3E1">
                <a:alpha val="0"/>
              </a:srgbClr>
            </a:solidFill>
            <a:prstDash val="solid"/>
          </a:ln>
        </p:spPr>
      </p:sp>
      <p:sp>
        <p:nvSpPr>
          <p:cNvPr id="89" name="Shape 87"/>
          <p:cNvSpPr/>
          <p:nvPr/>
        </p:nvSpPr>
        <p:spPr>
          <a:xfrm>
            <a:off x="11365992" y="1298448"/>
            <a:ext cx="22860" cy="22860"/>
          </a:xfrm>
          <a:prstGeom prst="ellipse">
            <a:avLst/>
          </a:prstGeom>
          <a:solidFill>
            <a:srgbClr val="CBE3E1">
              <a:alpha val="92000"/>
            </a:srgbClr>
          </a:solidFill>
          <a:ln w="12700">
            <a:solidFill>
              <a:srgbClr val="CBE3E1">
                <a:alpha val="0"/>
              </a:srgbClr>
            </a:solidFill>
            <a:prstDash val="solid"/>
          </a:ln>
        </p:spPr>
      </p:sp>
      <p:sp>
        <p:nvSpPr>
          <p:cNvPr id="90" name="Shape 88"/>
          <p:cNvSpPr/>
          <p:nvPr/>
        </p:nvSpPr>
        <p:spPr>
          <a:xfrm>
            <a:off x="11567160" y="1298448"/>
            <a:ext cx="22860" cy="22860"/>
          </a:xfrm>
          <a:prstGeom prst="ellipse">
            <a:avLst/>
          </a:prstGeom>
          <a:solidFill>
            <a:srgbClr val="CBE3E1">
              <a:alpha val="92000"/>
            </a:srgbClr>
          </a:solidFill>
          <a:ln w="12700">
            <a:solidFill>
              <a:srgbClr val="CBE3E1">
                <a:alpha val="0"/>
              </a:srgbClr>
            </a:solidFill>
            <a:prstDash val="solid"/>
          </a:ln>
        </p:spPr>
      </p:sp>
      <p:sp>
        <p:nvSpPr>
          <p:cNvPr id="91" name="Shape 89"/>
          <p:cNvSpPr/>
          <p:nvPr/>
        </p:nvSpPr>
        <p:spPr>
          <a:xfrm>
            <a:off x="11768328" y="1298448"/>
            <a:ext cx="22860" cy="22860"/>
          </a:xfrm>
          <a:prstGeom prst="ellipse">
            <a:avLst/>
          </a:prstGeom>
          <a:solidFill>
            <a:srgbClr val="CBE3E1">
              <a:alpha val="92000"/>
            </a:srgbClr>
          </a:solidFill>
          <a:ln w="12700">
            <a:solidFill>
              <a:srgbClr val="CBE3E1">
                <a:alpha val="0"/>
              </a:srgbClr>
            </a:solidFill>
            <a:prstDash val="solid"/>
          </a:ln>
        </p:spPr>
      </p:sp>
      <p:sp>
        <p:nvSpPr>
          <p:cNvPr id="92" name="Shape 90"/>
          <p:cNvSpPr/>
          <p:nvPr/>
        </p:nvSpPr>
        <p:spPr>
          <a:xfrm>
            <a:off x="11969496" y="1298448"/>
            <a:ext cx="22860" cy="22860"/>
          </a:xfrm>
          <a:prstGeom prst="ellipse">
            <a:avLst/>
          </a:prstGeom>
          <a:solidFill>
            <a:srgbClr val="CBE3E1">
              <a:alpha val="92000"/>
            </a:srgbClr>
          </a:solidFill>
          <a:ln w="12700">
            <a:solidFill>
              <a:srgbClr val="CBE3E1">
                <a:alpha val="0"/>
              </a:srgbClr>
            </a:solidFill>
            <a:prstDash val="solid"/>
          </a:ln>
        </p:spPr>
      </p:sp>
      <p:sp>
        <p:nvSpPr>
          <p:cNvPr id="93" name="Shape 91"/>
          <p:cNvSpPr/>
          <p:nvPr/>
        </p:nvSpPr>
        <p:spPr>
          <a:xfrm>
            <a:off x="9555480" y="1481328"/>
            <a:ext cx="22860" cy="22860"/>
          </a:xfrm>
          <a:prstGeom prst="ellipse">
            <a:avLst/>
          </a:prstGeom>
          <a:solidFill>
            <a:srgbClr val="CBE3E1">
              <a:alpha val="92000"/>
            </a:srgbClr>
          </a:solidFill>
          <a:ln w="12700">
            <a:solidFill>
              <a:srgbClr val="CBE3E1">
                <a:alpha val="0"/>
              </a:srgbClr>
            </a:solidFill>
            <a:prstDash val="solid"/>
          </a:ln>
        </p:spPr>
      </p:sp>
      <p:sp>
        <p:nvSpPr>
          <p:cNvPr id="94" name="Shape 92"/>
          <p:cNvSpPr/>
          <p:nvPr/>
        </p:nvSpPr>
        <p:spPr>
          <a:xfrm>
            <a:off x="9756648" y="1481328"/>
            <a:ext cx="22860" cy="22860"/>
          </a:xfrm>
          <a:prstGeom prst="ellipse">
            <a:avLst/>
          </a:prstGeom>
          <a:solidFill>
            <a:srgbClr val="CBE3E1">
              <a:alpha val="92000"/>
            </a:srgbClr>
          </a:solidFill>
          <a:ln w="12700">
            <a:solidFill>
              <a:srgbClr val="CBE3E1">
                <a:alpha val="0"/>
              </a:srgbClr>
            </a:solidFill>
            <a:prstDash val="solid"/>
          </a:ln>
        </p:spPr>
      </p:sp>
      <p:sp>
        <p:nvSpPr>
          <p:cNvPr id="95" name="Shape 93"/>
          <p:cNvSpPr/>
          <p:nvPr/>
        </p:nvSpPr>
        <p:spPr>
          <a:xfrm>
            <a:off x="9957816" y="1481328"/>
            <a:ext cx="22860" cy="22860"/>
          </a:xfrm>
          <a:prstGeom prst="ellipse">
            <a:avLst/>
          </a:prstGeom>
          <a:solidFill>
            <a:srgbClr val="CBE3E1">
              <a:alpha val="92000"/>
            </a:srgbClr>
          </a:solidFill>
          <a:ln w="12700">
            <a:solidFill>
              <a:srgbClr val="CBE3E1">
                <a:alpha val="0"/>
              </a:srgbClr>
            </a:solidFill>
            <a:prstDash val="solid"/>
          </a:ln>
        </p:spPr>
      </p:sp>
      <p:sp>
        <p:nvSpPr>
          <p:cNvPr id="96" name="Shape 94"/>
          <p:cNvSpPr/>
          <p:nvPr/>
        </p:nvSpPr>
        <p:spPr>
          <a:xfrm>
            <a:off x="10158984" y="1481328"/>
            <a:ext cx="22860" cy="22860"/>
          </a:xfrm>
          <a:prstGeom prst="ellipse">
            <a:avLst/>
          </a:prstGeom>
          <a:solidFill>
            <a:srgbClr val="CBE3E1">
              <a:alpha val="92000"/>
            </a:srgbClr>
          </a:solidFill>
          <a:ln w="12700">
            <a:solidFill>
              <a:srgbClr val="CBE3E1">
                <a:alpha val="0"/>
              </a:srgbClr>
            </a:solidFill>
            <a:prstDash val="solid"/>
          </a:ln>
        </p:spPr>
      </p:sp>
      <p:sp>
        <p:nvSpPr>
          <p:cNvPr id="97" name="Shape 95"/>
          <p:cNvSpPr/>
          <p:nvPr/>
        </p:nvSpPr>
        <p:spPr>
          <a:xfrm>
            <a:off x="10360152" y="1481328"/>
            <a:ext cx="22860" cy="22860"/>
          </a:xfrm>
          <a:prstGeom prst="ellipse">
            <a:avLst/>
          </a:prstGeom>
          <a:solidFill>
            <a:srgbClr val="CBE3E1">
              <a:alpha val="92000"/>
            </a:srgbClr>
          </a:solidFill>
          <a:ln w="12700">
            <a:solidFill>
              <a:srgbClr val="CBE3E1">
                <a:alpha val="0"/>
              </a:srgbClr>
            </a:solidFill>
            <a:prstDash val="solid"/>
          </a:ln>
        </p:spPr>
      </p:sp>
      <p:sp>
        <p:nvSpPr>
          <p:cNvPr id="98" name="Shape 96"/>
          <p:cNvSpPr/>
          <p:nvPr/>
        </p:nvSpPr>
        <p:spPr>
          <a:xfrm>
            <a:off x="10561320" y="1481328"/>
            <a:ext cx="22860" cy="22860"/>
          </a:xfrm>
          <a:prstGeom prst="ellipse">
            <a:avLst/>
          </a:prstGeom>
          <a:solidFill>
            <a:srgbClr val="CBE3E1">
              <a:alpha val="92000"/>
            </a:srgbClr>
          </a:solidFill>
          <a:ln w="12700">
            <a:solidFill>
              <a:srgbClr val="CBE3E1">
                <a:alpha val="0"/>
              </a:srgbClr>
            </a:solidFill>
            <a:prstDash val="solid"/>
          </a:ln>
        </p:spPr>
      </p:sp>
      <p:sp>
        <p:nvSpPr>
          <p:cNvPr id="99" name="Shape 97"/>
          <p:cNvSpPr/>
          <p:nvPr/>
        </p:nvSpPr>
        <p:spPr>
          <a:xfrm>
            <a:off x="10762488" y="1481328"/>
            <a:ext cx="22860" cy="22860"/>
          </a:xfrm>
          <a:prstGeom prst="ellipse">
            <a:avLst/>
          </a:prstGeom>
          <a:solidFill>
            <a:srgbClr val="CBE3E1">
              <a:alpha val="92000"/>
            </a:srgbClr>
          </a:solidFill>
          <a:ln w="12700">
            <a:solidFill>
              <a:srgbClr val="CBE3E1">
                <a:alpha val="0"/>
              </a:srgbClr>
            </a:solidFill>
            <a:prstDash val="solid"/>
          </a:ln>
        </p:spPr>
      </p:sp>
      <p:sp>
        <p:nvSpPr>
          <p:cNvPr id="100" name="Shape 98"/>
          <p:cNvSpPr/>
          <p:nvPr/>
        </p:nvSpPr>
        <p:spPr>
          <a:xfrm>
            <a:off x="10963656" y="1481328"/>
            <a:ext cx="22860" cy="22860"/>
          </a:xfrm>
          <a:prstGeom prst="ellipse">
            <a:avLst/>
          </a:prstGeom>
          <a:solidFill>
            <a:srgbClr val="CBE3E1">
              <a:alpha val="92000"/>
            </a:srgbClr>
          </a:solidFill>
          <a:ln w="12700">
            <a:solidFill>
              <a:srgbClr val="CBE3E1">
                <a:alpha val="0"/>
              </a:srgbClr>
            </a:solidFill>
            <a:prstDash val="solid"/>
          </a:ln>
        </p:spPr>
      </p:sp>
      <p:sp>
        <p:nvSpPr>
          <p:cNvPr id="101" name="Shape 99"/>
          <p:cNvSpPr/>
          <p:nvPr/>
        </p:nvSpPr>
        <p:spPr>
          <a:xfrm>
            <a:off x="11164824" y="1481328"/>
            <a:ext cx="22860" cy="22860"/>
          </a:xfrm>
          <a:prstGeom prst="ellipse">
            <a:avLst/>
          </a:prstGeom>
          <a:solidFill>
            <a:srgbClr val="CBE3E1">
              <a:alpha val="92000"/>
            </a:srgbClr>
          </a:solidFill>
          <a:ln w="12700">
            <a:solidFill>
              <a:srgbClr val="CBE3E1">
                <a:alpha val="0"/>
              </a:srgbClr>
            </a:solidFill>
            <a:prstDash val="solid"/>
          </a:ln>
        </p:spPr>
      </p:sp>
      <p:sp>
        <p:nvSpPr>
          <p:cNvPr id="102" name="Shape 100"/>
          <p:cNvSpPr/>
          <p:nvPr/>
        </p:nvSpPr>
        <p:spPr>
          <a:xfrm>
            <a:off x="11365992" y="1481328"/>
            <a:ext cx="22860" cy="22860"/>
          </a:xfrm>
          <a:prstGeom prst="ellipse">
            <a:avLst/>
          </a:prstGeom>
          <a:solidFill>
            <a:srgbClr val="CBE3E1">
              <a:alpha val="92000"/>
            </a:srgbClr>
          </a:solidFill>
          <a:ln w="12700">
            <a:solidFill>
              <a:srgbClr val="CBE3E1">
                <a:alpha val="0"/>
              </a:srgbClr>
            </a:solidFill>
            <a:prstDash val="solid"/>
          </a:ln>
        </p:spPr>
      </p:sp>
      <p:sp>
        <p:nvSpPr>
          <p:cNvPr id="103" name="Shape 101"/>
          <p:cNvSpPr/>
          <p:nvPr/>
        </p:nvSpPr>
        <p:spPr>
          <a:xfrm>
            <a:off x="11567160" y="1481328"/>
            <a:ext cx="22860" cy="22860"/>
          </a:xfrm>
          <a:prstGeom prst="ellipse">
            <a:avLst/>
          </a:prstGeom>
          <a:solidFill>
            <a:srgbClr val="CBE3E1">
              <a:alpha val="92000"/>
            </a:srgbClr>
          </a:solidFill>
          <a:ln w="12700">
            <a:solidFill>
              <a:srgbClr val="CBE3E1">
                <a:alpha val="0"/>
              </a:srgbClr>
            </a:solidFill>
            <a:prstDash val="solid"/>
          </a:ln>
        </p:spPr>
      </p:sp>
      <p:sp>
        <p:nvSpPr>
          <p:cNvPr id="104" name="Shape 102"/>
          <p:cNvSpPr/>
          <p:nvPr/>
        </p:nvSpPr>
        <p:spPr>
          <a:xfrm>
            <a:off x="11768328" y="1481328"/>
            <a:ext cx="22860" cy="22860"/>
          </a:xfrm>
          <a:prstGeom prst="ellipse">
            <a:avLst/>
          </a:prstGeom>
          <a:solidFill>
            <a:srgbClr val="CBE3E1">
              <a:alpha val="92000"/>
            </a:srgbClr>
          </a:solidFill>
          <a:ln w="12700">
            <a:solidFill>
              <a:srgbClr val="CBE3E1">
                <a:alpha val="0"/>
              </a:srgbClr>
            </a:solidFill>
            <a:prstDash val="solid"/>
          </a:ln>
        </p:spPr>
      </p:sp>
      <p:sp>
        <p:nvSpPr>
          <p:cNvPr id="105" name="Shape 103"/>
          <p:cNvSpPr/>
          <p:nvPr/>
        </p:nvSpPr>
        <p:spPr>
          <a:xfrm>
            <a:off x="11969496" y="1481328"/>
            <a:ext cx="22860" cy="22860"/>
          </a:xfrm>
          <a:prstGeom prst="ellipse">
            <a:avLst/>
          </a:prstGeom>
          <a:solidFill>
            <a:srgbClr val="CBE3E1">
              <a:alpha val="92000"/>
            </a:srgbClr>
          </a:solidFill>
          <a:ln w="12700">
            <a:solidFill>
              <a:srgbClr val="CBE3E1">
                <a:alpha val="0"/>
              </a:srgbClr>
            </a:solidFill>
            <a:prstDash val="solid"/>
          </a:ln>
        </p:spPr>
      </p:sp>
      <p:sp>
        <p:nvSpPr>
          <p:cNvPr id="106" name="Text 104"/>
          <p:cNvSpPr/>
          <p:nvPr/>
        </p:nvSpPr>
        <p:spPr>
          <a:xfrm>
            <a:off x="457200" y="365760"/>
            <a:ext cx="11274552" cy="201168"/>
          </a:xfrm>
          <a:prstGeom prst="rect">
            <a:avLst/>
          </a:prstGeom>
          <a:noFill/>
          <a:ln/>
        </p:spPr>
        <p:txBody>
          <a:bodyPr wrap="square" lIns="0" tIns="0" rIns="0" bIns="0" rtlCol="0" anchor="ctr"/>
          <a:lstStyle/>
          <a:p>
            <a:pPr indent="0" marL="0">
              <a:buNone/>
            </a:pPr>
            <a:r>
              <a:rPr lang="en-US" sz="950" b="1" spc="150" kern="0" dirty="0">
                <a:solidFill>
                  <a:srgbClr val="0E7C8C"/>
                </a:solidFill>
                <a:latin typeface="Arial" pitchFamily="34" charset="0"/>
                <a:ea typeface="Arial" pitchFamily="34" charset="-122"/>
                <a:cs typeface="Arial" pitchFamily="34" charset="-120"/>
              </a:rPr>
              <a:t>PROCESS ADVISOR · ITIL ASSESSMENT</a:t>
            </a:r>
            <a:endParaRPr lang="en-US" sz="950" dirty="0"/>
          </a:p>
        </p:txBody>
      </p:sp>
      <p:sp>
        <p:nvSpPr>
          <p:cNvPr id="107" name="Text 105"/>
          <p:cNvSpPr/>
          <p:nvPr/>
        </p:nvSpPr>
        <p:spPr>
          <a:xfrm>
            <a:off x="457200" y="621792"/>
            <a:ext cx="11274552" cy="411480"/>
          </a:xfrm>
          <a:prstGeom prst="rect">
            <a:avLst/>
          </a:prstGeom>
          <a:noFill/>
          <a:ln/>
        </p:spPr>
        <p:txBody>
          <a:bodyPr wrap="square" lIns="0" tIns="0" rIns="0" bIns="0" rtlCol="0" anchor="t"/>
          <a:lstStyle/>
          <a:p>
            <a:pPr indent="0" marL="0">
              <a:buNone/>
            </a:pPr>
            <a:r>
              <a:rPr lang="en-US" sz="1850" b="1" dirty="0">
                <a:solidFill>
                  <a:srgbClr val="0C2F3F"/>
                </a:solidFill>
                <a:latin typeface="Arial" pitchFamily="34" charset="0"/>
                <a:ea typeface="Arial" pitchFamily="34" charset="-122"/>
                <a:cs typeface="Arial" pitchFamily="34" charset="-120"/>
              </a:rPr>
              <a:t>1. Domain Assessments</a:t>
            </a:r>
            <a:endParaRPr lang="en-US" sz="1850" dirty="0"/>
          </a:p>
        </p:txBody>
      </p:sp>
      <p:sp>
        <p:nvSpPr>
          <p:cNvPr id="108" name="Shape 106"/>
          <p:cNvSpPr/>
          <p:nvPr/>
        </p:nvSpPr>
        <p:spPr>
          <a:xfrm>
            <a:off x="457200" y="1115568"/>
            <a:ext cx="960120" cy="41148"/>
          </a:xfrm>
          <a:prstGeom prst="rect">
            <a:avLst/>
          </a:prstGeom>
          <a:solidFill>
            <a:srgbClr val="00A13A"/>
          </a:solidFill>
          <a:ln w="12700">
            <a:solidFill>
              <a:srgbClr val="00A13A"/>
            </a:solidFill>
            <a:prstDash val="solid"/>
          </a:ln>
        </p:spPr>
      </p:sp>
      <p:sp>
        <p:nvSpPr>
          <p:cNvPr id="109" name="Shape 107"/>
          <p:cNvSpPr/>
          <p:nvPr/>
        </p:nvSpPr>
        <p:spPr>
          <a:xfrm>
            <a:off x="457200" y="1399032"/>
            <a:ext cx="5536692" cy="1554480"/>
          </a:xfrm>
          <a:prstGeom prst="roundRect">
            <a:avLst>
              <a:gd name="adj" fmla="val 2941"/>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0" name="Shape 108"/>
          <p:cNvSpPr/>
          <p:nvPr/>
        </p:nvSpPr>
        <p:spPr>
          <a:xfrm>
            <a:off x="457200" y="1399032"/>
            <a:ext cx="50292" cy="1554480"/>
          </a:xfrm>
          <a:prstGeom prst="rect">
            <a:avLst/>
          </a:prstGeom>
          <a:solidFill>
            <a:srgbClr val="0E7C8C"/>
          </a:solidFill>
          <a:ln w="12700">
            <a:solidFill>
              <a:srgbClr val="0E7C8C"/>
            </a:solidFill>
            <a:prstDash val="solid"/>
          </a:ln>
        </p:spPr>
      </p:sp>
      <p:sp>
        <p:nvSpPr>
          <p:cNvPr id="111" name="Text 109"/>
          <p:cNvSpPr/>
          <p:nvPr/>
        </p:nvSpPr>
        <p:spPr>
          <a:xfrm>
            <a:off x="603504" y="1527048"/>
            <a:ext cx="4119372" cy="283464"/>
          </a:xfrm>
          <a:prstGeom prst="rect">
            <a:avLst/>
          </a:prstGeom>
          <a:noFill/>
          <a:ln/>
        </p:spPr>
        <p:txBody>
          <a:bodyPr wrap="square" lIns="0" tIns="0" rIns="0" bIns="0" rtlCol="0" anchor="t"/>
          <a:lstStyle/>
          <a:p>
            <a:pPr indent="0" marL="0">
              <a:buNone/>
            </a:pPr>
            <a:r>
              <a:rPr lang="en-US" sz="1080" b="1" dirty="0">
                <a:solidFill>
                  <a:srgbClr val="122A35"/>
                </a:solidFill>
                <a:latin typeface="Arial" pitchFamily="34" charset="0"/>
                <a:ea typeface="Arial" pitchFamily="34" charset="-122"/>
                <a:cs typeface="Arial" pitchFamily="34" charset="-120"/>
              </a:rPr>
              <a:t>Incident Management</a:t>
            </a:r>
            <a:endParaRPr lang="en-US" sz="1080" dirty="0"/>
          </a:p>
        </p:txBody>
      </p:sp>
      <p:sp>
        <p:nvSpPr>
          <p:cNvPr id="112" name="Text 110"/>
          <p:cNvSpPr/>
          <p:nvPr/>
        </p:nvSpPr>
        <p:spPr>
          <a:xfrm>
            <a:off x="4837176" y="1508760"/>
            <a:ext cx="1046988" cy="274320"/>
          </a:xfrm>
          <a:prstGeom prst="roundRect">
            <a:avLst>
              <a:gd name="adj" fmla="val 16667"/>
            </a:avLst>
          </a:prstGeom>
          <a:solidFill>
            <a:srgbClr val="E9F5F4"/>
          </a:solidFill>
          <a:ln w="10160">
            <a:solidFill>
              <a:srgbClr val="A9CFCF"/>
            </a:solidFill>
          </a:ln>
        </p:spPr>
        <p:txBody>
          <a:bodyPr wrap="square" lIns="0" tIns="0" rIns="0" bIns="0" rtlCol="0" anchor="ctr"/>
          <a:lstStyle/>
          <a:p>
            <a:pPr algn="ctr" indent="0" marL="0">
              <a:buNone/>
            </a:pPr>
            <a:r>
              <a:rPr lang="en-US" sz="840" b="1" dirty="0">
                <a:solidFill>
                  <a:srgbClr val="0E7C8C"/>
                </a:solidFill>
                <a:latin typeface="Arial" pitchFamily="34" charset="0"/>
                <a:ea typeface="Arial" pitchFamily="34" charset="-122"/>
                <a:cs typeface="Arial" pitchFamily="34" charset="-120"/>
              </a:rPr>
              <a:t>Defined · 3</a:t>
            </a:r>
            <a:endParaRPr lang="en-US" sz="840" dirty="0"/>
          </a:p>
        </p:txBody>
      </p:sp>
      <p:sp>
        <p:nvSpPr>
          <p:cNvPr id="113" name="Text 111"/>
          <p:cNvSpPr/>
          <p:nvPr/>
        </p:nvSpPr>
        <p:spPr>
          <a:xfrm>
            <a:off x="603504" y="1911096"/>
            <a:ext cx="1674876" cy="201168"/>
          </a:xfrm>
          <a:prstGeom prst="rect">
            <a:avLst/>
          </a:prstGeom>
          <a:noFill/>
          <a:ln/>
        </p:spPr>
        <p:txBody>
          <a:bodyPr wrap="square" lIns="0" tIns="0" rIns="0" bIns="0" rtlCol="0" anchor="ctr"/>
          <a:lstStyle/>
          <a:p>
            <a:pPr indent="0" marL="0">
              <a:buNone/>
            </a:pPr>
            <a:r>
              <a:rPr lang="en-US" sz="850" b="1" spc="120" kern="0" dirty="0">
                <a:solidFill>
                  <a:srgbClr val="067647"/>
                </a:solidFill>
                <a:latin typeface="Arial" pitchFamily="34" charset="0"/>
                <a:ea typeface="Arial" pitchFamily="34" charset="-122"/>
                <a:cs typeface="Arial" pitchFamily="34" charset="-120"/>
              </a:rPr>
              <a:t>STRENGTHS</a:t>
            </a:r>
            <a:endParaRPr lang="en-US" sz="850" dirty="0"/>
          </a:p>
        </p:txBody>
      </p:sp>
      <p:sp>
        <p:nvSpPr>
          <p:cNvPr id="114" name="Text 112"/>
          <p:cNvSpPr/>
          <p:nvPr/>
        </p:nvSpPr>
        <p:spPr>
          <a:xfrm>
            <a:off x="603504" y="2130552"/>
            <a:ext cx="1674876" cy="731520"/>
          </a:xfrm>
          <a:prstGeom prst="rect">
            <a:avLst/>
          </a:prstGeom>
          <a:noFill/>
          <a:ln/>
        </p:spPr>
        <p:txBody>
          <a:bodyPr wrap="square" lIns="127" tIns="127" rIns="127" bIns="127" rtlCol="0" anchor="t"/>
          <a:lstStyle/>
          <a:p>
            <a:pPr indent="0" marL="0">
              <a:lnSpc>
                <a:spcPts val="800"/>
              </a:lnSpc>
              <a:buNone/>
            </a:pPr>
            <a:r>
              <a:rPr lang="en-US" sz="690" dirty="0">
                <a:solidFill>
                  <a:srgbClr val="41525F"/>
                </a:solidFill>
                <a:latin typeface="Arial" pitchFamily="34" charset="0"/>
                <a:ea typeface="Arial" pitchFamily="34" charset="-122"/>
                <a:cs typeface="Arial" pitchFamily="34" charset="-120"/>
              </a:rPr>
              <a:t>• Highly efficient primary flow with 65.01% flow efficiency. • Over 73% of work items perfectly follow the happy-path lifecycle.</a:t>
            </a:r>
            <a:endParaRPr lang="en-US" sz="690" dirty="0"/>
          </a:p>
        </p:txBody>
      </p:sp>
      <p:sp>
        <p:nvSpPr>
          <p:cNvPr id="115" name="Text 113"/>
          <p:cNvSpPr/>
          <p:nvPr/>
        </p:nvSpPr>
        <p:spPr>
          <a:xfrm>
            <a:off x="2388108" y="1911096"/>
            <a:ext cx="1674876" cy="201168"/>
          </a:xfrm>
          <a:prstGeom prst="rect">
            <a:avLst/>
          </a:prstGeom>
          <a:noFill/>
          <a:ln/>
        </p:spPr>
        <p:txBody>
          <a:bodyPr wrap="square" lIns="0" tIns="0" rIns="0" bIns="0" rtlCol="0" anchor="ctr"/>
          <a:lstStyle/>
          <a:p>
            <a:pPr indent="0" marL="0">
              <a:buNone/>
            </a:pPr>
            <a:r>
              <a:rPr lang="en-US" sz="850" b="1" spc="120" kern="0" dirty="0">
                <a:solidFill>
                  <a:srgbClr val="B42318"/>
                </a:solidFill>
                <a:latin typeface="Arial" pitchFamily="34" charset="0"/>
                <a:ea typeface="Arial" pitchFamily="34" charset="-122"/>
                <a:cs typeface="Arial" pitchFamily="34" charset="-120"/>
              </a:rPr>
              <a:t>GAPS</a:t>
            </a:r>
            <a:endParaRPr lang="en-US" sz="850" dirty="0"/>
          </a:p>
        </p:txBody>
      </p:sp>
      <p:sp>
        <p:nvSpPr>
          <p:cNvPr id="116" name="Text 114"/>
          <p:cNvSpPr/>
          <p:nvPr/>
        </p:nvSpPr>
        <p:spPr>
          <a:xfrm>
            <a:off x="2388108" y="2130552"/>
            <a:ext cx="1674876" cy="731520"/>
          </a:xfrm>
          <a:prstGeom prst="rect">
            <a:avLst/>
          </a:prstGeom>
          <a:noFill/>
          <a:ln/>
        </p:spPr>
        <p:txBody>
          <a:bodyPr wrap="square" lIns="127" tIns="127" rIns="127" bIns="127" rtlCol="0" anchor="t"/>
          <a:lstStyle/>
          <a:p>
            <a:pPr indent="0" marL="0">
              <a:lnSpc>
                <a:spcPts val="800"/>
              </a:lnSpc>
              <a:buNone/>
            </a:pPr>
            <a:r>
              <a:rPr lang="en-US" sz="690" dirty="0">
                <a:solidFill>
                  <a:srgbClr val="41525F"/>
                </a:solidFill>
                <a:latin typeface="Arial" pitchFamily="34" charset="0"/>
                <a:ea typeface="Arial" pitchFamily="34" charset="-122"/>
                <a:cs typeface="Arial" pitchFamily="34" charset="-120"/>
              </a:rPr>
              <a:t>• 17.25% of incidents skip the 'Resolved' state and transition directly from 'Work in Progress' to 'Closed'. • A 9.2% rework rate exists, characterized by tickets bouncing between 'Assigned' and 'Active' or 'Work in Progress'.</a:t>
            </a:r>
            <a:endParaRPr lang="en-US" sz="690" dirty="0"/>
          </a:p>
        </p:txBody>
      </p:sp>
      <p:sp>
        <p:nvSpPr>
          <p:cNvPr id="117" name="Text 115"/>
          <p:cNvSpPr/>
          <p:nvPr/>
        </p:nvSpPr>
        <p:spPr>
          <a:xfrm>
            <a:off x="4172712" y="1911096"/>
            <a:ext cx="1674876" cy="201168"/>
          </a:xfrm>
          <a:prstGeom prst="rect">
            <a:avLst/>
          </a:prstGeom>
          <a:noFill/>
          <a:ln/>
        </p:spPr>
        <p:txBody>
          <a:bodyPr wrap="square" lIns="0" tIns="0" rIns="0" bIns="0" rtlCol="0" anchor="ctr"/>
          <a:lstStyle/>
          <a:p>
            <a:pPr indent="0" marL="0">
              <a:buNone/>
            </a:pPr>
            <a:r>
              <a:rPr lang="en-US" sz="850" b="1" spc="120" kern="0" dirty="0">
                <a:solidFill>
                  <a:srgbClr val="0E7C8C"/>
                </a:solidFill>
                <a:latin typeface="Arial" pitchFamily="34" charset="0"/>
                <a:ea typeface="Arial" pitchFamily="34" charset="-122"/>
                <a:cs typeface="Arial" pitchFamily="34" charset="-120"/>
              </a:rPr>
              <a:t>EVIDENCE</a:t>
            </a:r>
            <a:endParaRPr lang="en-US" sz="850" dirty="0"/>
          </a:p>
        </p:txBody>
      </p:sp>
      <p:sp>
        <p:nvSpPr>
          <p:cNvPr id="118" name="Text 116"/>
          <p:cNvSpPr/>
          <p:nvPr/>
        </p:nvSpPr>
        <p:spPr>
          <a:xfrm>
            <a:off x="4172712" y="2130552"/>
            <a:ext cx="1674876" cy="731520"/>
          </a:xfrm>
          <a:prstGeom prst="rect">
            <a:avLst/>
          </a:prstGeom>
          <a:noFill/>
          <a:ln/>
        </p:spPr>
        <p:txBody>
          <a:bodyPr wrap="square" lIns="127" tIns="127" rIns="127" bIns="127" rtlCol="0" anchor="t"/>
          <a:lstStyle/>
          <a:p>
            <a:pPr indent="0" marL="0">
              <a:lnSpc>
                <a:spcPts val="800"/>
              </a:lnSpc>
              <a:buNone/>
            </a:pPr>
            <a:r>
              <a:rPr lang="en-US" sz="690" dirty="0">
                <a:solidFill>
                  <a:srgbClr val="41525F"/>
                </a:solidFill>
                <a:latin typeface="Arial" pitchFamily="34" charset="0"/>
                <a:ea typeface="Arial" pitchFamily="34" charset="-122"/>
                <a:cs typeface="Arial" pitchFamily="34" charset="-120"/>
              </a:rPr>
              <a:t>• Variant analysis shows 345 items (17.25%) moving 'Work in Progress -&gt; Closed'. • Rework metrics identify 84 instances of 'Assigned - Active' and 62 instances of 'Work in Progress - Assigned' backward…</a:t>
            </a:r>
            <a:endParaRPr lang="en-US" sz="690" dirty="0"/>
          </a:p>
        </p:txBody>
      </p:sp>
      <p:sp>
        <p:nvSpPr>
          <p:cNvPr id="119" name="Shape 117"/>
          <p:cNvSpPr/>
          <p:nvPr/>
        </p:nvSpPr>
        <p:spPr>
          <a:xfrm>
            <a:off x="6195060" y="1399032"/>
            <a:ext cx="5536692" cy="1554480"/>
          </a:xfrm>
          <a:prstGeom prst="roundRect">
            <a:avLst>
              <a:gd name="adj" fmla="val 2941"/>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20" name="Shape 118"/>
          <p:cNvSpPr/>
          <p:nvPr/>
        </p:nvSpPr>
        <p:spPr>
          <a:xfrm>
            <a:off x="6195060" y="1399032"/>
            <a:ext cx="50292" cy="1554480"/>
          </a:xfrm>
          <a:prstGeom prst="rect">
            <a:avLst/>
          </a:prstGeom>
          <a:solidFill>
            <a:srgbClr val="0E7C8C"/>
          </a:solidFill>
          <a:ln w="12700">
            <a:solidFill>
              <a:srgbClr val="0E7C8C"/>
            </a:solidFill>
            <a:prstDash val="solid"/>
          </a:ln>
        </p:spPr>
      </p:sp>
      <p:sp>
        <p:nvSpPr>
          <p:cNvPr id="121" name="Text 119"/>
          <p:cNvSpPr/>
          <p:nvPr/>
        </p:nvSpPr>
        <p:spPr>
          <a:xfrm>
            <a:off x="6341364" y="1527048"/>
            <a:ext cx="4119372" cy="283464"/>
          </a:xfrm>
          <a:prstGeom prst="rect">
            <a:avLst/>
          </a:prstGeom>
          <a:noFill/>
          <a:ln/>
        </p:spPr>
        <p:txBody>
          <a:bodyPr wrap="square" lIns="0" tIns="0" rIns="0" bIns="0" rtlCol="0" anchor="t"/>
          <a:lstStyle/>
          <a:p>
            <a:pPr indent="0" marL="0">
              <a:buNone/>
            </a:pPr>
            <a:r>
              <a:rPr lang="en-US" sz="1080" b="1" dirty="0">
                <a:solidFill>
                  <a:srgbClr val="122A35"/>
                </a:solidFill>
                <a:latin typeface="Arial" pitchFamily="34" charset="0"/>
                <a:ea typeface="Arial" pitchFamily="34" charset="-122"/>
                <a:cs typeface="Arial" pitchFamily="34" charset="-120"/>
              </a:rPr>
              <a:t>Service Level Management</a:t>
            </a:r>
            <a:endParaRPr lang="en-US" sz="1080" dirty="0"/>
          </a:p>
        </p:txBody>
      </p:sp>
      <p:sp>
        <p:nvSpPr>
          <p:cNvPr id="122" name="Text 120"/>
          <p:cNvSpPr/>
          <p:nvPr/>
        </p:nvSpPr>
        <p:spPr>
          <a:xfrm>
            <a:off x="10506456" y="1508760"/>
            <a:ext cx="1115568" cy="274320"/>
          </a:xfrm>
          <a:prstGeom prst="roundRect">
            <a:avLst>
              <a:gd name="adj" fmla="val 16667"/>
            </a:avLst>
          </a:prstGeom>
          <a:solidFill>
            <a:srgbClr val="E9F5F4"/>
          </a:solidFill>
          <a:ln w="10160">
            <a:solidFill>
              <a:srgbClr val="A9CFCF"/>
            </a:solidFill>
          </a:ln>
        </p:spPr>
        <p:txBody>
          <a:bodyPr wrap="square" lIns="0" tIns="0" rIns="0" bIns="0" rtlCol="0" anchor="ctr"/>
          <a:lstStyle/>
          <a:p>
            <a:pPr algn="ctr" indent="0" marL="0">
              <a:buNone/>
            </a:pPr>
            <a:r>
              <a:rPr lang="en-US" sz="840" b="1" dirty="0">
                <a:solidFill>
                  <a:srgbClr val="0E7C8C"/>
                </a:solidFill>
                <a:latin typeface="Arial" pitchFamily="34" charset="0"/>
                <a:ea typeface="Arial" pitchFamily="34" charset="-122"/>
                <a:cs typeface="Arial" pitchFamily="34" charset="-120"/>
              </a:rPr>
              <a:t>Emerging · 2</a:t>
            </a:r>
            <a:endParaRPr lang="en-US" sz="840" dirty="0"/>
          </a:p>
        </p:txBody>
      </p:sp>
      <p:sp>
        <p:nvSpPr>
          <p:cNvPr id="123" name="Text 121"/>
          <p:cNvSpPr/>
          <p:nvPr/>
        </p:nvSpPr>
        <p:spPr>
          <a:xfrm>
            <a:off x="6341364" y="1911096"/>
            <a:ext cx="1674876" cy="201168"/>
          </a:xfrm>
          <a:prstGeom prst="rect">
            <a:avLst/>
          </a:prstGeom>
          <a:noFill/>
          <a:ln/>
        </p:spPr>
        <p:txBody>
          <a:bodyPr wrap="square" lIns="0" tIns="0" rIns="0" bIns="0" rtlCol="0" anchor="ctr"/>
          <a:lstStyle/>
          <a:p>
            <a:pPr indent="0" marL="0">
              <a:buNone/>
            </a:pPr>
            <a:r>
              <a:rPr lang="en-US" sz="850" b="1" spc="120" kern="0" dirty="0">
                <a:solidFill>
                  <a:srgbClr val="067647"/>
                </a:solidFill>
                <a:latin typeface="Arial" pitchFamily="34" charset="0"/>
                <a:ea typeface="Arial" pitchFamily="34" charset="-122"/>
                <a:cs typeface="Arial" pitchFamily="34" charset="-120"/>
              </a:rPr>
              <a:t>STRENGTHS</a:t>
            </a:r>
            <a:endParaRPr lang="en-US" sz="850" dirty="0"/>
          </a:p>
        </p:txBody>
      </p:sp>
      <p:sp>
        <p:nvSpPr>
          <p:cNvPr id="124" name="Text 122"/>
          <p:cNvSpPr/>
          <p:nvPr/>
        </p:nvSpPr>
        <p:spPr>
          <a:xfrm>
            <a:off x="6341364" y="2130552"/>
            <a:ext cx="1674876" cy="731520"/>
          </a:xfrm>
          <a:prstGeom prst="rect">
            <a:avLst/>
          </a:prstGeom>
          <a:noFill/>
          <a:ln/>
        </p:spPr>
        <p:txBody>
          <a:bodyPr wrap="square" lIns="127" tIns="127" rIns="127" bIns="127" rtlCol="0" anchor="t"/>
          <a:lstStyle/>
          <a:p>
            <a:pPr indent="0" marL="0">
              <a:lnSpc>
                <a:spcPts val="800"/>
              </a:lnSpc>
              <a:buNone/>
            </a:pPr>
            <a:r>
              <a:rPr lang="en-US" sz="690" dirty="0">
                <a:solidFill>
                  <a:srgbClr val="41525F"/>
                </a:solidFill>
                <a:latin typeface="Arial" pitchFamily="34" charset="0"/>
                <a:ea typeface="Arial" pitchFamily="34" charset="-122"/>
                <a:cs typeface="Arial" pitchFamily="34" charset="-120"/>
              </a:rPr>
              <a:t>• 100% SLA coverage across incidents. • Standard dual-SLA structure (Response and Resolution) is consistently applied.</a:t>
            </a:r>
            <a:endParaRPr lang="en-US" sz="690" dirty="0"/>
          </a:p>
        </p:txBody>
      </p:sp>
      <p:sp>
        <p:nvSpPr>
          <p:cNvPr id="125" name="Text 123"/>
          <p:cNvSpPr/>
          <p:nvPr/>
        </p:nvSpPr>
        <p:spPr>
          <a:xfrm>
            <a:off x="8125968" y="1911096"/>
            <a:ext cx="1674876" cy="201168"/>
          </a:xfrm>
          <a:prstGeom prst="rect">
            <a:avLst/>
          </a:prstGeom>
          <a:noFill/>
          <a:ln/>
        </p:spPr>
        <p:txBody>
          <a:bodyPr wrap="square" lIns="0" tIns="0" rIns="0" bIns="0" rtlCol="0" anchor="ctr"/>
          <a:lstStyle/>
          <a:p>
            <a:pPr indent="0" marL="0">
              <a:buNone/>
            </a:pPr>
            <a:r>
              <a:rPr lang="en-US" sz="850" b="1" spc="120" kern="0" dirty="0">
                <a:solidFill>
                  <a:srgbClr val="B42318"/>
                </a:solidFill>
                <a:latin typeface="Arial" pitchFamily="34" charset="0"/>
                <a:ea typeface="Arial" pitchFamily="34" charset="-122"/>
                <a:cs typeface="Arial" pitchFamily="34" charset="-120"/>
              </a:rPr>
              <a:t>GAPS</a:t>
            </a:r>
            <a:endParaRPr lang="en-US" sz="850" dirty="0"/>
          </a:p>
        </p:txBody>
      </p:sp>
      <p:sp>
        <p:nvSpPr>
          <p:cNvPr id="126" name="Text 124"/>
          <p:cNvSpPr/>
          <p:nvPr/>
        </p:nvSpPr>
        <p:spPr>
          <a:xfrm>
            <a:off x="8125968" y="2130552"/>
            <a:ext cx="1674876" cy="731520"/>
          </a:xfrm>
          <a:prstGeom prst="rect">
            <a:avLst/>
          </a:prstGeom>
          <a:noFill/>
          <a:ln/>
        </p:spPr>
        <p:txBody>
          <a:bodyPr wrap="square" lIns="127" tIns="127" rIns="127" bIns="127" rtlCol="0" anchor="t"/>
          <a:lstStyle/>
          <a:p>
            <a:pPr indent="0" marL="0">
              <a:lnSpc>
                <a:spcPts val="800"/>
              </a:lnSpc>
              <a:buNone/>
            </a:pPr>
            <a:r>
              <a:rPr lang="en-US" sz="690" dirty="0">
                <a:solidFill>
                  <a:srgbClr val="41525F"/>
                </a:solidFill>
                <a:latin typeface="Arial" pitchFamily="34" charset="0"/>
                <a:ea typeface="Arial" pitchFamily="34" charset="-122"/>
                <a:cs typeface="Arial" pitchFamily="34" charset="-120"/>
              </a:rPr>
              <a:t>• Elevated SLA breach exposure at 20%. • Sample evidence indicates breaches even on critical Priority 1 and Priority 3 items.</a:t>
            </a:r>
            <a:endParaRPr lang="en-US" sz="690" dirty="0"/>
          </a:p>
        </p:txBody>
      </p:sp>
      <p:sp>
        <p:nvSpPr>
          <p:cNvPr id="127" name="Text 125"/>
          <p:cNvSpPr/>
          <p:nvPr/>
        </p:nvSpPr>
        <p:spPr>
          <a:xfrm>
            <a:off x="9910572" y="1911096"/>
            <a:ext cx="1674876" cy="201168"/>
          </a:xfrm>
          <a:prstGeom prst="rect">
            <a:avLst/>
          </a:prstGeom>
          <a:noFill/>
          <a:ln/>
        </p:spPr>
        <p:txBody>
          <a:bodyPr wrap="square" lIns="0" tIns="0" rIns="0" bIns="0" rtlCol="0" anchor="ctr"/>
          <a:lstStyle/>
          <a:p>
            <a:pPr indent="0" marL="0">
              <a:buNone/>
            </a:pPr>
            <a:r>
              <a:rPr lang="en-US" sz="850" b="1" spc="120" kern="0" dirty="0">
                <a:solidFill>
                  <a:srgbClr val="0E7C8C"/>
                </a:solidFill>
                <a:latin typeface="Arial" pitchFamily="34" charset="0"/>
                <a:ea typeface="Arial" pitchFamily="34" charset="-122"/>
                <a:cs typeface="Arial" pitchFamily="34" charset="-120"/>
              </a:rPr>
              <a:t>EVIDENCE</a:t>
            </a:r>
            <a:endParaRPr lang="en-US" sz="850" dirty="0"/>
          </a:p>
        </p:txBody>
      </p:sp>
      <p:sp>
        <p:nvSpPr>
          <p:cNvPr id="128" name="Text 126"/>
          <p:cNvSpPr/>
          <p:nvPr/>
        </p:nvSpPr>
        <p:spPr>
          <a:xfrm>
            <a:off x="9910572" y="2130552"/>
            <a:ext cx="1674876" cy="731520"/>
          </a:xfrm>
          <a:prstGeom prst="rect">
            <a:avLst/>
          </a:prstGeom>
          <a:noFill/>
          <a:ln/>
        </p:spPr>
        <p:txBody>
          <a:bodyPr wrap="square" lIns="127" tIns="127" rIns="127" bIns="127" rtlCol="0" anchor="t"/>
          <a:lstStyle/>
          <a:p>
            <a:pPr indent="0" marL="0">
              <a:lnSpc>
                <a:spcPts val="800"/>
              </a:lnSpc>
              <a:buNone/>
            </a:pPr>
            <a:r>
              <a:rPr lang="en-US" sz="690" dirty="0">
                <a:solidFill>
                  <a:srgbClr val="41525F"/>
                </a:solidFill>
                <a:latin typeface="Arial" pitchFamily="34" charset="0"/>
                <a:ea typeface="Arial" pitchFamily="34" charset="-122"/>
                <a:cs typeface="Arial" pitchFamily="34" charset="-120"/>
              </a:rPr>
              <a:t>• SLA signals show 2 breached items in a sample of 10 (20% breach rate). • Task # INC0017037 (Priority 1) and Task # INC0016809 (Priority 3) both breached their SLAs.</a:t>
            </a:r>
            <a:endParaRPr lang="en-US" sz="690" dirty="0"/>
          </a:p>
        </p:txBody>
      </p:sp>
      <p:sp>
        <p:nvSpPr>
          <p:cNvPr id="129" name="Shape 127"/>
          <p:cNvSpPr/>
          <p:nvPr/>
        </p:nvSpPr>
        <p:spPr>
          <a:xfrm>
            <a:off x="457200" y="3099816"/>
            <a:ext cx="5536692" cy="1554480"/>
          </a:xfrm>
          <a:prstGeom prst="roundRect">
            <a:avLst>
              <a:gd name="adj" fmla="val 2941"/>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30" name="Shape 128"/>
          <p:cNvSpPr/>
          <p:nvPr/>
        </p:nvSpPr>
        <p:spPr>
          <a:xfrm>
            <a:off x="457200" y="3099816"/>
            <a:ext cx="50292" cy="1554480"/>
          </a:xfrm>
          <a:prstGeom prst="rect">
            <a:avLst/>
          </a:prstGeom>
          <a:solidFill>
            <a:srgbClr val="0E7C8C"/>
          </a:solidFill>
          <a:ln w="12700">
            <a:solidFill>
              <a:srgbClr val="0E7C8C"/>
            </a:solidFill>
            <a:prstDash val="solid"/>
          </a:ln>
        </p:spPr>
      </p:sp>
      <p:sp>
        <p:nvSpPr>
          <p:cNvPr id="131" name="Text 129"/>
          <p:cNvSpPr/>
          <p:nvPr/>
        </p:nvSpPr>
        <p:spPr>
          <a:xfrm>
            <a:off x="603504" y="3227832"/>
            <a:ext cx="4119372" cy="283464"/>
          </a:xfrm>
          <a:prstGeom prst="rect">
            <a:avLst/>
          </a:prstGeom>
          <a:noFill/>
          <a:ln/>
        </p:spPr>
        <p:txBody>
          <a:bodyPr wrap="square" lIns="0" tIns="0" rIns="0" bIns="0" rtlCol="0" anchor="t"/>
          <a:lstStyle/>
          <a:p>
            <a:pPr indent="0" marL="0">
              <a:buNone/>
            </a:pPr>
            <a:r>
              <a:rPr lang="en-US" sz="1080" b="1" dirty="0">
                <a:solidFill>
                  <a:srgbClr val="122A35"/>
                </a:solidFill>
                <a:latin typeface="Arial" pitchFamily="34" charset="0"/>
                <a:ea typeface="Arial" pitchFamily="34" charset="-122"/>
                <a:cs typeface="Arial" pitchFamily="34" charset="-120"/>
              </a:rPr>
              <a:t>Service Desk</a:t>
            </a:r>
            <a:endParaRPr lang="en-US" sz="1080" dirty="0"/>
          </a:p>
        </p:txBody>
      </p:sp>
      <p:sp>
        <p:nvSpPr>
          <p:cNvPr id="132" name="Text 130"/>
          <p:cNvSpPr/>
          <p:nvPr/>
        </p:nvSpPr>
        <p:spPr>
          <a:xfrm>
            <a:off x="4837176" y="3209544"/>
            <a:ext cx="1046988" cy="274320"/>
          </a:xfrm>
          <a:prstGeom prst="roundRect">
            <a:avLst>
              <a:gd name="adj" fmla="val 16667"/>
            </a:avLst>
          </a:prstGeom>
          <a:solidFill>
            <a:srgbClr val="E9F5F4"/>
          </a:solidFill>
          <a:ln w="10160">
            <a:solidFill>
              <a:srgbClr val="A9CFCF"/>
            </a:solidFill>
          </a:ln>
        </p:spPr>
        <p:txBody>
          <a:bodyPr wrap="square" lIns="0" tIns="0" rIns="0" bIns="0" rtlCol="0" anchor="ctr"/>
          <a:lstStyle/>
          <a:p>
            <a:pPr algn="ctr" indent="0" marL="0">
              <a:buNone/>
            </a:pPr>
            <a:r>
              <a:rPr lang="en-US" sz="840" b="1" dirty="0">
                <a:solidFill>
                  <a:srgbClr val="0E7C8C"/>
                </a:solidFill>
                <a:latin typeface="Arial" pitchFamily="34" charset="0"/>
                <a:ea typeface="Arial" pitchFamily="34" charset="-122"/>
                <a:cs typeface="Arial" pitchFamily="34" charset="-120"/>
              </a:rPr>
              <a:t>Defined · 3</a:t>
            </a:r>
            <a:endParaRPr lang="en-US" sz="840" dirty="0"/>
          </a:p>
        </p:txBody>
      </p:sp>
      <p:sp>
        <p:nvSpPr>
          <p:cNvPr id="133" name="Text 131"/>
          <p:cNvSpPr/>
          <p:nvPr/>
        </p:nvSpPr>
        <p:spPr>
          <a:xfrm>
            <a:off x="603504" y="3611880"/>
            <a:ext cx="1674876" cy="201168"/>
          </a:xfrm>
          <a:prstGeom prst="rect">
            <a:avLst/>
          </a:prstGeom>
          <a:noFill/>
          <a:ln/>
        </p:spPr>
        <p:txBody>
          <a:bodyPr wrap="square" lIns="0" tIns="0" rIns="0" bIns="0" rtlCol="0" anchor="ctr"/>
          <a:lstStyle/>
          <a:p>
            <a:pPr indent="0" marL="0">
              <a:buNone/>
            </a:pPr>
            <a:r>
              <a:rPr lang="en-US" sz="850" b="1" spc="120" kern="0" dirty="0">
                <a:solidFill>
                  <a:srgbClr val="067647"/>
                </a:solidFill>
                <a:latin typeface="Arial" pitchFamily="34" charset="0"/>
                <a:ea typeface="Arial" pitchFamily="34" charset="-122"/>
                <a:cs typeface="Arial" pitchFamily="34" charset="-120"/>
              </a:rPr>
              <a:t>STRENGTHS</a:t>
            </a:r>
            <a:endParaRPr lang="en-US" sz="850" dirty="0"/>
          </a:p>
        </p:txBody>
      </p:sp>
      <p:sp>
        <p:nvSpPr>
          <p:cNvPr id="134" name="Text 132"/>
          <p:cNvSpPr/>
          <p:nvPr/>
        </p:nvSpPr>
        <p:spPr>
          <a:xfrm>
            <a:off x="603504" y="3831336"/>
            <a:ext cx="1674876" cy="731520"/>
          </a:xfrm>
          <a:prstGeom prst="rect">
            <a:avLst/>
          </a:prstGeom>
          <a:noFill/>
          <a:ln/>
        </p:spPr>
        <p:txBody>
          <a:bodyPr wrap="square" lIns="127" tIns="127" rIns="127" bIns="127" rtlCol="0" anchor="t"/>
          <a:lstStyle/>
          <a:p>
            <a:pPr indent="0" marL="0">
              <a:lnSpc>
                <a:spcPts val="800"/>
              </a:lnSpc>
              <a:buNone/>
            </a:pPr>
            <a:r>
              <a:rPr lang="en-US" sz="690" dirty="0">
                <a:solidFill>
                  <a:srgbClr val="41525F"/>
                </a:solidFill>
                <a:latin typeface="Arial" pitchFamily="34" charset="0"/>
                <a:ea typeface="Arial" pitchFamily="34" charset="-122"/>
                <a:cs typeface="Arial" pitchFamily="34" charset="-120"/>
              </a:rPr>
              <a:t>• Omnichannel intake is firmly established, with Virtual Agent (13.8%) as the top channel. • High adoption of self-service modalities.</a:t>
            </a:r>
            <a:endParaRPr lang="en-US" sz="690" dirty="0"/>
          </a:p>
        </p:txBody>
      </p:sp>
      <p:sp>
        <p:nvSpPr>
          <p:cNvPr id="135" name="Text 133"/>
          <p:cNvSpPr/>
          <p:nvPr/>
        </p:nvSpPr>
        <p:spPr>
          <a:xfrm>
            <a:off x="2388108" y="3611880"/>
            <a:ext cx="1674876" cy="201168"/>
          </a:xfrm>
          <a:prstGeom prst="rect">
            <a:avLst/>
          </a:prstGeom>
          <a:noFill/>
          <a:ln/>
        </p:spPr>
        <p:txBody>
          <a:bodyPr wrap="square" lIns="0" tIns="0" rIns="0" bIns="0" rtlCol="0" anchor="ctr"/>
          <a:lstStyle/>
          <a:p>
            <a:pPr indent="0" marL="0">
              <a:buNone/>
            </a:pPr>
            <a:r>
              <a:rPr lang="en-US" sz="850" b="1" spc="120" kern="0" dirty="0">
                <a:solidFill>
                  <a:srgbClr val="B42318"/>
                </a:solidFill>
                <a:latin typeface="Arial" pitchFamily="34" charset="0"/>
                <a:ea typeface="Arial" pitchFamily="34" charset="-122"/>
                <a:cs typeface="Arial" pitchFamily="34" charset="-120"/>
              </a:rPr>
              <a:t>GAPS</a:t>
            </a:r>
            <a:endParaRPr lang="en-US" sz="850" dirty="0"/>
          </a:p>
        </p:txBody>
      </p:sp>
      <p:sp>
        <p:nvSpPr>
          <p:cNvPr id="136" name="Text 134"/>
          <p:cNvSpPr/>
          <p:nvPr/>
        </p:nvSpPr>
        <p:spPr>
          <a:xfrm>
            <a:off x="2388108" y="3831336"/>
            <a:ext cx="1674876" cy="731520"/>
          </a:xfrm>
          <a:prstGeom prst="rect">
            <a:avLst/>
          </a:prstGeom>
          <a:noFill/>
          <a:ln/>
        </p:spPr>
        <p:txBody>
          <a:bodyPr wrap="square" lIns="127" tIns="127" rIns="127" bIns="127" rtlCol="0" anchor="t"/>
          <a:lstStyle/>
          <a:p>
            <a:pPr indent="0" marL="0">
              <a:lnSpc>
                <a:spcPts val="800"/>
              </a:lnSpc>
              <a:buNone/>
            </a:pPr>
            <a:r>
              <a:rPr lang="en-US" sz="690" dirty="0">
                <a:solidFill>
                  <a:srgbClr val="41525F"/>
                </a:solidFill>
                <a:latin typeface="Arial" pitchFamily="34" charset="0"/>
                <a:ea typeface="Arial" pitchFamily="34" charset="-122"/>
                <a:cs typeface="Arial" pitchFamily="34" charset="-120"/>
              </a:rPr>
              <a:t>• High fragmentation and redundancy in intake classifications ('marvin', 'quick_advice', 'Virtual Agent', 'Self-service', 'Service Portal'). • Unclear distinction between 'Self-service' (12.9%) and 'Service Portal' (12.3%) leading to disjointed reporting.</a:t>
            </a:r>
            <a:endParaRPr lang="en-US" sz="690" dirty="0"/>
          </a:p>
        </p:txBody>
      </p:sp>
      <p:sp>
        <p:nvSpPr>
          <p:cNvPr id="137" name="Text 135"/>
          <p:cNvSpPr/>
          <p:nvPr/>
        </p:nvSpPr>
        <p:spPr>
          <a:xfrm>
            <a:off x="4172712" y="3611880"/>
            <a:ext cx="1674876" cy="201168"/>
          </a:xfrm>
          <a:prstGeom prst="rect">
            <a:avLst/>
          </a:prstGeom>
          <a:noFill/>
          <a:ln/>
        </p:spPr>
        <p:txBody>
          <a:bodyPr wrap="square" lIns="0" tIns="0" rIns="0" bIns="0" rtlCol="0" anchor="ctr"/>
          <a:lstStyle/>
          <a:p>
            <a:pPr indent="0" marL="0">
              <a:buNone/>
            </a:pPr>
            <a:r>
              <a:rPr lang="en-US" sz="850" b="1" spc="120" kern="0" dirty="0">
                <a:solidFill>
                  <a:srgbClr val="0E7C8C"/>
                </a:solidFill>
                <a:latin typeface="Arial" pitchFamily="34" charset="0"/>
                <a:ea typeface="Arial" pitchFamily="34" charset="-122"/>
                <a:cs typeface="Arial" pitchFamily="34" charset="-120"/>
              </a:rPr>
              <a:t>EVIDENCE</a:t>
            </a:r>
            <a:endParaRPr lang="en-US" sz="850" dirty="0"/>
          </a:p>
        </p:txBody>
      </p:sp>
      <p:sp>
        <p:nvSpPr>
          <p:cNvPr id="138" name="Text 136"/>
          <p:cNvSpPr/>
          <p:nvPr/>
        </p:nvSpPr>
        <p:spPr>
          <a:xfrm>
            <a:off x="4172712" y="3831336"/>
            <a:ext cx="1674876" cy="731520"/>
          </a:xfrm>
          <a:prstGeom prst="rect">
            <a:avLst/>
          </a:prstGeom>
          <a:noFill/>
          <a:ln/>
        </p:spPr>
        <p:txBody>
          <a:bodyPr wrap="square" lIns="127" tIns="127" rIns="127" bIns="127" rtlCol="0" anchor="t"/>
          <a:lstStyle/>
          <a:p>
            <a:pPr indent="0" marL="0">
              <a:lnSpc>
                <a:spcPts val="800"/>
              </a:lnSpc>
              <a:buNone/>
            </a:pPr>
            <a:r>
              <a:rPr lang="en-US" sz="690" dirty="0">
                <a:solidFill>
                  <a:srgbClr val="41525F"/>
                </a:solidFill>
                <a:latin typeface="Arial" pitchFamily="34" charset="0"/>
                <a:ea typeface="Arial" pitchFamily="34" charset="-122"/>
                <a:cs typeface="Arial" pitchFamily="34" charset="-120"/>
              </a:rPr>
              <a:t>• Contact type field usage shows 8 relatively evenly distributed values ranging from 11.5% to 13.8%, including non-standard values like 'marvin' (12.5%) and 'quick_advice' (12.3%).</a:t>
            </a:r>
            <a:endParaRPr lang="en-US" sz="690" dirty="0"/>
          </a:p>
        </p:txBody>
      </p:sp>
      <p:sp>
        <p:nvSpPr>
          <p:cNvPr id="139" name="Shape 137"/>
          <p:cNvSpPr/>
          <p:nvPr/>
        </p:nvSpPr>
        <p:spPr>
          <a:xfrm>
            <a:off x="6195060" y="3099816"/>
            <a:ext cx="5536692" cy="1554480"/>
          </a:xfrm>
          <a:prstGeom prst="roundRect">
            <a:avLst>
              <a:gd name="adj" fmla="val 2941"/>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40" name="Shape 138"/>
          <p:cNvSpPr/>
          <p:nvPr/>
        </p:nvSpPr>
        <p:spPr>
          <a:xfrm>
            <a:off x="6195060" y="3099816"/>
            <a:ext cx="50292" cy="1554480"/>
          </a:xfrm>
          <a:prstGeom prst="rect">
            <a:avLst/>
          </a:prstGeom>
          <a:solidFill>
            <a:srgbClr val="0E7C8C"/>
          </a:solidFill>
          <a:ln w="12700">
            <a:solidFill>
              <a:srgbClr val="0E7C8C"/>
            </a:solidFill>
            <a:prstDash val="solid"/>
          </a:ln>
        </p:spPr>
      </p:sp>
      <p:sp>
        <p:nvSpPr>
          <p:cNvPr id="141" name="Text 139"/>
          <p:cNvSpPr/>
          <p:nvPr/>
        </p:nvSpPr>
        <p:spPr>
          <a:xfrm>
            <a:off x="6341364" y="3227832"/>
            <a:ext cx="4119372" cy="283464"/>
          </a:xfrm>
          <a:prstGeom prst="rect">
            <a:avLst/>
          </a:prstGeom>
          <a:noFill/>
          <a:ln/>
        </p:spPr>
        <p:txBody>
          <a:bodyPr wrap="square" lIns="0" tIns="0" rIns="0" bIns="0" rtlCol="0" anchor="t"/>
          <a:lstStyle/>
          <a:p>
            <a:pPr indent="0" marL="0">
              <a:buNone/>
            </a:pPr>
            <a:r>
              <a:rPr lang="en-US" sz="1080" b="1" dirty="0">
                <a:solidFill>
                  <a:srgbClr val="122A35"/>
                </a:solidFill>
                <a:latin typeface="Arial" pitchFamily="34" charset="0"/>
                <a:ea typeface="Arial" pitchFamily="34" charset="-122"/>
                <a:cs typeface="Arial" pitchFamily="34" charset="-120"/>
              </a:rPr>
              <a:t>Problem Management</a:t>
            </a:r>
            <a:endParaRPr lang="en-US" sz="1080" dirty="0"/>
          </a:p>
        </p:txBody>
      </p:sp>
      <p:sp>
        <p:nvSpPr>
          <p:cNvPr id="142" name="Text 140"/>
          <p:cNvSpPr/>
          <p:nvPr/>
        </p:nvSpPr>
        <p:spPr>
          <a:xfrm>
            <a:off x="10506456" y="3209544"/>
            <a:ext cx="1115568" cy="274320"/>
          </a:xfrm>
          <a:prstGeom prst="roundRect">
            <a:avLst>
              <a:gd name="adj" fmla="val 16667"/>
            </a:avLst>
          </a:prstGeom>
          <a:solidFill>
            <a:srgbClr val="E9F5F4"/>
          </a:solidFill>
          <a:ln w="10160">
            <a:solidFill>
              <a:srgbClr val="A9CFCF"/>
            </a:solidFill>
          </a:ln>
        </p:spPr>
        <p:txBody>
          <a:bodyPr wrap="square" lIns="0" tIns="0" rIns="0" bIns="0" rtlCol="0" anchor="ctr"/>
          <a:lstStyle/>
          <a:p>
            <a:pPr algn="ctr" indent="0" marL="0">
              <a:buNone/>
            </a:pPr>
            <a:r>
              <a:rPr lang="en-US" sz="840" b="1" dirty="0">
                <a:solidFill>
                  <a:srgbClr val="0E7C8C"/>
                </a:solidFill>
                <a:latin typeface="Arial" pitchFamily="34" charset="0"/>
                <a:ea typeface="Arial" pitchFamily="34" charset="-122"/>
                <a:cs typeface="Arial" pitchFamily="34" charset="-120"/>
              </a:rPr>
              <a:t>Emerging · 2</a:t>
            </a:r>
            <a:endParaRPr lang="en-US" sz="840" dirty="0"/>
          </a:p>
        </p:txBody>
      </p:sp>
      <p:sp>
        <p:nvSpPr>
          <p:cNvPr id="143" name="Text 141"/>
          <p:cNvSpPr/>
          <p:nvPr/>
        </p:nvSpPr>
        <p:spPr>
          <a:xfrm>
            <a:off x="6341364" y="3611880"/>
            <a:ext cx="1674876" cy="201168"/>
          </a:xfrm>
          <a:prstGeom prst="rect">
            <a:avLst/>
          </a:prstGeom>
          <a:noFill/>
          <a:ln/>
        </p:spPr>
        <p:txBody>
          <a:bodyPr wrap="square" lIns="0" tIns="0" rIns="0" bIns="0" rtlCol="0" anchor="ctr"/>
          <a:lstStyle/>
          <a:p>
            <a:pPr indent="0" marL="0">
              <a:buNone/>
            </a:pPr>
            <a:r>
              <a:rPr lang="en-US" sz="850" b="1" spc="120" kern="0" dirty="0">
                <a:solidFill>
                  <a:srgbClr val="067647"/>
                </a:solidFill>
                <a:latin typeface="Arial" pitchFamily="34" charset="0"/>
                <a:ea typeface="Arial" pitchFamily="34" charset="-122"/>
                <a:cs typeface="Arial" pitchFamily="34" charset="-120"/>
              </a:rPr>
              <a:t>STRENGTHS</a:t>
            </a:r>
            <a:endParaRPr lang="en-US" sz="850" dirty="0"/>
          </a:p>
        </p:txBody>
      </p:sp>
      <p:sp>
        <p:nvSpPr>
          <p:cNvPr id="144" name="Text 142"/>
          <p:cNvSpPr/>
          <p:nvPr/>
        </p:nvSpPr>
        <p:spPr>
          <a:xfrm>
            <a:off x="6341364" y="3831336"/>
            <a:ext cx="1674876" cy="731520"/>
          </a:xfrm>
          <a:prstGeom prst="rect">
            <a:avLst/>
          </a:prstGeom>
          <a:noFill/>
          <a:ln/>
        </p:spPr>
        <p:txBody>
          <a:bodyPr wrap="square" lIns="127" tIns="127" rIns="127" bIns="127" rtlCol="0" anchor="t"/>
          <a:lstStyle/>
          <a:p>
            <a:pPr indent="0" marL="0">
              <a:lnSpc>
                <a:spcPts val="800"/>
              </a:lnSpc>
              <a:buNone/>
            </a:pPr>
            <a:r>
              <a:rPr lang="en-US" sz="690" dirty="0">
                <a:solidFill>
                  <a:srgbClr val="41525F"/>
                </a:solidFill>
                <a:latin typeface="Arial" pitchFamily="34" charset="0"/>
                <a:ea typeface="Arial" pitchFamily="34" charset="-122"/>
                <a:cs typeface="Arial" pitchFamily="34" charset="-120"/>
              </a:rPr>
              <a:t>• Close codes accurately reflect workaround application, indicating some problem management awareness.</a:t>
            </a:r>
            <a:endParaRPr lang="en-US" sz="690" dirty="0"/>
          </a:p>
        </p:txBody>
      </p:sp>
      <p:sp>
        <p:nvSpPr>
          <p:cNvPr id="145" name="Text 143"/>
          <p:cNvSpPr/>
          <p:nvPr/>
        </p:nvSpPr>
        <p:spPr>
          <a:xfrm>
            <a:off x="8125968" y="3611880"/>
            <a:ext cx="1674876" cy="201168"/>
          </a:xfrm>
          <a:prstGeom prst="rect">
            <a:avLst/>
          </a:prstGeom>
          <a:noFill/>
          <a:ln/>
        </p:spPr>
        <p:txBody>
          <a:bodyPr wrap="square" lIns="0" tIns="0" rIns="0" bIns="0" rtlCol="0" anchor="ctr"/>
          <a:lstStyle/>
          <a:p>
            <a:pPr indent="0" marL="0">
              <a:buNone/>
            </a:pPr>
            <a:r>
              <a:rPr lang="en-US" sz="850" b="1" spc="120" kern="0" dirty="0">
                <a:solidFill>
                  <a:srgbClr val="B42318"/>
                </a:solidFill>
                <a:latin typeface="Arial" pitchFamily="34" charset="0"/>
                <a:ea typeface="Arial" pitchFamily="34" charset="-122"/>
                <a:cs typeface="Arial" pitchFamily="34" charset="-120"/>
              </a:rPr>
              <a:t>GAPS</a:t>
            </a:r>
            <a:endParaRPr lang="en-US" sz="850" dirty="0"/>
          </a:p>
        </p:txBody>
      </p:sp>
      <p:sp>
        <p:nvSpPr>
          <p:cNvPr id="146" name="Text 144"/>
          <p:cNvSpPr/>
          <p:nvPr/>
        </p:nvSpPr>
        <p:spPr>
          <a:xfrm>
            <a:off x="8125968" y="3831336"/>
            <a:ext cx="1674876" cy="731520"/>
          </a:xfrm>
          <a:prstGeom prst="rect">
            <a:avLst/>
          </a:prstGeom>
          <a:noFill/>
          <a:ln/>
        </p:spPr>
        <p:txBody>
          <a:bodyPr wrap="square" lIns="127" tIns="127" rIns="127" bIns="127" rtlCol="0" anchor="t"/>
          <a:lstStyle/>
          <a:p>
            <a:pPr indent="0" marL="0">
              <a:lnSpc>
                <a:spcPts val="800"/>
              </a:lnSpc>
              <a:buNone/>
            </a:pPr>
            <a:r>
              <a:rPr lang="en-US" sz="690" dirty="0">
                <a:solidFill>
                  <a:srgbClr val="41525F"/>
                </a:solidFill>
                <a:latin typeface="Arial" pitchFamily="34" charset="0"/>
                <a:ea typeface="Arial" pitchFamily="34" charset="-122"/>
                <a:cs typeface="Arial" pitchFamily="34" charset="-120"/>
              </a:rPr>
              <a:t>• High volume of critical/high priority incidents (P1/P2 combined = 27.2%). • Significant reliance on workarounds and user training rather than permanent root cause resolution.</a:t>
            </a:r>
            <a:endParaRPr lang="en-US" sz="690" dirty="0"/>
          </a:p>
        </p:txBody>
      </p:sp>
      <p:sp>
        <p:nvSpPr>
          <p:cNvPr id="147" name="Text 145"/>
          <p:cNvSpPr/>
          <p:nvPr/>
        </p:nvSpPr>
        <p:spPr>
          <a:xfrm>
            <a:off x="9910572" y="3611880"/>
            <a:ext cx="1674876" cy="201168"/>
          </a:xfrm>
          <a:prstGeom prst="rect">
            <a:avLst/>
          </a:prstGeom>
          <a:noFill/>
          <a:ln/>
        </p:spPr>
        <p:txBody>
          <a:bodyPr wrap="square" lIns="0" tIns="0" rIns="0" bIns="0" rtlCol="0" anchor="ctr"/>
          <a:lstStyle/>
          <a:p>
            <a:pPr indent="0" marL="0">
              <a:buNone/>
            </a:pPr>
            <a:r>
              <a:rPr lang="en-US" sz="850" b="1" spc="120" kern="0" dirty="0">
                <a:solidFill>
                  <a:srgbClr val="0E7C8C"/>
                </a:solidFill>
                <a:latin typeface="Arial" pitchFamily="34" charset="0"/>
                <a:ea typeface="Arial" pitchFamily="34" charset="-122"/>
                <a:cs typeface="Arial" pitchFamily="34" charset="-120"/>
              </a:rPr>
              <a:t>EVIDENCE</a:t>
            </a:r>
            <a:endParaRPr lang="en-US" sz="850" dirty="0"/>
          </a:p>
        </p:txBody>
      </p:sp>
      <p:sp>
        <p:nvSpPr>
          <p:cNvPr id="148" name="Text 146"/>
          <p:cNvSpPr/>
          <p:nvPr/>
        </p:nvSpPr>
        <p:spPr>
          <a:xfrm>
            <a:off x="9910572" y="3831336"/>
            <a:ext cx="1674876" cy="731520"/>
          </a:xfrm>
          <a:prstGeom prst="rect">
            <a:avLst/>
          </a:prstGeom>
          <a:noFill/>
          <a:ln/>
        </p:spPr>
        <p:txBody>
          <a:bodyPr wrap="square" lIns="127" tIns="127" rIns="127" bIns="127" rtlCol="0" anchor="t"/>
          <a:lstStyle/>
          <a:p>
            <a:pPr indent="0" marL="0">
              <a:lnSpc>
                <a:spcPts val="800"/>
              </a:lnSpc>
              <a:buNone/>
            </a:pPr>
            <a:r>
              <a:rPr lang="en-US" sz="690" dirty="0">
                <a:solidFill>
                  <a:srgbClr val="41525F"/>
                </a:solidFill>
                <a:latin typeface="Arial" pitchFamily="34" charset="0"/>
                <a:ea typeface="Arial" pitchFamily="34" charset="-122"/>
                <a:cs typeface="Arial" pitchFamily="34" charset="-120"/>
              </a:rPr>
              <a:t>• Priority distribution shows 18.3% P2s and 8.9% P1s. • Close codes reveal 'Solved (Work Around)' (7.5%) and 'Training Issue' (6.5%) as top resolution outcomes.</a:t>
            </a:r>
            <a:endParaRPr lang="en-US" sz="690" dirty="0"/>
          </a:p>
        </p:txBody>
      </p:sp>
      <p:sp>
        <p:nvSpPr>
          <p:cNvPr id="149" name="Shape 147"/>
          <p:cNvSpPr/>
          <p:nvPr/>
        </p:nvSpPr>
        <p:spPr>
          <a:xfrm>
            <a:off x="457200" y="4800600"/>
            <a:ext cx="5536692" cy="1554480"/>
          </a:xfrm>
          <a:prstGeom prst="roundRect">
            <a:avLst>
              <a:gd name="adj" fmla="val 2941"/>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50" name="Shape 148"/>
          <p:cNvSpPr/>
          <p:nvPr/>
        </p:nvSpPr>
        <p:spPr>
          <a:xfrm>
            <a:off x="457200" y="4800600"/>
            <a:ext cx="50292" cy="1554480"/>
          </a:xfrm>
          <a:prstGeom prst="rect">
            <a:avLst/>
          </a:prstGeom>
          <a:solidFill>
            <a:srgbClr val="0E7C8C"/>
          </a:solidFill>
          <a:ln w="12700">
            <a:solidFill>
              <a:srgbClr val="0E7C8C"/>
            </a:solidFill>
            <a:prstDash val="solid"/>
          </a:ln>
        </p:spPr>
      </p:sp>
      <p:sp>
        <p:nvSpPr>
          <p:cNvPr id="151" name="Text 149"/>
          <p:cNvSpPr/>
          <p:nvPr/>
        </p:nvSpPr>
        <p:spPr>
          <a:xfrm>
            <a:off x="603504" y="4928616"/>
            <a:ext cx="4119372" cy="283464"/>
          </a:xfrm>
          <a:prstGeom prst="rect">
            <a:avLst/>
          </a:prstGeom>
          <a:noFill/>
          <a:ln/>
        </p:spPr>
        <p:txBody>
          <a:bodyPr wrap="square" lIns="0" tIns="0" rIns="0" bIns="0" rtlCol="0" anchor="t"/>
          <a:lstStyle/>
          <a:p>
            <a:pPr indent="0" marL="0">
              <a:buNone/>
            </a:pPr>
            <a:r>
              <a:rPr lang="en-US" sz="1080" b="1" dirty="0">
                <a:solidFill>
                  <a:srgbClr val="122A35"/>
                </a:solidFill>
                <a:latin typeface="Arial" pitchFamily="34" charset="0"/>
                <a:ea typeface="Arial" pitchFamily="34" charset="-122"/>
                <a:cs typeface="Arial" pitchFamily="34" charset="-120"/>
              </a:rPr>
              <a:t>Continual Improvement</a:t>
            </a:r>
            <a:endParaRPr lang="en-US" sz="1080" dirty="0"/>
          </a:p>
        </p:txBody>
      </p:sp>
      <p:sp>
        <p:nvSpPr>
          <p:cNvPr id="152" name="Text 150"/>
          <p:cNvSpPr/>
          <p:nvPr/>
        </p:nvSpPr>
        <p:spPr>
          <a:xfrm>
            <a:off x="4768596" y="4910328"/>
            <a:ext cx="1115568" cy="274320"/>
          </a:xfrm>
          <a:prstGeom prst="roundRect">
            <a:avLst>
              <a:gd name="adj" fmla="val 16667"/>
            </a:avLst>
          </a:prstGeom>
          <a:solidFill>
            <a:srgbClr val="E9F5F4"/>
          </a:solidFill>
          <a:ln w="10160">
            <a:solidFill>
              <a:srgbClr val="A9CFCF"/>
            </a:solidFill>
          </a:ln>
        </p:spPr>
        <p:txBody>
          <a:bodyPr wrap="square" lIns="0" tIns="0" rIns="0" bIns="0" rtlCol="0" anchor="ctr"/>
          <a:lstStyle/>
          <a:p>
            <a:pPr algn="ctr" indent="0" marL="0">
              <a:buNone/>
            </a:pPr>
            <a:r>
              <a:rPr lang="en-US" sz="840" b="1" dirty="0">
                <a:solidFill>
                  <a:srgbClr val="0E7C8C"/>
                </a:solidFill>
                <a:latin typeface="Arial" pitchFamily="34" charset="0"/>
                <a:ea typeface="Arial" pitchFamily="34" charset="-122"/>
                <a:cs typeface="Arial" pitchFamily="34" charset="-120"/>
              </a:rPr>
              <a:t>Emerging · 2</a:t>
            </a:r>
            <a:endParaRPr lang="en-US" sz="840" dirty="0"/>
          </a:p>
        </p:txBody>
      </p:sp>
      <p:sp>
        <p:nvSpPr>
          <p:cNvPr id="153" name="Text 151"/>
          <p:cNvSpPr/>
          <p:nvPr/>
        </p:nvSpPr>
        <p:spPr>
          <a:xfrm>
            <a:off x="603504" y="5312664"/>
            <a:ext cx="1674876" cy="201168"/>
          </a:xfrm>
          <a:prstGeom prst="rect">
            <a:avLst/>
          </a:prstGeom>
          <a:noFill/>
          <a:ln/>
        </p:spPr>
        <p:txBody>
          <a:bodyPr wrap="square" lIns="0" tIns="0" rIns="0" bIns="0" rtlCol="0" anchor="ctr"/>
          <a:lstStyle/>
          <a:p>
            <a:pPr indent="0" marL="0">
              <a:buNone/>
            </a:pPr>
            <a:r>
              <a:rPr lang="en-US" sz="850" b="1" spc="120" kern="0" dirty="0">
                <a:solidFill>
                  <a:srgbClr val="067647"/>
                </a:solidFill>
                <a:latin typeface="Arial" pitchFamily="34" charset="0"/>
                <a:ea typeface="Arial" pitchFamily="34" charset="-122"/>
                <a:cs typeface="Arial" pitchFamily="34" charset="-120"/>
              </a:rPr>
              <a:t>STRENGTHS</a:t>
            </a:r>
            <a:endParaRPr lang="en-US" sz="850" dirty="0"/>
          </a:p>
        </p:txBody>
      </p:sp>
      <p:sp>
        <p:nvSpPr>
          <p:cNvPr id="154" name="Text 152"/>
          <p:cNvSpPr/>
          <p:nvPr/>
        </p:nvSpPr>
        <p:spPr>
          <a:xfrm>
            <a:off x="603504" y="5532120"/>
            <a:ext cx="1674876" cy="731520"/>
          </a:xfrm>
          <a:prstGeom prst="rect">
            <a:avLst/>
          </a:prstGeom>
          <a:noFill/>
          <a:ln/>
        </p:spPr>
        <p:txBody>
          <a:bodyPr wrap="square" lIns="127" tIns="127" rIns="127" bIns="127" rtlCol="0" anchor="t"/>
          <a:lstStyle/>
          <a:p>
            <a:pPr indent="0" marL="0">
              <a:lnSpc>
                <a:spcPts val="800"/>
              </a:lnSpc>
              <a:buNone/>
            </a:pPr>
            <a:r>
              <a:rPr lang="en-US" sz="690" dirty="0">
                <a:solidFill>
                  <a:srgbClr val="41525F"/>
                </a:solidFill>
                <a:latin typeface="Arial" pitchFamily="34" charset="0"/>
                <a:ea typeface="Arial" pitchFamily="34" charset="-122"/>
                <a:cs typeface="Arial" pitchFamily="34" charset="-120"/>
              </a:rPr>
              <a:t>• Clear baseline metrics exist for cycle time (11.17h) and touch time (11.22h).</a:t>
            </a:r>
            <a:endParaRPr lang="en-US" sz="690" dirty="0"/>
          </a:p>
        </p:txBody>
      </p:sp>
      <p:sp>
        <p:nvSpPr>
          <p:cNvPr id="155" name="Text 153"/>
          <p:cNvSpPr/>
          <p:nvPr/>
        </p:nvSpPr>
        <p:spPr>
          <a:xfrm>
            <a:off x="2388108" y="5312664"/>
            <a:ext cx="1674876" cy="201168"/>
          </a:xfrm>
          <a:prstGeom prst="rect">
            <a:avLst/>
          </a:prstGeom>
          <a:noFill/>
          <a:ln/>
        </p:spPr>
        <p:txBody>
          <a:bodyPr wrap="square" lIns="0" tIns="0" rIns="0" bIns="0" rtlCol="0" anchor="ctr"/>
          <a:lstStyle/>
          <a:p>
            <a:pPr indent="0" marL="0">
              <a:buNone/>
            </a:pPr>
            <a:r>
              <a:rPr lang="en-US" sz="850" b="1" spc="120" kern="0" dirty="0">
                <a:solidFill>
                  <a:srgbClr val="B42318"/>
                </a:solidFill>
                <a:latin typeface="Arial" pitchFamily="34" charset="0"/>
                <a:ea typeface="Arial" pitchFamily="34" charset="-122"/>
                <a:cs typeface="Arial" pitchFamily="34" charset="-120"/>
              </a:rPr>
              <a:t>GAPS</a:t>
            </a:r>
            <a:endParaRPr lang="en-US" sz="850" dirty="0"/>
          </a:p>
        </p:txBody>
      </p:sp>
      <p:sp>
        <p:nvSpPr>
          <p:cNvPr id="156" name="Text 154"/>
          <p:cNvSpPr/>
          <p:nvPr/>
        </p:nvSpPr>
        <p:spPr>
          <a:xfrm>
            <a:off x="2388108" y="5532120"/>
            <a:ext cx="1674876" cy="731520"/>
          </a:xfrm>
          <a:prstGeom prst="rect">
            <a:avLst/>
          </a:prstGeom>
          <a:noFill/>
          <a:ln/>
        </p:spPr>
        <p:txBody>
          <a:bodyPr wrap="square" lIns="127" tIns="127" rIns="127" bIns="127" rtlCol="0" anchor="t"/>
          <a:lstStyle/>
          <a:p>
            <a:pPr indent="0" marL="0">
              <a:lnSpc>
                <a:spcPts val="800"/>
              </a:lnSpc>
              <a:buNone/>
            </a:pPr>
            <a:r>
              <a:rPr lang="en-US" sz="690" dirty="0">
                <a:solidFill>
                  <a:srgbClr val="41525F"/>
                </a:solidFill>
                <a:latin typeface="Arial" pitchFamily="34" charset="0"/>
                <a:ea typeface="Arial" pitchFamily="34" charset="-122"/>
                <a:cs typeface="Arial" pitchFamily="34" charset="-120"/>
              </a:rPr>
              <a:t>• Highly fragmented and ambiguous close codes obscure true process outcomes. • Large volumes of tickets closed with 'None', 'No feedback from user', or 'Cancelled'.</a:t>
            </a:r>
            <a:endParaRPr lang="en-US" sz="690" dirty="0"/>
          </a:p>
        </p:txBody>
      </p:sp>
      <p:sp>
        <p:nvSpPr>
          <p:cNvPr id="157" name="Text 155"/>
          <p:cNvSpPr/>
          <p:nvPr/>
        </p:nvSpPr>
        <p:spPr>
          <a:xfrm>
            <a:off x="4172712" y="5312664"/>
            <a:ext cx="1674876" cy="201168"/>
          </a:xfrm>
          <a:prstGeom prst="rect">
            <a:avLst/>
          </a:prstGeom>
          <a:noFill/>
          <a:ln/>
        </p:spPr>
        <p:txBody>
          <a:bodyPr wrap="square" lIns="0" tIns="0" rIns="0" bIns="0" rtlCol="0" anchor="ctr"/>
          <a:lstStyle/>
          <a:p>
            <a:pPr indent="0" marL="0">
              <a:buNone/>
            </a:pPr>
            <a:r>
              <a:rPr lang="en-US" sz="850" b="1" spc="120" kern="0" dirty="0">
                <a:solidFill>
                  <a:srgbClr val="0E7C8C"/>
                </a:solidFill>
                <a:latin typeface="Arial" pitchFamily="34" charset="0"/>
                <a:ea typeface="Arial" pitchFamily="34" charset="-122"/>
                <a:cs typeface="Arial" pitchFamily="34" charset="-120"/>
              </a:rPr>
              <a:t>EVIDENCE</a:t>
            </a:r>
            <a:endParaRPr lang="en-US" sz="850" dirty="0"/>
          </a:p>
        </p:txBody>
      </p:sp>
      <p:sp>
        <p:nvSpPr>
          <p:cNvPr id="158" name="Text 156"/>
          <p:cNvSpPr/>
          <p:nvPr/>
        </p:nvSpPr>
        <p:spPr>
          <a:xfrm>
            <a:off x="4172712" y="5532120"/>
            <a:ext cx="1674876" cy="731520"/>
          </a:xfrm>
          <a:prstGeom prst="rect">
            <a:avLst/>
          </a:prstGeom>
          <a:noFill/>
          <a:ln/>
        </p:spPr>
        <p:txBody>
          <a:bodyPr wrap="square" lIns="127" tIns="127" rIns="127" bIns="127" rtlCol="0" anchor="t"/>
          <a:lstStyle/>
          <a:p>
            <a:pPr indent="0" marL="0">
              <a:lnSpc>
                <a:spcPts val="800"/>
              </a:lnSpc>
              <a:buNone/>
            </a:pPr>
            <a:r>
              <a:rPr lang="en-US" sz="690" dirty="0">
                <a:solidFill>
                  <a:srgbClr val="41525F"/>
                </a:solidFill>
                <a:latin typeface="Arial" pitchFamily="34" charset="0"/>
                <a:ea typeface="Arial" pitchFamily="34" charset="-122"/>
                <a:cs typeface="Arial" pitchFamily="34" charset="-120"/>
              </a:rPr>
              <a:t>• Close code usage shows 'Not Solved (Request Denied)' (7.6%), 'Cancelled' (7.4%), 'No feedback from user' (7.4%), and 'None' (7%) as top values.</a:t>
            </a:r>
            <a:endParaRPr lang="en-US" sz="69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2</a:t>
            </a:fld>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BE3E1">
              <a:alpha val="92000"/>
            </a:srgbClr>
          </a:solidFill>
          <a:ln w="12700">
            <a:solidFill>
              <a:srgbClr val="CBE3E1">
                <a:alpha val="0"/>
              </a:srgbClr>
            </a:solidFill>
            <a:prstDash val="solid"/>
          </a:ln>
        </p:spPr>
      </p:sp>
      <p:sp>
        <p:nvSpPr>
          <p:cNvPr id="3" name="Shape 1"/>
          <p:cNvSpPr/>
          <p:nvPr/>
        </p:nvSpPr>
        <p:spPr>
          <a:xfrm>
            <a:off x="9756648" y="201168"/>
            <a:ext cx="22860" cy="22860"/>
          </a:xfrm>
          <a:prstGeom prst="ellipse">
            <a:avLst/>
          </a:prstGeom>
          <a:solidFill>
            <a:srgbClr val="CBE3E1">
              <a:alpha val="92000"/>
            </a:srgbClr>
          </a:solidFill>
          <a:ln w="12700">
            <a:solidFill>
              <a:srgbClr val="CBE3E1">
                <a:alpha val="0"/>
              </a:srgbClr>
            </a:solidFill>
            <a:prstDash val="solid"/>
          </a:ln>
        </p:spPr>
      </p:sp>
      <p:sp>
        <p:nvSpPr>
          <p:cNvPr id="4" name="Shape 2"/>
          <p:cNvSpPr/>
          <p:nvPr/>
        </p:nvSpPr>
        <p:spPr>
          <a:xfrm>
            <a:off x="9957816" y="201168"/>
            <a:ext cx="22860" cy="22860"/>
          </a:xfrm>
          <a:prstGeom prst="ellipse">
            <a:avLst/>
          </a:prstGeom>
          <a:solidFill>
            <a:srgbClr val="CBE3E1">
              <a:alpha val="92000"/>
            </a:srgbClr>
          </a:solidFill>
          <a:ln w="12700">
            <a:solidFill>
              <a:srgbClr val="CBE3E1">
                <a:alpha val="0"/>
              </a:srgbClr>
            </a:solidFill>
            <a:prstDash val="solid"/>
          </a:ln>
        </p:spPr>
      </p:sp>
      <p:sp>
        <p:nvSpPr>
          <p:cNvPr id="5" name="Shape 3"/>
          <p:cNvSpPr/>
          <p:nvPr/>
        </p:nvSpPr>
        <p:spPr>
          <a:xfrm>
            <a:off x="10158984" y="201168"/>
            <a:ext cx="22860" cy="22860"/>
          </a:xfrm>
          <a:prstGeom prst="ellipse">
            <a:avLst/>
          </a:prstGeom>
          <a:solidFill>
            <a:srgbClr val="CBE3E1">
              <a:alpha val="92000"/>
            </a:srgbClr>
          </a:solidFill>
          <a:ln w="12700">
            <a:solidFill>
              <a:srgbClr val="CBE3E1">
                <a:alpha val="0"/>
              </a:srgbClr>
            </a:solidFill>
            <a:prstDash val="solid"/>
          </a:ln>
        </p:spPr>
      </p:sp>
      <p:sp>
        <p:nvSpPr>
          <p:cNvPr id="6" name="Shape 4"/>
          <p:cNvSpPr/>
          <p:nvPr/>
        </p:nvSpPr>
        <p:spPr>
          <a:xfrm>
            <a:off x="10360152" y="201168"/>
            <a:ext cx="22860" cy="22860"/>
          </a:xfrm>
          <a:prstGeom prst="ellipse">
            <a:avLst/>
          </a:prstGeom>
          <a:solidFill>
            <a:srgbClr val="CBE3E1">
              <a:alpha val="92000"/>
            </a:srgbClr>
          </a:solidFill>
          <a:ln w="12700">
            <a:solidFill>
              <a:srgbClr val="CBE3E1">
                <a:alpha val="0"/>
              </a:srgbClr>
            </a:solidFill>
            <a:prstDash val="solid"/>
          </a:ln>
        </p:spPr>
      </p:sp>
      <p:sp>
        <p:nvSpPr>
          <p:cNvPr id="7" name="Shape 5"/>
          <p:cNvSpPr/>
          <p:nvPr/>
        </p:nvSpPr>
        <p:spPr>
          <a:xfrm>
            <a:off x="10561320" y="201168"/>
            <a:ext cx="22860" cy="22860"/>
          </a:xfrm>
          <a:prstGeom prst="ellipse">
            <a:avLst/>
          </a:prstGeom>
          <a:solidFill>
            <a:srgbClr val="CBE3E1">
              <a:alpha val="92000"/>
            </a:srgbClr>
          </a:solidFill>
          <a:ln w="12700">
            <a:solidFill>
              <a:srgbClr val="CBE3E1">
                <a:alpha val="0"/>
              </a:srgbClr>
            </a:solidFill>
            <a:prstDash val="solid"/>
          </a:ln>
        </p:spPr>
      </p:sp>
      <p:sp>
        <p:nvSpPr>
          <p:cNvPr id="8" name="Shape 6"/>
          <p:cNvSpPr/>
          <p:nvPr/>
        </p:nvSpPr>
        <p:spPr>
          <a:xfrm>
            <a:off x="10762488" y="201168"/>
            <a:ext cx="22860" cy="22860"/>
          </a:xfrm>
          <a:prstGeom prst="ellipse">
            <a:avLst/>
          </a:prstGeom>
          <a:solidFill>
            <a:srgbClr val="CBE3E1">
              <a:alpha val="92000"/>
            </a:srgbClr>
          </a:solidFill>
          <a:ln w="12700">
            <a:solidFill>
              <a:srgbClr val="CBE3E1">
                <a:alpha val="0"/>
              </a:srgbClr>
            </a:solidFill>
            <a:prstDash val="solid"/>
          </a:ln>
        </p:spPr>
      </p:sp>
      <p:sp>
        <p:nvSpPr>
          <p:cNvPr id="9" name="Shape 7"/>
          <p:cNvSpPr/>
          <p:nvPr/>
        </p:nvSpPr>
        <p:spPr>
          <a:xfrm>
            <a:off x="10963656" y="201168"/>
            <a:ext cx="22860" cy="22860"/>
          </a:xfrm>
          <a:prstGeom prst="ellipse">
            <a:avLst/>
          </a:prstGeom>
          <a:solidFill>
            <a:srgbClr val="CBE3E1">
              <a:alpha val="92000"/>
            </a:srgbClr>
          </a:solidFill>
          <a:ln w="12700">
            <a:solidFill>
              <a:srgbClr val="CBE3E1">
                <a:alpha val="0"/>
              </a:srgbClr>
            </a:solidFill>
            <a:prstDash val="solid"/>
          </a:ln>
        </p:spPr>
      </p:sp>
      <p:sp>
        <p:nvSpPr>
          <p:cNvPr id="10" name="Shape 8"/>
          <p:cNvSpPr/>
          <p:nvPr/>
        </p:nvSpPr>
        <p:spPr>
          <a:xfrm>
            <a:off x="11164824" y="201168"/>
            <a:ext cx="22860" cy="22860"/>
          </a:xfrm>
          <a:prstGeom prst="ellipse">
            <a:avLst/>
          </a:prstGeom>
          <a:solidFill>
            <a:srgbClr val="CBE3E1">
              <a:alpha val="92000"/>
            </a:srgbClr>
          </a:solidFill>
          <a:ln w="12700">
            <a:solidFill>
              <a:srgbClr val="CBE3E1">
                <a:alpha val="0"/>
              </a:srgbClr>
            </a:solidFill>
            <a:prstDash val="solid"/>
          </a:ln>
        </p:spPr>
      </p:sp>
      <p:sp>
        <p:nvSpPr>
          <p:cNvPr id="11" name="Shape 9"/>
          <p:cNvSpPr/>
          <p:nvPr/>
        </p:nvSpPr>
        <p:spPr>
          <a:xfrm>
            <a:off x="11365992" y="201168"/>
            <a:ext cx="22860" cy="22860"/>
          </a:xfrm>
          <a:prstGeom prst="ellipse">
            <a:avLst/>
          </a:prstGeom>
          <a:solidFill>
            <a:srgbClr val="CBE3E1">
              <a:alpha val="92000"/>
            </a:srgbClr>
          </a:solidFill>
          <a:ln w="12700">
            <a:solidFill>
              <a:srgbClr val="CBE3E1">
                <a:alpha val="0"/>
              </a:srgbClr>
            </a:solidFill>
            <a:prstDash val="solid"/>
          </a:ln>
        </p:spPr>
      </p:sp>
      <p:sp>
        <p:nvSpPr>
          <p:cNvPr id="12" name="Shape 10"/>
          <p:cNvSpPr/>
          <p:nvPr/>
        </p:nvSpPr>
        <p:spPr>
          <a:xfrm>
            <a:off x="11567160" y="201168"/>
            <a:ext cx="22860" cy="22860"/>
          </a:xfrm>
          <a:prstGeom prst="ellipse">
            <a:avLst/>
          </a:prstGeom>
          <a:solidFill>
            <a:srgbClr val="CBE3E1">
              <a:alpha val="92000"/>
            </a:srgbClr>
          </a:solidFill>
          <a:ln w="12700">
            <a:solidFill>
              <a:srgbClr val="CBE3E1">
                <a:alpha val="0"/>
              </a:srgbClr>
            </a:solidFill>
            <a:prstDash val="solid"/>
          </a:ln>
        </p:spPr>
      </p:sp>
      <p:sp>
        <p:nvSpPr>
          <p:cNvPr id="13" name="Shape 11"/>
          <p:cNvSpPr/>
          <p:nvPr/>
        </p:nvSpPr>
        <p:spPr>
          <a:xfrm>
            <a:off x="11768328" y="201168"/>
            <a:ext cx="22860" cy="22860"/>
          </a:xfrm>
          <a:prstGeom prst="ellipse">
            <a:avLst/>
          </a:prstGeom>
          <a:solidFill>
            <a:srgbClr val="CBE3E1">
              <a:alpha val="92000"/>
            </a:srgbClr>
          </a:solidFill>
          <a:ln w="12700">
            <a:solidFill>
              <a:srgbClr val="CBE3E1">
                <a:alpha val="0"/>
              </a:srgbClr>
            </a:solidFill>
            <a:prstDash val="solid"/>
          </a:ln>
        </p:spPr>
      </p:sp>
      <p:sp>
        <p:nvSpPr>
          <p:cNvPr id="14" name="Shape 12"/>
          <p:cNvSpPr/>
          <p:nvPr/>
        </p:nvSpPr>
        <p:spPr>
          <a:xfrm>
            <a:off x="11969496" y="201168"/>
            <a:ext cx="22860" cy="22860"/>
          </a:xfrm>
          <a:prstGeom prst="ellipse">
            <a:avLst/>
          </a:prstGeom>
          <a:solidFill>
            <a:srgbClr val="CBE3E1">
              <a:alpha val="92000"/>
            </a:srgbClr>
          </a:solidFill>
          <a:ln w="12700">
            <a:solidFill>
              <a:srgbClr val="CBE3E1">
                <a:alpha val="0"/>
              </a:srgbClr>
            </a:solidFill>
            <a:prstDash val="solid"/>
          </a:ln>
        </p:spPr>
      </p:sp>
      <p:sp>
        <p:nvSpPr>
          <p:cNvPr id="15" name="Shape 13"/>
          <p:cNvSpPr/>
          <p:nvPr/>
        </p:nvSpPr>
        <p:spPr>
          <a:xfrm>
            <a:off x="9555480" y="384048"/>
            <a:ext cx="22860" cy="22860"/>
          </a:xfrm>
          <a:prstGeom prst="ellipse">
            <a:avLst/>
          </a:prstGeom>
          <a:solidFill>
            <a:srgbClr val="CBE3E1">
              <a:alpha val="92000"/>
            </a:srgbClr>
          </a:solidFill>
          <a:ln w="12700">
            <a:solidFill>
              <a:srgbClr val="CBE3E1">
                <a:alpha val="0"/>
              </a:srgbClr>
            </a:solidFill>
            <a:prstDash val="solid"/>
          </a:ln>
        </p:spPr>
      </p:sp>
      <p:sp>
        <p:nvSpPr>
          <p:cNvPr id="16" name="Shape 14"/>
          <p:cNvSpPr/>
          <p:nvPr/>
        </p:nvSpPr>
        <p:spPr>
          <a:xfrm>
            <a:off x="9756648" y="384048"/>
            <a:ext cx="22860" cy="22860"/>
          </a:xfrm>
          <a:prstGeom prst="ellipse">
            <a:avLst/>
          </a:prstGeom>
          <a:solidFill>
            <a:srgbClr val="CBE3E1">
              <a:alpha val="92000"/>
            </a:srgbClr>
          </a:solidFill>
          <a:ln w="12700">
            <a:solidFill>
              <a:srgbClr val="CBE3E1">
                <a:alpha val="0"/>
              </a:srgbClr>
            </a:solidFill>
            <a:prstDash val="solid"/>
          </a:ln>
        </p:spPr>
      </p:sp>
      <p:sp>
        <p:nvSpPr>
          <p:cNvPr id="17" name="Shape 15"/>
          <p:cNvSpPr/>
          <p:nvPr/>
        </p:nvSpPr>
        <p:spPr>
          <a:xfrm>
            <a:off x="9957816" y="384048"/>
            <a:ext cx="22860" cy="22860"/>
          </a:xfrm>
          <a:prstGeom prst="ellipse">
            <a:avLst/>
          </a:prstGeom>
          <a:solidFill>
            <a:srgbClr val="CBE3E1">
              <a:alpha val="92000"/>
            </a:srgbClr>
          </a:solidFill>
          <a:ln w="12700">
            <a:solidFill>
              <a:srgbClr val="CBE3E1">
                <a:alpha val="0"/>
              </a:srgbClr>
            </a:solidFill>
            <a:prstDash val="solid"/>
          </a:ln>
        </p:spPr>
      </p:sp>
      <p:sp>
        <p:nvSpPr>
          <p:cNvPr id="18" name="Shape 16"/>
          <p:cNvSpPr/>
          <p:nvPr/>
        </p:nvSpPr>
        <p:spPr>
          <a:xfrm>
            <a:off x="10158984" y="384048"/>
            <a:ext cx="22860" cy="22860"/>
          </a:xfrm>
          <a:prstGeom prst="ellipse">
            <a:avLst/>
          </a:prstGeom>
          <a:solidFill>
            <a:srgbClr val="CBE3E1">
              <a:alpha val="92000"/>
            </a:srgbClr>
          </a:solidFill>
          <a:ln w="12700">
            <a:solidFill>
              <a:srgbClr val="CBE3E1">
                <a:alpha val="0"/>
              </a:srgbClr>
            </a:solidFill>
            <a:prstDash val="solid"/>
          </a:ln>
        </p:spPr>
      </p:sp>
      <p:sp>
        <p:nvSpPr>
          <p:cNvPr id="19" name="Shape 17"/>
          <p:cNvSpPr/>
          <p:nvPr/>
        </p:nvSpPr>
        <p:spPr>
          <a:xfrm>
            <a:off x="10360152" y="384048"/>
            <a:ext cx="22860" cy="22860"/>
          </a:xfrm>
          <a:prstGeom prst="ellipse">
            <a:avLst/>
          </a:prstGeom>
          <a:solidFill>
            <a:srgbClr val="CBE3E1">
              <a:alpha val="92000"/>
            </a:srgbClr>
          </a:solidFill>
          <a:ln w="12700">
            <a:solidFill>
              <a:srgbClr val="CBE3E1">
                <a:alpha val="0"/>
              </a:srgbClr>
            </a:solidFill>
            <a:prstDash val="solid"/>
          </a:ln>
        </p:spPr>
      </p:sp>
      <p:sp>
        <p:nvSpPr>
          <p:cNvPr id="20" name="Shape 18"/>
          <p:cNvSpPr/>
          <p:nvPr/>
        </p:nvSpPr>
        <p:spPr>
          <a:xfrm>
            <a:off x="10561320" y="384048"/>
            <a:ext cx="22860" cy="22860"/>
          </a:xfrm>
          <a:prstGeom prst="ellipse">
            <a:avLst/>
          </a:prstGeom>
          <a:solidFill>
            <a:srgbClr val="CBE3E1">
              <a:alpha val="92000"/>
            </a:srgbClr>
          </a:solidFill>
          <a:ln w="12700">
            <a:solidFill>
              <a:srgbClr val="CBE3E1">
                <a:alpha val="0"/>
              </a:srgbClr>
            </a:solidFill>
            <a:prstDash val="solid"/>
          </a:ln>
        </p:spPr>
      </p:sp>
      <p:sp>
        <p:nvSpPr>
          <p:cNvPr id="21" name="Shape 19"/>
          <p:cNvSpPr/>
          <p:nvPr/>
        </p:nvSpPr>
        <p:spPr>
          <a:xfrm>
            <a:off x="10762488" y="384048"/>
            <a:ext cx="22860" cy="22860"/>
          </a:xfrm>
          <a:prstGeom prst="ellipse">
            <a:avLst/>
          </a:prstGeom>
          <a:solidFill>
            <a:srgbClr val="CBE3E1">
              <a:alpha val="92000"/>
            </a:srgbClr>
          </a:solidFill>
          <a:ln w="12700">
            <a:solidFill>
              <a:srgbClr val="CBE3E1">
                <a:alpha val="0"/>
              </a:srgbClr>
            </a:solidFill>
            <a:prstDash val="solid"/>
          </a:ln>
        </p:spPr>
      </p:sp>
      <p:sp>
        <p:nvSpPr>
          <p:cNvPr id="22" name="Shape 20"/>
          <p:cNvSpPr/>
          <p:nvPr/>
        </p:nvSpPr>
        <p:spPr>
          <a:xfrm>
            <a:off x="10963656" y="384048"/>
            <a:ext cx="22860" cy="22860"/>
          </a:xfrm>
          <a:prstGeom prst="ellipse">
            <a:avLst/>
          </a:prstGeom>
          <a:solidFill>
            <a:srgbClr val="CBE3E1">
              <a:alpha val="92000"/>
            </a:srgbClr>
          </a:solidFill>
          <a:ln w="12700">
            <a:solidFill>
              <a:srgbClr val="CBE3E1">
                <a:alpha val="0"/>
              </a:srgbClr>
            </a:solidFill>
            <a:prstDash val="solid"/>
          </a:ln>
        </p:spPr>
      </p:sp>
      <p:sp>
        <p:nvSpPr>
          <p:cNvPr id="23" name="Shape 21"/>
          <p:cNvSpPr/>
          <p:nvPr/>
        </p:nvSpPr>
        <p:spPr>
          <a:xfrm>
            <a:off x="11164824" y="384048"/>
            <a:ext cx="22860" cy="22860"/>
          </a:xfrm>
          <a:prstGeom prst="ellipse">
            <a:avLst/>
          </a:prstGeom>
          <a:solidFill>
            <a:srgbClr val="CBE3E1">
              <a:alpha val="92000"/>
            </a:srgbClr>
          </a:solidFill>
          <a:ln w="12700">
            <a:solidFill>
              <a:srgbClr val="CBE3E1">
                <a:alpha val="0"/>
              </a:srgbClr>
            </a:solidFill>
            <a:prstDash val="solid"/>
          </a:ln>
        </p:spPr>
      </p:sp>
      <p:sp>
        <p:nvSpPr>
          <p:cNvPr id="24" name="Shape 22"/>
          <p:cNvSpPr/>
          <p:nvPr/>
        </p:nvSpPr>
        <p:spPr>
          <a:xfrm>
            <a:off x="11365992" y="384048"/>
            <a:ext cx="22860" cy="22860"/>
          </a:xfrm>
          <a:prstGeom prst="ellipse">
            <a:avLst/>
          </a:prstGeom>
          <a:solidFill>
            <a:srgbClr val="CBE3E1">
              <a:alpha val="92000"/>
            </a:srgbClr>
          </a:solidFill>
          <a:ln w="12700">
            <a:solidFill>
              <a:srgbClr val="CBE3E1">
                <a:alpha val="0"/>
              </a:srgbClr>
            </a:solidFill>
            <a:prstDash val="solid"/>
          </a:ln>
        </p:spPr>
      </p:sp>
      <p:sp>
        <p:nvSpPr>
          <p:cNvPr id="25" name="Shape 23"/>
          <p:cNvSpPr/>
          <p:nvPr/>
        </p:nvSpPr>
        <p:spPr>
          <a:xfrm>
            <a:off x="11567160" y="384048"/>
            <a:ext cx="22860" cy="22860"/>
          </a:xfrm>
          <a:prstGeom prst="ellipse">
            <a:avLst/>
          </a:prstGeom>
          <a:solidFill>
            <a:srgbClr val="CBE3E1">
              <a:alpha val="92000"/>
            </a:srgbClr>
          </a:solidFill>
          <a:ln w="12700">
            <a:solidFill>
              <a:srgbClr val="CBE3E1">
                <a:alpha val="0"/>
              </a:srgbClr>
            </a:solidFill>
            <a:prstDash val="solid"/>
          </a:ln>
        </p:spPr>
      </p:sp>
      <p:sp>
        <p:nvSpPr>
          <p:cNvPr id="26" name="Shape 24"/>
          <p:cNvSpPr/>
          <p:nvPr/>
        </p:nvSpPr>
        <p:spPr>
          <a:xfrm>
            <a:off x="11768328" y="384048"/>
            <a:ext cx="22860" cy="22860"/>
          </a:xfrm>
          <a:prstGeom prst="ellipse">
            <a:avLst/>
          </a:prstGeom>
          <a:solidFill>
            <a:srgbClr val="CBE3E1">
              <a:alpha val="92000"/>
            </a:srgbClr>
          </a:solidFill>
          <a:ln w="12700">
            <a:solidFill>
              <a:srgbClr val="CBE3E1">
                <a:alpha val="0"/>
              </a:srgbClr>
            </a:solidFill>
            <a:prstDash val="solid"/>
          </a:ln>
        </p:spPr>
      </p:sp>
      <p:sp>
        <p:nvSpPr>
          <p:cNvPr id="27" name="Shape 25"/>
          <p:cNvSpPr/>
          <p:nvPr/>
        </p:nvSpPr>
        <p:spPr>
          <a:xfrm>
            <a:off x="11969496" y="384048"/>
            <a:ext cx="22860" cy="22860"/>
          </a:xfrm>
          <a:prstGeom prst="ellipse">
            <a:avLst/>
          </a:prstGeom>
          <a:solidFill>
            <a:srgbClr val="CBE3E1">
              <a:alpha val="92000"/>
            </a:srgbClr>
          </a:solidFill>
          <a:ln w="12700">
            <a:solidFill>
              <a:srgbClr val="CBE3E1">
                <a:alpha val="0"/>
              </a:srgbClr>
            </a:solidFill>
            <a:prstDash val="solid"/>
          </a:ln>
        </p:spPr>
      </p:sp>
      <p:sp>
        <p:nvSpPr>
          <p:cNvPr id="28" name="Shape 26"/>
          <p:cNvSpPr/>
          <p:nvPr/>
        </p:nvSpPr>
        <p:spPr>
          <a:xfrm>
            <a:off x="9555480" y="566928"/>
            <a:ext cx="22860" cy="22860"/>
          </a:xfrm>
          <a:prstGeom prst="ellipse">
            <a:avLst/>
          </a:prstGeom>
          <a:solidFill>
            <a:srgbClr val="CBE3E1">
              <a:alpha val="92000"/>
            </a:srgbClr>
          </a:solidFill>
          <a:ln w="12700">
            <a:solidFill>
              <a:srgbClr val="CBE3E1">
                <a:alpha val="0"/>
              </a:srgbClr>
            </a:solidFill>
            <a:prstDash val="solid"/>
          </a:ln>
        </p:spPr>
      </p:sp>
      <p:sp>
        <p:nvSpPr>
          <p:cNvPr id="29" name="Shape 27"/>
          <p:cNvSpPr/>
          <p:nvPr/>
        </p:nvSpPr>
        <p:spPr>
          <a:xfrm>
            <a:off x="9756648" y="566928"/>
            <a:ext cx="22860" cy="22860"/>
          </a:xfrm>
          <a:prstGeom prst="ellipse">
            <a:avLst/>
          </a:prstGeom>
          <a:solidFill>
            <a:srgbClr val="CBE3E1">
              <a:alpha val="92000"/>
            </a:srgbClr>
          </a:solidFill>
          <a:ln w="12700">
            <a:solidFill>
              <a:srgbClr val="CBE3E1">
                <a:alpha val="0"/>
              </a:srgbClr>
            </a:solidFill>
            <a:prstDash val="solid"/>
          </a:ln>
        </p:spPr>
      </p:sp>
      <p:sp>
        <p:nvSpPr>
          <p:cNvPr id="30" name="Shape 28"/>
          <p:cNvSpPr/>
          <p:nvPr/>
        </p:nvSpPr>
        <p:spPr>
          <a:xfrm>
            <a:off x="9957816" y="566928"/>
            <a:ext cx="22860" cy="22860"/>
          </a:xfrm>
          <a:prstGeom prst="ellipse">
            <a:avLst/>
          </a:prstGeom>
          <a:solidFill>
            <a:srgbClr val="CBE3E1">
              <a:alpha val="92000"/>
            </a:srgbClr>
          </a:solidFill>
          <a:ln w="12700">
            <a:solidFill>
              <a:srgbClr val="CBE3E1">
                <a:alpha val="0"/>
              </a:srgbClr>
            </a:solidFill>
            <a:prstDash val="solid"/>
          </a:ln>
        </p:spPr>
      </p:sp>
      <p:sp>
        <p:nvSpPr>
          <p:cNvPr id="31" name="Shape 29"/>
          <p:cNvSpPr/>
          <p:nvPr/>
        </p:nvSpPr>
        <p:spPr>
          <a:xfrm>
            <a:off x="10158984" y="566928"/>
            <a:ext cx="22860" cy="22860"/>
          </a:xfrm>
          <a:prstGeom prst="ellipse">
            <a:avLst/>
          </a:prstGeom>
          <a:solidFill>
            <a:srgbClr val="CBE3E1">
              <a:alpha val="92000"/>
            </a:srgbClr>
          </a:solidFill>
          <a:ln w="12700">
            <a:solidFill>
              <a:srgbClr val="CBE3E1">
                <a:alpha val="0"/>
              </a:srgbClr>
            </a:solidFill>
            <a:prstDash val="solid"/>
          </a:ln>
        </p:spPr>
      </p:sp>
      <p:sp>
        <p:nvSpPr>
          <p:cNvPr id="32" name="Shape 30"/>
          <p:cNvSpPr/>
          <p:nvPr/>
        </p:nvSpPr>
        <p:spPr>
          <a:xfrm>
            <a:off x="10360152" y="566928"/>
            <a:ext cx="22860" cy="22860"/>
          </a:xfrm>
          <a:prstGeom prst="ellipse">
            <a:avLst/>
          </a:prstGeom>
          <a:solidFill>
            <a:srgbClr val="CBE3E1">
              <a:alpha val="92000"/>
            </a:srgbClr>
          </a:solidFill>
          <a:ln w="12700">
            <a:solidFill>
              <a:srgbClr val="CBE3E1">
                <a:alpha val="0"/>
              </a:srgbClr>
            </a:solidFill>
            <a:prstDash val="solid"/>
          </a:ln>
        </p:spPr>
      </p:sp>
      <p:sp>
        <p:nvSpPr>
          <p:cNvPr id="33" name="Shape 31"/>
          <p:cNvSpPr/>
          <p:nvPr/>
        </p:nvSpPr>
        <p:spPr>
          <a:xfrm>
            <a:off x="10561320" y="566928"/>
            <a:ext cx="22860" cy="22860"/>
          </a:xfrm>
          <a:prstGeom prst="ellipse">
            <a:avLst/>
          </a:prstGeom>
          <a:solidFill>
            <a:srgbClr val="CBE3E1">
              <a:alpha val="92000"/>
            </a:srgbClr>
          </a:solidFill>
          <a:ln w="12700">
            <a:solidFill>
              <a:srgbClr val="CBE3E1">
                <a:alpha val="0"/>
              </a:srgbClr>
            </a:solidFill>
            <a:prstDash val="solid"/>
          </a:ln>
        </p:spPr>
      </p:sp>
      <p:sp>
        <p:nvSpPr>
          <p:cNvPr id="34" name="Shape 32"/>
          <p:cNvSpPr/>
          <p:nvPr/>
        </p:nvSpPr>
        <p:spPr>
          <a:xfrm>
            <a:off x="10762488" y="566928"/>
            <a:ext cx="22860" cy="22860"/>
          </a:xfrm>
          <a:prstGeom prst="ellipse">
            <a:avLst/>
          </a:prstGeom>
          <a:solidFill>
            <a:srgbClr val="CBE3E1">
              <a:alpha val="92000"/>
            </a:srgbClr>
          </a:solidFill>
          <a:ln w="12700">
            <a:solidFill>
              <a:srgbClr val="CBE3E1">
                <a:alpha val="0"/>
              </a:srgbClr>
            </a:solidFill>
            <a:prstDash val="solid"/>
          </a:ln>
        </p:spPr>
      </p:sp>
      <p:sp>
        <p:nvSpPr>
          <p:cNvPr id="35" name="Shape 33"/>
          <p:cNvSpPr/>
          <p:nvPr/>
        </p:nvSpPr>
        <p:spPr>
          <a:xfrm>
            <a:off x="10963656" y="566928"/>
            <a:ext cx="22860" cy="22860"/>
          </a:xfrm>
          <a:prstGeom prst="ellipse">
            <a:avLst/>
          </a:prstGeom>
          <a:solidFill>
            <a:srgbClr val="CBE3E1">
              <a:alpha val="92000"/>
            </a:srgbClr>
          </a:solidFill>
          <a:ln w="12700">
            <a:solidFill>
              <a:srgbClr val="CBE3E1">
                <a:alpha val="0"/>
              </a:srgbClr>
            </a:solidFill>
            <a:prstDash val="solid"/>
          </a:ln>
        </p:spPr>
      </p:sp>
      <p:sp>
        <p:nvSpPr>
          <p:cNvPr id="36" name="Shape 34"/>
          <p:cNvSpPr/>
          <p:nvPr/>
        </p:nvSpPr>
        <p:spPr>
          <a:xfrm>
            <a:off x="11164824" y="566928"/>
            <a:ext cx="22860" cy="22860"/>
          </a:xfrm>
          <a:prstGeom prst="ellipse">
            <a:avLst/>
          </a:prstGeom>
          <a:solidFill>
            <a:srgbClr val="CBE3E1">
              <a:alpha val="92000"/>
            </a:srgbClr>
          </a:solidFill>
          <a:ln w="12700">
            <a:solidFill>
              <a:srgbClr val="CBE3E1">
                <a:alpha val="0"/>
              </a:srgbClr>
            </a:solidFill>
            <a:prstDash val="solid"/>
          </a:ln>
        </p:spPr>
      </p:sp>
      <p:sp>
        <p:nvSpPr>
          <p:cNvPr id="37" name="Shape 35"/>
          <p:cNvSpPr/>
          <p:nvPr/>
        </p:nvSpPr>
        <p:spPr>
          <a:xfrm>
            <a:off x="11365992" y="566928"/>
            <a:ext cx="22860" cy="22860"/>
          </a:xfrm>
          <a:prstGeom prst="ellipse">
            <a:avLst/>
          </a:prstGeom>
          <a:solidFill>
            <a:srgbClr val="CBE3E1">
              <a:alpha val="92000"/>
            </a:srgbClr>
          </a:solidFill>
          <a:ln w="12700">
            <a:solidFill>
              <a:srgbClr val="CBE3E1">
                <a:alpha val="0"/>
              </a:srgbClr>
            </a:solidFill>
            <a:prstDash val="solid"/>
          </a:ln>
        </p:spPr>
      </p:sp>
      <p:sp>
        <p:nvSpPr>
          <p:cNvPr id="38" name="Shape 36"/>
          <p:cNvSpPr/>
          <p:nvPr/>
        </p:nvSpPr>
        <p:spPr>
          <a:xfrm>
            <a:off x="11567160" y="566928"/>
            <a:ext cx="22860" cy="22860"/>
          </a:xfrm>
          <a:prstGeom prst="ellipse">
            <a:avLst/>
          </a:prstGeom>
          <a:solidFill>
            <a:srgbClr val="CBE3E1">
              <a:alpha val="92000"/>
            </a:srgbClr>
          </a:solidFill>
          <a:ln w="12700">
            <a:solidFill>
              <a:srgbClr val="CBE3E1">
                <a:alpha val="0"/>
              </a:srgbClr>
            </a:solidFill>
            <a:prstDash val="solid"/>
          </a:ln>
        </p:spPr>
      </p:sp>
      <p:sp>
        <p:nvSpPr>
          <p:cNvPr id="39" name="Shape 37"/>
          <p:cNvSpPr/>
          <p:nvPr/>
        </p:nvSpPr>
        <p:spPr>
          <a:xfrm>
            <a:off x="11768328" y="566928"/>
            <a:ext cx="22860" cy="22860"/>
          </a:xfrm>
          <a:prstGeom prst="ellipse">
            <a:avLst/>
          </a:prstGeom>
          <a:solidFill>
            <a:srgbClr val="CBE3E1">
              <a:alpha val="92000"/>
            </a:srgbClr>
          </a:solidFill>
          <a:ln w="12700">
            <a:solidFill>
              <a:srgbClr val="CBE3E1">
                <a:alpha val="0"/>
              </a:srgbClr>
            </a:solidFill>
            <a:prstDash val="solid"/>
          </a:ln>
        </p:spPr>
      </p:sp>
      <p:sp>
        <p:nvSpPr>
          <p:cNvPr id="40" name="Shape 38"/>
          <p:cNvSpPr/>
          <p:nvPr/>
        </p:nvSpPr>
        <p:spPr>
          <a:xfrm>
            <a:off x="11969496" y="566928"/>
            <a:ext cx="22860" cy="22860"/>
          </a:xfrm>
          <a:prstGeom prst="ellipse">
            <a:avLst/>
          </a:prstGeom>
          <a:solidFill>
            <a:srgbClr val="CBE3E1">
              <a:alpha val="92000"/>
            </a:srgbClr>
          </a:solidFill>
          <a:ln w="12700">
            <a:solidFill>
              <a:srgbClr val="CBE3E1">
                <a:alpha val="0"/>
              </a:srgbClr>
            </a:solidFill>
            <a:prstDash val="solid"/>
          </a:ln>
        </p:spPr>
      </p:sp>
      <p:sp>
        <p:nvSpPr>
          <p:cNvPr id="41" name="Shape 39"/>
          <p:cNvSpPr/>
          <p:nvPr/>
        </p:nvSpPr>
        <p:spPr>
          <a:xfrm>
            <a:off x="9555480" y="749808"/>
            <a:ext cx="22860" cy="22860"/>
          </a:xfrm>
          <a:prstGeom prst="ellipse">
            <a:avLst/>
          </a:prstGeom>
          <a:solidFill>
            <a:srgbClr val="CBE3E1">
              <a:alpha val="92000"/>
            </a:srgbClr>
          </a:solidFill>
          <a:ln w="12700">
            <a:solidFill>
              <a:srgbClr val="CBE3E1">
                <a:alpha val="0"/>
              </a:srgbClr>
            </a:solidFill>
            <a:prstDash val="solid"/>
          </a:ln>
        </p:spPr>
      </p:sp>
      <p:sp>
        <p:nvSpPr>
          <p:cNvPr id="42" name="Shape 40"/>
          <p:cNvSpPr/>
          <p:nvPr/>
        </p:nvSpPr>
        <p:spPr>
          <a:xfrm>
            <a:off x="9756648" y="749808"/>
            <a:ext cx="22860" cy="22860"/>
          </a:xfrm>
          <a:prstGeom prst="ellipse">
            <a:avLst/>
          </a:prstGeom>
          <a:solidFill>
            <a:srgbClr val="CBE3E1">
              <a:alpha val="92000"/>
            </a:srgbClr>
          </a:solidFill>
          <a:ln w="12700">
            <a:solidFill>
              <a:srgbClr val="CBE3E1">
                <a:alpha val="0"/>
              </a:srgbClr>
            </a:solidFill>
            <a:prstDash val="solid"/>
          </a:ln>
        </p:spPr>
      </p:sp>
      <p:sp>
        <p:nvSpPr>
          <p:cNvPr id="43" name="Shape 41"/>
          <p:cNvSpPr/>
          <p:nvPr/>
        </p:nvSpPr>
        <p:spPr>
          <a:xfrm>
            <a:off x="9957816" y="749808"/>
            <a:ext cx="22860" cy="22860"/>
          </a:xfrm>
          <a:prstGeom prst="ellipse">
            <a:avLst/>
          </a:prstGeom>
          <a:solidFill>
            <a:srgbClr val="CBE3E1">
              <a:alpha val="92000"/>
            </a:srgbClr>
          </a:solidFill>
          <a:ln w="12700">
            <a:solidFill>
              <a:srgbClr val="CBE3E1">
                <a:alpha val="0"/>
              </a:srgbClr>
            </a:solidFill>
            <a:prstDash val="solid"/>
          </a:ln>
        </p:spPr>
      </p:sp>
      <p:sp>
        <p:nvSpPr>
          <p:cNvPr id="44" name="Shape 42"/>
          <p:cNvSpPr/>
          <p:nvPr/>
        </p:nvSpPr>
        <p:spPr>
          <a:xfrm>
            <a:off x="10158984" y="749808"/>
            <a:ext cx="22860" cy="22860"/>
          </a:xfrm>
          <a:prstGeom prst="ellipse">
            <a:avLst/>
          </a:prstGeom>
          <a:solidFill>
            <a:srgbClr val="CBE3E1">
              <a:alpha val="92000"/>
            </a:srgbClr>
          </a:solidFill>
          <a:ln w="12700">
            <a:solidFill>
              <a:srgbClr val="CBE3E1">
                <a:alpha val="0"/>
              </a:srgbClr>
            </a:solidFill>
            <a:prstDash val="solid"/>
          </a:ln>
        </p:spPr>
      </p:sp>
      <p:sp>
        <p:nvSpPr>
          <p:cNvPr id="45" name="Shape 43"/>
          <p:cNvSpPr/>
          <p:nvPr/>
        </p:nvSpPr>
        <p:spPr>
          <a:xfrm>
            <a:off x="10360152" y="749808"/>
            <a:ext cx="22860" cy="22860"/>
          </a:xfrm>
          <a:prstGeom prst="ellipse">
            <a:avLst/>
          </a:prstGeom>
          <a:solidFill>
            <a:srgbClr val="CBE3E1">
              <a:alpha val="92000"/>
            </a:srgbClr>
          </a:solidFill>
          <a:ln w="12700">
            <a:solidFill>
              <a:srgbClr val="CBE3E1">
                <a:alpha val="0"/>
              </a:srgbClr>
            </a:solidFill>
            <a:prstDash val="solid"/>
          </a:ln>
        </p:spPr>
      </p:sp>
      <p:sp>
        <p:nvSpPr>
          <p:cNvPr id="46" name="Shape 44"/>
          <p:cNvSpPr/>
          <p:nvPr/>
        </p:nvSpPr>
        <p:spPr>
          <a:xfrm>
            <a:off x="10561320" y="749808"/>
            <a:ext cx="22860" cy="22860"/>
          </a:xfrm>
          <a:prstGeom prst="ellipse">
            <a:avLst/>
          </a:prstGeom>
          <a:solidFill>
            <a:srgbClr val="CBE3E1">
              <a:alpha val="92000"/>
            </a:srgbClr>
          </a:solidFill>
          <a:ln w="12700">
            <a:solidFill>
              <a:srgbClr val="CBE3E1">
                <a:alpha val="0"/>
              </a:srgbClr>
            </a:solidFill>
            <a:prstDash val="solid"/>
          </a:ln>
        </p:spPr>
      </p:sp>
      <p:sp>
        <p:nvSpPr>
          <p:cNvPr id="47" name="Shape 45"/>
          <p:cNvSpPr/>
          <p:nvPr/>
        </p:nvSpPr>
        <p:spPr>
          <a:xfrm>
            <a:off x="10762488" y="749808"/>
            <a:ext cx="22860" cy="22860"/>
          </a:xfrm>
          <a:prstGeom prst="ellipse">
            <a:avLst/>
          </a:prstGeom>
          <a:solidFill>
            <a:srgbClr val="CBE3E1">
              <a:alpha val="92000"/>
            </a:srgbClr>
          </a:solidFill>
          <a:ln w="12700">
            <a:solidFill>
              <a:srgbClr val="CBE3E1">
                <a:alpha val="0"/>
              </a:srgbClr>
            </a:solidFill>
            <a:prstDash val="solid"/>
          </a:ln>
        </p:spPr>
      </p:sp>
      <p:sp>
        <p:nvSpPr>
          <p:cNvPr id="48" name="Shape 46"/>
          <p:cNvSpPr/>
          <p:nvPr/>
        </p:nvSpPr>
        <p:spPr>
          <a:xfrm>
            <a:off x="10963656" y="749808"/>
            <a:ext cx="22860" cy="22860"/>
          </a:xfrm>
          <a:prstGeom prst="ellipse">
            <a:avLst/>
          </a:prstGeom>
          <a:solidFill>
            <a:srgbClr val="CBE3E1">
              <a:alpha val="92000"/>
            </a:srgbClr>
          </a:solidFill>
          <a:ln w="12700">
            <a:solidFill>
              <a:srgbClr val="CBE3E1">
                <a:alpha val="0"/>
              </a:srgbClr>
            </a:solidFill>
            <a:prstDash val="solid"/>
          </a:ln>
        </p:spPr>
      </p:sp>
      <p:sp>
        <p:nvSpPr>
          <p:cNvPr id="49" name="Shape 47"/>
          <p:cNvSpPr/>
          <p:nvPr/>
        </p:nvSpPr>
        <p:spPr>
          <a:xfrm>
            <a:off x="11164824" y="749808"/>
            <a:ext cx="22860" cy="22860"/>
          </a:xfrm>
          <a:prstGeom prst="ellipse">
            <a:avLst/>
          </a:prstGeom>
          <a:solidFill>
            <a:srgbClr val="CBE3E1">
              <a:alpha val="92000"/>
            </a:srgbClr>
          </a:solidFill>
          <a:ln w="12700">
            <a:solidFill>
              <a:srgbClr val="CBE3E1">
                <a:alpha val="0"/>
              </a:srgbClr>
            </a:solidFill>
            <a:prstDash val="solid"/>
          </a:ln>
        </p:spPr>
      </p:sp>
      <p:sp>
        <p:nvSpPr>
          <p:cNvPr id="50" name="Shape 48"/>
          <p:cNvSpPr/>
          <p:nvPr/>
        </p:nvSpPr>
        <p:spPr>
          <a:xfrm>
            <a:off x="11365992" y="749808"/>
            <a:ext cx="22860" cy="22860"/>
          </a:xfrm>
          <a:prstGeom prst="ellipse">
            <a:avLst/>
          </a:prstGeom>
          <a:solidFill>
            <a:srgbClr val="CBE3E1">
              <a:alpha val="92000"/>
            </a:srgbClr>
          </a:solidFill>
          <a:ln w="12700">
            <a:solidFill>
              <a:srgbClr val="CBE3E1">
                <a:alpha val="0"/>
              </a:srgbClr>
            </a:solidFill>
            <a:prstDash val="solid"/>
          </a:ln>
        </p:spPr>
      </p:sp>
      <p:sp>
        <p:nvSpPr>
          <p:cNvPr id="51" name="Shape 49"/>
          <p:cNvSpPr/>
          <p:nvPr/>
        </p:nvSpPr>
        <p:spPr>
          <a:xfrm>
            <a:off x="11567160" y="749808"/>
            <a:ext cx="22860" cy="22860"/>
          </a:xfrm>
          <a:prstGeom prst="ellipse">
            <a:avLst/>
          </a:prstGeom>
          <a:solidFill>
            <a:srgbClr val="CBE3E1">
              <a:alpha val="92000"/>
            </a:srgbClr>
          </a:solidFill>
          <a:ln w="12700">
            <a:solidFill>
              <a:srgbClr val="CBE3E1">
                <a:alpha val="0"/>
              </a:srgbClr>
            </a:solidFill>
            <a:prstDash val="solid"/>
          </a:ln>
        </p:spPr>
      </p:sp>
      <p:sp>
        <p:nvSpPr>
          <p:cNvPr id="52" name="Shape 50"/>
          <p:cNvSpPr/>
          <p:nvPr/>
        </p:nvSpPr>
        <p:spPr>
          <a:xfrm>
            <a:off x="11768328" y="749808"/>
            <a:ext cx="22860" cy="22860"/>
          </a:xfrm>
          <a:prstGeom prst="ellipse">
            <a:avLst/>
          </a:prstGeom>
          <a:solidFill>
            <a:srgbClr val="CBE3E1">
              <a:alpha val="92000"/>
            </a:srgbClr>
          </a:solidFill>
          <a:ln w="12700">
            <a:solidFill>
              <a:srgbClr val="CBE3E1">
                <a:alpha val="0"/>
              </a:srgbClr>
            </a:solidFill>
            <a:prstDash val="solid"/>
          </a:ln>
        </p:spPr>
      </p:sp>
      <p:sp>
        <p:nvSpPr>
          <p:cNvPr id="53" name="Shape 51"/>
          <p:cNvSpPr/>
          <p:nvPr/>
        </p:nvSpPr>
        <p:spPr>
          <a:xfrm>
            <a:off x="11969496" y="749808"/>
            <a:ext cx="22860" cy="22860"/>
          </a:xfrm>
          <a:prstGeom prst="ellipse">
            <a:avLst/>
          </a:prstGeom>
          <a:solidFill>
            <a:srgbClr val="CBE3E1">
              <a:alpha val="92000"/>
            </a:srgbClr>
          </a:solidFill>
          <a:ln w="12700">
            <a:solidFill>
              <a:srgbClr val="CBE3E1">
                <a:alpha val="0"/>
              </a:srgbClr>
            </a:solidFill>
            <a:prstDash val="solid"/>
          </a:ln>
        </p:spPr>
      </p:sp>
      <p:sp>
        <p:nvSpPr>
          <p:cNvPr id="54" name="Shape 52"/>
          <p:cNvSpPr/>
          <p:nvPr/>
        </p:nvSpPr>
        <p:spPr>
          <a:xfrm>
            <a:off x="9555480" y="932688"/>
            <a:ext cx="22860" cy="22860"/>
          </a:xfrm>
          <a:prstGeom prst="ellipse">
            <a:avLst/>
          </a:prstGeom>
          <a:solidFill>
            <a:srgbClr val="CBE3E1">
              <a:alpha val="92000"/>
            </a:srgbClr>
          </a:solidFill>
          <a:ln w="12700">
            <a:solidFill>
              <a:srgbClr val="CBE3E1">
                <a:alpha val="0"/>
              </a:srgbClr>
            </a:solidFill>
            <a:prstDash val="solid"/>
          </a:ln>
        </p:spPr>
      </p:sp>
      <p:sp>
        <p:nvSpPr>
          <p:cNvPr id="55" name="Shape 53"/>
          <p:cNvSpPr/>
          <p:nvPr/>
        </p:nvSpPr>
        <p:spPr>
          <a:xfrm>
            <a:off x="9756648" y="932688"/>
            <a:ext cx="22860" cy="22860"/>
          </a:xfrm>
          <a:prstGeom prst="ellipse">
            <a:avLst/>
          </a:prstGeom>
          <a:solidFill>
            <a:srgbClr val="CBE3E1">
              <a:alpha val="92000"/>
            </a:srgbClr>
          </a:solidFill>
          <a:ln w="12700">
            <a:solidFill>
              <a:srgbClr val="CBE3E1">
                <a:alpha val="0"/>
              </a:srgbClr>
            </a:solidFill>
            <a:prstDash val="solid"/>
          </a:ln>
        </p:spPr>
      </p:sp>
      <p:sp>
        <p:nvSpPr>
          <p:cNvPr id="56" name="Shape 54"/>
          <p:cNvSpPr/>
          <p:nvPr/>
        </p:nvSpPr>
        <p:spPr>
          <a:xfrm>
            <a:off x="9957816" y="932688"/>
            <a:ext cx="22860" cy="22860"/>
          </a:xfrm>
          <a:prstGeom prst="ellipse">
            <a:avLst/>
          </a:prstGeom>
          <a:solidFill>
            <a:srgbClr val="CBE3E1">
              <a:alpha val="92000"/>
            </a:srgbClr>
          </a:solidFill>
          <a:ln w="12700">
            <a:solidFill>
              <a:srgbClr val="CBE3E1">
                <a:alpha val="0"/>
              </a:srgbClr>
            </a:solidFill>
            <a:prstDash val="solid"/>
          </a:ln>
        </p:spPr>
      </p:sp>
      <p:sp>
        <p:nvSpPr>
          <p:cNvPr id="57" name="Shape 55"/>
          <p:cNvSpPr/>
          <p:nvPr/>
        </p:nvSpPr>
        <p:spPr>
          <a:xfrm>
            <a:off x="10158984" y="932688"/>
            <a:ext cx="22860" cy="22860"/>
          </a:xfrm>
          <a:prstGeom prst="ellipse">
            <a:avLst/>
          </a:prstGeom>
          <a:solidFill>
            <a:srgbClr val="CBE3E1">
              <a:alpha val="92000"/>
            </a:srgbClr>
          </a:solidFill>
          <a:ln w="12700">
            <a:solidFill>
              <a:srgbClr val="CBE3E1">
                <a:alpha val="0"/>
              </a:srgbClr>
            </a:solidFill>
            <a:prstDash val="solid"/>
          </a:ln>
        </p:spPr>
      </p:sp>
      <p:sp>
        <p:nvSpPr>
          <p:cNvPr id="58" name="Shape 56"/>
          <p:cNvSpPr/>
          <p:nvPr/>
        </p:nvSpPr>
        <p:spPr>
          <a:xfrm>
            <a:off x="10360152" y="932688"/>
            <a:ext cx="22860" cy="22860"/>
          </a:xfrm>
          <a:prstGeom prst="ellipse">
            <a:avLst/>
          </a:prstGeom>
          <a:solidFill>
            <a:srgbClr val="CBE3E1">
              <a:alpha val="92000"/>
            </a:srgbClr>
          </a:solidFill>
          <a:ln w="12700">
            <a:solidFill>
              <a:srgbClr val="CBE3E1">
                <a:alpha val="0"/>
              </a:srgbClr>
            </a:solidFill>
            <a:prstDash val="solid"/>
          </a:ln>
        </p:spPr>
      </p:sp>
      <p:sp>
        <p:nvSpPr>
          <p:cNvPr id="59" name="Shape 57"/>
          <p:cNvSpPr/>
          <p:nvPr/>
        </p:nvSpPr>
        <p:spPr>
          <a:xfrm>
            <a:off x="10561320" y="932688"/>
            <a:ext cx="22860" cy="22860"/>
          </a:xfrm>
          <a:prstGeom prst="ellipse">
            <a:avLst/>
          </a:prstGeom>
          <a:solidFill>
            <a:srgbClr val="CBE3E1">
              <a:alpha val="92000"/>
            </a:srgbClr>
          </a:solidFill>
          <a:ln w="12700">
            <a:solidFill>
              <a:srgbClr val="CBE3E1">
                <a:alpha val="0"/>
              </a:srgbClr>
            </a:solidFill>
            <a:prstDash val="solid"/>
          </a:ln>
        </p:spPr>
      </p:sp>
      <p:sp>
        <p:nvSpPr>
          <p:cNvPr id="60" name="Shape 58"/>
          <p:cNvSpPr/>
          <p:nvPr/>
        </p:nvSpPr>
        <p:spPr>
          <a:xfrm>
            <a:off x="10762488" y="932688"/>
            <a:ext cx="22860" cy="22860"/>
          </a:xfrm>
          <a:prstGeom prst="ellipse">
            <a:avLst/>
          </a:prstGeom>
          <a:solidFill>
            <a:srgbClr val="CBE3E1">
              <a:alpha val="92000"/>
            </a:srgbClr>
          </a:solidFill>
          <a:ln w="12700">
            <a:solidFill>
              <a:srgbClr val="CBE3E1">
                <a:alpha val="0"/>
              </a:srgbClr>
            </a:solidFill>
            <a:prstDash val="solid"/>
          </a:ln>
        </p:spPr>
      </p:sp>
      <p:sp>
        <p:nvSpPr>
          <p:cNvPr id="61" name="Shape 59"/>
          <p:cNvSpPr/>
          <p:nvPr/>
        </p:nvSpPr>
        <p:spPr>
          <a:xfrm>
            <a:off x="10963656" y="932688"/>
            <a:ext cx="22860" cy="22860"/>
          </a:xfrm>
          <a:prstGeom prst="ellipse">
            <a:avLst/>
          </a:prstGeom>
          <a:solidFill>
            <a:srgbClr val="CBE3E1">
              <a:alpha val="92000"/>
            </a:srgbClr>
          </a:solidFill>
          <a:ln w="12700">
            <a:solidFill>
              <a:srgbClr val="CBE3E1">
                <a:alpha val="0"/>
              </a:srgbClr>
            </a:solidFill>
            <a:prstDash val="solid"/>
          </a:ln>
        </p:spPr>
      </p:sp>
      <p:sp>
        <p:nvSpPr>
          <p:cNvPr id="62" name="Shape 60"/>
          <p:cNvSpPr/>
          <p:nvPr/>
        </p:nvSpPr>
        <p:spPr>
          <a:xfrm>
            <a:off x="11164824" y="932688"/>
            <a:ext cx="22860" cy="22860"/>
          </a:xfrm>
          <a:prstGeom prst="ellipse">
            <a:avLst/>
          </a:prstGeom>
          <a:solidFill>
            <a:srgbClr val="CBE3E1">
              <a:alpha val="92000"/>
            </a:srgbClr>
          </a:solidFill>
          <a:ln w="12700">
            <a:solidFill>
              <a:srgbClr val="CBE3E1">
                <a:alpha val="0"/>
              </a:srgbClr>
            </a:solidFill>
            <a:prstDash val="solid"/>
          </a:ln>
        </p:spPr>
      </p:sp>
      <p:sp>
        <p:nvSpPr>
          <p:cNvPr id="63" name="Shape 61"/>
          <p:cNvSpPr/>
          <p:nvPr/>
        </p:nvSpPr>
        <p:spPr>
          <a:xfrm>
            <a:off x="11365992" y="932688"/>
            <a:ext cx="22860" cy="22860"/>
          </a:xfrm>
          <a:prstGeom prst="ellipse">
            <a:avLst/>
          </a:prstGeom>
          <a:solidFill>
            <a:srgbClr val="CBE3E1">
              <a:alpha val="92000"/>
            </a:srgbClr>
          </a:solidFill>
          <a:ln w="12700">
            <a:solidFill>
              <a:srgbClr val="CBE3E1">
                <a:alpha val="0"/>
              </a:srgbClr>
            </a:solidFill>
            <a:prstDash val="solid"/>
          </a:ln>
        </p:spPr>
      </p:sp>
      <p:sp>
        <p:nvSpPr>
          <p:cNvPr id="64" name="Shape 62"/>
          <p:cNvSpPr/>
          <p:nvPr/>
        </p:nvSpPr>
        <p:spPr>
          <a:xfrm>
            <a:off x="11567160" y="932688"/>
            <a:ext cx="22860" cy="22860"/>
          </a:xfrm>
          <a:prstGeom prst="ellipse">
            <a:avLst/>
          </a:prstGeom>
          <a:solidFill>
            <a:srgbClr val="CBE3E1">
              <a:alpha val="92000"/>
            </a:srgbClr>
          </a:solidFill>
          <a:ln w="12700">
            <a:solidFill>
              <a:srgbClr val="CBE3E1">
                <a:alpha val="0"/>
              </a:srgbClr>
            </a:solidFill>
            <a:prstDash val="solid"/>
          </a:ln>
        </p:spPr>
      </p:sp>
      <p:sp>
        <p:nvSpPr>
          <p:cNvPr id="65" name="Shape 63"/>
          <p:cNvSpPr/>
          <p:nvPr/>
        </p:nvSpPr>
        <p:spPr>
          <a:xfrm>
            <a:off x="11768328" y="932688"/>
            <a:ext cx="22860" cy="22860"/>
          </a:xfrm>
          <a:prstGeom prst="ellipse">
            <a:avLst/>
          </a:prstGeom>
          <a:solidFill>
            <a:srgbClr val="CBE3E1">
              <a:alpha val="92000"/>
            </a:srgbClr>
          </a:solidFill>
          <a:ln w="12700">
            <a:solidFill>
              <a:srgbClr val="CBE3E1">
                <a:alpha val="0"/>
              </a:srgbClr>
            </a:solidFill>
            <a:prstDash val="solid"/>
          </a:ln>
        </p:spPr>
      </p:sp>
      <p:sp>
        <p:nvSpPr>
          <p:cNvPr id="66" name="Shape 64"/>
          <p:cNvSpPr/>
          <p:nvPr/>
        </p:nvSpPr>
        <p:spPr>
          <a:xfrm>
            <a:off x="11969496" y="932688"/>
            <a:ext cx="22860" cy="22860"/>
          </a:xfrm>
          <a:prstGeom prst="ellipse">
            <a:avLst/>
          </a:prstGeom>
          <a:solidFill>
            <a:srgbClr val="CBE3E1">
              <a:alpha val="92000"/>
            </a:srgbClr>
          </a:solidFill>
          <a:ln w="12700">
            <a:solidFill>
              <a:srgbClr val="CBE3E1">
                <a:alpha val="0"/>
              </a:srgbClr>
            </a:solidFill>
            <a:prstDash val="solid"/>
          </a:ln>
        </p:spPr>
      </p:sp>
      <p:sp>
        <p:nvSpPr>
          <p:cNvPr id="67" name="Shape 65"/>
          <p:cNvSpPr/>
          <p:nvPr/>
        </p:nvSpPr>
        <p:spPr>
          <a:xfrm>
            <a:off x="9555480" y="1115568"/>
            <a:ext cx="22860" cy="22860"/>
          </a:xfrm>
          <a:prstGeom prst="ellipse">
            <a:avLst/>
          </a:prstGeom>
          <a:solidFill>
            <a:srgbClr val="CBE3E1">
              <a:alpha val="92000"/>
            </a:srgbClr>
          </a:solidFill>
          <a:ln w="12700">
            <a:solidFill>
              <a:srgbClr val="CBE3E1">
                <a:alpha val="0"/>
              </a:srgbClr>
            </a:solidFill>
            <a:prstDash val="solid"/>
          </a:ln>
        </p:spPr>
      </p:sp>
      <p:sp>
        <p:nvSpPr>
          <p:cNvPr id="68" name="Shape 66"/>
          <p:cNvSpPr/>
          <p:nvPr/>
        </p:nvSpPr>
        <p:spPr>
          <a:xfrm>
            <a:off x="9756648" y="1115568"/>
            <a:ext cx="22860" cy="22860"/>
          </a:xfrm>
          <a:prstGeom prst="ellipse">
            <a:avLst/>
          </a:prstGeom>
          <a:solidFill>
            <a:srgbClr val="CBE3E1">
              <a:alpha val="92000"/>
            </a:srgbClr>
          </a:solidFill>
          <a:ln w="12700">
            <a:solidFill>
              <a:srgbClr val="CBE3E1">
                <a:alpha val="0"/>
              </a:srgbClr>
            </a:solidFill>
            <a:prstDash val="solid"/>
          </a:ln>
        </p:spPr>
      </p:sp>
      <p:sp>
        <p:nvSpPr>
          <p:cNvPr id="69" name="Shape 67"/>
          <p:cNvSpPr/>
          <p:nvPr/>
        </p:nvSpPr>
        <p:spPr>
          <a:xfrm>
            <a:off x="9957816" y="1115568"/>
            <a:ext cx="22860" cy="22860"/>
          </a:xfrm>
          <a:prstGeom prst="ellipse">
            <a:avLst/>
          </a:prstGeom>
          <a:solidFill>
            <a:srgbClr val="CBE3E1">
              <a:alpha val="92000"/>
            </a:srgbClr>
          </a:solidFill>
          <a:ln w="12700">
            <a:solidFill>
              <a:srgbClr val="CBE3E1">
                <a:alpha val="0"/>
              </a:srgbClr>
            </a:solidFill>
            <a:prstDash val="solid"/>
          </a:ln>
        </p:spPr>
      </p:sp>
      <p:sp>
        <p:nvSpPr>
          <p:cNvPr id="70" name="Shape 68"/>
          <p:cNvSpPr/>
          <p:nvPr/>
        </p:nvSpPr>
        <p:spPr>
          <a:xfrm>
            <a:off x="10158984" y="1115568"/>
            <a:ext cx="22860" cy="22860"/>
          </a:xfrm>
          <a:prstGeom prst="ellipse">
            <a:avLst/>
          </a:prstGeom>
          <a:solidFill>
            <a:srgbClr val="CBE3E1">
              <a:alpha val="92000"/>
            </a:srgbClr>
          </a:solidFill>
          <a:ln w="12700">
            <a:solidFill>
              <a:srgbClr val="CBE3E1">
                <a:alpha val="0"/>
              </a:srgbClr>
            </a:solidFill>
            <a:prstDash val="solid"/>
          </a:ln>
        </p:spPr>
      </p:sp>
      <p:sp>
        <p:nvSpPr>
          <p:cNvPr id="71" name="Shape 69"/>
          <p:cNvSpPr/>
          <p:nvPr/>
        </p:nvSpPr>
        <p:spPr>
          <a:xfrm>
            <a:off x="10360152" y="1115568"/>
            <a:ext cx="22860" cy="22860"/>
          </a:xfrm>
          <a:prstGeom prst="ellipse">
            <a:avLst/>
          </a:prstGeom>
          <a:solidFill>
            <a:srgbClr val="CBE3E1">
              <a:alpha val="92000"/>
            </a:srgbClr>
          </a:solidFill>
          <a:ln w="12700">
            <a:solidFill>
              <a:srgbClr val="CBE3E1">
                <a:alpha val="0"/>
              </a:srgbClr>
            </a:solidFill>
            <a:prstDash val="solid"/>
          </a:ln>
        </p:spPr>
      </p:sp>
      <p:sp>
        <p:nvSpPr>
          <p:cNvPr id="72" name="Shape 70"/>
          <p:cNvSpPr/>
          <p:nvPr/>
        </p:nvSpPr>
        <p:spPr>
          <a:xfrm>
            <a:off x="10561320" y="1115568"/>
            <a:ext cx="22860" cy="22860"/>
          </a:xfrm>
          <a:prstGeom prst="ellipse">
            <a:avLst/>
          </a:prstGeom>
          <a:solidFill>
            <a:srgbClr val="CBE3E1">
              <a:alpha val="92000"/>
            </a:srgbClr>
          </a:solidFill>
          <a:ln w="12700">
            <a:solidFill>
              <a:srgbClr val="CBE3E1">
                <a:alpha val="0"/>
              </a:srgbClr>
            </a:solidFill>
            <a:prstDash val="solid"/>
          </a:ln>
        </p:spPr>
      </p:sp>
      <p:sp>
        <p:nvSpPr>
          <p:cNvPr id="73" name="Shape 71"/>
          <p:cNvSpPr/>
          <p:nvPr/>
        </p:nvSpPr>
        <p:spPr>
          <a:xfrm>
            <a:off x="10762488" y="1115568"/>
            <a:ext cx="22860" cy="22860"/>
          </a:xfrm>
          <a:prstGeom prst="ellipse">
            <a:avLst/>
          </a:prstGeom>
          <a:solidFill>
            <a:srgbClr val="CBE3E1">
              <a:alpha val="92000"/>
            </a:srgbClr>
          </a:solidFill>
          <a:ln w="12700">
            <a:solidFill>
              <a:srgbClr val="CBE3E1">
                <a:alpha val="0"/>
              </a:srgbClr>
            </a:solidFill>
            <a:prstDash val="solid"/>
          </a:ln>
        </p:spPr>
      </p:sp>
      <p:sp>
        <p:nvSpPr>
          <p:cNvPr id="74" name="Shape 72"/>
          <p:cNvSpPr/>
          <p:nvPr/>
        </p:nvSpPr>
        <p:spPr>
          <a:xfrm>
            <a:off x="10963656" y="1115568"/>
            <a:ext cx="22860" cy="22860"/>
          </a:xfrm>
          <a:prstGeom prst="ellipse">
            <a:avLst/>
          </a:prstGeom>
          <a:solidFill>
            <a:srgbClr val="CBE3E1">
              <a:alpha val="92000"/>
            </a:srgbClr>
          </a:solidFill>
          <a:ln w="12700">
            <a:solidFill>
              <a:srgbClr val="CBE3E1">
                <a:alpha val="0"/>
              </a:srgbClr>
            </a:solidFill>
            <a:prstDash val="solid"/>
          </a:ln>
        </p:spPr>
      </p:sp>
      <p:sp>
        <p:nvSpPr>
          <p:cNvPr id="75" name="Shape 73"/>
          <p:cNvSpPr/>
          <p:nvPr/>
        </p:nvSpPr>
        <p:spPr>
          <a:xfrm>
            <a:off x="11164824" y="1115568"/>
            <a:ext cx="22860" cy="22860"/>
          </a:xfrm>
          <a:prstGeom prst="ellipse">
            <a:avLst/>
          </a:prstGeom>
          <a:solidFill>
            <a:srgbClr val="CBE3E1">
              <a:alpha val="92000"/>
            </a:srgbClr>
          </a:solidFill>
          <a:ln w="12700">
            <a:solidFill>
              <a:srgbClr val="CBE3E1">
                <a:alpha val="0"/>
              </a:srgbClr>
            </a:solidFill>
            <a:prstDash val="solid"/>
          </a:ln>
        </p:spPr>
      </p:sp>
      <p:sp>
        <p:nvSpPr>
          <p:cNvPr id="76" name="Shape 74"/>
          <p:cNvSpPr/>
          <p:nvPr/>
        </p:nvSpPr>
        <p:spPr>
          <a:xfrm>
            <a:off x="11365992" y="1115568"/>
            <a:ext cx="22860" cy="22860"/>
          </a:xfrm>
          <a:prstGeom prst="ellipse">
            <a:avLst/>
          </a:prstGeom>
          <a:solidFill>
            <a:srgbClr val="CBE3E1">
              <a:alpha val="92000"/>
            </a:srgbClr>
          </a:solidFill>
          <a:ln w="12700">
            <a:solidFill>
              <a:srgbClr val="CBE3E1">
                <a:alpha val="0"/>
              </a:srgbClr>
            </a:solidFill>
            <a:prstDash val="solid"/>
          </a:ln>
        </p:spPr>
      </p:sp>
      <p:sp>
        <p:nvSpPr>
          <p:cNvPr id="77" name="Shape 75"/>
          <p:cNvSpPr/>
          <p:nvPr/>
        </p:nvSpPr>
        <p:spPr>
          <a:xfrm>
            <a:off x="11567160" y="1115568"/>
            <a:ext cx="22860" cy="22860"/>
          </a:xfrm>
          <a:prstGeom prst="ellipse">
            <a:avLst/>
          </a:prstGeom>
          <a:solidFill>
            <a:srgbClr val="CBE3E1">
              <a:alpha val="92000"/>
            </a:srgbClr>
          </a:solidFill>
          <a:ln w="12700">
            <a:solidFill>
              <a:srgbClr val="CBE3E1">
                <a:alpha val="0"/>
              </a:srgbClr>
            </a:solidFill>
            <a:prstDash val="solid"/>
          </a:ln>
        </p:spPr>
      </p:sp>
      <p:sp>
        <p:nvSpPr>
          <p:cNvPr id="78" name="Shape 76"/>
          <p:cNvSpPr/>
          <p:nvPr/>
        </p:nvSpPr>
        <p:spPr>
          <a:xfrm>
            <a:off x="11768328" y="1115568"/>
            <a:ext cx="22860" cy="22860"/>
          </a:xfrm>
          <a:prstGeom prst="ellipse">
            <a:avLst/>
          </a:prstGeom>
          <a:solidFill>
            <a:srgbClr val="CBE3E1">
              <a:alpha val="92000"/>
            </a:srgbClr>
          </a:solidFill>
          <a:ln w="12700">
            <a:solidFill>
              <a:srgbClr val="CBE3E1">
                <a:alpha val="0"/>
              </a:srgbClr>
            </a:solidFill>
            <a:prstDash val="solid"/>
          </a:ln>
        </p:spPr>
      </p:sp>
      <p:sp>
        <p:nvSpPr>
          <p:cNvPr id="79" name="Shape 77"/>
          <p:cNvSpPr/>
          <p:nvPr/>
        </p:nvSpPr>
        <p:spPr>
          <a:xfrm>
            <a:off x="11969496" y="1115568"/>
            <a:ext cx="22860" cy="22860"/>
          </a:xfrm>
          <a:prstGeom prst="ellipse">
            <a:avLst/>
          </a:prstGeom>
          <a:solidFill>
            <a:srgbClr val="CBE3E1">
              <a:alpha val="92000"/>
            </a:srgbClr>
          </a:solidFill>
          <a:ln w="12700">
            <a:solidFill>
              <a:srgbClr val="CBE3E1">
                <a:alpha val="0"/>
              </a:srgbClr>
            </a:solidFill>
            <a:prstDash val="solid"/>
          </a:ln>
        </p:spPr>
      </p:sp>
      <p:sp>
        <p:nvSpPr>
          <p:cNvPr id="80" name="Shape 78"/>
          <p:cNvSpPr/>
          <p:nvPr/>
        </p:nvSpPr>
        <p:spPr>
          <a:xfrm>
            <a:off x="9555480" y="1298448"/>
            <a:ext cx="22860" cy="22860"/>
          </a:xfrm>
          <a:prstGeom prst="ellipse">
            <a:avLst/>
          </a:prstGeom>
          <a:solidFill>
            <a:srgbClr val="CBE3E1">
              <a:alpha val="92000"/>
            </a:srgbClr>
          </a:solidFill>
          <a:ln w="12700">
            <a:solidFill>
              <a:srgbClr val="CBE3E1">
                <a:alpha val="0"/>
              </a:srgbClr>
            </a:solidFill>
            <a:prstDash val="solid"/>
          </a:ln>
        </p:spPr>
      </p:sp>
      <p:sp>
        <p:nvSpPr>
          <p:cNvPr id="81" name="Shape 79"/>
          <p:cNvSpPr/>
          <p:nvPr/>
        </p:nvSpPr>
        <p:spPr>
          <a:xfrm>
            <a:off x="9756648" y="1298448"/>
            <a:ext cx="22860" cy="22860"/>
          </a:xfrm>
          <a:prstGeom prst="ellipse">
            <a:avLst/>
          </a:prstGeom>
          <a:solidFill>
            <a:srgbClr val="CBE3E1">
              <a:alpha val="92000"/>
            </a:srgbClr>
          </a:solidFill>
          <a:ln w="12700">
            <a:solidFill>
              <a:srgbClr val="CBE3E1">
                <a:alpha val="0"/>
              </a:srgbClr>
            </a:solidFill>
            <a:prstDash val="solid"/>
          </a:ln>
        </p:spPr>
      </p:sp>
      <p:sp>
        <p:nvSpPr>
          <p:cNvPr id="82" name="Shape 80"/>
          <p:cNvSpPr/>
          <p:nvPr/>
        </p:nvSpPr>
        <p:spPr>
          <a:xfrm>
            <a:off x="9957816" y="1298448"/>
            <a:ext cx="22860" cy="22860"/>
          </a:xfrm>
          <a:prstGeom prst="ellipse">
            <a:avLst/>
          </a:prstGeom>
          <a:solidFill>
            <a:srgbClr val="CBE3E1">
              <a:alpha val="92000"/>
            </a:srgbClr>
          </a:solidFill>
          <a:ln w="12700">
            <a:solidFill>
              <a:srgbClr val="CBE3E1">
                <a:alpha val="0"/>
              </a:srgbClr>
            </a:solidFill>
            <a:prstDash val="solid"/>
          </a:ln>
        </p:spPr>
      </p:sp>
      <p:sp>
        <p:nvSpPr>
          <p:cNvPr id="83" name="Shape 81"/>
          <p:cNvSpPr/>
          <p:nvPr/>
        </p:nvSpPr>
        <p:spPr>
          <a:xfrm>
            <a:off x="10158984" y="1298448"/>
            <a:ext cx="22860" cy="22860"/>
          </a:xfrm>
          <a:prstGeom prst="ellipse">
            <a:avLst/>
          </a:prstGeom>
          <a:solidFill>
            <a:srgbClr val="CBE3E1">
              <a:alpha val="92000"/>
            </a:srgbClr>
          </a:solidFill>
          <a:ln w="12700">
            <a:solidFill>
              <a:srgbClr val="CBE3E1">
                <a:alpha val="0"/>
              </a:srgbClr>
            </a:solidFill>
            <a:prstDash val="solid"/>
          </a:ln>
        </p:spPr>
      </p:sp>
      <p:sp>
        <p:nvSpPr>
          <p:cNvPr id="84" name="Shape 82"/>
          <p:cNvSpPr/>
          <p:nvPr/>
        </p:nvSpPr>
        <p:spPr>
          <a:xfrm>
            <a:off x="10360152" y="1298448"/>
            <a:ext cx="22860" cy="22860"/>
          </a:xfrm>
          <a:prstGeom prst="ellipse">
            <a:avLst/>
          </a:prstGeom>
          <a:solidFill>
            <a:srgbClr val="CBE3E1">
              <a:alpha val="92000"/>
            </a:srgbClr>
          </a:solidFill>
          <a:ln w="12700">
            <a:solidFill>
              <a:srgbClr val="CBE3E1">
                <a:alpha val="0"/>
              </a:srgbClr>
            </a:solidFill>
            <a:prstDash val="solid"/>
          </a:ln>
        </p:spPr>
      </p:sp>
      <p:sp>
        <p:nvSpPr>
          <p:cNvPr id="85" name="Shape 83"/>
          <p:cNvSpPr/>
          <p:nvPr/>
        </p:nvSpPr>
        <p:spPr>
          <a:xfrm>
            <a:off x="10561320" y="1298448"/>
            <a:ext cx="22860" cy="22860"/>
          </a:xfrm>
          <a:prstGeom prst="ellipse">
            <a:avLst/>
          </a:prstGeom>
          <a:solidFill>
            <a:srgbClr val="CBE3E1">
              <a:alpha val="92000"/>
            </a:srgbClr>
          </a:solidFill>
          <a:ln w="12700">
            <a:solidFill>
              <a:srgbClr val="CBE3E1">
                <a:alpha val="0"/>
              </a:srgbClr>
            </a:solidFill>
            <a:prstDash val="solid"/>
          </a:ln>
        </p:spPr>
      </p:sp>
      <p:sp>
        <p:nvSpPr>
          <p:cNvPr id="86" name="Shape 84"/>
          <p:cNvSpPr/>
          <p:nvPr/>
        </p:nvSpPr>
        <p:spPr>
          <a:xfrm>
            <a:off x="10762488" y="1298448"/>
            <a:ext cx="22860" cy="22860"/>
          </a:xfrm>
          <a:prstGeom prst="ellipse">
            <a:avLst/>
          </a:prstGeom>
          <a:solidFill>
            <a:srgbClr val="CBE3E1">
              <a:alpha val="92000"/>
            </a:srgbClr>
          </a:solidFill>
          <a:ln w="12700">
            <a:solidFill>
              <a:srgbClr val="CBE3E1">
                <a:alpha val="0"/>
              </a:srgbClr>
            </a:solidFill>
            <a:prstDash val="solid"/>
          </a:ln>
        </p:spPr>
      </p:sp>
      <p:sp>
        <p:nvSpPr>
          <p:cNvPr id="87" name="Shape 85"/>
          <p:cNvSpPr/>
          <p:nvPr/>
        </p:nvSpPr>
        <p:spPr>
          <a:xfrm>
            <a:off x="10963656" y="1298448"/>
            <a:ext cx="22860" cy="22860"/>
          </a:xfrm>
          <a:prstGeom prst="ellipse">
            <a:avLst/>
          </a:prstGeom>
          <a:solidFill>
            <a:srgbClr val="CBE3E1">
              <a:alpha val="92000"/>
            </a:srgbClr>
          </a:solidFill>
          <a:ln w="12700">
            <a:solidFill>
              <a:srgbClr val="CBE3E1">
                <a:alpha val="0"/>
              </a:srgbClr>
            </a:solidFill>
            <a:prstDash val="solid"/>
          </a:ln>
        </p:spPr>
      </p:sp>
      <p:sp>
        <p:nvSpPr>
          <p:cNvPr id="88" name="Shape 86"/>
          <p:cNvSpPr/>
          <p:nvPr/>
        </p:nvSpPr>
        <p:spPr>
          <a:xfrm>
            <a:off x="11164824" y="1298448"/>
            <a:ext cx="22860" cy="22860"/>
          </a:xfrm>
          <a:prstGeom prst="ellipse">
            <a:avLst/>
          </a:prstGeom>
          <a:solidFill>
            <a:srgbClr val="CBE3E1">
              <a:alpha val="92000"/>
            </a:srgbClr>
          </a:solidFill>
          <a:ln w="12700">
            <a:solidFill>
              <a:srgbClr val="CBE3E1">
                <a:alpha val="0"/>
              </a:srgbClr>
            </a:solidFill>
            <a:prstDash val="solid"/>
          </a:ln>
        </p:spPr>
      </p:sp>
      <p:sp>
        <p:nvSpPr>
          <p:cNvPr id="89" name="Shape 87"/>
          <p:cNvSpPr/>
          <p:nvPr/>
        </p:nvSpPr>
        <p:spPr>
          <a:xfrm>
            <a:off x="11365992" y="1298448"/>
            <a:ext cx="22860" cy="22860"/>
          </a:xfrm>
          <a:prstGeom prst="ellipse">
            <a:avLst/>
          </a:prstGeom>
          <a:solidFill>
            <a:srgbClr val="CBE3E1">
              <a:alpha val="92000"/>
            </a:srgbClr>
          </a:solidFill>
          <a:ln w="12700">
            <a:solidFill>
              <a:srgbClr val="CBE3E1">
                <a:alpha val="0"/>
              </a:srgbClr>
            </a:solidFill>
            <a:prstDash val="solid"/>
          </a:ln>
        </p:spPr>
      </p:sp>
      <p:sp>
        <p:nvSpPr>
          <p:cNvPr id="90" name="Shape 88"/>
          <p:cNvSpPr/>
          <p:nvPr/>
        </p:nvSpPr>
        <p:spPr>
          <a:xfrm>
            <a:off x="11567160" y="1298448"/>
            <a:ext cx="22860" cy="22860"/>
          </a:xfrm>
          <a:prstGeom prst="ellipse">
            <a:avLst/>
          </a:prstGeom>
          <a:solidFill>
            <a:srgbClr val="CBE3E1">
              <a:alpha val="92000"/>
            </a:srgbClr>
          </a:solidFill>
          <a:ln w="12700">
            <a:solidFill>
              <a:srgbClr val="CBE3E1">
                <a:alpha val="0"/>
              </a:srgbClr>
            </a:solidFill>
            <a:prstDash val="solid"/>
          </a:ln>
        </p:spPr>
      </p:sp>
      <p:sp>
        <p:nvSpPr>
          <p:cNvPr id="91" name="Shape 89"/>
          <p:cNvSpPr/>
          <p:nvPr/>
        </p:nvSpPr>
        <p:spPr>
          <a:xfrm>
            <a:off x="11768328" y="1298448"/>
            <a:ext cx="22860" cy="22860"/>
          </a:xfrm>
          <a:prstGeom prst="ellipse">
            <a:avLst/>
          </a:prstGeom>
          <a:solidFill>
            <a:srgbClr val="CBE3E1">
              <a:alpha val="92000"/>
            </a:srgbClr>
          </a:solidFill>
          <a:ln w="12700">
            <a:solidFill>
              <a:srgbClr val="CBE3E1">
                <a:alpha val="0"/>
              </a:srgbClr>
            </a:solidFill>
            <a:prstDash val="solid"/>
          </a:ln>
        </p:spPr>
      </p:sp>
      <p:sp>
        <p:nvSpPr>
          <p:cNvPr id="92" name="Shape 90"/>
          <p:cNvSpPr/>
          <p:nvPr/>
        </p:nvSpPr>
        <p:spPr>
          <a:xfrm>
            <a:off x="11969496" y="1298448"/>
            <a:ext cx="22860" cy="22860"/>
          </a:xfrm>
          <a:prstGeom prst="ellipse">
            <a:avLst/>
          </a:prstGeom>
          <a:solidFill>
            <a:srgbClr val="CBE3E1">
              <a:alpha val="92000"/>
            </a:srgbClr>
          </a:solidFill>
          <a:ln w="12700">
            <a:solidFill>
              <a:srgbClr val="CBE3E1">
                <a:alpha val="0"/>
              </a:srgbClr>
            </a:solidFill>
            <a:prstDash val="solid"/>
          </a:ln>
        </p:spPr>
      </p:sp>
      <p:sp>
        <p:nvSpPr>
          <p:cNvPr id="93" name="Shape 91"/>
          <p:cNvSpPr/>
          <p:nvPr/>
        </p:nvSpPr>
        <p:spPr>
          <a:xfrm>
            <a:off x="9555480" y="1481328"/>
            <a:ext cx="22860" cy="22860"/>
          </a:xfrm>
          <a:prstGeom prst="ellipse">
            <a:avLst/>
          </a:prstGeom>
          <a:solidFill>
            <a:srgbClr val="CBE3E1">
              <a:alpha val="92000"/>
            </a:srgbClr>
          </a:solidFill>
          <a:ln w="12700">
            <a:solidFill>
              <a:srgbClr val="CBE3E1">
                <a:alpha val="0"/>
              </a:srgbClr>
            </a:solidFill>
            <a:prstDash val="solid"/>
          </a:ln>
        </p:spPr>
      </p:sp>
      <p:sp>
        <p:nvSpPr>
          <p:cNvPr id="94" name="Shape 92"/>
          <p:cNvSpPr/>
          <p:nvPr/>
        </p:nvSpPr>
        <p:spPr>
          <a:xfrm>
            <a:off x="9756648" y="1481328"/>
            <a:ext cx="22860" cy="22860"/>
          </a:xfrm>
          <a:prstGeom prst="ellipse">
            <a:avLst/>
          </a:prstGeom>
          <a:solidFill>
            <a:srgbClr val="CBE3E1">
              <a:alpha val="92000"/>
            </a:srgbClr>
          </a:solidFill>
          <a:ln w="12700">
            <a:solidFill>
              <a:srgbClr val="CBE3E1">
                <a:alpha val="0"/>
              </a:srgbClr>
            </a:solidFill>
            <a:prstDash val="solid"/>
          </a:ln>
        </p:spPr>
      </p:sp>
      <p:sp>
        <p:nvSpPr>
          <p:cNvPr id="95" name="Shape 93"/>
          <p:cNvSpPr/>
          <p:nvPr/>
        </p:nvSpPr>
        <p:spPr>
          <a:xfrm>
            <a:off x="9957816" y="1481328"/>
            <a:ext cx="22860" cy="22860"/>
          </a:xfrm>
          <a:prstGeom prst="ellipse">
            <a:avLst/>
          </a:prstGeom>
          <a:solidFill>
            <a:srgbClr val="CBE3E1">
              <a:alpha val="92000"/>
            </a:srgbClr>
          </a:solidFill>
          <a:ln w="12700">
            <a:solidFill>
              <a:srgbClr val="CBE3E1">
                <a:alpha val="0"/>
              </a:srgbClr>
            </a:solidFill>
            <a:prstDash val="solid"/>
          </a:ln>
        </p:spPr>
      </p:sp>
      <p:sp>
        <p:nvSpPr>
          <p:cNvPr id="96" name="Shape 94"/>
          <p:cNvSpPr/>
          <p:nvPr/>
        </p:nvSpPr>
        <p:spPr>
          <a:xfrm>
            <a:off x="10158984" y="1481328"/>
            <a:ext cx="22860" cy="22860"/>
          </a:xfrm>
          <a:prstGeom prst="ellipse">
            <a:avLst/>
          </a:prstGeom>
          <a:solidFill>
            <a:srgbClr val="CBE3E1">
              <a:alpha val="92000"/>
            </a:srgbClr>
          </a:solidFill>
          <a:ln w="12700">
            <a:solidFill>
              <a:srgbClr val="CBE3E1">
                <a:alpha val="0"/>
              </a:srgbClr>
            </a:solidFill>
            <a:prstDash val="solid"/>
          </a:ln>
        </p:spPr>
      </p:sp>
      <p:sp>
        <p:nvSpPr>
          <p:cNvPr id="97" name="Shape 95"/>
          <p:cNvSpPr/>
          <p:nvPr/>
        </p:nvSpPr>
        <p:spPr>
          <a:xfrm>
            <a:off x="10360152" y="1481328"/>
            <a:ext cx="22860" cy="22860"/>
          </a:xfrm>
          <a:prstGeom prst="ellipse">
            <a:avLst/>
          </a:prstGeom>
          <a:solidFill>
            <a:srgbClr val="CBE3E1">
              <a:alpha val="92000"/>
            </a:srgbClr>
          </a:solidFill>
          <a:ln w="12700">
            <a:solidFill>
              <a:srgbClr val="CBE3E1">
                <a:alpha val="0"/>
              </a:srgbClr>
            </a:solidFill>
            <a:prstDash val="solid"/>
          </a:ln>
        </p:spPr>
      </p:sp>
      <p:sp>
        <p:nvSpPr>
          <p:cNvPr id="98" name="Shape 96"/>
          <p:cNvSpPr/>
          <p:nvPr/>
        </p:nvSpPr>
        <p:spPr>
          <a:xfrm>
            <a:off x="10561320" y="1481328"/>
            <a:ext cx="22860" cy="22860"/>
          </a:xfrm>
          <a:prstGeom prst="ellipse">
            <a:avLst/>
          </a:prstGeom>
          <a:solidFill>
            <a:srgbClr val="CBE3E1">
              <a:alpha val="92000"/>
            </a:srgbClr>
          </a:solidFill>
          <a:ln w="12700">
            <a:solidFill>
              <a:srgbClr val="CBE3E1">
                <a:alpha val="0"/>
              </a:srgbClr>
            </a:solidFill>
            <a:prstDash val="solid"/>
          </a:ln>
        </p:spPr>
      </p:sp>
      <p:sp>
        <p:nvSpPr>
          <p:cNvPr id="99" name="Shape 97"/>
          <p:cNvSpPr/>
          <p:nvPr/>
        </p:nvSpPr>
        <p:spPr>
          <a:xfrm>
            <a:off x="10762488" y="1481328"/>
            <a:ext cx="22860" cy="22860"/>
          </a:xfrm>
          <a:prstGeom prst="ellipse">
            <a:avLst/>
          </a:prstGeom>
          <a:solidFill>
            <a:srgbClr val="CBE3E1">
              <a:alpha val="92000"/>
            </a:srgbClr>
          </a:solidFill>
          <a:ln w="12700">
            <a:solidFill>
              <a:srgbClr val="CBE3E1">
                <a:alpha val="0"/>
              </a:srgbClr>
            </a:solidFill>
            <a:prstDash val="solid"/>
          </a:ln>
        </p:spPr>
      </p:sp>
      <p:sp>
        <p:nvSpPr>
          <p:cNvPr id="100" name="Shape 98"/>
          <p:cNvSpPr/>
          <p:nvPr/>
        </p:nvSpPr>
        <p:spPr>
          <a:xfrm>
            <a:off x="10963656" y="1481328"/>
            <a:ext cx="22860" cy="22860"/>
          </a:xfrm>
          <a:prstGeom prst="ellipse">
            <a:avLst/>
          </a:prstGeom>
          <a:solidFill>
            <a:srgbClr val="CBE3E1">
              <a:alpha val="92000"/>
            </a:srgbClr>
          </a:solidFill>
          <a:ln w="12700">
            <a:solidFill>
              <a:srgbClr val="CBE3E1">
                <a:alpha val="0"/>
              </a:srgbClr>
            </a:solidFill>
            <a:prstDash val="solid"/>
          </a:ln>
        </p:spPr>
      </p:sp>
      <p:sp>
        <p:nvSpPr>
          <p:cNvPr id="101" name="Shape 99"/>
          <p:cNvSpPr/>
          <p:nvPr/>
        </p:nvSpPr>
        <p:spPr>
          <a:xfrm>
            <a:off x="11164824" y="1481328"/>
            <a:ext cx="22860" cy="22860"/>
          </a:xfrm>
          <a:prstGeom prst="ellipse">
            <a:avLst/>
          </a:prstGeom>
          <a:solidFill>
            <a:srgbClr val="CBE3E1">
              <a:alpha val="92000"/>
            </a:srgbClr>
          </a:solidFill>
          <a:ln w="12700">
            <a:solidFill>
              <a:srgbClr val="CBE3E1">
                <a:alpha val="0"/>
              </a:srgbClr>
            </a:solidFill>
            <a:prstDash val="solid"/>
          </a:ln>
        </p:spPr>
      </p:sp>
      <p:sp>
        <p:nvSpPr>
          <p:cNvPr id="102" name="Shape 100"/>
          <p:cNvSpPr/>
          <p:nvPr/>
        </p:nvSpPr>
        <p:spPr>
          <a:xfrm>
            <a:off x="11365992" y="1481328"/>
            <a:ext cx="22860" cy="22860"/>
          </a:xfrm>
          <a:prstGeom prst="ellipse">
            <a:avLst/>
          </a:prstGeom>
          <a:solidFill>
            <a:srgbClr val="CBE3E1">
              <a:alpha val="92000"/>
            </a:srgbClr>
          </a:solidFill>
          <a:ln w="12700">
            <a:solidFill>
              <a:srgbClr val="CBE3E1">
                <a:alpha val="0"/>
              </a:srgbClr>
            </a:solidFill>
            <a:prstDash val="solid"/>
          </a:ln>
        </p:spPr>
      </p:sp>
      <p:sp>
        <p:nvSpPr>
          <p:cNvPr id="103" name="Shape 101"/>
          <p:cNvSpPr/>
          <p:nvPr/>
        </p:nvSpPr>
        <p:spPr>
          <a:xfrm>
            <a:off x="11567160" y="1481328"/>
            <a:ext cx="22860" cy="22860"/>
          </a:xfrm>
          <a:prstGeom prst="ellipse">
            <a:avLst/>
          </a:prstGeom>
          <a:solidFill>
            <a:srgbClr val="CBE3E1">
              <a:alpha val="92000"/>
            </a:srgbClr>
          </a:solidFill>
          <a:ln w="12700">
            <a:solidFill>
              <a:srgbClr val="CBE3E1">
                <a:alpha val="0"/>
              </a:srgbClr>
            </a:solidFill>
            <a:prstDash val="solid"/>
          </a:ln>
        </p:spPr>
      </p:sp>
      <p:sp>
        <p:nvSpPr>
          <p:cNvPr id="104" name="Shape 102"/>
          <p:cNvSpPr/>
          <p:nvPr/>
        </p:nvSpPr>
        <p:spPr>
          <a:xfrm>
            <a:off x="11768328" y="1481328"/>
            <a:ext cx="22860" cy="22860"/>
          </a:xfrm>
          <a:prstGeom prst="ellipse">
            <a:avLst/>
          </a:prstGeom>
          <a:solidFill>
            <a:srgbClr val="CBE3E1">
              <a:alpha val="92000"/>
            </a:srgbClr>
          </a:solidFill>
          <a:ln w="12700">
            <a:solidFill>
              <a:srgbClr val="CBE3E1">
                <a:alpha val="0"/>
              </a:srgbClr>
            </a:solidFill>
            <a:prstDash val="solid"/>
          </a:ln>
        </p:spPr>
      </p:sp>
      <p:sp>
        <p:nvSpPr>
          <p:cNvPr id="105" name="Shape 103"/>
          <p:cNvSpPr/>
          <p:nvPr/>
        </p:nvSpPr>
        <p:spPr>
          <a:xfrm>
            <a:off x="11969496" y="1481328"/>
            <a:ext cx="22860" cy="22860"/>
          </a:xfrm>
          <a:prstGeom prst="ellipse">
            <a:avLst/>
          </a:prstGeom>
          <a:solidFill>
            <a:srgbClr val="CBE3E1">
              <a:alpha val="92000"/>
            </a:srgbClr>
          </a:solidFill>
          <a:ln w="12700">
            <a:solidFill>
              <a:srgbClr val="CBE3E1">
                <a:alpha val="0"/>
              </a:srgbClr>
            </a:solidFill>
            <a:prstDash val="solid"/>
          </a:ln>
        </p:spPr>
      </p:sp>
      <p:sp>
        <p:nvSpPr>
          <p:cNvPr id="106" name="Text 104"/>
          <p:cNvSpPr/>
          <p:nvPr/>
        </p:nvSpPr>
        <p:spPr>
          <a:xfrm>
            <a:off x="457200" y="365760"/>
            <a:ext cx="11274552" cy="201168"/>
          </a:xfrm>
          <a:prstGeom prst="rect">
            <a:avLst/>
          </a:prstGeom>
          <a:noFill/>
          <a:ln/>
        </p:spPr>
        <p:txBody>
          <a:bodyPr wrap="square" lIns="0" tIns="0" rIns="0" bIns="0" rtlCol="0" anchor="ctr"/>
          <a:lstStyle/>
          <a:p>
            <a:pPr indent="0" marL="0">
              <a:buNone/>
            </a:pPr>
            <a:r>
              <a:rPr lang="en-US" sz="950" b="1" spc="150" kern="0" dirty="0">
                <a:solidFill>
                  <a:srgbClr val="0E7C8C"/>
                </a:solidFill>
                <a:latin typeface="Arial" pitchFamily="34" charset="0"/>
                <a:ea typeface="Arial" pitchFamily="34" charset="-122"/>
                <a:cs typeface="Arial" pitchFamily="34" charset="-120"/>
              </a:rPr>
              <a:t>PROCESS ADVISOR · ITIL ASSESSMENT</a:t>
            </a:r>
            <a:endParaRPr lang="en-US" sz="950" dirty="0"/>
          </a:p>
        </p:txBody>
      </p:sp>
      <p:sp>
        <p:nvSpPr>
          <p:cNvPr id="107" name="Text 105"/>
          <p:cNvSpPr/>
          <p:nvPr/>
        </p:nvSpPr>
        <p:spPr>
          <a:xfrm>
            <a:off x="457200" y="621792"/>
            <a:ext cx="11274552" cy="411480"/>
          </a:xfrm>
          <a:prstGeom prst="rect">
            <a:avLst/>
          </a:prstGeom>
          <a:noFill/>
          <a:ln/>
        </p:spPr>
        <p:txBody>
          <a:bodyPr wrap="square" lIns="0" tIns="0" rIns="0" bIns="0" rtlCol="0" anchor="t"/>
          <a:lstStyle/>
          <a:p>
            <a:pPr indent="0" marL="0">
              <a:buNone/>
            </a:pPr>
            <a:r>
              <a:rPr lang="en-US" sz="1850" b="1" dirty="0">
                <a:solidFill>
                  <a:srgbClr val="0C2F3F"/>
                </a:solidFill>
                <a:latin typeface="Arial" pitchFamily="34" charset="0"/>
                <a:ea typeface="Arial" pitchFamily="34" charset="-122"/>
                <a:cs typeface="Arial" pitchFamily="34" charset="-120"/>
              </a:rPr>
              <a:t>2. Priority Gaps and Recommendations</a:t>
            </a:r>
            <a:endParaRPr lang="en-US" sz="1850" dirty="0"/>
          </a:p>
        </p:txBody>
      </p:sp>
      <p:sp>
        <p:nvSpPr>
          <p:cNvPr id="108" name="Shape 106"/>
          <p:cNvSpPr/>
          <p:nvPr/>
        </p:nvSpPr>
        <p:spPr>
          <a:xfrm>
            <a:off x="457200" y="1115568"/>
            <a:ext cx="960120" cy="41148"/>
          </a:xfrm>
          <a:prstGeom prst="rect">
            <a:avLst/>
          </a:prstGeom>
          <a:solidFill>
            <a:srgbClr val="00A13A"/>
          </a:solidFill>
          <a:ln w="12700">
            <a:solidFill>
              <a:srgbClr val="00A13A"/>
            </a:solidFill>
            <a:prstDash val="solid"/>
          </a:ln>
        </p:spPr>
      </p:sp>
      <p:sp>
        <p:nvSpPr>
          <p:cNvPr id="109" name="Shape 107"/>
          <p:cNvSpPr/>
          <p:nvPr/>
        </p:nvSpPr>
        <p:spPr>
          <a:xfrm>
            <a:off x="457200" y="1399032"/>
            <a:ext cx="4800600" cy="4956048"/>
          </a:xfrm>
          <a:prstGeom prst="roundRect">
            <a:avLst>
              <a:gd name="adj" fmla="val 952"/>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10" name="Text 108"/>
          <p:cNvSpPr/>
          <p:nvPr/>
        </p:nvSpPr>
        <p:spPr>
          <a:xfrm>
            <a:off x="621792" y="1563624"/>
            <a:ext cx="4471416" cy="201168"/>
          </a:xfrm>
          <a:prstGeom prst="rect">
            <a:avLst/>
          </a:prstGeom>
          <a:noFill/>
          <a:ln/>
        </p:spPr>
        <p:txBody>
          <a:bodyPr wrap="square" lIns="0" tIns="0" rIns="0" bIns="0" rtlCol="0" anchor="ctr"/>
          <a:lstStyle/>
          <a:p>
            <a:pPr indent="0" marL="0">
              <a:buNone/>
            </a:pPr>
            <a:r>
              <a:rPr lang="en-US" sz="850" b="1" spc="120" kern="0" dirty="0">
                <a:solidFill>
                  <a:srgbClr val="B42318"/>
                </a:solidFill>
                <a:latin typeface="Arial" pitchFamily="34" charset="0"/>
                <a:ea typeface="Arial" pitchFamily="34" charset="-122"/>
                <a:cs typeface="Arial" pitchFamily="34" charset="-120"/>
              </a:rPr>
              <a:t>PRIORITY GAPS</a:t>
            </a:r>
            <a:endParaRPr lang="en-US" sz="850" dirty="0"/>
          </a:p>
        </p:txBody>
      </p:sp>
      <p:sp>
        <p:nvSpPr>
          <p:cNvPr id="111" name="Shape 109"/>
          <p:cNvSpPr/>
          <p:nvPr/>
        </p:nvSpPr>
        <p:spPr>
          <a:xfrm>
            <a:off x="621792" y="1892808"/>
            <a:ext cx="201168" cy="201168"/>
          </a:xfrm>
          <a:prstGeom prst="ellipse">
            <a:avLst/>
          </a:prstGeom>
          <a:solidFill>
            <a:srgbClr val="FEF3F2"/>
          </a:solidFill>
          <a:ln w="7620">
            <a:solidFill>
              <a:srgbClr val="FECDCA"/>
            </a:solidFill>
            <a:prstDash val="solid"/>
          </a:ln>
        </p:spPr>
      </p:sp>
      <p:sp>
        <p:nvSpPr>
          <p:cNvPr id="112" name="Text 110"/>
          <p:cNvSpPr/>
          <p:nvPr/>
        </p:nvSpPr>
        <p:spPr>
          <a:xfrm>
            <a:off x="621792" y="1924812"/>
            <a:ext cx="201168" cy="109728"/>
          </a:xfrm>
          <a:prstGeom prst="rect">
            <a:avLst/>
          </a:prstGeom>
          <a:noFill/>
          <a:ln/>
        </p:spPr>
        <p:txBody>
          <a:bodyPr wrap="square" lIns="0" tIns="0" rIns="0" bIns="0" rtlCol="0" anchor="ctr"/>
          <a:lstStyle/>
          <a:p>
            <a:pPr algn="ctr" indent="0" marL="0">
              <a:buNone/>
            </a:pPr>
            <a:r>
              <a:rPr lang="en-US" sz="670" b="1" dirty="0">
                <a:solidFill>
                  <a:srgbClr val="B42318"/>
                </a:solidFill>
              </a:rPr>
              <a:t>1</a:t>
            </a:r>
            <a:endParaRPr lang="en-US" sz="670" dirty="0"/>
          </a:p>
        </p:txBody>
      </p:sp>
      <p:sp>
        <p:nvSpPr>
          <p:cNvPr id="113" name="Text 111"/>
          <p:cNvSpPr/>
          <p:nvPr/>
        </p:nvSpPr>
        <p:spPr>
          <a:xfrm>
            <a:off x="896112" y="1874520"/>
            <a:ext cx="4197096" cy="786384"/>
          </a:xfrm>
          <a:prstGeom prst="rect">
            <a:avLst/>
          </a:prstGeom>
          <a:noFill/>
          <a:ln/>
        </p:spPr>
        <p:txBody>
          <a:bodyPr wrap="square" lIns="0" tIns="0" rIns="0" bIns="0" rtlCol="0" anchor="t"/>
          <a:lstStyle/>
          <a:p>
            <a:pPr indent="0" marL="0">
              <a:lnSpc>
                <a:spcPts val="950"/>
              </a:lnSpc>
              <a:buNone/>
            </a:pPr>
            <a:r>
              <a:rPr lang="en-US" sz="800" dirty="0">
                <a:solidFill>
                  <a:srgbClr val="41525F"/>
                </a:solidFill>
                <a:latin typeface="Arial" pitchFamily="34" charset="0"/>
                <a:ea typeface="Arial" pitchFamily="34" charset="-122"/>
                <a:cs typeface="Arial" pitchFamily="34" charset="-120"/>
              </a:rPr>
              <a:t>20% SLA breach rate indicating a severe risk to service level agreements, particularly concerning for P1/P3 items.</a:t>
            </a:r>
            <a:endParaRPr lang="en-US" sz="800" dirty="0"/>
          </a:p>
        </p:txBody>
      </p:sp>
      <p:sp>
        <p:nvSpPr>
          <p:cNvPr id="114" name="Shape 112"/>
          <p:cNvSpPr/>
          <p:nvPr/>
        </p:nvSpPr>
        <p:spPr>
          <a:xfrm>
            <a:off x="621792" y="2916936"/>
            <a:ext cx="201168" cy="201168"/>
          </a:xfrm>
          <a:prstGeom prst="ellipse">
            <a:avLst/>
          </a:prstGeom>
          <a:solidFill>
            <a:srgbClr val="FEF3F2"/>
          </a:solidFill>
          <a:ln w="7620">
            <a:solidFill>
              <a:srgbClr val="FECDCA"/>
            </a:solidFill>
            <a:prstDash val="solid"/>
          </a:ln>
        </p:spPr>
      </p:sp>
      <p:sp>
        <p:nvSpPr>
          <p:cNvPr id="115" name="Text 113"/>
          <p:cNvSpPr/>
          <p:nvPr/>
        </p:nvSpPr>
        <p:spPr>
          <a:xfrm>
            <a:off x="621792" y="2948940"/>
            <a:ext cx="201168" cy="109728"/>
          </a:xfrm>
          <a:prstGeom prst="rect">
            <a:avLst/>
          </a:prstGeom>
          <a:noFill/>
          <a:ln/>
        </p:spPr>
        <p:txBody>
          <a:bodyPr wrap="square" lIns="0" tIns="0" rIns="0" bIns="0" rtlCol="0" anchor="ctr"/>
          <a:lstStyle/>
          <a:p>
            <a:pPr algn="ctr" indent="0" marL="0">
              <a:buNone/>
            </a:pPr>
            <a:r>
              <a:rPr lang="en-US" sz="670" b="1" dirty="0">
                <a:solidFill>
                  <a:srgbClr val="B42318"/>
                </a:solidFill>
              </a:rPr>
              <a:t>2</a:t>
            </a:r>
            <a:endParaRPr lang="en-US" sz="670" dirty="0"/>
          </a:p>
        </p:txBody>
      </p:sp>
      <p:sp>
        <p:nvSpPr>
          <p:cNvPr id="116" name="Text 114"/>
          <p:cNvSpPr/>
          <p:nvPr/>
        </p:nvSpPr>
        <p:spPr>
          <a:xfrm>
            <a:off x="896112" y="2898648"/>
            <a:ext cx="4197096" cy="786384"/>
          </a:xfrm>
          <a:prstGeom prst="rect">
            <a:avLst/>
          </a:prstGeom>
          <a:noFill/>
          <a:ln/>
        </p:spPr>
        <p:txBody>
          <a:bodyPr wrap="square" lIns="0" tIns="0" rIns="0" bIns="0" rtlCol="0" anchor="t"/>
          <a:lstStyle/>
          <a:p>
            <a:pPr indent="0" marL="0">
              <a:lnSpc>
                <a:spcPts val="950"/>
              </a:lnSpc>
              <a:buNone/>
            </a:pPr>
            <a:r>
              <a:rPr lang="en-US" sz="800" dirty="0">
                <a:solidFill>
                  <a:srgbClr val="41525F"/>
                </a:solidFill>
                <a:latin typeface="Arial" pitchFamily="34" charset="0"/>
                <a:ea typeface="Arial" pitchFamily="34" charset="-122"/>
                <a:cs typeface="Arial" pitchFamily="34" charset="-120"/>
              </a:rPr>
              <a:t>Intake channel fragmentation (marvin, quick_advice, Self-service, Service Portal) causing disparate user experiences and complex routing for a small centralized team.</a:t>
            </a:r>
            <a:endParaRPr lang="en-US" sz="800" dirty="0"/>
          </a:p>
        </p:txBody>
      </p:sp>
      <p:sp>
        <p:nvSpPr>
          <p:cNvPr id="117" name="Shape 115"/>
          <p:cNvSpPr/>
          <p:nvPr/>
        </p:nvSpPr>
        <p:spPr>
          <a:xfrm>
            <a:off x="621792" y="3941064"/>
            <a:ext cx="201168" cy="201168"/>
          </a:xfrm>
          <a:prstGeom prst="ellipse">
            <a:avLst/>
          </a:prstGeom>
          <a:solidFill>
            <a:srgbClr val="FEF3F2"/>
          </a:solidFill>
          <a:ln w="7620">
            <a:solidFill>
              <a:srgbClr val="FECDCA"/>
            </a:solidFill>
            <a:prstDash val="solid"/>
          </a:ln>
        </p:spPr>
      </p:sp>
      <p:sp>
        <p:nvSpPr>
          <p:cNvPr id="118" name="Text 116"/>
          <p:cNvSpPr/>
          <p:nvPr/>
        </p:nvSpPr>
        <p:spPr>
          <a:xfrm>
            <a:off x="621792" y="3973068"/>
            <a:ext cx="201168" cy="109728"/>
          </a:xfrm>
          <a:prstGeom prst="rect">
            <a:avLst/>
          </a:prstGeom>
          <a:noFill/>
          <a:ln/>
        </p:spPr>
        <p:txBody>
          <a:bodyPr wrap="square" lIns="0" tIns="0" rIns="0" bIns="0" rtlCol="0" anchor="ctr"/>
          <a:lstStyle/>
          <a:p>
            <a:pPr algn="ctr" indent="0" marL="0">
              <a:buNone/>
            </a:pPr>
            <a:r>
              <a:rPr lang="en-US" sz="670" b="1" dirty="0">
                <a:solidFill>
                  <a:srgbClr val="B42318"/>
                </a:solidFill>
              </a:rPr>
              <a:t>3</a:t>
            </a:r>
            <a:endParaRPr lang="en-US" sz="670" dirty="0"/>
          </a:p>
        </p:txBody>
      </p:sp>
      <p:sp>
        <p:nvSpPr>
          <p:cNvPr id="119" name="Text 117"/>
          <p:cNvSpPr/>
          <p:nvPr/>
        </p:nvSpPr>
        <p:spPr>
          <a:xfrm>
            <a:off x="896112" y="3922776"/>
            <a:ext cx="4197096" cy="786384"/>
          </a:xfrm>
          <a:prstGeom prst="rect">
            <a:avLst/>
          </a:prstGeom>
          <a:noFill/>
          <a:ln/>
        </p:spPr>
        <p:txBody>
          <a:bodyPr wrap="square" lIns="0" tIns="0" rIns="0" bIns="0" rtlCol="0" anchor="t"/>
          <a:lstStyle/>
          <a:p>
            <a:pPr indent="0" marL="0">
              <a:lnSpc>
                <a:spcPts val="950"/>
              </a:lnSpc>
              <a:buNone/>
            </a:pPr>
            <a:r>
              <a:rPr lang="en-US" sz="800" dirty="0">
                <a:solidFill>
                  <a:srgbClr val="41525F"/>
                </a:solidFill>
                <a:latin typeface="Arial" pitchFamily="34" charset="0"/>
                <a:ea typeface="Arial" pitchFamily="34" charset="-122"/>
                <a:cs typeface="Arial" pitchFamily="34" charset="-120"/>
              </a:rPr>
              <a:t>Bypassing the 'Resolved' state (17.25% of incidents) disrupts standard ITSM closure practices and user validation.</a:t>
            </a:r>
            <a:endParaRPr lang="en-US" sz="800" dirty="0"/>
          </a:p>
        </p:txBody>
      </p:sp>
      <p:sp>
        <p:nvSpPr>
          <p:cNvPr id="120" name="Shape 118"/>
          <p:cNvSpPr/>
          <p:nvPr/>
        </p:nvSpPr>
        <p:spPr>
          <a:xfrm>
            <a:off x="5477256" y="1399032"/>
            <a:ext cx="6254496" cy="4956048"/>
          </a:xfrm>
          <a:prstGeom prst="roundRect">
            <a:avLst>
              <a:gd name="adj" fmla="val 923"/>
            </a:avLst>
          </a:prstGeom>
          <a:solidFill>
            <a:srgbClr val="E9F5F4"/>
          </a:solidFill>
          <a:ln w="10160">
            <a:solidFill>
              <a:srgbClr val="A9CFCF"/>
            </a:solidFill>
            <a:prstDash val="solid"/>
          </a:ln>
          <a:effectLst>
            <a:outerShdw sx="100000" sy="100000" kx="0" ky="0" algn="bl" rotWithShape="0" blurRad="76200" dist="19050" dir="5400000">
              <a:srgbClr val="122A35">
                <a:alpha val="6000"/>
              </a:srgbClr>
            </a:outerShdw>
          </a:effectLst>
        </p:spPr>
      </p:sp>
      <p:sp>
        <p:nvSpPr>
          <p:cNvPr id="121" name="Text 119"/>
          <p:cNvSpPr/>
          <p:nvPr/>
        </p:nvSpPr>
        <p:spPr>
          <a:xfrm>
            <a:off x="5641848" y="1563624"/>
            <a:ext cx="5925312" cy="201168"/>
          </a:xfrm>
          <a:prstGeom prst="rect">
            <a:avLst/>
          </a:prstGeom>
          <a:noFill/>
          <a:ln/>
        </p:spPr>
        <p:txBody>
          <a:bodyPr wrap="square" lIns="0" tIns="0" rIns="0" bIns="0" rtlCol="0" anchor="ctr"/>
          <a:lstStyle/>
          <a:p>
            <a:pPr indent="0" marL="0">
              <a:buNone/>
            </a:pPr>
            <a:r>
              <a:rPr lang="en-US" sz="850" b="1" spc="120" kern="0" dirty="0">
                <a:solidFill>
                  <a:srgbClr val="0E7C8C"/>
                </a:solidFill>
                <a:latin typeface="Arial" pitchFamily="34" charset="0"/>
                <a:ea typeface="Arial" pitchFamily="34" charset="-122"/>
                <a:cs typeface="Arial" pitchFamily="34" charset="-120"/>
              </a:rPr>
              <a:t>RECOMMENDATIONS</a:t>
            </a:r>
            <a:endParaRPr lang="en-US" sz="850" dirty="0"/>
          </a:p>
        </p:txBody>
      </p:sp>
      <p:sp>
        <p:nvSpPr>
          <p:cNvPr id="122" name="Shape 120"/>
          <p:cNvSpPr/>
          <p:nvPr/>
        </p:nvSpPr>
        <p:spPr>
          <a:xfrm>
            <a:off x="5623560" y="1874520"/>
            <a:ext cx="5961888" cy="1414272"/>
          </a:xfrm>
          <a:prstGeom prst="roundRect">
            <a:avLst>
              <a:gd name="adj" fmla="val 2586"/>
            </a:avLst>
          </a:prstGeom>
          <a:solidFill>
            <a:srgbClr val="FFFFFF"/>
          </a:solidFill>
          <a:ln w="6985">
            <a:solidFill>
              <a:srgbClr val="E5E9EB"/>
            </a:solidFill>
            <a:prstDash val="solid"/>
          </a:ln>
        </p:spPr>
      </p:sp>
      <p:sp>
        <p:nvSpPr>
          <p:cNvPr id="123" name="Shape 121"/>
          <p:cNvSpPr/>
          <p:nvPr/>
        </p:nvSpPr>
        <p:spPr>
          <a:xfrm>
            <a:off x="5623560" y="1874520"/>
            <a:ext cx="36576" cy="1414272"/>
          </a:xfrm>
          <a:prstGeom prst="rect">
            <a:avLst/>
          </a:prstGeom>
          <a:solidFill>
            <a:srgbClr val="B54708"/>
          </a:solidFill>
          <a:ln w="12700">
            <a:solidFill>
              <a:srgbClr val="B54708"/>
            </a:solidFill>
            <a:prstDash val="solid"/>
          </a:ln>
        </p:spPr>
      </p:sp>
      <p:sp>
        <p:nvSpPr>
          <p:cNvPr id="124" name="Text 122"/>
          <p:cNvSpPr/>
          <p:nvPr/>
        </p:nvSpPr>
        <p:spPr>
          <a:xfrm>
            <a:off x="5751576" y="1984248"/>
            <a:ext cx="4626864" cy="228600"/>
          </a:xfrm>
          <a:prstGeom prst="rect">
            <a:avLst/>
          </a:prstGeom>
          <a:noFill/>
          <a:ln/>
        </p:spPr>
        <p:txBody>
          <a:bodyPr wrap="square" lIns="0" tIns="0" rIns="0" bIns="0" rtlCol="0" anchor="ctr"/>
          <a:lstStyle/>
          <a:p>
            <a:pPr indent="0" marL="0">
              <a:buNone/>
            </a:pPr>
            <a:r>
              <a:rPr lang="en-US" sz="940" b="1" dirty="0">
                <a:solidFill>
                  <a:srgbClr val="122A35"/>
                </a:solidFill>
                <a:latin typeface="Arial" pitchFamily="34" charset="0"/>
                <a:ea typeface="Arial" pitchFamily="34" charset="-122"/>
                <a:cs typeface="Arial" pitchFamily="34" charset="-120"/>
              </a:rPr>
              <a:t>Implement SLA Warning Workflows</a:t>
            </a:r>
            <a:endParaRPr lang="en-US" sz="940" dirty="0"/>
          </a:p>
        </p:txBody>
      </p:sp>
      <p:sp>
        <p:nvSpPr>
          <p:cNvPr id="125" name="Text 123"/>
          <p:cNvSpPr/>
          <p:nvPr/>
        </p:nvSpPr>
        <p:spPr>
          <a:xfrm>
            <a:off x="10835640" y="1947672"/>
            <a:ext cx="640080" cy="274320"/>
          </a:xfrm>
          <a:prstGeom prst="roundRect">
            <a:avLst>
              <a:gd name="adj" fmla="val 16667"/>
            </a:avLst>
          </a:prstGeom>
          <a:solidFill>
            <a:srgbClr val="FFFAEB"/>
          </a:solidFill>
          <a:ln w="10160">
            <a:solidFill>
              <a:srgbClr val="FEDF89"/>
            </a:solidFill>
          </a:ln>
        </p:spPr>
        <p:txBody>
          <a:bodyPr wrap="square" lIns="0" tIns="0" rIns="0" bIns="0" rtlCol="0" anchor="ctr"/>
          <a:lstStyle/>
          <a:p>
            <a:pPr algn="ctr" indent="0" marL="0">
              <a:buNone/>
            </a:pPr>
            <a:r>
              <a:rPr lang="en-US" sz="840" b="1" dirty="0">
                <a:solidFill>
                  <a:srgbClr val="B54708"/>
                </a:solidFill>
                <a:latin typeface="Arial" pitchFamily="34" charset="0"/>
                <a:ea typeface="Arial" pitchFamily="34" charset="-122"/>
                <a:cs typeface="Arial" pitchFamily="34" charset="-120"/>
              </a:rPr>
              <a:t>High</a:t>
            </a:r>
            <a:endParaRPr lang="en-US" sz="840" dirty="0"/>
          </a:p>
        </p:txBody>
      </p:sp>
      <p:sp>
        <p:nvSpPr>
          <p:cNvPr id="126" name="Text 124"/>
          <p:cNvSpPr/>
          <p:nvPr/>
        </p:nvSpPr>
        <p:spPr>
          <a:xfrm>
            <a:off x="5751576" y="2231136"/>
            <a:ext cx="1097280" cy="137160"/>
          </a:xfrm>
          <a:prstGeom prst="rect">
            <a:avLst/>
          </a:prstGeom>
          <a:noFill/>
          <a:ln/>
        </p:spPr>
        <p:txBody>
          <a:bodyPr wrap="square" lIns="0" tIns="0" rIns="0" bIns="0" rtlCol="0" anchor="ctr"/>
          <a:lstStyle/>
          <a:p>
            <a:pPr indent="0" marL="0">
              <a:buNone/>
            </a:pPr>
            <a:r>
              <a:rPr lang="en-US" sz="700" b="1" dirty="0">
                <a:solidFill>
                  <a:srgbClr val="0E7C8C"/>
                </a:solidFill>
                <a:latin typeface="Arial" pitchFamily="34" charset="0"/>
                <a:ea typeface="Arial" pitchFamily="34" charset="-122"/>
                <a:cs typeface="Arial" pitchFamily="34" charset="-120"/>
              </a:rPr>
              <a:t>0-30 days</a:t>
            </a:r>
            <a:endParaRPr lang="en-US" sz="700" dirty="0"/>
          </a:p>
        </p:txBody>
      </p:sp>
      <p:sp>
        <p:nvSpPr>
          <p:cNvPr id="127" name="Text 125"/>
          <p:cNvSpPr/>
          <p:nvPr/>
        </p:nvSpPr>
        <p:spPr>
          <a:xfrm>
            <a:off x="5751576" y="2414016"/>
            <a:ext cx="5705856" cy="593994"/>
          </a:xfrm>
          <a:prstGeom prst="rect">
            <a:avLst/>
          </a:prstGeom>
          <a:noFill/>
          <a:ln/>
        </p:spPr>
        <p:txBody>
          <a:bodyPr wrap="square" lIns="0" tIns="0" rIns="0" bIns="0" rtlCol="0" anchor="t"/>
          <a:lstStyle/>
          <a:p>
            <a:pPr indent="0" marL="0">
              <a:lnSpc>
                <a:spcPts val="870"/>
              </a:lnSpc>
              <a:buNone/>
            </a:pPr>
            <a:r>
              <a:rPr lang="en-US" sz="735" dirty="0">
                <a:solidFill>
                  <a:srgbClr val="41525F"/>
                </a:solidFill>
                <a:latin typeface="Arial" pitchFamily="34" charset="0"/>
                <a:ea typeface="Arial" pitchFamily="34" charset="-122"/>
                <a:cs typeface="Arial" pitchFamily="34" charset="-120"/>
              </a:rPr>
              <a:t>Configure Flow Designer flows to trigger notifications to the centralized service management team when Incident Task SLAs reach 50% and 75% of their duration. Focus initially on P1 and P2 resolution SLAs.</a:t>
            </a:r>
            <a:endParaRPr lang="en-US" sz="735" dirty="0"/>
          </a:p>
        </p:txBody>
      </p:sp>
      <p:sp>
        <p:nvSpPr>
          <p:cNvPr id="128" name="Text 126"/>
          <p:cNvSpPr/>
          <p:nvPr/>
        </p:nvSpPr>
        <p:spPr>
          <a:xfrm>
            <a:off x="5751576" y="2886456"/>
            <a:ext cx="5705856" cy="274320"/>
          </a:xfrm>
          <a:prstGeom prst="rect">
            <a:avLst/>
          </a:prstGeom>
          <a:noFill/>
          <a:ln/>
        </p:spPr>
        <p:txBody>
          <a:bodyPr wrap="square" lIns="0" tIns="0" rIns="0" bIns="0" rtlCol="0" anchor="t"/>
          <a:lstStyle/>
          <a:p>
            <a:pPr indent="0" marL="0">
              <a:lnSpc>
                <a:spcPts val="820"/>
              </a:lnSpc>
              <a:buNone/>
            </a:pPr>
            <a:r>
              <a:rPr lang="en-US" sz="705" b="1" dirty="0">
                <a:solidFill>
                  <a:srgbClr val="0A4A57"/>
                </a:solidFill>
                <a:latin typeface="Arial" pitchFamily="34" charset="0"/>
                <a:ea typeface="Arial" pitchFamily="34" charset="-122"/>
                <a:cs typeface="Arial" pitchFamily="34" charset="-120"/>
              </a:rPr>
              <a:t>Outcome: Immediate reduction in the 20% SLA breach rate through proactive centralized alerting.</a:t>
            </a:r>
            <a:endParaRPr lang="en-US" sz="705" dirty="0"/>
          </a:p>
        </p:txBody>
      </p:sp>
      <p:sp>
        <p:nvSpPr>
          <p:cNvPr id="129" name="Shape 127"/>
          <p:cNvSpPr/>
          <p:nvPr/>
        </p:nvSpPr>
        <p:spPr>
          <a:xfrm>
            <a:off x="5623560" y="3407664"/>
            <a:ext cx="5961888" cy="1414272"/>
          </a:xfrm>
          <a:prstGeom prst="roundRect">
            <a:avLst>
              <a:gd name="adj" fmla="val 2586"/>
            </a:avLst>
          </a:prstGeom>
          <a:solidFill>
            <a:srgbClr val="FFFFFF"/>
          </a:solidFill>
          <a:ln w="6985">
            <a:solidFill>
              <a:srgbClr val="E5E9EB"/>
            </a:solidFill>
            <a:prstDash val="solid"/>
          </a:ln>
        </p:spPr>
      </p:sp>
      <p:sp>
        <p:nvSpPr>
          <p:cNvPr id="130" name="Shape 128"/>
          <p:cNvSpPr/>
          <p:nvPr/>
        </p:nvSpPr>
        <p:spPr>
          <a:xfrm>
            <a:off x="5623560" y="3407664"/>
            <a:ext cx="36576" cy="1414272"/>
          </a:xfrm>
          <a:prstGeom prst="rect">
            <a:avLst/>
          </a:prstGeom>
          <a:solidFill>
            <a:srgbClr val="B54708"/>
          </a:solidFill>
          <a:ln w="12700">
            <a:solidFill>
              <a:srgbClr val="B54708"/>
            </a:solidFill>
            <a:prstDash val="solid"/>
          </a:ln>
        </p:spPr>
      </p:sp>
      <p:sp>
        <p:nvSpPr>
          <p:cNvPr id="131" name="Text 129"/>
          <p:cNvSpPr/>
          <p:nvPr/>
        </p:nvSpPr>
        <p:spPr>
          <a:xfrm>
            <a:off x="5751576" y="3517392"/>
            <a:ext cx="4626864" cy="228600"/>
          </a:xfrm>
          <a:prstGeom prst="rect">
            <a:avLst/>
          </a:prstGeom>
          <a:noFill/>
          <a:ln/>
        </p:spPr>
        <p:txBody>
          <a:bodyPr wrap="square" lIns="0" tIns="0" rIns="0" bIns="0" rtlCol="0" anchor="ctr"/>
          <a:lstStyle/>
          <a:p>
            <a:pPr indent="0" marL="0">
              <a:buNone/>
            </a:pPr>
            <a:r>
              <a:rPr lang="en-US" sz="940" b="1" dirty="0">
                <a:solidFill>
                  <a:srgbClr val="122A35"/>
                </a:solidFill>
                <a:latin typeface="Arial" pitchFamily="34" charset="0"/>
                <a:ea typeface="Arial" pitchFamily="34" charset="-122"/>
                <a:cs typeface="Arial" pitchFamily="34" charset="-120"/>
              </a:rPr>
              <a:t>Enforce Lifecycle State Transitions</a:t>
            </a:r>
            <a:endParaRPr lang="en-US" sz="940" dirty="0"/>
          </a:p>
        </p:txBody>
      </p:sp>
      <p:sp>
        <p:nvSpPr>
          <p:cNvPr id="132" name="Text 130"/>
          <p:cNvSpPr/>
          <p:nvPr/>
        </p:nvSpPr>
        <p:spPr>
          <a:xfrm>
            <a:off x="10835640" y="3480816"/>
            <a:ext cx="640080" cy="274320"/>
          </a:xfrm>
          <a:prstGeom prst="roundRect">
            <a:avLst>
              <a:gd name="adj" fmla="val 16667"/>
            </a:avLst>
          </a:prstGeom>
          <a:solidFill>
            <a:srgbClr val="FFFAEB"/>
          </a:solidFill>
          <a:ln w="10160">
            <a:solidFill>
              <a:srgbClr val="FEDF89"/>
            </a:solidFill>
          </a:ln>
        </p:spPr>
        <p:txBody>
          <a:bodyPr wrap="square" lIns="0" tIns="0" rIns="0" bIns="0" rtlCol="0" anchor="ctr"/>
          <a:lstStyle/>
          <a:p>
            <a:pPr algn="ctr" indent="0" marL="0">
              <a:buNone/>
            </a:pPr>
            <a:r>
              <a:rPr lang="en-US" sz="840" b="1" dirty="0">
                <a:solidFill>
                  <a:srgbClr val="B54708"/>
                </a:solidFill>
                <a:latin typeface="Arial" pitchFamily="34" charset="0"/>
                <a:ea typeface="Arial" pitchFamily="34" charset="-122"/>
                <a:cs typeface="Arial" pitchFamily="34" charset="-120"/>
              </a:rPr>
              <a:t>High</a:t>
            </a:r>
            <a:endParaRPr lang="en-US" sz="840" dirty="0"/>
          </a:p>
        </p:txBody>
      </p:sp>
      <p:sp>
        <p:nvSpPr>
          <p:cNvPr id="133" name="Text 131"/>
          <p:cNvSpPr/>
          <p:nvPr/>
        </p:nvSpPr>
        <p:spPr>
          <a:xfrm>
            <a:off x="5751576" y="3764280"/>
            <a:ext cx="1097280" cy="137160"/>
          </a:xfrm>
          <a:prstGeom prst="rect">
            <a:avLst/>
          </a:prstGeom>
          <a:noFill/>
          <a:ln/>
        </p:spPr>
        <p:txBody>
          <a:bodyPr wrap="square" lIns="0" tIns="0" rIns="0" bIns="0" rtlCol="0" anchor="ctr"/>
          <a:lstStyle/>
          <a:p>
            <a:pPr indent="0" marL="0">
              <a:buNone/>
            </a:pPr>
            <a:r>
              <a:rPr lang="en-US" sz="700" b="1" dirty="0">
                <a:solidFill>
                  <a:srgbClr val="0E7C8C"/>
                </a:solidFill>
                <a:latin typeface="Arial" pitchFamily="34" charset="0"/>
                <a:ea typeface="Arial" pitchFamily="34" charset="-122"/>
                <a:cs typeface="Arial" pitchFamily="34" charset="-120"/>
              </a:rPr>
              <a:t>0-30 days</a:t>
            </a:r>
            <a:endParaRPr lang="en-US" sz="700" dirty="0"/>
          </a:p>
        </p:txBody>
      </p:sp>
      <p:sp>
        <p:nvSpPr>
          <p:cNvPr id="134" name="Text 132"/>
          <p:cNvSpPr/>
          <p:nvPr/>
        </p:nvSpPr>
        <p:spPr>
          <a:xfrm>
            <a:off x="5751576" y="3947160"/>
            <a:ext cx="5705856" cy="593994"/>
          </a:xfrm>
          <a:prstGeom prst="rect">
            <a:avLst/>
          </a:prstGeom>
          <a:noFill/>
          <a:ln/>
        </p:spPr>
        <p:txBody>
          <a:bodyPr wrap="square" lIns="0" tIns="0" rIns="0" bIns="0" rtlCol="0" anchor="t"/>
          <a:lstStyle/>
          <a:p>
            <a:pPr indent="0" marL="0">
              <a:lnSpc>
                <a:spcPts val="870"/>
              </a:lnSpc>
              <a:buNone/>
            </a:pPr>
            <a:r>
              <a:rPr lang="en-US" sz="735" dirty="0">
                <a:solidFill>
                  <a:srgbClr val="41525F"/>
                </a:solidFill>
                <a:latin typeface="Arial" pitchFamily="34" charset="0"/>
                <a:ea typeface="Arial" pitchFamily="34" charset="-122"/>
                <a:cs typeface="Arial" pitchFamily="34" charset="-120"/>
              </a:rPr>
              <a:t>Implement UI Policies and Data Policies to prevent the 'State' field from transitioning directly from 'Work in Progress' to 'Closed'. Mandate the 'Resolved' state to allow users time to validate fixes.</a:t>
            </a:r>
            <a:endParaRPr lang="en-US" sz="735" dirty="0"/>
          </a:p>
        </p:txBody>
      </p:sp>
      <p:sp>
        <p:nvSpPr>
          <p:cNvPr id="135" name="Text 133"/>
          <p:cNvSpPr/>
          <p:nvPr/>
        </p:nvSpPr>
        <p:spPr>
          <a:xfrm>
            <a:off x="5751576" y="4419600"/>
            <a:ext cx="5705856" cy="274320"/>
          </a:xfrm>
          <a:prstGeom prst="rect">
            <a:avLst/>
          </a:prstGeom>
          <a:noFill/>
          <a:ln/>
        </p:spPr>
        <p:txBody>
          <a:bodyPr wrap="square" lIns="0" tIns="0" rIns="0" bIns="0" rtlCol="0" anchor="t"/>
          <a:lstStyle/>
          <a:p>
            <a:pPr indent="0" marL="0">
              <a:lnSpc>
                <a:spcPts val="820"/>
              </a:lnSpc>
              <a:buNone/>
            </a:pPr>
            <a:r>
              <a:rPr lang="en-US" sz="705" b="1" dirty="0">
                <a:solidFill>
                  <a:srgbClr val="0A4A57"/>
                </a:solidFill>
                <a:latin typeface="Arial" pitchFamily="34" charset="0"/>
                <a:ea typeface="Arial" pitchFamily="34" charset="-122"/>
                <a:cs typeface="Arial" pitchFamily="34" charset="-120"/>
              </a:rPr>
              <a:t>Outcome: Elimination of the 17.25% variant skipping the 'Resolved' state, ensuring standard closure validation.</a:t>
            </a:r>
            <a:endParaRPr lang="en-US" sz="705" dirty="0"/>
          </a:p>
        </p:txBody>
      </p:sp>
      <p:sp>
        <p:nvSpPr>
          <p:cNvPr id="136" name="Shape 134"/>
          <p:cNvSpPr/>
          <p:nvPr/>
        </p:nvSpPr>
        <p:spPr>
          <a:xfrm>
            <a:off x="5623560" y="4940808"/>
            <a:ext cx="5961888" cy="1414272"/>
          </a:xfrm>
          <a:prstGeom prst="roundRect">
            <a:avLst>
              <a:gd name="adj" fmla="val 2586"/>
            </a:avLst>
          </a:prstGeom>
          <a:solidFill>
            <a:srgbClr val="FFFFFF"/>
          </a:solidFill>
          <a:ln w="6985">
            <a:solidFill>
              <a:srgbClr val="E5E9EB"/>
            </a:solidFill>
            <a:prstDash val="solid"/>
          </a:ln>
        </p:spPr>
      </p:sp>
      <p:sp>
        <p:nvSpPr>
          <p:cNvPr id="137" name="Shape 135"/>
          <p:cNvSpPr/>
          <p:nvPr/>
        </p:nvSpPr>
        <p:spPr>
          <a:xfrm>
            <a:off x="5623560" y="4940808"/>
            <a:ext cx="36576" cy="1414272"/>
          </a:xfrm>
          <a:prstGeom prst="rect">
            <a:avLst/>
          </a:prstGeom>
          <a:solidFill>
            <a:srgbClr val="B54708"/>
          </a:solidFill>
          <a:ln w="12700">
            <a:solidFill>
              <a:srgbClr val="B54708"/>
            </a:solidFill>
            <a:prstDash val="solid"/>
          </a:ln>
        </p:spPr>
      </p:sp>
      <p:sp>
        <p:nvSpPr>
          <p:cNvPr id="138" name="Text 136"/>
          <p:cNvSpPr/>
          <p:nvPr/>
        </p:nvSpPr>
        <p:spPr>
          <a:xfrm>
            <a:off x="5751576" y="5050536"/>
            <a:ext cx="4626864" cy="228600"/>
          </a:xfrm>
          <a:prstGeom prst="rect">
            <a:avLst/>
          </a:prstGeom>
          <a:noFill/>
          <a:ln/>
        </p:spPr>
        <p:txBody>
          <a:bodyPr wrap="square" lIns="0" tIns="0" rIns="0" bIns="0" rtlCol="0" anchor="ctr"/>
          <a:lstStyle/>
          <a:p>
            <a:pPr indent="0" marL="0">
              <a:buNone/>
            </a:pPr>
            <a:r>
              <a:rPr lang="en-US" sz="940" b="1" dirty="0">
                <a:solidFill>
                  <a:srgbClr val="122A35"/>
                </a:solidFill>
                <a:latin typeface="Arial" pitchFamily="34" charset="0"/>
                <a:ea typeface="Arial" pitchFamily="34" charset="-122"/>
                <a:cs typeface="Arial" pitchFamily="34" charset="-120"/>
              </a:rPr>
              <a:t>Consolidate Service Desk Channels</a:t>
            </a:r>
            <a:endParaRPr lang="en-US" sz="940" dirty="0"/>
          </a:p>
        </p:txBody>
      </p:sp>
      <p:sp>
        <p:nvSpPr>
          <p:cNvPr id="139" name="Text 137"/>
          <p:cNvSpPr/>
          <p:nvPr/>
        </p:nvSpPr>
        <p:spPr>
          <a:xfrm>
            <a:off x="10771632" y="5013960"/>
            <a:ext cx="704088" cy="274320"/>
          </a:xfrm>
          <a:prstGeom prst="roundRect">
            <a:avLst>
              <a:gd name="adj" fmla="val 16667"/>
            </a:avLst>
          </a:prstGeom>
          <a:solidFill>
            <a:srgbClr val="FFFAEB"/>
          </a:solidFill>
          <a:ln w="10160">
            <a:solidFill>
              <a:srgbClr val="FEDF89"/>
            </a:solidFill>
          </a:ln>
        </p:spPr>
        <p:txBody>
          <a:bodyPr wrap="square" lIns="0" tIns="0" rIns="0" bIns="0" rtlCol="0" anchor="ctr"/>
          <a:lstStyle/>
          <a:p>
            <a:pPr algn="ctr" indent="0" marL="0">
              <a:buNone/>
            </a:pPr>
            <a:r>
              <a:rPr lang="en-US" sz="840" b="1" dirty="0">
                <a:solidFill>
                  <a:srgbClr val="B54708"/>
                </a:solidFill>
                <a:latin typeface="Arial" pitchFamily="34" charset="0"/>
                <a:ea typeface="Arial" pitchFamily="34" charset="-122"/>
                <a:cs typeface="Arial" pitchFamily="34" charset="-120"/>
              </a:rPr>
              <a:t>Medium</a:t>
            </a:r>
            <a:endParaRPr lang="en-US" sz="840" dirty="0"/>
          </a:p>
        </p:txBody>
      </p:sp>
      <p:sp>
        <p:nvSpPr>
          <p:cNvPr id="140" name="Text 138"/>
          <p:cNvSpPr/>
          <p:nvPr/>
        </p:nvSpPr>
        <p:spPr>
          <a:xfrm>
            <a:off x="5751576" y="5297424"/>
            <a:ext cx="1097280" cy="137160"/>
          </a:xfrm>
          <a:prstGeom prst="rect">
            <a:avLst/>
          </a:prstGeom>
          <a:noFill/>
          <a:ln/>
        </p:spPr>
        <p:txBody>
          <a:bodyPr wrap="square" lIns="0" tIns="0" rIns="0" bIns="0" rtlCol="0" anchor="ctr"/>
          <a:lstStyle/>
          <a:p>
            <a:pPr indent="0" marL="0">
              <a:buNone/>
            </a:pPr>
            <a:r>
              <a:rPr lang="en-US" sz="700" b="1" dirty="0">
                <a:solidFill>
                  <a:srgbClr val="0E7C8C"/>
                </a:solidFill>
                <a:latin typeface="Arial" pitchFamily="34" charset="0"/>
                <a:ea typeface="Arial" pitchFamily="34" charset="-122"/>
                <a:cs typeface="Arial" pitchFamily="34" charset="-120"/>
              </a:rPr>
              <a:t>30-60 days</a:t>
            </a:r>
            <a:endParaRPr lang="en-US" sz="700" dirty="0"/>
          </a:p>
        </p:txBody>
      </p:sp>
      <p:sp>
        <p:nvSpPr>
          <p:cNvPr id="141" name="Text 139"/>
          <p:cNvSpPr/>
          <p:nvPr/>
        </p:nvSpPr>
        <p:spPr>
          <a:xfrm>
            <a:off x="5751576" y="5480304"/>
            <a:ext cx="5705856" cy="593994"/>
          </a:xfrm>
          <a:prstGeom prst="rect">
            <a:avLst/>
          </a:prstGeom>
          <a:noFill/>
          <a:ln/>
        </p:spPr>
        <p:txBody>
          <a:bodyPr wrap="square" lIns="0" tIns="0" rIns="0" bIns="0" rtlCol="0" anchor="t"/>
          <a:lstStyle/>
          <a:p>
            <a:pPr indent="0" marL="0">
              <a:lnSpc>
                <a:spcPts val="870"/>
              </a:lnSpc>
              <a:buNone/>
            </a:pPr>
            <a:r>
              <a:rPr lang="en-US" sz="735" dirty="0">
                <a:solidFill>
                  <a:srgbClr val="41525F"/>
                </a:solidFill>
                <a:latin typeface="Arial" pitchFamily="34" charset="0"/>
                <a:ea typeface="Arial" pitchFamily="34" charset="-122"/>
                <a:cs typeface="Arial" pitchFamily="34" charset="-120"/>
              </a:rPr>
              <a:t>Map redundant contact types (e.g., 'marvin', 'quick_advice', 'Self-service', 'Service Portal') into unified intake classifications via Dictionary Overrides or Business Rules. Guide users to a single Employee Center experience.</a:t>
            </a:r>
            <a:endParaRPr lang="en-US" sz="735" dirty="0"/>
          </a:p>
        </p:txBody>
      </p:sp>
      <p:sp>
        <p:nvSpPr>
          <p:cNvPr id="142" name="Text 140"/>
          <p:cNvSpPr/>
          <p:nvPr/>
        </p:nvSpPr>
        <p:spPr>
          <a:xfrm>
            <a:off x="5751576" y="5952744"/>
            <a:ext cx="5705856" cy="274320"/>
          </a:xfrm>
          <a:prstGeom prst="rect">
            <a:avLst/>
          </a:prstGeom>
          <a:noFill/>
          <a:ln/>
        </p:spPr>
        <p:txBody>
          <a:bodyPr wrap="square" lIns="0" tIns="0" rIns="0" bIns="0" rtlCol="0" anchor="t"/>
          <a:lstStyle/>
          <a:p>
            <a:pPr indent="0" marL="0">
              <a:lnSpc>
                <a:spcPts val="820"/>
              </a:lnSpc>
              <a:buNone/>
            </a:pPr>
            <a:r>
              <a:rPr lang="en-US" sz="705" b="1" dirty="0">
                <a:solidFill>
                  <a:srgbClr val="0A4A57"/>
                </a:solidFill>
                <a:latin typeface="Arial" pitchFamily="34" charset="0"/>
                <a:ea typeface="Arial" pitchFamily="34" charset="-122"/>
                <a:cs typeface="Arial" pitchFamily="34" charset="-120"/>
              </a:rPr>
              <a:t>Outcome: Cleaner reporting, streamlined intake experiences, and reduced administrative overhead for the small IT team.</a:t>
            </a:r>
            <a:endParaRPr lang="en-US" sz="705"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3</a:t>
            </a:fld>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9555480" y="201168"/>
            <a:ext cx="22860" cy="22860"/>
          </a:xfrm>
          <a:prstGeom prst="ellipse">
            <a:avLst/>
          </a:prstGeom>
          <a:solidFill>
            <a:srgbClr val="CBE3E1">
              <a:alpha val="92000"/>
            </a:srgbClr>
          </a:solidFill>
          <a:ln w="12700">
            <a:solidFill>
              <a:srgbClr val="CBE3E1">
                <a:alpha val="0"/>
              </a:srgbClr>
            </a:solidFill>
            <a:prstDash val="solid"/>
          </a:ln>
        </p:spPr>
      </p:sp>
      <p:sp>
        <p:nvSpPr>
          <p:cNvPr id="3" name="Shape 1"/>
          <p:cNvSpPr/>
          <p:nvPr/>
        </p:nvSpPr>
        <p:spPr>
          <a:xfrm>
            <a:off x="9756648" y="201168"/>
            <a:ext cx="22860" cy="22860"/>
          </a:xfrm>
          <a:prstGeom prst="ellipse">
            <a:avLst/>
          </a:prstGeom>
          <a:solidFill>
            <a:srgbClr val="CBE3E1">
              <a:alpha val="92000"/>
            </a:srgbClr>
          </a:solidFill>
          <a:ln w="12700">
            <a:solidFill>
              <a:srgbClr val="CBE3E1">
                <a:alpha val="0"/>
              </a:srgbClr>
            </a:solidFill>
            <a:prstDash val="solid"/>
          </a:ln>
        </p:spPr>
      </p:sp>
      <p:sp>
        <p:nvSpPr>
          <p:cNvPr id="4" name="Shape 2"/>
          <p:cNvSpPr/>
          <p:nvPr/>
        </p:nvSpPr>
        <p:spPr>
          <a:xfrm>
            <a:off x="9957816" y="201168"/>
            <a:ext cx="22860" cy="22860"/>
          </a:xfrm>
          <a:prstGeom prst="ellipse">
            <a:avLst/>
          </a:prstGeom>
          <a:solidFill>
            <a:srgbClr val="CBE3E1">
              <a:alpha val="92000"/>
            </a:srgbClr>
          </a:solidFill>
          <a:ln w="12700">
            <a:solidFill>
              <a:srgbClr val="CBE3E1">
                <a:alpha val="0"/>
              </a:srgbClr>
            </a:solidFill>
            <a:prstDash val="solid"/>
          </a:ln>
        </p:spPr>
      </p:sp>
      <p:sp>
        <p:nvSpPr>
          <p:cNvPr id="5" name="Shape 3"/>
          <p:cNvSpPr/>
          <p:nvPr/>
        </p:nvSpPr>
        <p:spPr>
          <a:xfrm>
            <a:off x="10158984" y="201168"/>
            <a:ext cx="22860" cy="22860"/>
          </a:xfrm>
          <a:prstGeom prst="ellipse">
            <a:avLst/>
          </a:prstGeom>
          <a:solidFill>
            <a:srgbClr val="CBE3E1">
              <a:alpha val="92000"/>
            </a:srgbClr>
          </a:solidFill>
          <a:ln w="12700">
            <a:solidFill>
              <a:srgbClr val="CBE3E1">
                <a:alpha val="0"/>
              </a:srgbClr>
            </a:solidFill>
            <a:prstDash val="solid"/>
          </a:ln>
        </p:spPr>
      </p:sp>
      <p:sp>
        <p:nvSpPr>
          <p:cNvPr id="6" name="Shape 4"/>
          <p:cNvSpPr/>
          <p:nvPr/>
        </p:nvSpPr>
        <p:spPr>
          <a:xfrm>
            <a:off x="10360152" y="201168"/>
            <a:ext cx="22860" cy="22860"/>
          </a:xfrm>
          <a:prstGeom prst="ellipse">
            <a:avLst/>
          </a:prstGeom>
          <a:solidFill>
            <a:srgbClr val="CBE3E1">
              <a:alpha val="92000"/>
            </a:srgbClr>
          </a:solidFill>
          <a:ln w="12700">
            <a:solidFill>
              <a:srgbClr val="CBE3E1">
                <a:alpha val="0"/>
              </a:srgbClr>
            </a:solidFill>
            <a:prstDash val="solid"/>
          </a:ln>
        </p:spPr>
      </p:sp>
      <p:sp>
        <p:nvSpPr>
          <p:cNvPr id="7" name="Shape 5"/>
          <p:cNvSpPr/>
          <p:nvPr/>
        </p:nvSpPr>
        <p:spPr>
          <a:xfrm>
            <a:off x="10561320" y="201168"/>
            <a:ext cx="22860" cy="22860"/>
          </a:xfrm>
          <a:prstGeom prst="ellipse">
            <a:avLst/>
          </a:prstGeom>
          <a:solidFill>
            <a:srgbClr val="CBE3E1">
              <a:alpha val="92000"/>
            </a:srgbClr>
          </a:solidFill>
          <a:ln w="12700">
            <a:solidFill>
              <a:srgbClr val="CBE3E1">
                <a:alpha val="0"/>
              </a:srgbClr>
            </a:solidFill>
            <a:prstDash val="solid"/>
          </a:ln>
        </p:spPr>
      </p:sp>
      <p:sp>
        <p:nvSpPr>
          <p:cNvPr id="8" name="Shape 6"/>
          <p:cNvSpPr/>
          <p:nvPr/>
        </p:nvSpPr>
        <p:spPr>
          <a:xfrm>
            <a:off x="10762488" y="201168"/>
            <a:ext cx="22860" cy="22860"/>
          </a:xfrm>
          <a:prstGeom prst="ellipse">
            <a:avLst/>
          </a:prstGeom>
          <a:solidFill>
            <a:srgbClr val="CBE3E1">
              <a:alpha val="92000"/>
            </a:srgbClr>
          </a:solidFill>
          <a:ln w="12700">
            <a:solidFill>
              <a:srgbClr val="CBE3E1">
                <a:alpha val="0"/>
              </a:srgbClr>
            </a:solidFill>
            <a:prstDash val="solid"/>
          </a:ln>
        </p:spPr>
      </p:sp>
      <p:sp>
        <p:nvSpPr>
          <p:cNvPr id="9" name="Shape 7"/>
          <p:cNvSpPr/>
          <p:nvPr/>
        </p:nvSpPr>
        <p:spPr>
          <a:xfrm>
            <a:off x="10963656" y="201168"/>
            <a:ext cx="22860" cy="22860"/>
          </a:xfrm>
          <a:prstGeom prst="ellipse">
            <a:avLst/>
          </a:prstGeom>
          <a:solidFill>
            <a:srgbClr val="CBE3E1">
              <a:alpha val="92000"/>
            </a:srgbClr>
          </a:solidFill>
          <a:ln w="12700">
            <a:solidFill>
              <a:srgbClr val="CBE3E1">
                <a:alpha val="0"/>
              </a:srgbClr>
            </a:solidFill>
            <a:prstDash val="solid"/>
          </a:ln>
        </p:spPr>
      </p:sp>
      <p:sp>
        <p:nvSpPr>
          <p:cNvPr id="10" name="Shape 8"/>
          <p:cNvSpPr/>
          <p:nvPr/>
        </p:nvSpPr>
        <p:spPr>
          <a:xfrm>
            <a:off x="11164824" y="201168"/>
            <a:ext cx="22860" cy="22860"/>
          </a:xfrm>
          <a:prstGeom prst="ellipse">
            <a:avLst/>
          </a:prstGeom>
          <a:solidFill>
            <a:srgbClr val="CBE3E1">
              <a:alpha val="92000"/>
            </a:srgbClr>
          </a:solidFill>
          <a:ln w="12700">
            <a:solidFill>
              <a:srgbClr val="CBE3E1">
                <a:alpha val="0"/>
              </a:srgbClr>
            </a:solidFill>
            <a:prstDash val="solid"/>
          </a:ln>
        </p:spPr>
      </p:sp>
      <p:sp>
        <p:nvSpPr>
          <p:cNvPr id="11" name="Shape 9"/>
          <p:cNvSpPr/>
          <p:nvPr/>
        </p:nvSpPr>
        <p:spPr>
          <a:xfrm>
            <a:off x="11365992" y="201168"/>
            <a:ext cx="22860" cy="22860"/>
          </a:xfrm>
          <a:prstGeom prst="ellipse">
            <a:avLst/>
          </a:prstGeom>
          <a:solidFill>
            <a:srgbClr val="CBE3E1">
              <a:alpha val="92000"/>
            </a:srgbClr>
          </a:solidFill>
          <a:ln w="12700">
            <a:solidFill>
              <a:srgbClr val="CBE3E1">
                <a:alpha val="0"/>
              </a:srgbClr>
            </a:solidFill>
            <a:prstDash val="solid"/>
          </a:ln>
        </p:spPr>
      </p:sp>
      <p:sp>
        <p:nvSpPr>
          <p:cNvPr id="12" name="Shape 10"/>
          <p:cNvSpPr/>
          <p:nvPr/>
        </p:nvSpPr>
        <p:spPr>
          <a:xfrm>
            <a:off x="11567160" y="201168"/>
            <a:ext cx="22860" cy="22860"/>
          </a:xfrm>
          <a:prstGeom prst="ellipse">
            <a:avLst/>
          </a:prstGeom>
          <a:solidFill>
            <a:srgbClr val="CBE3E1">
              <a:alpha val="92000"/>
            </a:srgbClr>
          </a:solidFill>
          <a:ln w="12700">
            <a:solidFill>
              <a:srgbClr val="CBE3E1">
                <a:alpha val="0"/>
              </a:srgbClr>
            </a:solidFill>
            <a:prstDash val="solid"/>
          </a:ln>
        </p:spPr>
      </p:sp>
      <p:sp>
        <p:nvSpPr>
          <p:cNvPr id="13" name="Shape 11"/>
          <p:cNvSpPr/>
          <p:nvPr/>
        </p:nvSpPr>
        <p:spPr>
          <a:xfrm>
            <a:off x="11768328" y="201168"/>
            <a:ext cx="22860" cy="22860"/>
          </a:xfrm>
          <a:prstGeom prst="ellipse">
            <a:avLst/>
          </a:prstGeom>
          <a:solidFill>
            <a:srgbClr val="CBE3E1">
              <a:alpha val="92000"/>
            </a:srgbClr>
          </a:solidFill>
          <a:ln w="12700">
            <a:solidFill>
              <a:srgbClr val="CBE3E1">
                <a:alpha val="0"/>
              </a:srgbClr>
            </a:solidFill>
            <a:prstDash val="solid"/>
          </a:ln>
        </p:spPr>
      </p:sp>
      <p:sp>
        <p:nvSpPr>
          <p:cNvPr id="14" name="Shape 12"/>
          <p:cNvSpPr/>
          <p:nvPr/>
        </p:nvSpPr>
        <p:spPr>
          <a:xfrm>
            <a:off x="11969496" y="201168"/>
            <a:ext cx="22860" cy="22860"/>
          </a:xfrm>
          <a:prstGeom prst="ellipse">
            <a:avLst/>
          </a:prstGeom>
          <a:solidFill>
            <a:srgbClr val="CBE3E1">
              <a:alpha val="92000"/>
            </a:srgbClr>
          </a:solidFill>
          <a:ln w="12700">
            <a:solidFill>
              <a:srgbClr val="CBE3E1">
                <a:alpha val="0"/>
              </a:srgbClr>
            </a:solidFill>
            <a:prstDash val="solid"/>
          </a:ln>
        </p:spPr>
      </p:sp>
      <p:sp>
        <p:nvSpPr>
          <p:cNvPr id="15" name="Shape 13"/>
          <p:cNvSpPr/>
          <p:nvPr/>
        </p:nvSpPr>
        <p:spPr>
          <a:xfrm>
            <a:off x="9555480" y="384048"/>
            <a:ext cx="22860" cy="22860"/>
          </a:xfrm>
          <a:prstGeom prst="ellipse">
            <a:avLst/>
          </a:prstGeom>
          <a:solidFill>
            <a:srgbClr val="CBE3E1">
              <a:alpha val="92000"/>
            </a:srgbClr>
          </a:solidFill>
          <a:ln w="12700">
            <a:solidFill>
              <a:srgbClr val="CBE3E1">
                <a:alpha val="0"/>
              </a:srgbClr>
            </a:solidFill>
            <a:prstDash val="solid"/>
          </a:ln>
        </p:spPr>
      </p:sp>
      <p:sp>
        <p:nvSpPr>
          <p:cNvPr id="16" name="Shape 14"/>
          <p:cNvSpPr/>
          <p:nvPr/>
        </p:nvSpPr>
        <p:spPr>
          <a:xfrm>
            <a:off x="9756648" y="384048"/>
            <a:ext cx="22860" cy="22860"/>
          </a:xfrm>
          <a:prstGeom prst="ellipse">
            <a:avLst/>
          </a:prstGeom>
          <a:solidFill>
            <a:srgbClr val="CBE3E1">
              <a:alpha val="92000"/>
            </a:srgbClr>
          </a:solidFill>
          <a:ln w="12700">
            <a:solidFill>
              <a:srgbClr val="CBE3E1">
                <a:alpha val="0"/>
              </a:srgbClr>
            </a:solidFill>
            <a:prstDash val="solid"/>
          </a:ln>
        </p:spPr>
      </p:sp>
      <p:sp>
        <p:nvSpPr>
          <p:cNvPr id="17" name="Shape 15"/>
          <p:cNvSpPr/>
          <p:nvPr/>
        </p:nvSpPr>
        <p:spPr>
          <a:xfrm>
            <a:off x="9957816" y="384048"/>
            <a:ext cx="22860" cy="22860"/>
          </a:xfrm>
          <a:prstGeom prst="ellipse">
            <a:avLst/>
          </a:prstGeom>
          <a:solidFill>
            <a:srgbClr val="CBE3E1">
              <a:alpha val="92000"/>
            </a:srgbClr>
          </a:solidFill>
          <a:ln w="12700">
            <a:solidFill>
              <a:srgbClr val="CBE3E1">
                <a:alpha val="0"/>
              </a:srgbClr>
            </a:solidFill>
            <a:prstDash val="solid"/>
          </a:ln>
        </p:spPr>
      </p:sp>
      <p:sp>
        <p:nvSpPr>
          <p:cNvPr id="18" name="Shape 16"/>
          <p:cNvSpPr/>
          <p:nvPr/>
        </p:nvSpPr>
        <p:spPr>
          <a:xfrm>
            <a:off x="10158984" y="384048"/>
            <a:ext cx="22860" cy="22860"/>
          </a:xfrm>
          <a:prstGeom prst="ellipse">
            <a:avLst/>
          </a:prstGeom>
          <a:solidFill>
            <a:srgbClr val="CBE3E1">
              <a:alpha val="92000"/>
            </a:srgbClr>
          </a:solidFill>
          <a:ln w="12700">
            <a:solidFill>
              <a:srgbClr val="CBE3E1">
                <a:alpha val="0"/>
              </a:srgbClr>
            </a:solidFill>
            <a:prstDash val="solid"/>
          </a:ln>
        </p:spPr>
      </p:sp>
      <p:sp>
        <p:nvSpPr>
          <p:cNvPr id="19" name="Shape 17"/>
          <p:cNvSpPr/>
          <p:nvPr/>
        </p:nvSpPr>
        <p:spPr>
          <a:xfrm>
            <a:off x="10360152" y="384048"/>
            <a:ext cx="22860" cy="22860"/>
          </a:xfrm>
          <a:prstGeom prst="ellipse">
            <a:avLst/>
          </a:prstGeom>
          <a:solidFill>
            <a:srgbClr val="CBE3E1">
              <a:alpha val="92000"/>
            </a:srgbClr>
          </a:solidFill>
          <a:ln w="12700">
            <a:solidFill>
              <a:srgbClr val="CBE3E1">
                <a:alpha val="0"/>
              </a:srgbClr>
            </a:solidFill>
            <a:prstDash val="solid"/>
          </a:ln>
        </p:spPr>
      </p:sp>
      <p:sp>
        <p:nvSpPr>
          <p:cNvPr id="20" name="Shape 18"/>
          <p:cNvSpPr/>
          <p:nvPr/>
        </p:nvSpPr>
        <p:spPr>
          <a:xfrm>
            <a:off x="10561320" y="384048"/>
            <a:ext cx="22860" cy="22860"/>
          </a:xfrm>
          <a:prstGeom prst="ellipse">
            <a:avLst/>
          </a:prstGeom>
          <a:solidFill>
            <a:srgbClr val="CBE3E1">
              <a:alpha val="92000"/>
            </a:srgbClr>
          </a:solidFill>
          <a:ln w="12700">
            <a:solidFill>
              <a:srgbClr val="CBE3E1">
                <a:alpha val="0"/>
              </a:srgbClr>
            </a:solidFill>
            <a:prstDash val="solid"/>
          </a:ln>
        </p:spPr>
      </p:sp>
      <p:sp>
        <p:nvSpPr>
          <p:cNvPr id="21" name="Shape 19"/>
          <p:cNvSpPr/>
          <p:nvPr/>
        </p:nvSpPr>
        <p:spPr>
          <a:xfrm>
            <a:off x="10762488" y="384048"/>
            <a:ext cx="22860" cy="22860"/>
          </a:xfrm>
          <a:prstGeom prst="ellipse">
            <a:avLst/>
          </a:prstGeom>
          <a:solidFill>
            <a:srgbClr val="CBE3E1">
              <a:alpha val="92000"/>
            </a:srgbClr>
          </a:solidFill>
          <a:ln w="12700">
            <a:solidFill>
              <a:srgbClr val="CBE3E1">
                <a:alpha val="0"/>
              </a:srgbClr>
            </a:solidFill>
            <a:prstDash val="solid"/>
          </a:ln>
        </p:spPr>
      </p:sp>
      <p:sp>
        <p:nvSpPr>
          <p:cNvPr id="22" name="Shape 20"/>
          <p:cNvSpPr/>
          <p:nvPr/>
        </p:nvSpPr>
        <p:spPr>
          <a:xfrm>
            <a:off x="10963656" y="384048"/>
            <a:ext cx="22860" cy="22860"/>
          </a:xfrm>
          <a:prstGeom prst="ellipse">
            <a:avLst/>
          </a:prstGeom>
          <a:solidFill>
            <a:srgbClr val="CBE3E1">
              <a:alpha val="92000"/>
            </a:srgbClr>
          </a:solidFill>
          <a:ln w="12700">
            <a:solidFill>
              <a:srgbClr val="CBE3E1">
                <a:alpha val="0"/>
              </a:srgbClr>
            </a:solidFill>
            <a:prstDash val="solid"/>
          </a:ln>
        </p:spPr>
      </p:sp>
      <p:sp>
        <p:nvSpPr>
          <p:cNvPr id="23" name="Shape 21"/>
          <p:cNvSpPr/>
          <p:nvPr/>
        </p:nvSpPr>
        <p:spPr>
          <a:xfrm>
            <a:off x="11164824" y="384048"/>
            <a:ext cx="22860" cy="22860"/>
          </a:xfrm>
          <a:prstGeom prst="ellipse">
            <a:avLst/>
          </a:prstGeom>
          <a:solidFill>
            <a:srgbClr val="CBE3E1">
              <a:alpha val="92000"/>
            </a:srgbClr>
          </a:solidFill>
          <a:ln w="12700">
            <a:solidFill>
              <a:srgbClr val="CBE3E1">
                <a:alpha val="0"/>
              </a:srgbClr>
            </a:solidFill>
            <a:prstDash val="solid"/>
          </a:ln>
        </p:spPr>
      </p:sp>
      <p:sp>
        <p:nvSpPr>
          <p:cNvPr id="24" name="Shape 22"/>
          <p:cNvSpPr/>
          <p:nvPr/>
        </p:nvSpPr>
        <p:spPr>
          <a:xfrm>
            <a:off x="11365992" y="384048"/>
            <a:ext cx="22860" cy="22860"/>
          </a:xfrm>
          <a:prstGeom prst="ellipse">
            <a:avLst/>
          </a:prstGeom>
          <a:solidFill>
            <a:srgbClr val="CBE3E1">
              <a:alpha val="92000"/>
            </a:srgbClr>
          </a:solidFill>
          <a:ln w="12700">
            <a:solidFill>
              <a:srgbClr val="CBE3E1">
                <a:alpha val="0"/>
              </a:srgbClr>
            </a:solidFill>
            <a:prstDash val="solid"/>
          </a:ln>
        </p:spPr>
      </p:sp>
      <p:sp>
        <p:nvSpPr>
          <p:cNvPr id="25" name="Shape 23"/>
          <p:cNvSpPr/>
          <p:nvPr/>
        </p:nvSpPr>
        <p:spPr>
          <a:xfrm>
            <a:off x="11567160" y="384048"/>
            <a:ext cx="22860" cy="22860"/>
          </a:xfrm>
          <a:prstGeom prst="ellipse">
            <a:avLst/>
          </a:prstGeom>
          <a:solidFill>
            <a:srgbClr val="CBE3E1">
              <a:alpha val="92000"/>
            </a:srgbClr>
          </a:solidFill>
          <a:ln w="12700">
            <a:solidFill>
              <a:srgbClr val="CBE3E1">
                <a:alpha val="0"/>
              </a:srgbClr>
            </a:solidFill>
            <a:prstDash val="solid"/>
          </a:ln>
        </p:spPr>
      </p:sp>
      <p:sp>
        <p:nvSpPr>
          <p:cNvPr id="26" name="Shape 24"/>
          <p:cNvSpPr/>
          <p:nvPr/>
        </p:nvSpPr>
        <p:spPr>
          <a:xfrm>
            <a:off x="11768328" y="384048"/>
            <a:ext cx="22860" cy="22860"/>
          </a:xfrm>
          <a:prstGeom prst="ellipse">
            <a:avLst/>
          </a:prstGeom>
          <a:solidFill>
            <a:srgbClr val="CBE3E1">
              <a:alpha val="92000"/>
            </a:srgbClr>
          </a:solidFill>
          <a:ln w="12700">
            <a:solidFill>
              <a:srgbClr val="CBE3E1">
                <a:alpha val="0"/>
              </a:srgbClr>
            </a:solidFill>
            <a:prstDash val="solid"/>
          </a:ln>
        </p:spPr>
      </p:sp>
      <p:sp>
        <p:nvSpPr>
          <p:cNvPr id="27" name="Shape 25"/>
          <p:cNvSpPr/>
          <p:nvPr/>
        </p:nvSpPr>
        <p:spPr>
          <a:xfrm>
            <a:off x="11969496" y="384048"/>
            <a:ext cx="22860" cy="22860"/>
          </a:xfrm>
          <a:prstGeom prst="ellipse">
            <a:avLst/>
          </a:prstGeom>
          <a:solidFill>
            <a:srgbClr val="CBE3E1">
              <a:alpha val="92000"/>
            </a:srgbClr>
          </a:solidFill>
          <a:ln w="12700">
            <a:solidFill>
              <a:srgbClr val="CBE3E1">
                <a:alpha val="0"/>
              </a:srgbClr>
            </a:solidFill>
            <a:prstDash val="solid"/>
          </a:ln>
        </p:spPr>
      </p:sp>
      <p:sp>
        <p:nvSpPr>
          <p:cNvPr id="28" name="Shape 26"/>
          <p:cNvSpPr/>
          <p:nvPr/>
        </p:nvSpPr>
        <p:spPr>
          <a:xfrm>
            <a:off x="9555480" y="566928"/>
            <a:ext cx="22860" cy="22860"/>
          </a:xfrm>
          <a:prstGeom prst="ellipse">
            <a:avLst/>
          </a:prstGeom>
          <a:solidFill>
            <a:srgbClr val="CBE3E1">
              <a:alpha val="92000"/>
            </a:srgbClr>
          </a:solidFill>
          <a:ln w="12700">
            <a:solidFill>
              <a:srgbClr val="CBE3E1">
                <a:alpha val="0"/>
              </a:srgbClr>
            </a:solidFill>
            <a:prstDash val="solid"/>
          </a:ln>
        </p:spPr>
      </p:sp>
      <p:sp>
        <p:nvSpPr>
          <p:cNvPr id="29" name="Shape 27"/>
          <p:cNvSpPr/>
          <p:nvPr/>
        </p:nvSpPr>
        <p:spPr>
          <a:xfrm>
            <a:off x="9756648" y="566928"/>
            <a:ext cx="22860" cy="22860"/>
          </a:xfrm>
          <a:prstGeom prst="ellipse">
            <a:avLst/>
          </a:prstGeom>
          <a:solidFill>
            <a:srgbClr val="CBE3E1">
              <a:alpha val="92000"/>
            </a:srgbClr>
          </a:solidFill>
          <a:ln w="12700">
            <a:solidFill>
              <a:srgbClr val="CBE3E1">
                <a:alpha val="0"/>
              </a:srgbClr>
            </a:solidFill>
            <a:prstDash val="solid"/>
          </a:ln>
        </p:spPr>
      </p:sp>
      <p:sp>
        <p:nvSpPr>
          <p:cNvPr id="30" name="Shape 28"/>
          <p:cNvSpPr/>
          <p:nvPr/>
        </p:nvSpPr>
        <p:spPr>
          <a:xfrm>
            <a:off x="9957816" y="566928"/>
            <a:ext cx="22860" cy="22860"/>
          </a:xfrm>
          <a:prstGeom prst="ellipse">
            <a:avLst/>
          </a:prstGeom>
          <a:solidFill>
            <a:srgbClr val="CBE3E1">
              <a:alpha val="92000"/>
            </a:srgbClr>
          </a:solidFill>
          <a:ln w="12700">
            <a:solidFill>
              <a:srgbClr val="CBE3E1">
                <a:alpha val="0"/>
              </a:srgbClr>
            </a:solidFill>
            <a:prstDash val="solid"/>
          </a:ln>
        </p:spPr>
      </p:sp>
      <p:sp>
        <p:nvSpPr>
          <p:cNvPr id="31" name="Shape 29"/>
          <p:cNvSpPr/>
          <p:nvPr/>
        </p:nvSpPr>
        <p:spPr>
          <a:xfrm>
            <a:off x="10158984" y="566928"/>
            <a:ext cx="22860" cy="22860"/>
          </a:xfrm>
          <a:prstGeom prst="ellipse">
            <a:avLst/>
          </a:prstGeom>
          <a:solidFill>
            <a:srgbClr val="CBE3E1">
              <a:alpha val="92000"/>
            </a:srgbClr>
          </a:solidFill>
          <a:ln w="12700">
            <a:solidFill>
              <a:srgbClr val="CBE3E1">
                <a:alpha val="0"/>
              </a:srgbClr>
            </a:solidFill>
            <a:prstDash val="solid"/>
          </a:ln>
        </p:spPr>
      </p:sp>
      <p:sp>
        <p:nvSpPr>
          <p:cNvPr id="32" name="Shape 30"/>
          <p:cNvSpPr/>
          <p:nvPr/>
        </p:nvSpPr>
        <p:spPr>
          <a:xfrm>
            <a:off x="10360152" y="566928"/>
            <a:ext cx="22860" cy="22860"/>
          </a:xfrm>
          <a:prstGeom prst="ellipse">
            <a:avLst/>
          </a:prstGeom>
          <a:solidFill>
            <a:srgbClr val="CBE3E1">
              <a:alpha val="92000"/>
            </a:srgbClr>
          </a:solidFill>
          <a:ln w="12700">
            <a:solidFill>
              <a:srgbClr val="CBE3E1">
                <a:alpha val="0"/>
              </a:srgbClr>
            </a:solidFill>
            <a:prstDash val="solid"/>
          </a:ln>
        </p:spPr>
      </p:sp>
      <p:sp>
        <p:nvSpPr>
          <p:cNvPr id="33" name="Shape 31"/>
          <p:cNvSpPr/>
          <p:nvPr/>
        </p:nvSpPr>
        <p:spPr>
          <a:xfrm>
            <a:off x="10561320" y="566928"/>
            <a:ext cx="22860" cy="22860"/>
          </a:xfrm>
          <a:prstGeom prst="ellipse">
            <a:avLst/>
          </a:prstGeom>
          <a:solidFill>
            <a:srgbClr val="CBE3E1">
              <a:alpha val="92000"/>
            </a:srgbClr>
          </a:solidFill>
          <a:ln w="12700">
            <a:solidFill>
              <a:srgbClr val="CBE3E1">
                <a:alpha val="0"/>
              </a:srgbClr>
            </a:solidFill>
            <a:prstDash val="solid"/>
          </a:ln>
        </p:spPr>
      </p:sp>
      <p:sp>
        <p:nvSpPr>
          <p:cNvPr id="34" name="Shape 32"/>
          <p:cNvSpPr/>
          <p:nvPr/>
        </p:nvSpPr>
        <p:spPr>
          <a:xfrm>
            <a:off x="10762488" y="566928"/>
            <a:ext cx="22860" cy="22860"/>
          </a:xfrm>
          <a:prstGeom prst="ellipse">
            <a:avLst/>
          </a:prstGeom>
          <a:solidFill>
            <a:srgbClr val="CBE3E1">
              <a:alpha val="92000"/>
            </a:srgbClr>
          </a:solidFill>
          <a:ln w="12700">
            <a:solidFill>
              <a:srgbClr val="CBE3E1">
                <a:alpha val="0"/>
              </a:srgbClr>
            </a:solidFill>
            <a:prstDash val="solid"/>
          </a:ln>
        </p:spPr>
      </p:sp>
      <p:sp>
        <p:nvSpPr>
          <p:cNvPr id="35" name="Shape 33"/>
          <p:cNvSpPr/>
          <p:nvPr/>
        </p:nvSpPr>
        <p:spPr>
          <a:xfrm>
            <a:off x="10963656" y="566928"/>
            <a:ext cx="22860" cy="22860"/>
          </a:xfrm>
          <a:prstGeom prst="ellipse">
            <a:avLst/>
          </a:prstGeom>
          <a:solidFill>
            <a:srgbClr val="CBE3E1">
              <a:alpha val="92000"/>
            </a:srgbClr>
          </a:solidFill>
          <a:ln w="12700">
            <a:solidFill>
              <a:srgbClr val="CBE3E1">
                <a:alpha val="0"/>
              </a:srgbClr>
            </a:solidFill>
            <a:prstDash val="solid"/>
          </a:ln>
        </p:spPr>
      </p:sp>
      <p:sp>
        <p:nvSpPr>
          <p:cNvPr id="36" name="Shape 34"/>
          <p:cNvSpPr/>
          <p:nvPr/>
        </p:nvSpPr>
        <p:spPr>
          <a:xfrm>
            <a:off x="11164824" y="566928"/>
            <a:ext cx="22860" cy="22860"/>
          </a:xfrm>
          <a:prstGeom prst="ellipse">
            <a:avLst/>
          </a:prstGeom>
          <a:solidFill>
            <a:srgbClr val="CBE3E1">
              <a:alpha val="92000"/>
            </a:srgbClr>
          </a:solidFill>
          <a:ln w="12700">
            <a:solidFill>
              <a:srgbClr val="CBE3E1">
                <a:alpha val="0"/>
              </a:srgbClr>
            </a:solidFill>
            <a:prstDash val="solid"/>
          </a:ln>
        </p:spPr>
      </p:sp>
      <p:sp>
        <p:nvSpPr>
          <p:cNvPr id="37" name="Shape 35"/>
          <p:cNvSpPr/>
          <p:nvPr/>
        </p:nvSpPr>
        <p:spPr>
          <a:xfrm>
            <a:off x="11365992" y="566928"/>
            <a:ext cx="22860" cy="22860"/>
          </a:xfrm>
          <a:prstGeom prst="ellipse">
            <a:avLst/>
          </a:prstGeom>
          <a:solidFill>
            <a:srgbClr val="CBE3E1">
              <a:alpha val="92000"/>
            </a:srgbClr>
          </a:solidFill>
          <a:ln w="12700">
            <a:solidFill>
              <a:srgbClr val="CBE3E1">
                <a:alpha val="0"/>
              </a:srgbClr>
            </a:solidFill>
            <a:prstDash val="solid"/>
          </a:ln>
        </p:spPr>
      </p:sp>
      <p:sp>
        <p:nvSpPr>
          <p:cNvPr id="38" name="Shape 36"/>
          <p:cNvSpPr/>
          <p:nvPr/>
        </p:nvSpPr>
        <p:spPr>
          <a:xfrm>
            <a:off x="11567160" y="566928"/>
            <a:ext cx="22860" cy="22860"/>
          </a:xfrm>
          <a:prstGeom prst="ellipse">
            <a:avLst/>
          </a:prstGeom>
          <a:solidFill>
            <a:srgbClr val="CBE3E1">
              <a:alpha val="92000"/>
            </a:srgbClr>
          </a:solidFill>
          <a:ln w="12700">
            <a:solidFill>
              <a:srgbClr val="CBE3E1">
                <a:alpha val="0"/>
              </a:srgbClr>
            </a:solidFill>
            <a:prstDash val="solid"/>
          </a:ln>
        </p:spPr>
      </p:sp>
      <p:sp>
        <p:nvSpPr>
          <p:cNvPr id="39" name="Shape 37"/>
          <p:cNvSpPr/>
          <p:nvPr/>
        </p:nvSpPr>
        <p:spPr>
          <a:xfrm>
            <a:off x="11768328" y="566928"/>
            <a:ext cx="22860" cy="22860"/>
          </a:xfrm>
          <a:prstGeom prst="ellipse">
            <a:avLst/>
          </a:prstGeom>
          <a:solidFill>
            <a:srgbClr val="CBE3E1">
              <a:alpha val="92000"/>
            </a:srgbClr>
          </a:solidFill>
          <a:ln w="12700">
            <a:solidFill>
              <a:srgbClr val="CBE3E1">
                <a:alpha val="0"/>
              </a:srgbClr>
            </a:solidFill>
            <a:prstDash val="solid"/>
          </a:ln>
        </p:spPr>
      </p:sp>
      <p:sp>
        <p:nvSpPr>
          <p:cNvPr id="40" name="Shape 38"/>
          <p:cNvSpPr/>
          <p:nvPr/>
        </p:nvSpPr>
        <p:spPr>
          <a:xfrm>
            <a:off x="11969496" y="566928"/>
            <a:ext cx="22860" cy="22860"/>
          </a:xfrm>
          <a:prstGeom prst="ellipse">
            <a:avLst/>
          </a:prstGeom>
          <a:solidFill>
            <a:srgbClr val="CBE3E1">
              <a:alpha val="92000"/>
            </a:srgbClr>
          </a:solidFill>
          <a:ln w="12700">
            <a:solidFill>
              <a:srgbClr val="CBE3E1">
                <a:alpha val="0"/>
              </a:srgbClr>
            </a:solidFill>
            <a:prstDash val="solid"/>
          </a:ln>
        </p:spPr>
      </p:sp>
      <p:sp>
        <p:nvSpPr>
          <p:cNvPr id="41" name="Shape 39"/>
          <p:cNvSpPr/>
          <p:nvPr/>
        </p:nvSpPr>
        <p:spPr>
          <a:xfrm>
            <a:off x="9555480" y="749808"/>
            <a:ext cx="22860" cy="22860"/>
          </a:xfrm>
          <a:prstGeom prst="ellipse">
            <a:avLst/>
          </a:prstGeom>
          <a:solidFill>
            <a:srgbClr val="CBE3E1">
              <a:alpha val="92000"/>
            </a:srgbClr>
          </a:solidFill>
          <a:ln w="12700">
            <a:solidFill>
              <a:srgbClr val="CBE3E1">
                <a:alpha val="0"/>
              </a:srgbClr>
            </a:solidFill>
            <a:prstDash val="solid"/>
          </a:ln>
        </p:spPr>
      </p:sp>
      <p:sp>
        <p:nvSpPr>
          <p:cNvPr id="42" name="Shape 40"/>
          <p:cNvSpPr/>
          <p:nvPr/>
        </p:nvSpPr>
        <p:spPr>
          <a:xfrm>
            <a:off x="9756648" y="749808"/>
            <a:ext cx="22860" cy="22860"/>
          </a:xfrm>
          <a:prstGeom prst="ellipse">
            <a:avLst/>
          </a:prstGeom>
          <a:solidFill>
            <a:srgbClr val="CBE3E1">
              <a:alpha val="92000"/>
            </a:srgbClr>
          </a:solidFill>
          <a:ln w="12700">
            <a:solidFill>
              <a:srgbClr val="CBE3E1">
                <a:alpha val="0"/>
              </a:srgbClr>
            </a:solidFill>
            <a:prstDash val="solid"/>
          </a:ln>
        </p:spPr>
      </p:sp>
      <p:sp>
        <p:nvSpPr>
          <p:cNvPr id="43" name="Shape 41"/>
          <p:cNvSpPr/>
          <p:nvPr/>
        </p:nvSpPr>
        <p:spPr>
          <a:xfrm>
            <a:off x="9957816" y="749808"/>
            <a:ext cx="22860" cy="22860"/>
          </a:xfrm>
          <a:prstGeom prst="ellipse">
            <a:avLst/>
          </a:prstGeom>
          <a:solidFill>
            <a:srgbClr val="CBE3E1">
              <a:alpha val="92000"/>
            </a:srgbClr>
          </a:solidFill>
          <a:ln w="12700">
            <a:solidFill>
              <a:srgbClr val="CBE3E1">
                <a:alpha val="0"/>
              </a:srgbClr>
            </a:solidFill>
            <a:prstDash val="solid"/>
          </a:ln>
        </p:spPr>
      </p:sp>
      <p:sp>
        <p:nvSpPr>
          <p:cNvPr id="44" name="Shape 42"/>
          <p:cNvSpPr/>
          <p:nvPr/>
        </p:nvSpPr>
        <p:spPr>
          <a:xfrm>
            <a:off x="10158984" y="749808"/>
            <a:ext cx="22860" cy="22860"/>
          </a:xfrm>
          <a:prstGeom prst="ellipse">
            <a:avLst/>
          </a:prstGeom>
          <a:solidFill>
            <a:srgbClr val="CBE3E1">
              <a:alpha val="92000"/>
            </a:srgbClr>
          </a:solidFill>
          <a:ln w="12700">
            <a:solidFill>
              <a:srgbClr val="CBE3E1">
                <a:alpha val="0"/>
              </a:srgbClr>
            </a:solidFill>
            <a:prstDash val="solid"/>
          </a:ln>
        </p:spPr>
      </p:sp>
      <p:sp>
        <p:nvSpPr>
          <p:cNvPr id="45" name="Shape 43"/>
          <p:cNvSpPr/>
          <p:nvPr/>
        </p:nvSpPr>
        <p:spPr>
          <a:xfrm>
            <a:off x="10360152" y="749808"/>
            <a:ext cx="22860" cy="22860"/>
          </a:xfrm>
          <a:prstGeom prst="ellipse">
            <a:avLst/>
          </a:prstGeom>
          <a:solidFill>
            <a:srgbClr val="CBE3E1">
              <a:alpha val="92000"/>
            </a:srgbClr>
          </a:solidFill>
          <a:ln w="12700">
            <a:solidFill>
              <a:srgbClr val="CBE3E1">
                <a:alpha val="0"/>
              </a:srgbClr>
            </a:solidFill>
            <a:prstDash val="solid"/>
          </a:ln>
        </p:spPr>
      </p:sp>
      <p:sp>
        <p:nvSpPr>
          <p:cNvPr id="46" name="Shape 44"/>
          <p:cNvSpPr/>
          <p:nvPr/>
        </p:nvSpPr>
        <p:spPr>
          <a:xfrm>
            <a:off x="10561320" y="749808"/>
            <a:ext cx="22860" cy="22860"/>
          </a:xfrm>
          <a:prstGeom prst="ellipse">
            <a:avLst/>
          </a:prstGeom>
          <a:solidFill>
            <a:srgbClr val="CBE3E1">
              <a:alpha val="92000"/>
            </a:srgbClr>
          </a:solidFill>
          <a:ln w="12700">
            <a:solidFill>
              <a:srgbClr val="CBE3E1">
                <a:alpha val="0"/>
              </a:srgbClr>
            </a:solidFill>
            <a:prstDash val="solid"/>
          </a:ln>
        </p:spPr>
      </p:sp>
      <p:sp>
        <p:nvSpPr>
          <p:cNvPr id="47" name="Shape 45"/>
          <p:cNvSpPr/>
          <p:nvPr/>
        </p:nvSpPr>
        <p:spPr>
          <a:xfrm>
            <a:off x="10762488" y="749808"/>
            <a:ext cx="22860" cy="22860"/>
          </a:xfrm>
          <a:prstGeom prst="ellipse">
            <a:avLst/>
          </a:prstGeom>
          <a:solidFill>
            <a:srgbClr val="CBE3E1">
              <a:alpha val="92000"/>
            </a:srgbClr>
          </a:solidFill>
          <a:ln w="12700">
            <a:solidFill>
              <a:srgbClr val="CBE3E1">
                <a:alpha val="0"/>
              </a:srgbClr>
            </a:solidFill>
            <a:prstDash val="solid"/>
          </a:ln>
        </p:spPr>
      </p:sp>
      <p:sp>
        <p:nvSpPr>
          <p:cNvPr id="48" name="Shape 46"/>
          <p:cNvSpPr/>
          <p:nvPr/>
        </p:nvSpPr>
        <p:spPr>
          <a:xfrm>
            <a:off x="10963656" y="749808"/>
            <a:ext cx="22860" cy="22860"/>
          </a:xfrm>
          <a:prstGeom prst="ellipse">
            <a:avLst/>
          </a:prstGeom>
          <a:solidFill>
            <a:srgbClr val="CBE3E1">
              <a:alpha val="92000"/>
            </a:srgbClr>
          </a:solidFill>
          <a:ln w="12700">
            <a:solidFill>
              <a:srgbClr val="CBE3E1">
                <a:alpha val="0"/>
              </a:srgbClr>
            </a:solidFill>
            <a:prstDash val="solid"/>
          </a:ln>
        </p:spPr>
      </p:sp>
      <p:sp>
        <p:nvSpPr>
          <p:cNvPr id="49" name="Shape 47"/>
          <p:cNvSpPr/>
          <p:nvPr/>
        </p:nvSpPr>
        <p:spPr>
          <a:xfrm>
            <a:off x="11164824" y="749808"/>
            <a:ext cx="22860" cy="22860"/>
          </a:xfrm>
          <a:prstGeom prst="ellipse">
            <a:avLst/>
          </a:prstGeom>
          <a:solidFill>
            <a:srgbClr val="CBE3E1">
              <a:alpha val="92000"/>
            </a:srgbClr>
          </a:solidFill>
          <a:ln w="12700">
            <a:solidFill>
              <a:srgbClr val="CBE3E1">
                <a:alpha val="0"/>
              </a:srgbClr>
            </a:solidFill>
            <a:prstDash val="solid"/>
          </a:ln>
        </p:spPr>
      </p:sp>
      <p:sp>
        <p:nvSpPr>
          <p:cNvPr id="50" name="Shape 48"/>
          <p:cNvSpPr/>
          <p:nvPr/>
        </p:nvSpPr>
        <p:spPr>
          <a:xfrm>
            <a:off x="11365992" y="749808"/>
            <a:ext cx="22860" cy="22860"/>
          </a:xfrm>
          <a:prstGeom prst="ellipse">
            <a:avLst/>
          </a:prstGeom>
          <a:solidFill>
            <a:srgbClr val="CBE3E1">
              <a:alpha val="92000"/>
            </a:srgbClr>
          </a:solidFill>
          <a:ln w="12700">
            <a:solidFill>
              <a:srgbClr val="CBE3E1">
                <a:alpha val="0"/>
              </a:srgbClr>
            </a:solidFill>
            <a:prstDash val="solid"/>
          </a:ln>
        </p:spPr>
      </p:sp>
      <p:sp>
        <p:nvSpPr>
          <p:cNvPr id="51" name="Shape 49"/>
          <p:cNvSpPr/>
          <p:nvPr/>
        </p:nvSpPr>
        <p:spPr>
          <a:xfrm>
            <a:off x="11567160" y="749808"/>
            <a:ext cx="22860" cy="22860"/>
          </a:xfrm>
          <a:prstGeom prst="ellipse">
            <a:avLst/>
          </a:prstGeom>
          <a:solidFill>
            <a:srgbClr val="CBE3E1">
              <a:alpha val="92000"/>
            </a:srgbClr>
          </a:solidFill>
          <a:ln w="12700">
            <a:solidFill>
              <a:srgbClr val="CBE3E1">
                <a:alpha val="0"/>
              </a:srgbClr>
            </a:solidFill>
            <a:prstDash val="solid"/>
          </a:ln>
        </p:spPr>
      </p:sp>
      <p:sp>
        <p:nvSpPr>
          <p:cNvPr id="52" name="Shape 50"/>
          <p:cNvSpPr/>
          <p:nvPr/>
        </p:nvSpPr>
        <p:spPr>
          <a:xfrm>
            <a:off x="11768328" y="749808"/>
            <a:ext cx="22860" cy="22860"/>
          </a:xfrm>
          <a:prstGeom prst="ellipse">
            <a:avLst/>
          </a:prstGeom>
          <a:solidFill>
            <a:srgbClr val="CBE3E1">
              <a:alpha val="92000"/>
            </a:srgbClr>
          </a:solidFill>
          <a:ln w="12700">
            <a:solidFill>
              <a:srgbClr val="CBE3E1">
                <a:alpha val="0"/>
              </a:srgbClr>
            </a:solidFill>
            <a:prstDash val="solid"/>
          </a:ln>
        </p:spPr>
      </p:sp>
      <p:sp>
        <p:nvSpPr>
          <p:cNvPr id="53" name="Shape 51"/>
          <p:cNvSpPr/>
          <p:nvPr/>
        </p:nvSpPr>
        <p:spPr>
          <a:xfrm>
            <a:off x="11969496" y="749808"/>
            <a:ext cx="22860" cy="22860"/>
          </a:xfrm>
          <a:prstGeom prst="ellipse">
            <a:avLst/>
          </a:prstGeom>
          <a:solidFill>
            <a:srgbClr val="CBE3E1">
              <a:alpha val="92000"/>
            </a:srgbClr>
          </a:solidFill>
          <a:ln w="12700">
            <a:solidFill>
              <a:srgbClr val="CBE3E1">
                <a:alpha val="0"/>
              </a:srgbClr>
            </a:solidFill>
            <a:prstDash val="solid"/>
          </a:ln>
        </p:spPr>
      </p:sp>
      <p:sp>
        <p:nvSpPr>
          <p:cNvPr id="54" name="Shape 52"/>
          <p:cNvSpPr/>
          <p:nvPr/>
        </p:nvSpPr>
        <p:spPr>
          <a:xfrm>
            <a:off x="9555480" y="932688"/>
            <a:ext cx="22860" cy="22860"/>
          </a:xfrm>
          <a:prstGeom prst="ellipse">
            <a:avLst/>
          </a:prstGeom>
          <a:solidFill>
            <a:srgbClr val="CBE3E1">
              <a:alpha val="92000"/>
            </a:srgbClr>
          </a:solidFill>
          <a:ln w="12700">
            <a:solidFill>
              <a:srgbClr val="CBE3E1">
                <a:alpha val="0"/>
              </a:srgbClr>
            </a:solidFill>
            <a:prstDash val="solid"/>
          </a:ln>
        </p:spPr>
      </p:sp>
      <p:sp>
        <p:nvSpPr>
          <p:cNvPr id="55" name="Shape 53"/>
          <p:cNvSpPr/>
          <p:nvPr/>
        </p:nvSpPr>
        <p:spPr>
          <a:xfrm>
            <a:off x="9756648" y="932688"/>
            <a:ext cx="22860" cy="22860"/>
          </a:xfrm>
          <a:prstGeom prst="ellipse">
            <a:avLst/>
          </a:prstGeom>
          <a:solidFill>
            <a:srgbClr val="CBE3E1">
              <a:alpha val="92000"/>
            </a:srgbClr>
          </a:solidFill>
          <a:ln w="12700">
            <a:solidFill>
              <a:srgbClr val="CBE3E1">
                <a:alpha val="0"/>
              </a:srgbClr>
            </a:solidFill>
            <a:prstDash val="solid"/>
          </a:ln>
        </p:spPr>
      </p:sp>
      <p:sp>
        <p:nvSpPr>
          <p:cNvPr id="56" name="Shape 54"/>
          <p:cNvSpPr/>
          <p:nvPr/>
        </p:nvSpPr>
        <p:spPr>
          <a:xfrm>
            <a:off x="9957816" y="932688"/>
            <a:ext cx="22860" cy="22860"/>
          </a:xfrm>
          <a:prstGeom prst="ellipse">
            <a:avLst/>
          </a:prstGeom>
          <a:solidFill>
            <a:srgbClr val="CBE3E1">
              <a:alpha val="92000"/>
            </a:srgbClr>
          </a:solidFill>
          <a:ln w="12700">
            <a:solidFill>
              <a:srgbClr val="CBE3E1">
                <a:alpha val="0"/>
              </a:srgbClr>
            </a:solidFill>
            <a:prstDash val="solid"/>
          </a:ln>
        </p:spPr>
      </p:sp>
      <p:sp>
        <p:nvSpPr>
          <p:cNvPr id="57" name="Shape 55"/>
          <p:cNvSpPr/>
          <p:nvPr/>
        </p:nvSpPr>
        <p:spPr>
          <a:xfrm>
            <a:off x="10158984" y="932688"/>
            <a:ext cx="22860" cy="22860"/>
          </a:xfrm>
          <a:prstGeom prst="ellipse">
            <a:avLst/>
          </a:prstGeom>
          <a:solidFill>
            <a:srgbClr val="CBE3E1">
              <a:alpha val="92000"/>
            </a:srgbClr>
          </a:solidFill>
          <a:ln w="12700">
            <a:solidFill>
              <a:srgbClr val="CBE3E1">
                <a:alpha val="0"/>
              </a:srgbClr>
            </a:solidFill>
            <a:prstDash val="solid"/>
          </a:ln>
        </p:spPr>
      </p:sp>
      <p:sp>
        <p:nvSpPr>
          <p:cNvPr id="58" name="Shape 56"/>
          <p:cNvSpPr/>
          <p:nvPr/>
        </p:nvSpPr>
        <p:spPr>
          <a:xfrm>
            <a:off x="10360152" y="932688"/>
            <a:ext cx="22860" cy="22860"/>
          </a:xfrm>
          <a:prstGeom prst="ellipse">
            <a:avLst/>
          </a:prstGeom>
          <a:solidFill>
            <a:srgbClr val="CBE3E1">
              <a:alpha val="92000"/>
            </a:srgbClr>
          </a:solidFill>
          <a:ln w="12700">
            <a:solidFill>
              <a:srgbClr val="CBE3E1">
                <a:alpha val="0"/>
              </a:srgbClr>
            </a:solidFill>
            <a:prstDash val="solid"/>
          </a:ln>
        </p:spPr>
      </p:sp>
      <p:sp>
        <p:nvSpPr>
          <p:cNvPr id="59" name="Shape 57"/>
          <p:cNvSpPr/>
          <p:nvPr/>
        </p:nvSpPr>
        <p:spPr>
          <a:xfrm>
            <a:off x="10561320" y="932688"/>
            <a:ext cx="22860" cy="22860"/>
          </a:xfrm>
          <a:prstGeom prst="ellipse">
            <a:avLst/>
          </a:prstGeom>
          <a:solidFill>
            <a:srgbClr val="CBE3E1">
              <a:alpha val="92000"/>
            </a:srgbClr>
          </a:solidFill>
          <a:ln w="12700">
            <a:solidFill>
              <a:srgbClr val="CBE3E1">
                <a:alpha val="0"/>
              </a:srgbClr>
            </a:solidFill>
            <a:prstDash val="solid"/>
          </a:ln>
        </p:spPr>
      </p:sp>
      <p:sp>
        <p:nvSpPr>
          <p:cNvPr id="60" name="Shape 58"/>
          <p:cNvSpPr/>
          <p:nvPr/>
        </p:nvSpPr>
        <p:spPr>
          <a:xfrm>
            <a:off x="10762488" y="932688"/>
            <a:ext cx="22860" cy="22860"/>
          </a:xfrm>
          <a:prstGeom prst="ellipse">
            <a:avLst/>
          </a:prstGeom>
          <a:solidFill>
            <a:srgbClr val="CBE3E1">
              <a:alpha val="92000"/>
            </a:srgbClr>
          </a:solidFill>
          <a:ln w="12700">
            <a:solidFill>
              <a:srgbClr val="CBE3E1">
                <a:alpha val="0"/>
              </a:srgbClr>
            </a:solidFill>
            <a:prstDash val="solid"/>
          </a:ln>
        </p:spPr>
      </p:sp>
      <p:sp>
        <p:nvSpPr>
          <p:cNvPr id="61" name="Shape 59"/>
          <p:cNvSpPr/>
          <p:nvPr/>
        </p:nvSpPr>
        <p:spPr>
          <a:xfrm>
            <a:off x="10963656" y="932688"/>
            <a:ext cx="22860" cy="22860"/>
          </a:xfrm>
          <a:prstGeom prst="ellipse">
            <a:avLst/>
          </a:prstGeom>
          <a:solidFill>
            <a:srgbClr val="CBE3E1">
              <a:alpha val="92000"/>
            </a:srgbClr>
          </a:solidFill>
          <a:ln w="12700">
            <a:solidFill>
              <a:srgbClr val="CBE3E1">
                <a:alpha val="0"/>
              </a:srgbClr>
            </a:solidFill>
            <a:prstDash val="solid"/>
          </a:ln>
        </p:spPr>
      </p:sp>
      <p:sp>
        <p:nvSpPr>
          <p:cNvPr id="62" name="Shape 60"/>
          <p:cNvSpPr/>
          <p:nvPr/>
        </p:nvSpPr>
        <p:spPr>
          <a:xfrm>
            <a:off x="11164824" y="932688"/>
            <a:ext cx="22860" cy="22860"/>
          </a:xfrm>
          <a:prstGeom prst="ellipse">
            <a:avLst/>
          </a:prstGeom>
          <a:solidFill>
            <a:srgbClr val="CBE3E1">
              <a:alpha val="92000"/>
            </a:srgbClr>
          </a:solidFill>
          <a:ln w="12700">
            <a:solidFill>
              <a:srgbClr val="CBE3E1">
                <a:alpha val="0"/>
              </a:srgbClr>
            </a:solidFill>
            <a:prstDash val="solid"/>
          </a:ln>
        </p:spPr>
      </p:sp>
      <p:sp>
        <p:nvSpPr>
          <p:cNvPr id="63" name="Shape 61"/>
          <p:cNvSpPr/>
          <p:nvPr/>
        </p:nvSpPr>
        <p:spPr>
          <a:xfrm>
            <a:off x="11365992" y="932688"/>
            <a:ext cx="22860" cy="22860"/>
          </a:xfrm>
          <a:prstGeom prst="ellipse">
            <a:avLst/>
          </a:prstGeom>
          <a:solidFill>
            <a:srgbClr val="CBE3E1">
              <a:alpha val="92000"/>
            </a:srgbClr>
          </a:solidFill>
          <a:ln w="12700">
            <a:solidFill>
              <a:srgbClr val="CBE3E1">
                <a:alpha val="0"/>
              </a:srgbClr>
            </a:solidFill>
            <a:prstDash val="solid"/>
          </a:ln>
        </p:spPr>
      </p:sp>
      <p:sp>
        <p:nvSpPr>
          <p:cNvPr id="64" name="Shape 62"/>
          <p:cNvSpPr/>
          <p:nvPr/>
        </p:nvSpPr>
        <p:spPr>
          <a:xfrm>
            <a:off x="11567160" y="932688"/>
            <a:ext cx="22860" cy="22860"/>
          </a:xfrm>
          <a:prstGeom prst="ellipse">
            <a:avLst/>
          </a:prstGeom>
          <a:solidFill>
            <a:srgbClr val="CBE3E1">
              <a:alpha val="92000"/>
            </a:srgbClr>
          </a:solidFill>
          <a:ln w="12700">
            <a:solidFill>
              <a:srgbClr val="CBE3E1">
                <a:alpha val="0"/>
              </a:srgbClr>
            </a:solidFill>
            <a:prstDash val="solid"/>
          </a:ln>
        </p:spPr>
      </p:sp>
      <p:sp>
        <p:nvSpPr>
          <p:cNvPr id="65" name="Shape 63"/>
          <p:cNvSpPr/>
          <p:nvPr/>
        </p:nvSpPr>
        <p:spPr>
          <a:xfrm>
            <a:off x="11768328" y="932688"/>
            <a:ext cx="22860" cy="22860"/>
          </a:xfrm>
          <a:prstGeom prst="ellipse">
            <a:avLst/>
          </a:prstGeom>
          <a:solidFill>
            <a:srgbClr val="CBE3E1">
              <a:alpha val="92000"/>
            </a:srgbClr>
          </a:solidFill>
          <a:ln w="12700">
            <a:solidFill>
              <a:srgbClr val="CBE3E1">
                <a:alpha val="0"/>
              </a:srgbClr>
            </a:solidFill>
            <a:prstDash val="solid"/>
          </a:ln>
        </p:spPr>
      </p:sp>
      <p:sp>
        <p:nvSpPr>
          <p:cNvPr id="66" name="Shape 64"/>
          <p:cNvSpPr/>
          <p:nvPr/>
        </p:nvSpPr>
        <p:spPr>
          <a:xfrm>
            <a:off x="11969496" y="932688"/>
            <a:ext cx="22860" cy="22860"/>
          </a:xfrm>
          <a:prstGeom prst="ellipse">
            <a:avLst/>
          </a:prstGeom>
          <a:solidFill>
            <a:srgbClr val="CBE3E1">
              <a:alpha val="92000"/>
            </a:srgbClr>
          </a:solidFill>
          <a:ln w="12700">
            <a:solidFill>
              <a:srgbClr val="CBE3E1">
                <a:alpha val="0"/>
              </a:srgbClr>
            </a:solidFill>
            <a:prstDash val="solid"/>
          </a:ln>
        </p:spPr>
      </p:sp>
      <p:sp>
        <p:nvSpPr>
          <p:cNvPr id="67" name="Shape 65"/>
          <p:cNvSpPr/>
          <p:nvPr/>
        </p:nvSpPr>
        <p:spPr>
          <a:xfrm>
            <a:off x="9555480" y="1115568"/>
            <a:ext cx="22860" cy="22860"/>
          </a:xfrm>
          <a:prstGeom prst="ellipse">
            <a:avLst/>
          </a:prstGeom>
          <a:solidFill>
            <a:srgbClr val="CBE3E1">
              <a:alpha val="92000"/>
            </a:srgbClr>
          </a:solidFill>
          <a:ln w="12700">
            <a:solidFill>
              <a:srgbClr val="CBE3E1">
                <a:alpha val="0"/>
              </a:srgbClr>
            </a:solidFill>
            <a:prstDash val="solid"/>
          </a:ln>
        </p:spPr>
      </p:sp>
      <p:sp>
        <p:nvSpPr>
          <p:cNvPr id="68" name="Shape 66"/>
          <p:cNvSpPr/>
          <p:nvPr/>
        </p:nvSpPr>
        <p:spPr>
          <a:xfrm>
            <a:off x="9756648" y="1115568"/>
            <a:ext cx="22860" cy="22860"/>
          </a:xfrm>
          <a:prstGeom prst="ellipse">
            <a:avLst/>
          </a:prstGeom>
          <a:solidFill>
            <a:srgbClr val="CBE3E1">
              <a:alpha val="92000"/>
            </a:srgbClr>
          </a:solidFill>
          <a:ln w="12700">
            <a:solidFill>
              <a:srgbClr val="CBE3E1">
                <a:alpha val="0"/>
              </a:srgbClr>
            </a:solidFill>
            <a:prstDash val="solid"/>
          </a:ln>
        </p:spPr>
      </p:sp>
      <p:sp>
        <p:nvSpPr>
          <p:cNvPr id="69" name="Shape 67"/>
          <p:cNvSpPr/>
          <p:nvPr/>
        </p:nvSpPr>
        <p:spPr>
          <a:xfrm>
            <a:off x="9957816" y="1115568"/>
            <a:ext cx="22860" cy="22860"/>
          </a:xfrm>
          <a:prstGeom prst="ellipse">
            <a:avLst/>
          </a:prstGeom>
          <a:solidFill>
            <a:srgbClr val="CBE3E1">
              <a:alpha val="92000"/>
            </a:srgbClr>
          </a:solidFill>
          <a:ln w="12700">
            <a:solidFill>
              <a:srgbClr val="CBE3E1">
                <a:alpha val="0"/>
              </a:srgbClr>
            </a:solidFill>
            <a:prstDash val="solid"/>
          </a:ln>
        </p:spPr>
      </p:sp>
      <p:sp>
        <p:nvSpPr>
          <p:cNvPr id="70" name="Shape 68"/>
          <p:cNvSpPr/>
          <p:nvPr/>
        </p:nvSpPr>
        <p:spPr>
          <a:xfrm>
            <a:off x="10158984" y="1115568"/>
            <a:ext cx="22860" cy="22860"/>
          </a:xfrm>
          <a:prstGeom prst="ellipse">
            <a:avLst/>
          </a:prstGeom>
          <a:solidFill>
            <a:srgbClr val="CBE3E1">
              <a:alpha val="92000"/>
            </a:srgbClr>
          </a:solidFill>
          <a:ln w="12700">
            <a:solidFill>
              <a:srgbClr val="CBE3E1">
                <a:alpha val="0"/>
              </a:srgbClr>
            </a:solidFill>
            <a:prstDash val="solid"/>
          </a:ln>
        </p:spPr>
      </p:sp>
      <p:sp>
        <p:nvSpPr>
          <p:cNvPr id="71" name="Shape 69"/>
          <p:cNvSpPr/>
          <p:nvPr/>
        </p:nvSpPr>
        <p:spPr>
          <a:xfrm>
            <a:off x="10360152" y="1115568"/>
            <a:ext cx="22860" cy="22860"/>
          </a:xfrm>
          <a:prstGeom prst="ellipse">
            <a:avLst/>
          </a:prstGeom>
          <a:solidFill>
            <a:srgbClr val="CBE3E1">
              <a:alpha val="92000"/>
            </a:srgbClr>
          </a:solidFill>
          <a:ln w="12700">
            <a:solidFill>
              <a:srgbClr val="CBE3E1">
                <a:alpha val="0"/>
              </a:srgbClr>
            </a:solidFill>
            <a:prstDash val="solid"/>
          </a:ln>
        </p:spPr>
      </p:sp>
      <p:sp>
        <p:nvSpPr>
          <p:cNvPr id="72" name="Shape 70"/>
          <p:cNvSpPr/>
          <p:nvPr/>
        </p:nvSpPr>
        <p:spPr>
          <a:xfrm>
            <a:off x="10561320" y="1115568"/>
            <a:ext cx="22860" cy="22860"/>
          </a:xfrm>
          <a:prstGeom prst="ellipse">
            <a:avLst/>
          </a:prstGeom>
          <a:solidFill>
            <a:srgbClr val="CBE3E1">
              <a:alpha val="92000"/>
            </a:srgbClr>
          </a:solidFill>
          <a:ln w="12700">
            <a:solidFill>
              <a:srgbClr val="CBE3E1">
                <a:alpha val="0"/>
              </a:srgbClr>
            </a:solidFill>
            <a:prstDash val="solid"/>
          </a:ln>
        </p:spPr>
      </p:sp>
      <p:sp>
        <p:nvSpPr>
          <p:cNvPr id="73" name="Shape 71"/>
          <p:cNvSpPr/>
          <p:nvPr/>
        </p:nvSpPr>
        <p:spPr>
          <a:xfrm>
            <a:off x="10762488" y="1115568"/>
            <a:ext cx="22860" cy="22860"/>
          </a:xfrm>
          <a:prstGeom prst="ellipse">
            <a:avLst/>
          </a:prstGeom>
          <a:solidFill>
            <a:srgbClr val="CBE3E1">
              <a:alpha val="92000"/>
            </a:srgbClr>
          </a:solidFill>
          <a:ln w="12700">
            <a:solidFill>
              <a:srgbClr val="CBE3E1">
                <a:alpha val="0"/>
              </a:srgbClr>
            </a:solidFill>
            <a:prstDash val="solid"/>
          </a:ln>
        </p:spPr>
      </p:sp>
      <p:sp>
        <p:nvSpPr>
          <p:cNvPr id="74" name="Shape 72"/>
          <p:cNvSpPr/>
          <p:nvPr/>
        </p:nvSpPr>
        <p:spPr>
          <a:xfrm>
            <a:off x="10963656" y="1115568"/>
            <a:ext cx="22860" cy="22860"/>
          </a:xfrm>
          <a:prstGeom prst="ellipse">
            <a:avLst/>
          </a:prstGeom>
          <a:solidFill>
            <a:srgbClr val="CBE3E1">
              <a:alpha val="92000"/>
            </a:srgbClr>
          </a:solidFill>
          <a:ln w="12700">
            <a:solidFill>
              <a:srgbClr val="CBE3E1">
                <a:alpha val="0"/>
              </a:srgbClr>
            </a:solidFill>
            <a:prstDash val="solid"/>
          </a:ln>
        </p:spPr>
      </p:sp>
      <p:sp>
        <p:nvSpPr>
          <p:cNvPr id="75" name="Shape 73"/>
          <p:cNvSpPr/>
          <p:nvPr/>
        </p:nvSpPr>
        <p:spPr>
          <a:xfrm>
            <a:off x="11164824" y="1115568"/>
            <a:ext cx="22860" cy="22860"/>
          </a:xfrm>
          <a:prstGeom prst="ellipse">
            <a:avLst/>
          </a:prstGeom>
          <a:solidFill>
            <a:srgbClr val="CBE3E1">
              <a:alpha val="92000"/>
            </a:srgbClr>
          </a:solidFill>
          <a:ln w="12700">
            <a:solidFill>
              <a:srgbClr val="CBE3E1">
                <a:alpha val="0"/>
              </a:srgbClr>
            </a:solidFill>
            <a:prstDash val="solid"/>
          </a:ln>
        </p:spPr>
      </p:sp>
      <p:sp>
        <p:nvSpPr>
          <p:cNvPr id="76" name="Shape 74"/>
          <p:cNvSpPr/>
          <p:nvPr/>
        </p:nvSpPr>
        <p:spPr>
          <a:xfrm>
            <a:off x="11365992" y="1115568"/>
            <a:ext cx="22860" cy="22860"/>
          </a:xfrm>
          <a:prstGeom prst="ellipse">
            <a:avLst/>
          </a:prstGeom>
          <a:solidFill>
            <a:srgbClr val="CBE3E1">
              <a:alpha val="92000"/>
            </a:srgbClr>
          </a:solidFill>
          <a:ln w="12700">
            <a:solidFill>
              <a:srgbClr val="CBE3E1">
                <a:alpha val="0"/>
              </a:srgbClr>
            </a:solidFill>
            <a:prstDash val="solid"/>
          </a:ln>
        </p:spPr>
      </p:sp>
      <p:sp>
        <p:nvSpPr>
          <p:cNvPr id="77" name="Shape 75"/>
          <p:cNvSpPr/>
          <p:nvPr/>
        </p:nvSpPr>
        <p:spPr>
          <a:xfrm>
            <a:off x="11567160" y="1115568"/>
            <a:ext cx="22860" cy="22860"/>
          </a:xfrm>
          <a:prstGeom prst="ellipse">
            <a:avLst/>
          </a:prstGeom>
          <a:solidFill>
            <a:srgbClr val="CBE3E1">
              <a:alpha val="92000"/>
            </a:srgbClr>
          </a:solidFill>
          <a:ln w="12700">
            <a:solidFill>
              <a:srgbClr val="CBE3E1">
                <a:alpha val="0"/>
              </a:srgbClr>
            </a:solidFill>
            <a:prstDash val="solid"/>
          </a:ln>
        </p:spPr>
      </p:sp>
      <p:sp>
        <p:nvSpPr>
          <p:cNvPr id="78" name="Shape 76"/>
          <p:cNvSpPr/>
          <p:nvPr/>
        </p:nvSpPr>
        <p:spPr>
          <a:xfrm>
            <a:off x="11768328" y="1115568"/>
            <a:ext cx="22860" cy="22860"/>
          </a:xfrm>
          <a:prstGeom prst="ellipse">
            <a:avLst/>
          </a:prstGeom>
          <a:solidFill>
            <a:srgbClr val="CBE3E1">
              <a:alpha val="92000"/>
            </a:srgbClr>
          </a:solidFill>
          <a:ln w="12700">
            <a:solidFill>
              <a:srgbClr val="CBE3E1">
                <a:alpha val="0"/>
              </a:srgbClr>
            </a:solidFill>
            <a:prstDash val="solid"/>
          </a:ln>
        </p:spPr>
      </p:sp>
      <p:sp>
        <p:nvSpPr>
          <p:cNvPr id="79" name="Shape 77"/>
          <p:cNvSpPr/>
          <p:nvPr/>
        </p:nvSpPr>
        <p:spPr>
          <a:xfrm>
            <a:off x="11969496" y="1115568"/>
            <a:ext cx="22860" cy="22860"/>
          </a:xfrm>
          <a:prstGeom prst="ellipse">
            <a:avLst/>
          </a:prstGeom>
          <a:solidFill>
            <a:srgbClr val="CBE3E1">
              <a:alpha val="92000"/>
            </a:srgbClr>
          </a:solidFill>
          <a:ln w="12700">
            <a:solidFill>
              <a:srgbClr val="CBE3E1">
                <a:alpha val="0"/>
              </a:srgbClr>
            </a:solidFill>
            <a:prstDash val="solid"/>
          </a:ln>
        </p:spPr>
      </p:sp>
      <p:sp>
        <p:nvSpPr>
          <p:cNvPr id="80" name="Shape 78"/>
          <p:cNvSpPr/>
          <p:nvPr/>
        </p:nvSpPr>
        <p:spPr>
          <a:xfrm>
            <a:off x="9555480" y="1298448"/>
            <a:ext cx="22860" cy="22860"/>
          </a:xfrm>
          <a:prstGeom prst="ellipse">
            <a:avLst/>
          </a:prstGeom>
          <a:solidFill>
            <a:srgbClr val="CBE3E1">
              <a:alpha val="92000"/>
            </a:srgbClr>
          </a:solidFill>
          <a:ln w="12700">
            <a:solidFill>
              <a:srgbClr val="CBE3E1">
                <a:alpha val="0"/>
              </a:srgbClr>
            </a:solidFill>
            <a:prstDash val="solid"/>
          </a:ln>
        </p:spPr>
      </p:sp>
      <p:sp>
        <p:nvSpPr>
          <p:cNvPr id="81" name="Shape 79"/>
          <p:cNvSpPr/>
          <p:nvPr/>
        </p:nvSpPr>
        <p:spPr>
          <a:xfrm>
            <a:off x="9756648" y="1298448"/>
            <a:ext cx="22860" cy="22860"/>
          </a:xfrm>
          <a:prstGeom prst="ellipse">
            <a:avLst/>
          </a:prstGeom>
          <a:solidFill>
            <a:srgbClr val="CBE3E1">
              <a:alpha val="92000"/>
            </a:srgbClr>
          </a:solidFill>
          <a:ln w="12700">
            <a:solidFill>
              <a:srgbClr val="CBE3E1">
                <a:alpha val="0"/>
              </a:srgbClr>
            </a:solidFill>
            <a:prstDash val="solid"/>
          </a:ln>
        </p:spPr>
      </p:sp>
      <p:sp>
        <p:nvSpPr>
          <p:cNvPr id="82" name="Shape 80"/>
          <p:cNvSpPr/>
          <p:nvPr/>
        </p:nvSpPr>
        <p:spPr>
          <a:xfrm>
            <a:off x="9957816" y="1298448"/>
            <a:ext cx="22860" cy="22860"/>
          </a:xfrm>
          <a:prstGeom prst="ellipse">
            <a:avLst/>
          </a:prstGeom>
          <a:solidFill>
            <a:srgbClr val="CBE3E1">
              <a:alpha val="92000"/>
            </a:srgbClr>
          </a:solidFill>
          <a:ln w="12700">
            <a:solidFill>
              <a:srgbClr val="CBE3E1">
                <a:alpha val="0"/>
              </a:srgbClr>
            </a:solidFill>
            <a:prstDash val="solid"/>
          </a:ln>
        </p:spPr>
      </p:sp>
      <p:sp>
        <p:nvSpPr>
          <p:cNvPr id="83" name="Shape 81"/>
          <p:cNvSpPr/>
          <p:nvPr/>
        </p:nvSpPr>
        <p:spPr>
          <a:xfrm>
            <a:off x="10158984" y="1298448"/>
            <a:ext cx="22860" cy="22860"/>
          </a:xfrm>
          <a:prstGeom prst="ellipse">
            <a:avLst/>
          </a:prstGeom>
          <a:solidFill>
            <a:srgbClr val="CBE3E1">
              <a:alpha val="92000"/>
            </a:srgbClr>
          </a:solidFill>
          <a:ln w="12700">
            <a:solidFill>
              <a:srgbClr val="CBE3E1">
                <a:alpha val="0"/>
              </a:srgbClr>
            </a:solidFill>
            <a:prstDash val="solid"/>
          </a:ln>
        </p:spPr>
      </p:sp>
      <p:sp>
        <p:nvSpPr>
          <p:cNvPr id="84" name="Shape 82"/>
          <p:cNvSpPr/>
          <p:nvPr/>
        </p:nvSpPr>
        <p:spPr>
          <a:xfrm>
            <a:off x="10360152" y="1298448"/>
            <a:ext cx="22860" cy="22860"/>
          </a:xfrm>
          <a:prstGeom prst="ellipse">
            <a:avLst/>
          </a:prstGeom>
          <a:solidFill>
            <a:srgbClr val="CBE3E1">
              <a:alpha val="92000"/>
            </a:srgbClr>
          </a:solidFill>
          <a:ln w="12700">
            <a:solidFill>
              <a:srgbClr val="CBE3E1">
                <a:alpha val="0"/>
              </a:srgbClr>
            </a:solidFill>
            <a:prstDash val="solid"/>
          </a:ln>
        </p:spPr>
      </p:sp>
      <p:sp>
        <p:nvSpPr>
          <p:cNvPr id="85" name="Shape 83"/>
          <p:cNvSpPr/>
          <p:nvPr/>
        </p:nvSpPr>
        <p:spPr>
          <a:xfrm>
            <a:off x="10561320" y="1298448"/>
            <a:ext cx="22860" cy="22860"/>
          </a:xfrm>
          <a:prstGeom prst="ellipse">
            <a:avLst/>
          </a:prstGeom>
          <a:solidFill>
            <a:srgbClr val="CBE3E1">
              <a:alpha val="92000"/>
            </a:srgbClr>
          </a:solidFill>
          <a:ln w="12700">
            <a:solidFill>
              <a:srgbClr val="CBE3E1">
                <a:alpha val="0"/>
              </a:srgbClr>
            </a:solidFill>
            <a:prstDash val="solid"/>
          </a:ln>
        </p:spPr>
      </p:sp>
      <p:sp>
        <p:nvSpPr>
          <p:cNvPr id="86" name="Shape 84"/>
          <p:cNvSpPr/>
          <p:nvPr/>
        </p:nvSpPr>
        <p:spPr>
          <a:xfrm>
            <a:off x="10762488" y="1298448"/>
            <a:ext cx="22860" cy="22860"/>
          </a:xfrm>
          <a:prstGeom prst="ellipse">
            <a:avLst/>
          </a:prstGeom>
          <a:solidFill>
            <a:srgbClr val="CBE3E1">
              <a:alpha val="92000"/>
            </a:srgbClr>
          </a:solidFill>
          <a:ln w="12700">
            <a:solidFill>
              <a:srgbClr val="CBE3E1">
                <a:alpha val="0"/>
              </a:srgbClr>
            </a:solidFill>
            <a:prstDash val="solid"/>
          </a:ln>
        </p:spPr>
      </p:sp>
      <p:sp>
        <p:nvSpPr>
          <p:cNvPr id="87" name="Shape 85"/>
          <p:cNvSpPr/>
          <p:nvPr/>
        </p:nvSpPr>
        <p:spPr>
          <a:xfrm>
            <a:off x="10963656" y="1298448"/>
            <a:ext cx="22860" cy="22860"/>
          </a:xfrm>
          <a:prstGeom prst="ellipse">
            <a:avLst/>
          </a:prstGeom>
          <a:solidFill>
            <a:srgbClr val="CBE3E1">
              <a:alpha val="92000"/>
            </a:srgbClr>
          </a:solidFill>
          <a:ln w="12700">
            <a:solidFill>
              <a:srgbClr val="CBE3E1">
                <a:alpha val="0"/>
              </a:srgbClr>
            </a:solidFill>
            <a:prstDash val="solid"/>
          </a:ln>
        </p:spPr>
      </p:sp>
      <p:sp>
        <p:nvSpPr>
          <p:cNvPr id="88" name="Shape 86"/>
          <p:cNvSpPr/>
          <p:nvPr/>
        </p:nvSpPr>
        <p:spPr>
          <a:xfrm>
            <a:off x="11164824" y="1298448"/>
            <a:ext cx="22860" cy="22860"/>
          </a:xfrm>
          <a:prstGeom prst="ellipse">
            <a:avLst/>
          </a:prstGeom>
          <a:solidFill>
            <a:srgbClr val="CBE3E1">
              <a:alpha val="92000"/>
            </a:srgbClr>
          </a:solidFill>
          <a:ln w="12700">
            <a:solidFill>
              <a:srgbClr val="CBE3E1">
                <a:alpha val="0"/>
              </a:srgbClr>
            </a:solidFill>
            <a:prstDash val="solid"/>
          </a:ln>
        </p:spPr>
      </p:sp>
      <p:sp>
        <p:nvSpPr>
          <p:cNvPr id="89" name="Shape 87"/>
          <p:cNvSpPr/>
          <p:nvPr/>
        </p:nvSpPr>
        <p:spPr>
          <a:xfrm>
            <a:off x="11365992" y="1298448"/>
            <a:ext cx="22860" cy="22860"/>
          </a:xfrm>
          <a:prstGeom prst="ellipse">
            <a:avLst/>
          </a:prstGeom>
          <a:solidFill>
            <a:srgbClr val="CBE3E1">
              <a:alpha val="92000"/>
            </a:srgbClr>
          </a:solidFill>
          <a:ln w="12700">
            <a:solidFill>
              <a:srgbClr val="CBE3E1">
                <a:alpha val="0"/>
              </a:srgbClr>
            </a:solidFill>
            <a:prstDash val="solid"/>
          </a:ln>
        </p:spPr>
      </p:sp>
      <p:sp>
        <p:nvSpPr>
          <p:cNvPr id="90" name="Shape 88"/>
          <p:cNvSpPr/>
          <p:nvPr/>
        </p:nvSpPr>
        <p:spPr>
          <a:xfrm>
            <a:off x="11567160" y="1298448"/>
            <a:ext cx="22860" cy="22860"/>
          </a:xfrm>
          <a:prstGeom prst="ellipse">
            <a:avLst/>
          </a:prstGeom>
          <a:solidFill>
            <a:srgbClr val="CBE3E1">
              <a:alpha val="92000"/>
            </a:srgbClr>
          </a:solidFill>
          <a:ln w="12700">
            <a:solidFill>
              <a:srgbClr val="CBE3E1">
                <a:alpha val="0"/>
              </a:srgbClr>
            </a:solidFill>
            <a:prstDash val="solid"/>
          </a:ln>
        </p:spPr>
      </p:sp>
      <p:sp>
        <p:nvSpPr>
          <p:cNvPr id="91" name="Shape 89"/>
          <p:cNvSpPr/>
          <p:nvPr/>
        </p:nvSpPr>
        <p:spPr>
          <a:xfrm>
            <a:off x="11768328" y="1298448"/>
            <a:ext cx="22860" cy="22860"/>
          </a:xfrm>
          <a:prstGeom prst="ellipse">
            <a:avLst/>
          </a:prstGeom>
          <a:solidFill>
            <a:srgbClr val="CBE3E1">
              <a:alpha val="92000"/>
            </a:srgbClr>
          </a:solidFill>
          <a:ln w="12700">
            <a:solidFill>
              <a:srgbClr val="CBE3E1">
                <a:alpha val="0"/>
              </a:srgbClr>
            </a:solidFill>
            <a:prstDash val="solid"/>
          </a:ln>
        </p:spPr>
      </p:sp>
      <p:sp>
        <p:nvSpPr>
          <p:cNvPr id="92" name="Shape 90"/>
          <p:cNvSpPr/>
          <p:nvPr/>
        </p:nvSpPr>
        <p:spPr>
          <a:xfrm>
            <a:off x="11969496" y="1298448"/>
            <a:ext cx="22860" cy="22860"/>
          </a:xfrm>
          <a:prstGeom prst="ellipse">
            <a:avLst/>
          </a:prstGeom>
          <a:solidFill>
            <a:srgbClr val="CBE3E1">
              <a:alpha val="92000"/>
            </a:srgbClr>
          </a:solidFill>
          <a:ln w="12700">
            <a:solidFill>
              <a:srgbClr val="CBE3E1">
                <a:alpha val="0"/>
              </a:srgbClr>
            </a:solidFill>
            <a:prstDash val="solid"/>
          </a:ln>
        </p:spPr>
      </p:sp>
      <p:sp>
        <p:nvSpPr>
          <p:cNvPr id="93" name="Shape 91"/>
          <p:cNvSpPr/>
          <p:nvPr/>
        </p:nvSpPr>
        <p:spPr>
          <a:xfrm>
            <a:off x="9555480" y="1481328"/>
            <a:ext cx="22860" cy="22860"/>
          </a:xfrm>
          <a:prstGeom prst="ellipse">
            <a:avLst/>
          </a:prstGeom>
          <a:solidFill>
            <a:srgbClr val="CBE3E1">
              <a:alpha val="92000"/>
            </a:srgbClr>
          </a:solidFill>
          <a:ln w="12700">
            <a:solidFill>
              <a:srgbClr val="CBE3E1">
                <a:alpha val="0"/>
              </a:srgbClr>
            </a:solidFill>
            <a:prstDash val="solid"/>
          </a:ln>
        </p:spPr>
      </p:sp>
      <p:sp>
        <p:nvSpPr>
          <p:cNvPr id="94" name="Shape 92"/>
          <p:cNvSpPr/>
          <p:nvPr/>
        </p:nvSpPr>
        <p:spPr>
          <a:xfrm>
            <a:off x="9756648" y="1481328"/>
            <a:ext cx="22860" cy="22860"/>
          </a:xfrm>
          <a:prstGeom prst="ellipse">
            <a:avLst/>
          </a:prstGeom>
          <a:solidFill>
            <a:srgbClr val="CBE3E1">
              <a:alpha val="92000"/>
            </a:srgbClr>
          </a:solidFill>
          <a:ln w="12700">
            <a:solidFill>
              <a:srgbClr val="CBE3E1">
                <a:alpha val="0"/>
              </a:srgbClr>
            </a:solidFill>
            <a:prstDash val="solid"/>
          </a:ln>
        </p:spPr>
      </p:sp>
      <p:sp>
        <p:nvSpPr>
          <p:cNvPr id="95" name="Shape 93"/>
          <p:cNvSpPr/>
          <p:nvPr/>
        </p:nvSpPr>
        <p:spPr>
          <a:xfrm>
            <a:off x="9957816" y="1481328"/>
            <a:ext cx="22860" cy="22860"/>
          </a:xfrm>
          <a:prstGeom prst="ellipse">
            <a:avLst/>
          </a:prstGeom>
          <a:solidFill>
            <a:srgbClr val="CBE3E1">
              <a:alpha val="92000"/>
            </a:srgbClr>
          </a:solidFill>
          <a:ln w="12700">
            <a:solidFill>
              <a:srgbClr val="CBE3E1">
                <a:alpha val="0"/>
              </a:srgbClr>
            </a:solidFill>
            <a:prstDash val="solid"/>
          </a:ln>
        </p:spPr>
      </p:sp>
      <p:sp>
        <p:nvSpPr>
          <p:cNvPr id="96" name="Shape 94"/>
          <p:cNvSpPr/>
          <p:nvPr/>
        </p:nvSpPr>
        <p:spPr>
          <a:xfrm>
            <a:off x="10158984" y="1481328"/>
            <a:ext cx="22860" cy="22860"/>
          </a:xfrm>
          <a:prstGeom prst="ellipse">
            <a:avLst/>
          </a:prstGeom>
          <a:solidFill>
            <a:srgbClr val="CBE3E1">
              <a:alpha val="92000"/>
            </a:srgbClr>
          </a:solidFill>
          <a:ln w="12700">
            <a:solidFill>
              <a:srgbClr val="CBE3E1">
                <a:alpha val="0"/>
              </a:srgbClr>
            </a:solidFill>
            <a:prstDash val="solid"/>
          </a:ln>
        </p:spPr>
      </p:sp>
      <p:sp>
        <p:nvSpPr>
          <p:cNvPr id="97" name="Shape 95"/>
          <p:cNvSpPr/>
          <p:nvPr/>
        </p:nvSpPr>
        <p:spPr>
          <a:xfrm>
            <a:off x="10360152" y="1481328"/>
            <a:ext cx="22860" cy="22860"/>
          </a:xfrm>
          <a:prstGeom prst="ellipse">
            <a:avLst/>
          </a:prstGeom>
          <a:solidFill>
            <a:srgbClr val="CBE3E1">
              <a:alpha val="92000"/>
            </a:srgbClr>
          </a:solidFill>
          <a:ln w="12700">
            <a:solidFill>
              <a:srgbClr val="CBE3E1">
                <a:alpha val="0"/>
              </a:srgbClr>
            </a:solidFill>
            <a:prstDash val="solid"/>
          </a:ln>
        </p:spPr>
      </p:sp>
      <p:sp>
        <p:nvSpPr>
          <p:cNvPr id="98" name="Shape 96"/>
          <p:cNvSpPr/>
          <p:nvPr/>
        </p:nvSpPr>
        <p:spPr>
          <a:xfrm>
            <a:off x="10561320" y="1481328"/>
            <a:ext cx="22860" cy="22860"/>
          </a:xfrm>
          <a:prstGeom prst="ellipse">
            <a:avLst/>
          </a:prstGeom>
          <a:solidFill>
            <a:srgbClr val="CBE3E1">
              <a:alpha val="92000"/>
            </a:srgbClr>
          </a:solidFill>
          <a:ln w="12700">
            <a:solidFill>
              <a:srgbClr val="CBE3E1">
                <a:alpha val="0"/>
              </a:srgbClr>
            </a:solidFill>
            <a:prstDash val="solid"/>
          </a:ln>
        </p:spPr>
      </p:sp>
      <p:sp>
        <p:nvSpPr>
          <p:cNvPr id="99" name="Shape 97"/>
          <p:cNvSpPr/>
          <p:nvPr/>
        </p:nvSpPr>
        <p:spPr>
          <a:xfrm>
            <a:off x="10762488" y="1481328"/>
            <a:ext cx="22860" cy="22860"/>
          </a:xfrm>
          <a:prstGeom prst="ellipse">
            <a:avLst/>
          </a:prstGeom>
          <a:solidFill>
            <a:srgbClr val="CBE3E1">
              <a:alpha val="92000"/>
            </a:srgbClr>
          </a:solidFill>
          <a:ln w="12700">
            <a:solidFill>
              <a:srgbClr val="CBE3E1">
                <a:alpha val="0"/>
              </a:srgbClr>
            </a:solidFill>
            <a:prstDash val="solid"/>
          </a:ln>
        </p:spPr>
      </p:sp>
      <p:sp>
        <p:nvSpPr>
          <p:cNvPr id="100" name="Shape 98"/>
          <p:cNvSpPr/>
          <p:nvPr/>
        </p:nvSpPr>
        <p:spPr>
          <a:xfrm>
            <a:off x="10963656" y="1481328"/>
            <a:ext cx="22860" cy="22860"/>
          </a:xfrm>
          <a:prstGeom prst="ellipse">
            <a:avLst/>
          </a:prstGeom>
          <a:solidFill>
            <a:srgbClr val="CBE3E1">
              <a:alpha val="92000"/>
            </a:srgbClr>
          </a:solidFill>
          <a:ln w="12700">
            <a:solidFill>
              <a:srgbClr val="CBE3E1">
                <a:alpha val="0"/>
              </a:srgbClr>
            </a:solidFill>
            <a:prstDash val="solid"/>
          </a:ln>
        </p:spPr>
      </p:sp>
      <p:sp>
        <p:nvSpPr>
          <p:cNvPr id="101" name="Shape 99"/>
          <p:cNvSpPr/>
          <p:nvPr/>
        </p:nvSpPr>
        <p:spPr>
          <a:xfrm>
            <a:off x="11164824" y="1481328"/>
            <a:ext cx="22860" cy="22860"/>
          </a:xfrm>
          <a:prstGeom prst="ellipse">
            <a:avLst/>
          </a:prstGeom>
          <a:solidFill>
            <a:srgbClr val="CBE3E1">
              <a:alpha val="92000"/>
            </a:srgbClr>
          </a:solidFill>
          <a:ln w="12700">
            <a:solidFill>
              <a:srgbClr val="CBE3E1">
                <a:alpha val="0"/>
              </a:srgbClr>
            </a:solidFill>
            <a:prstDash val="solid"/>
          </a:ln>
        </p:spPr>
      </p:sp>
      <p:sp>
        <p:nvSpPr>
          <p:cNvPr id="102" name="Shape 100"/>
          <p:cNvSpPr/>
          <p:nvPr/>
        </p:nvSpPr>
        <p:spPr>
          <a:xfrm>
            <a:off x="11365992" y="1481328"/>
            <a:ext cx="22860" cy="22860"/>
          </a:xfrm>
          <a:prstGeom prst="ellipse">
            <a:avLst/>
          </a:prstGeom>
          <a:solidFill>
            <a:srgbClr val="CBE3E1">
              <a:alpha val="92000"/>
            </a:srgbClr>
          </a:solidFill>
          <a:ln w="12700">
            <a:solidFill>
              <a:srgbClr val="CBE3E1">
                <a:alpha val="0"/>
              </a:srgbClr>
            </a:solidFill>
            <a:prstDash val="solid"/>
          </a:ln>
        </p:spPr>
      </p:sp>
      <p:sp>
        <p:nvSpPr>
          <p:cNvPr id="103" name="Shape 101"/>
          <p:cNvSpPr/>
          <p:nvPr/>
        </p:nvSpPr>
        <p:spPr>
          <a:xfrm>
            <a:off x="11567160" y="1481328"/>
            <a:ext cx="22860" cy="22860"/>
          </a:xfrm>
          <a:prstGeom prst="ellipse">
            <a:avLst/>
          </a:prstGeom>
          <a:solidFill>
            <a:srgbClr val="CBE3E1">
              <a:alpha val="92000"/>
            </a:srgbClr>
          </a:solidFill>
          <a:ln w="12700">
            <a:solidFill>
              <a:srgbClr val="CBE3E1">
                <a:alpha val="0"/>
              </a:srgbClr>
            </a:solidFill>
            <a:prstDash val="solid"/>
          </a:ln>
        </p:spPr>
      </p:sp>
      <p:sp>
        <p:nvSpPr>
          <p:cNvPr id="104" name="Shape 102"/>
          <p:cNvSpPr/>
          <p:nvPr/>
        </p:nvSpPr>
        <p:spPr>
          <a:xfrm>
            <a:off x="11768328" y="1481328"/>
            <a:ext cx="22860" cy="22860"/>
          </a:xfrm>
          <a:prstGeom prst="ellipse">
            <a:avLst/>
          </a:prstGeom>
          <a:solidFill>
            <a:srgbClr val="CBE3E1">
              <a:alpha val="92000"/>
            </a:srgbClr>
          </a:solidFill>
          <a:ln w="12700">
            <a:solidFill>
              <a:srgbClr val="CBE3E1">
                <a:alpha val="0"/>
              </a:srgbClr>
            </a:solidFill>
            <a:prstDash val="solid"/>
          </a:ln>
        </p:spPr>
      </p:sp>
      <p:sp>
        <p:nvSpPr>
          <p:cNvPr id="105" name="Shape 103"/>
          <p:cNvSpPr/>
          <p:nvPr/>
        </p:nvSpPr>
        <p:spPr>
          <a:xfrm>
            <a:off x="11969496" y="1481328"/>
            <a:ext cx="22860" cy="22860"/>
          </a:xfrm>
          <a:prstGeom prst="ellipse">
            <a:avLst/>
          </a:prstGeom>
          <a:solidFill>
            <a:srgbClr val="CBE3E1">
              <a:alpha val="92000"/>
            </a:srgbClr>
          </a:solidFill>
          <a:ln w="12700">
            <a:solidFill>
              <a:srgbClr val="CBE3E1">
                <a:alpha val="0"/>
              </a:srgbClr>
            </a:solidFill>
            <a:prstDash val="solid"/>
          </a:ln>
        </p:spPr>
      </p:sp>
      <p:sp>
        <p:nvSpPr>
          <p:cNvPr id="106" name="Text 104"/>
          <p:cNvSpPr/>
          <p:nvPr/>
        </p:nvSpPr>
        <p:spPr>
          <a:xfrm>
            <a:off x="457200" y="365760"/>
            <a:ext cx="11274552" cy="201168"/>
          </a:xfrm>
          <a:prstGeom prst="rect">
            <a:avLst/>
          </a:prstGeom>
          <a:noFill/>
          <a:ln/>
        </p:spPr>
        <p:txBody>
          <a:bodyPr wrap="square" lIns="0" tIns="0" rIns="0" bIns="0" rtlCol="0" anchor="ctr"/>
          <a:lstStyle/>
          <a:p>
            <a:pPr indent="0" marL="0">
              <a:buNone/>
            </a:pPr>
            <a:r>
              <a:rPr lang="en-US" sz="950" b="1" spc="150" kern="0" dirty="0">
                <a:solidFill>
                  <a:srgbClr val="0E7C8C"/>
                </a:solidFill>
                <a:latin typeface="Arial" pitchFamily="34" charset="0"/>
                <a:ea typeface="Arial" pitchFamily="34" charset="-122"/>
                <a:cs typeface="Arial" pitchFamily="34" charset="-120"/>
              </a:rPr>
              <a:t>PROCESS ADVISOR · ITIL ASSESSMENT</a:t>
            </a:r>
            <a:endParaRPr lang="en-US" sz="950" dirty="0"/>
          </a:p>
        </p:txBody>
      </p:sp>
      <p:sp>
        <p:nvSpPr>
          <p:cNvPr id="107" name="Text 105"/>
          <p:cNvSpPr/>
          <p:nvPr/>
        </p:nvSpPr>
        <p:spPr>
          <a:xfrm>
            <a:off x="457200" y="621792"/>
            <a:ext cx="11274552" cy="411480"/>
          </a:xfrm>
          <a:prstGeom prst="rect">
            <a:avLst/>
          </a:prstGeom>
          <a:noFill/>
          <a:ln/>
        </p:spPr>
        <p:txBody>
          <a:bodyPr wrap="square" lIns="0" tIns="0" rIns="0" bIns="0" rtlCol="0" anchor="t"/>
          <a:lstStyle/>
          <a:p>
            <a:pPr indent="0" marL="0">
              <a:buNone/>
            </a:pPr>
            <a:r>
              <a:rPr lang="en-US" sz="1850" b="1" dirty="0">
                <a:solidFill>
                  <a:srgbClr val="0C2F3F"/>
                </a:solidFill>
                <a:latin typeface="Arial" pitchFamily="34" charset="0"/>
                <a:ea typeface="Arial" pitchFamily="34" charset="-122"/>
                <a:cs typeface="Arial" pitchFamily="34" charset="-120"/>
              </a:rPr>
              <a:t>3. 30 / 60 / 90 Day Roadmap</a:t>
            </a:r>
            <a:endParaRPr lang="en-US" sz="1850" dirty="0"/>
          </a:p>
        </p:txBody>
      </p:sp>
      <p:sp>
        <p:nvSpPr>
          <p:cNvPr id="108" name="Shape 106"/>
          <p:cNvSpPr/>
          <p:nvPr/>
        </p:nvSpPr>
        <p:spPr>
          <a:xfrm>
            <a:off x="457200" y="1115568"/>
            <a:ext cx="960120" cy="41148"/>
          </a:xfrm>
          <a:prstGeom prst="rect">
            <a:avLst/>
          </a:prstGeom>
          <a:solidFill>
            <a:srgbClr val="00A13A"/>
          </a:solidFill>
          <a:ln w="12700">
            <a:solidFill>
              <a:srgbClr val="00A13A"/>
            </a:solidFill>
            <a:prstDash val="solid"/>
          </a:ln>
        </p:spPr>
      </p:sp>
      <p:sp>
        <p:nvSpPr>
          <p:cNvPr id="109" name="Shape 107"/>
          <p:cNvSpPr/>
          <p:nvPr/>
        </p:nvSpPr>
        <p:spPr>
          <a:xfrm>
            <a:off x="457200" y="1417320"/>
            <a:ext cx="3611880" cy="1965960"/>
          </a:xfrm>
          <a:prstGeom prst="roundRect">
            <a:avLst>
              <a:gd name="adj" fmla="val 2326"/>
            </a:avLst>
          </a:prstGeom>
          <a:solidFill>
            <a:srgbClr val="FEF3F2"/>
          </a:solidFill>
          <a:ln w="10160">
            <a:solidFill>
              <a:srgbClr val="FECDCA"/>
            </a:solidFill>
            <a:prstDash val="solid"/>
          </a:ln>
          <a:effectLst>
            <a:outerShdw sx="100000" sy="100000" kx="0" ky="0" algn="bl" rotWithShape="0" blurRad="76200" dist="19050" dir="5400000">
              <a:srgbClr val="122A35">
                <a:alpha val="6000"/>
              </a:srgbClr>
            </a:outerShdw>
          </a:effectLst>
        </p:spPr>
      </p:sp>
      <p:sp>
        <p:nvSpPr>
          <p:cNvPr id="110" name="Shape 108"/>
          <p:cNvSpPr/>
          <p:nvPr/>
        </p:nvSpPr>
        <p:spPr>
          <a:xfrm>
            <a:off x="603504" y="1581912"/>
            <a:ext cx="384048" cy="384048"/>
          </a:xfrm>
          <a:prstGeom prst="ellipse">
            <a:avLst/>
          </a:prstGeom>
          <a:solidFill>
            <a:srgbClr val="B42318"/>
          </a:solidFill>
          <a:ln w="12700">
            <a:solidFill>
              <a:srgbClr val="B42318"/>
            </a:solidFill>
            <a:prstDash val="solid"/>
          </a:ln>
        </p:spPr>
      </p:sp>
      <p:sp>
        <p:nvSpPr>
          <p:cNvPr id="111" name="Text 109"/>
          <p:cNvSpPr/>
          <p:nvPr/>
        </p:nvSpPr>
        <p:spPr>
          <a:xfrm>
            <a:off x="603504" y="1682496"/>
            <a:ext cx="384048" cy="109728"/>
          </a:xfrm>
          <a:prstGeom prst="rect">
            <a:avLst/>
          </a:prstGeom>
          <a:noFill/>
          <a:ln/>
        </p:spPr>
        <p:txBody>
          <a:bodyPr wrap="square" lIns="0" tIns="0" rIns="0" bIns="0" rtlCol="0" anchor="ctr"/>
          <a:lstStyle/>
          <a:p>
            <a:pPr algn="ctr" indent="0" marL="0">
              <a:buNone/>
            </a:pPr>
            <a:r>
              <a:rPr lang="en-US" sz="900" b="1" dirty="0">
                <a:solidFill>
                  <a:srgbClr val="FFFFFF"/>
                </a:solidFill>
              </a:rPr>
              <a:t>1</a:t>
            </a:r>
            <a:endParaRPr lang="en-US" sz="900" dirty="0"/>
          </a:p>
        </p:txBody>
      </p:sp>
      <p:sp>
        <p:nvSpPr>
          <p:cNvPr id="112" name="Text 110"/>
          <p:cNvSpPr/>
          <p:nvPr/>
        </p:nvSpPr>
        <p:spPr>
          <a:xfrm>
            <a:off x="1115568" y="1600200"/>
            <a:ext cx="2807208" cy="256032"/>
          </a:xfrm>
          <a:prstGeom prst="rect">
            <a:avLst/>
          </a:prstGeom>
          <a:noFill/>
          <a:ln/>
        </p:spPr>
        <p:txBody>
          <a:bodyPr wrap="square" lIns="0" tIns="0" rIns="0" bIns="0" rtlCol="0" anchor="ctr"/>
          <a:lstStyle/>
          <a:p>
            <a:pPr indent="0" marL="0">
              <a:buNone/>
            </a:pPr>
            <a:r>
              <a:rPr lang="en-US" sz="1220" b="1" dirty="0">
                <a:solidFill>
                  <a:srgbClr val="122A35"/>
                </a:solidFill>
                <a:latin typeface="Arial" pitchFamily="34" charset="0"/>
                <a:ea typeface="Arial" pitchFamily="34" charset="-122"/>
                <a:cs typeface="Arial" pitchFamily="34" charset="-120"/>
              </a:rPr>
              <a:t>0–30 days</a:t>
            </a:r>
            <a:endParaRPr lang="en-US" sz="1220" dirty="0"/>
          </a:p>
        </p:txBody>
      </p:sp>
      <p:sp>
        <p:nvSpPr>
          <p:cNvPr id="113" name="Text 111"/>
          <p:cNvSpPr/>
          <p:nvPr/>
        </p:nvSpPr>
        <p:spPr>
          <a:xfrm>
            <a:off x="658368" y="2075688"/>
            <a:ext cx="3209544" cy="1161288"/>
          </a:xfrm>
          <a:prstGeom prst="rect">
            <a:avLst/>
          </a:prstGeom>
          <a:noFill/>
          <a:ln/>
        </p:spPr>
        <p:txBody>
          <a:bodyPr wrap="square" lIns="0" tIns="0" rIns="0" bIns="0" rtlCol="0" anchor="t"/>
          <a:lstStyle/>
          <a:p>
            <a:pPr marL="127000" indent="-127000">
              <a:lnSpc>
                <a:spcPts val="1030"/>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Deploy Flow Designer SLA warnings at 50% and 75% for critical priorities.</a:t>
            </a:r>
            <a:endParaRPr lang="en-US" sz="860" dirty="0"/>
          </a:p>
          <a:p>
            <a:pPr marL="127000" indent="-127000">
              <a:lnSpc>
                <a:spcPts val="1030"/>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Implement UI Policies to mandate the 'Resolved' state and prevent direct WIP-to-Closed transitions.</a:t>
            </a:r>
            <a:endParaRPr lang="en-US" sz="860" dirty="0"/>
          </a:p>
        </p:txBody>
      </p:sp>
      <p:sp>
        <p:nvSpPr>
          <p:cNvPr id="114" name="Shape 112"/>
          <p:cNvSpPr/>
          <p:nvPr/>
        </p:nvSpPr>
        <p:spPr>
          <a:xfrm>
            <a:off x="4288536" y="1417320"/>
            <a:ext cx="3611880" cy="1965960"/>
          </a:xfrm>
          <a:prstGeom prst="roundRect">
            <a:avLst>
              <a:gd name="adj" fmla="val 2326"/>
            </a:avLst>
          </a:prstGeom>
          <a:solidFill>
            <a:srgbClr val="FFFAEB"/>
          </a:solidFill>
          <a:ln w="10160">
            <a:solidFill>
              <a:srgbClr val="FEDF89"/>
            </a:solidFill>
            <a:prstDash val="solid"/>
          </a:ln>
          <a:effectLst>
            <a:outerShdw sx="100000" sy="100000" kx="0" ky="0" algn="bl" rotWithShape="0" blurRad="76200" dist="19050" dir="5400000">
              <a:srgbClr val="122A35">
                <a:alpha val="6000"/>
              </a:srgbClr>
            </a:outerShdw>
          </a:effectLst>
        </p:spPr>
      </p:sp>
      <p:sp>
        <p:nvSpPr>
          <p:cNvPr id="115" name="Shape 113"/>
          <p:cNvSpPr/>
          <p:nvPr/>
        </p:nvSpPr>
        <p:spPr>
          <a:xfrm>
            <a:off x="4434840" y="1581912"/>
            <a:ext cx="384048" cy="384048"/>
          </a:xfrm>
          <a:prstGeom prst="ellipse">
            <a:avLst/>
          </a:prstGeom>
          <a:solidFill>
            <a:srgbClr val="B54708"/>
          </a:solidFill>
          <a:ln w="12700">
            <a:solidFill>
              <a:srgbClr val="B54708"/>
            </a:solidFill>
            <a:prstDash val="solid"/>
          </a:ln>
        </p:spPr>
      </p:sp>
      <p:sp>
        <p:nvSpPr>
          <p:cNvPr id="116" name="Text 114"/>
          <p:cNvSpPr/>
          <p:nvPr/>
        </p:nvSpPr>
        <p:spPr>
          <a:xfrm>
            <a:off x="4434840" y="1682496"/>
            <a:ext cx="384048" cy="109728"/>
          </a:xfrm>
          <a:prstGeom prst="rect">
            <a:avLst/>
          </a:prstGeom>
          <a:noFill/>
          <a:ln/>
        </p:spPr>
        <p:txBody>
          <a:bodyPr wrap="square" lIns="0" tIns="0" rIns="0" bIns="0" rtlCol="0" anchor="ctr"/>
          <a:lstStyle/>
          <a:p>
            <a:pPr algn="ctr" indent="0" marL="0">
              <a:buNone/>
            </a:pPr>
            <a:r>
              <a:rPr lang="en-US" sz="900" b="1" dirty="0">
                <a:solidFill>
                  <a:srgbClr val="FFFFFF"/>
                </a:solidFill>
              </a:rPr>
              <a:t>2</a:t>
            </a:r>
            <a:endParaRPr lang="en-US" sz="900" dirty="0"/>
          </a:p>
        </p:txBody>
      </p:sp>
      <p:sp>
        <p:nvSpPr>
          <p:cNvPr id="117" name="Text 115"/>
          <p:cNvSpPr/>
          <p:nvPr/>
        </p:nvSpPr>
        <p:spPr>
          <a:xfrm>
            <a:off x="4946904" y="1600200"/>
            <a:ext cx="2807208" cy="256032"/>
          </a:xfrm>
          <a:prstGeom prst="rect">
            <a:avLst/>
          </a:prstGeom>
          <a:noFill/>
          <a:ln/>
        </p:spPr>
        <p:txBody>
          <a:bodyPr wrap="square" lIns="0" tIns="0" rIns="0" bIns="0" rtlCol="0" anchor="ctr"/>
          <a:lstStyle/>
          <a:p>
            <a:pPr indent="0" marL="0">
              <a:buNone/>
            </a:pPr>
            <a:r>
              <a:rPr lang="en-US" sz="1220" b="1" dirty="0">
                <a:solidFill>
                  <a:srgbClr val="122A35"/>
                </a:solidFill>
                <a:latin typeface="Arial" pitchFamily="34" charset="0"/>
                <a:ea typeface="Arial" pitchFamily="34" charset="-122"/>
                <a:cs typeface="Arial" pitchFamily="34" charset="-120"/>
              </a:rPr>
              <a:t>30–60 days</a:t>
            </a:r>
            <a:endParaRPr lang="en-US" sz="1220" dirty="0"/>
          </a:p>
        </p:txBody>
      </p:sp>
      <p:sp>
        <p:nvSpPr>
          <p:cNvPr id="118" name="Text 116"/>
          <p:cNvSpPr/>
          <p:nvPr/>
        </p:nvSpPr>
        <p:spPr>
          <a:xfrm>
            <a:off x="4489704" y="2075688"/>
            <a:ext cx="3209544" cy="1161288"/>
          </a:xfrm>
          <a:prstGeom prst="rect">
            <a:avLst/>
          </a:prstGeom>
          <a:noFill/>
          <a:ln/>
        </p:spPr>
        <p:txBody>
          <a:bodyPr wrap="square" lIns="0" tIns="0" rIns="0" bIns="0" rtlCol="0" anchor="t"/>
          <a:lstStyle/>
          <a:p>
            <a:pPr marL="127000" indent="-127000">
              <a:lnSpc>
                <a:spcPts val="1030"/>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Consolidate 'contact_type' dictionary values, deprecating redundant classifications.</a:t>
            </a:r>
            <a:endParaRPr lang="en-US" sz="860" dirty="0"/>
          </a:p>
          <a:p>
            <a:pPr marL="127000" indent="-127000">
              <a:lnSpc>
                <a:spcPts val="1030"/>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Cleanse and restrict the 'close_code' choices to standard ITIL outcomes (e.g., Solved, Workaround applied,…</a:t>
            </a:r>
            <a:endParaRPr lang="en-US" sz="860" dirty="0"/>
          </a:p>
        </p:txBody>
      </p:sp>
      <p:sp>
        <p:nvSpPr>
          <p:cNvPr id="119" name="Shape 117"/>
          <p:cNvSpPr/>
          <p:nvPr/>
        </p:nvSpPr>
        <p:spPr>
          <a:xfrm>
            <a:off x="8119872" y="1417320"/>
            <a:ext cx="3611880" cy="1965960"/>
          </a:xfrm>
          <a:prstGeom prst="roundRect">
            <a:avLst>
              <a:gd name="adj" fmla="val 2326"/>
            </a:avLst>
          </a:prstGeom>
          <a:solidFill>
            <a:srgbClr val="E9F5F4"/>
          </a:solidFill>
          <a:ln w="10160">
            <a:solidFill>
              <a:srgbClr val="A9CFCF"/>
            </a:solidFill>
            <a:prstDash val="solid"/>
          </a:ln>
          <a:effectLst>
            <a:outerShdw sx="100000" sy="100000" kx="0" ky="0" algn="bl" rotWithShape="0" blurRad="76200" dist="19050" dir="5400000">
              <a:srgbClr val="122A35">
                <a:alpha val="6000"/>
              </a:srgbClr>
            </a:outerShdw>
          </a:effectLst>
        </p:spPr>
      </p:sp>
      <p:sp>
        <p:nvSpPr>
          <p:cNvPr id="120" name="Shape 118"/>
          <p:cNvSpPr/>
          <p:nvPr/>
        </p:nvSpPr>
        <p:spPr>
          <a:xfrm>
            <a:off x="8266176" y="1581912"/>
            <a:ext cx="384048" cy="384048"/>
          </a:xfrm>
          <a:prstGeom prst="ellipse">
            <a:avLst/>
          </a:prstGeom>
          <a:solidFill>
            <a:srgbClr val="0E7C8C"/>
          </a:solidFill>
          <a:ln w="12700">
            <a:solidFill>
              <a:srgbClr val="0E7C8C"/>
            </a:solidFill>
            <a:prstDash val="solid"/>
          </a:ln>
        </p:spPr>
      </p:sp>
      <p:sp>
        <p:nvSpPr>
          <p:cNvPr id="121" name="Text 119"/>
          <p:cNvSpPr/>
          <p:nvPr/>
        </p:nvSpPr>
        <p:spPr>
          <a:xfrm>
            <a:off x="8266176" y="1682496"/>
            <a:ext cx="384048" cy="109728"/>
          </a:xfrm>
          <a:prstGeom prst="rect">
            <a:avLst/>
          </a:prstGeom>
          <a:noFill/>
          <a:ln/>
        </p:spPr>
        <p:txBody>
          <a:bodyPr wrap="square" lIns="0" tIns="0" rIns="0" bIns="0" rtlCol="0" anchor="ctr"/>
          <a:lstStyle/>
          <a:p>
            <a:pPr algn="ctr" indent="0" marL="0">
              <a:buNone/>
            </a:pPr>
            <a:r>
              <a:rPr lang="en-US" sz="900" b="1" dirty="0">
                <a:solidFill>
                  <a:srgbClr val="FFFFFF"/>
                </a:solidFill>
              </a:rPr>
              <a:t>3</a:t>
            </a:r>
            <a:endParaRPr lang="en-US" sz="900" dirty="0"/>
          </a:p>
        </p:txBody>
      </p:sp>
      <p:sp>
        <p:nvSpPr>
          <p:cNvPr id="122" name="Text 120"/>
          <p:cNvSpPr/>
          <p:nvPr/>
        </p:nvSpPr>
        <p:spPr>
          <a:xfrm>
            <a:off x="8778240" y="1600200"/>
            <a:ext cx="2807208" cy="256032"/>
          </a:xfrm>
          <a:prstGeom prst="rect">
            <a:avLst/>
          </a:prstGeom>
          <a:noFill/>
          <a:ln/>
        </p:spPr>
        <p:txBody>
          <a:bodyPr wrap="square" lIns="0" tIns="0" rIns="0" bIns="0" rtlCol="0" anchor="ctr"/>
          <a:lstStyle/>
          <a:p>
            <a:pPr indent="0" marL="0">
              <a:buNone/>
            </a:pPr>
            <a:r>
              <a:rPr lang="en-US" sz="1220" b="1" dirty="0">
                <a:solidFill>
                  <a:srgbClr val="122A35"/>
                </a:solidFill>
                <a:latin typeface="Arial" pitchFamily="34" charset="0"/>
                <a:ea typeface="Arial" pitchFamily="34" charset="-122"/>
                <a:cs typeface="Arial" pitchFamily="34" charset="-120"/>
              </a:rPr>
              <a:t>60–90 days</a:t>
            </a:r>
            <a:endParaRPr lang="en-US" sz="1220" dirty="0"/>
          </a:p>
        </p:txBody>
      </p:sp>
      <p:sp>
        <p:nvSpPr>
          <p:cNvPr id="123" name="Text 121"/>
          <p:cNvSpPr/>
          <p:nvPr/>
        </p:nvSpPr>
        <p:spPr>
          <a:xfrm>
            <a:off x="8321040" y="2075688"/>
            <a:ext cx="3209544" cy="1161288"/>
          </a:xfrm>
          <a:prstGeom prst="rect">
            <a:avLst/>
          </a:prstGeom>
          <a:noFill/>
          <a:ln/>
        </p:spPr>
        <p:txBody>
          <a:bodyPr wrap="square" lIns="0" tIns="0" rIns="0" bIns="0" rtlCol="0" anchor="t"/>
          <a:lstStyle/>
          <a:p>
            <a:pPr marL="127000" indent="-127000">
              <a:lnSpc>
                <a:spcPts val="1030"/>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Deploy UI Actions to link 'Solved (Work Around)' incidents to new or existing Problem records.</a:t>
            </a:r>
            <a:endParaRPr lang="en-US" sz="860" dirty="0"/>
          </a:p>
          <a:p>
            <a:pPr marL="127000" indent="-127000">
              <a:lnSpc>
                <a:spcPts val="1030"/>
              </a:lnSpc>
              <a:spcAft>
                <a:spcPts val="500"/>
              </a:spcAft>
              <a:buSzPct val="100000"/>
              <a:buChar char="•"/>
            </a:pPr>
            <a:r>
              <a:rPr lang="en-US" sz="860" dirty="0">
                <a:solidFill>
                  <a:srgbClr val="41525F"/>
                </a:solidFill>
                <a:latin typeface="Arial" pitchFamily="34" charset="0"/>
                <a:ea typeface="Arial" pitchFamily="34" charset="-122"/>
                <a:cs typeface="Arial" pitchFamily="34" charset="-120"/>
              </a:rPr>
              <a:t>Review Performance Analytics dashboards to confirm SLA breach rates have trended downward from 20%.</a:t>
            </a:r>
            <a:endParaRPr lang="en-US" sz="860" dirty="0"/>
          </a:p>
        </p:txBody>
      </p:sp>
      <p:sp>
        <p:nvSpPr>
          <p:cNvPr id="124" name="Shape 122"/>
          <p:cNvSpPr/>
          <p:nvPr/>
        </p:nvSpPr>
        <p:spPr>
          <a:xfrm>
            <a:off x="457200" y="3703320"/>
            <a:ext cx="11274552" cy="1572768"/>
          </a:xfrm>
          <a:prstGeom prst="roundRect">
            <a:avLst>
              <a:gd name="adj" fmla="val 2907"/>
            </a:avLst>
          </a:prstGeom>
          <a:solidFill>
            <a:srgbClr val="FFFFFF"/>
          </a:solidFill>
          <a:ln w="10160">
            <a:solidFill>
              <a:srgbClr val="E5E9EB"/>
            </a:solidFill>
            <a:prstDash val="solid"/>
          </a:ln>
          <a:effectLst>
            <a:outerShdw sx="100000" sy="100000" kx="0" ky="0" algn="bl" rotWithShape="0" blurRad="76200" dist="19050" dir="5400000">
              <a:srgbClr val="122A35">
                <a:alpha val="6000"/>
              </a:srgbClr>
            </a:outerShdw>
          </a:effectLst>
        </p:spPr>
      </p:sp>
      <p:sp>
        <p:nvSpPr>
          <p:cNvPr id="125" name="Text 123"/>
          <p:cNvSpPr/>
          <p:nvPr/>
        </p:nvSpPr>
        <p:spPr>
          <a:xfrm>
            <a:off x="621792" y="3877056"/>
            <a:ext cx="10945368" cy="201168"/>
          </a:xfrm>
          <a:prstGeom prst="rect">
            <a:avLst/>
          </a:prstGeom>
          <a:noFill/>
          <a:ln/>
        </p:spPr>
        <p:txBody>
          <a:bodyPr wrap="square" lIns="0" tIns="0" rIns="0" bIns="0" rtlCol="0" anchor="ctr"/>
          <a:lstStyle/>
          <a:p>
            <a:pPr indent="0" marL="0">
              <a:buNone/>
            </a:pPr>
            <a:r>
              <a:rPr lang="en-US" sz="850" b="1" spc="120" kern="0" dirty="0">
                <a:solidFill>
                  <a:srgbClr val="0E7C8C"/>
                </a:solidFill>
                <a:latin typeface="Arial" pitchFamily="34" charset="0"/>
                <a:ea typeface="Arial" pitchFamily="34" charset="-122"/>
                <a:cs typeface="Arial" pitchFamily="34" charset="-120"/>
              </a:rPr>
              <a:t>IMPLEMENTATION POSTURE</a:t>
            </a:r>
            <a:endParaRPr lang="en-US" sz="850" dirty="0"/>
          </a:p>
        </p:txBody>
      </p:sp>
      <p:sp>
        <p:nvSpPr>
          <p:cNvPr id="126" name="Text 124"/>
          <p:cNvSpPr/>
          <p:nvPr/>
        </p:nvSpPr>
        <p:spPr>
          <a:xfrm>
            <a:off x="621792" y="4151376"/>
            <a:ext cx="10945368" cy="896112"/>
          </a:xfrm>
          <a:prstGeom prst="rect">
            <a:avLst/>
          </a:prstGeom>
          <a:noFill/>
          <a:ln/>
        </p:spPr>
        <p:txBody>
          <a:bodyPr wrap="square" lIns="0" tIns="0" rIns="0" bIns="0" rtlCol="0" anchor="t"/>
          <a:lstStyle/>
          <a:p>
            <a:pPr indent="0" marL="0">
              <a:lnSpc>
                <a:spcPts val="1120"/>
              </a:lnSpc>
              <a:buNone/>
            </a:pPr>
            <a:r>
              <a:rPr lang="en-US" sz="940" dirty="0">
                <a:solidFill>
                  <a:srgbClr val="41525F"/>
                </a:solidFill>
                <a:latin typeface="Arial" pitchFamily="34" charset="0"/>
                <a:ea typeface="Arial" pitchFamily="34" charset="-122"/>
                <a:cs typeface="Arial" pitchFamily="34" charset="-120"/>
              </a:rPr>
              <a:t>Start with Implement SLA Warning Workflows to establish a controlled operating baseline. Then add Enforce Lifecycle State Transitions so performance targets and accountability become measurable. Finally, introduce Consolidate Service Desk Channels once the lifecycle is stable enough for automation.</a:t>
            </a:r>
            <a:endParaRPr lang="en-US" sz="940" dirty="0"/>
          </a:p>
        </p:txBody>
      </p:sp>
      <p:sp>
        <p:nvSpPr>
          <p:cNvPr id="25" name="Slide Number Placeholder 0"/>
          <p:cNvSpPr>
            <a:spLocks noGrp="1"/>
          </p:cNvSpPr>
          <p:nvPr>
            <p:ph type="sldNum" sz="quarter" idx="4294967295"/>
          </p:nvPr>
        </p:nvSpPr>
        <p:spPr>
          <a:xfrm>
            <a:off x="11521440" y="6537960"/>
            <a:ext cx="800000" cy="300000"/>
          </a:xfrm>
          <a:prstGeom prst="rect">
            <a:avLst/>
          </a:prstGeom>
          <a:extLst>
            <a:ext uri="{C572A759-6A51-4108-AA02-DFA0A04FC94B}">
              <ma14:wrappingTextBoxFlag xmlns:ma14="http://schemas.microsoft.com/office/mac/drawingml/2011/main" val="0"/>
            </a:ext>
          </a:extLst>
        </p:spPr>
        <p:txBody>
          <a:bodyPr/>
          <a:lstStyle>
            <a:lvl1pPr>
              <a:defRPr sz="850">
                <a:solidFill>
                  <a:srgbClr val="6A7A86"/>
                </a:solidFill>
                <a:latin typeface="Arial"/>
                <a:ea typeface="Arial"/>
                <a:cs typeface="Arial"/>
              </a:defRPr>
            </a:lvl1pPr>
          </a:lstStyle>
          <a:p>
            <a:pPr algn="l"/>
            <a:fld id="{F7021451-1387-4CA6-816F-3879F97B5CBC}" type="slidenum">
              <a:rPr b="0" lang="en-US"/>
              <a:t>4</a:t>
            </a:fld>
            <a:endParaRPr lang="en-US"/>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0</Words>
  <Application>Microsoft Office PowerPoint</Application>
  <PresentationFormat>On-screen Show (16:9)</PresentationFormat>
  <Paragraphs>0</Paragraphs>
  <Slides>4</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4</vt:i4>
      </vt:variant>
    </vt:vector>
  </HeadingPairs>
  <TitlesOfParts>
    <vt:vector size="7" baseType="lpstr">
      <vt:lpstr>Arial</vt:lpstr>
      <vt:lpstr>Calibri</vt:lpstr>
      <vt:lpstr>Office Theme</vt:lpstr>
      <vt:lpstr>Slide 1</vt:lpstr>
      <vt:lpstr>Slide 2</vt:lpstr>
      <vt:lpstr>Slide 3</vt:lpstr>
      <vt:lpstr>Slide 4</vt:lpstr>
    </vt:vector>
  </TitlesOfParts>
  <Company>Metricus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ITIL Assessment — Healthy 1</dc:title>
  <dc:subject>PptxGenJS Presentation</dc:subject>
  <dc:creator>Process Advisor</dc:creator>
  <cp:lastModifiedBy>Process Advisor</cp:lastModifiedBy>
  <cp:revision>1</cp:revision>
  <dcterms:created xsi:type="dcterms:W3CDTF">2026-07-14T00:34:52Z</dcterms:created>
  <dcterms:modified xsi:type="dcterms:W3CDTF">2026-07-14T00:34:52Z</dcterms:modified>
</cp:coreProperties>
</file>