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notesMasterIdLst>
    <p:notesMasterId r:id="rId11"/>
  </p:notesMasterIdLst>
  <p:sldSz cx="12191695" cy="6858000"/>
  <p:notesSz cx="6858000" cy="12191695"/>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notesMaster" Target="notesMasters/notesMaster1.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image" Target="../media/PACKBODY-image-1.png"/><Relationship Id="rId2"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PACKBODY">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457200" y="6537960"/>
            <a:ext cx="9144000" cy="228600"/>
          </a:xfrm>
          <a:prstGeom prst="rect">
            <a:avLst/>
          </a:prstGeom>
          <a:noFill/>
          <a:ln/>
        </p:spPr>
        <p:txBody>
          <a:bodyPr wrap="square" rtlCol="0" anchor="ctr"/>
          <a:lstStyle/>
          <a:p>
            <a:pPr indent="0" marL="0">
              <a:buNone/>
            </a:pPr>
            <a:r>
              <a:rPr lang="en-US" sz="850" dirty="0">
                <a:solidFill>
                  <a:srgbClr val="626F86"/>
                </a:solidFill>
                <a:latin typeface="Arial" pitchFamily="34" charset="0"/>
                <a:ea typeface="Arial" pitchFamily="34" charset="-122"/>
                <a:cs typeface="Arial" pitchFamily="34" charset="-120"/>
              </a:rPr>
              <a:t>Process Advisor for Jira  ·  JMWE  ·  Incidents - Status</a:t>
            </a:r>
            <a:endParaRPr lang="en-US" sz="85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26F86"/>
                </a:solidFill>
                <a:latin typeface="Arial"/>
                <a:ea typeface="Arial"/>
                <a:cs typeface="Arial"/>
              </a:defRPr>
            </a:lvl1pPr>
          </a:lstStyle>
          <a:p>
            <a:pPr algn="l"/>
            <a:fld id="{F7021451-1387-4CA6-816F-3879F97B5CBC}" type="slidenum">
              <a:rPr b="0" lang="en-US"/>
              <a:t>1002</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26F86"/>
                </a:solidFill>
                <a:latin typeface="Arial"/>
                <a:ea typeface="Arial"/>
                <a:cs typeface="Arial"/>
              </a:defRPr>
            </a:lvl1pPr>
          </a:lstStyle>
          <a:p>
            <a:pPr algn="l"/>
            <a:fld id="{F7021451-1387-4CA6-816F-3879F97B5CBC}" type="slidenum">
              <a:rPr b="0" lang="en-US"/>
              <a:t>null</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Slide-1-image-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Shape 0"/>
          <p:cNvSpPr/>
          <p:nvPr/>
        </p:nvSpPr>
        <p:spPr>
          <a:xfrm>
            <a:off x="9372600" y="164592"/>
            <a:ext cx="22860" cy="22860"/>
          </a:xfrm>
          <a:prstGeom prst="ellipse">
            <a:avLst/>
          </a:prstGeom>
          <a:solidFill>
            <a:srgbClr val="2E4E7E">
              <a:alpha val="92000"/>
            </a:srgbClr>
          </a:solidFill>
          <a:ln w="12700">
            <a:solidFill>
              <a:srgbClr val="2E4E7E">
                <a:alpha val="0"/>
              </a:srgbClr>
            </a:solidFill>
            <a:prstDash val="solid"/>
          </a:ln>
        </p:spPr>
      </p:sp>
      <p:sp>
        <p:nvSpPr>
          <p:cNvPr id="3" name="Shape 1"/>
          <p:cNvSpPr/>
          <p:nvPr/>
        </p:nvSpPr>
        <p:spPr>
          <a:xfrm>
            <a:off x="9573768" y="164592"/>
            <a:ext cx="22860" cy="22860"/>
          </a:xfrm>
          <a:prstGeom prst="ellipse">
            <a:avLst/>
          </a:prstGeom>
          <a:solidFill>
            <a:srgbClr val="2E4E7E">
              <a:alpha val="92000"/>
            </a:srgbClr>
          </a:solidFill>
          <a:ln w="12700">
            <a:solidFill>
              <a:srgbClr val="2E4E7E">
                <a:alpha val="0"/>
              </a:srgbClr>
            </a:solidFill>
            <a:prstDash val="solid"/>
          </a:ln>
        </p:spPr>
      </p:sp>
      <p:sp>
        <p:nvSpPr>
          <p:cNvPr id="4" name="Shape 2"/>
          <p:cNvSpPr/>
          <p:nvPr/>
        </p:nvSpPr>
        <p:spPr>
          <a:xfrm>
            <a:off x="9774936" y="164592"/>
            <a:ext cx="22860" cy="22860"/>
          </a:xfrm>
          <a:prstGeom prst="ellipse">
            <a:avLst/>
          </a:prstGeom>
          <a:solidFill>
            <a:srgbClr val="2E4E7E">
              <a:alpha val="92000"/>
            </a:srgbClr>
          </a:solidFill>
          <a:ln w="12700">
            <a:solidFill>
              <a:srgbClr val="2E4E7E">
                <a:alpha val="0"/>
              </a:srgbClr>
            </a:solidFill>
            <a:prstDash val="solid"/>
          </a:ln>
        </p:spPr>
      </p:sp>
      <p:sp>
        <p:nvSpPr>
          <p:cNvPr id="5" name="Shape 3"/>
          <p:cNvSpPr/>
          <p:nvPr/>
        </p:nvSpPr>
        <p:spPr>
          <a:xfrm>
            <a:off x="9976104" y="164592"/>
            <a:ext cx="22860" cy="22860"/>
          </a:xfrm>
          <a:prstGeom prst="ellipse">
            <a:avLst/>
          </a:prstGeom>
          <a:solidFill>
            <a:srgbClr val="2E4E7E">
              <a:alpha val="92000"/>
            </a:srgbClr>
          </a:solidFill>
          <a:ln w="12700">
            <a:solidFill>
              <a:srgbClr val="2E4E7E">
                <a:alpha val="0"/>
              </a:srgbClr>
            </a:solidFill>
            <a:prstDash val="solid"/>
          </a:ln>
        </p:spPr>
      </p:sp>
      <p:sp>
        <p:nvSpPr>
          <p:cNvPr id="6" name="Shape 4"/>
          <p:cNvSpPr/>
          <p:nvPr/>
        </p:nvSpPr>
        <p:spPr>
          <a:xfrm>
            <a:off x="10177272" y="164592"/>
            <a:ext cx="22860" cy="22860"/>
          </a:xfrm>
          <a:prstGeom prst="ellipse">
            <a:avLst/>
          </a:prstGeom>
          <a:solidFill>
            <a:srgbClr val="2E4E7E">
              <a:alpha val="92000"/>
            </a:srgbClr>
          </a:solidFill>
          <a:ln w="12700">
            <a:solidFill>
              <a:srgbClr val="2E4E7E">
                <a:alpha val="0"/>
              </a:srgbClr>
            </a:solidFill>
            <a:prstDash val="solid"/>
          </a:ln>
        </p:spPr>
      </p:sp>
      <p:sp>
        <p:nvSpPr>
          <p:cNvPr id="7" name="Shape 5"/>
          <p:cNvSpPr/>
          <p:nvPr/>
        </p:nvSpPr>
        <p:spPr>
          <a:xfrm>
            <a:off x="10378440" y="164592"/>
            <a:ext cx="22860" cy="22860"/>
          </a:xfrm>
          <a:prstGeom prst="ellipse">
            <a:avLst/>
          </a:prstGeom>
          <a:solidFill>
            <a:srgbClr val="2E4E7E">
              <a:alpha val="92000"/>
            </a:srgbClr>
          </a:solidFill>
          <a:ln w="12700">
            <a:solidFill>
              <a:srgbClr val="2E4E7E">
                <a:alpha val="0"/>
              </a:srgbClr>
            </a:solidFill>
            <a:prstDash val="solid"/>
          </a:ln>
        </p:spPr>
      </p:sp>
      <p:sp>
        <p:nvSpPr>
          <p:cNvPr id="8" name="Shape 6"/>
          <p:cNvSpPr/>
          <p:nvPr/>
        </p:nvSpPr>
        <p:spPr>
          <a:xfrm>
            <a:off x="10579608" y="164592"/>
            <a:ext cx="22860" cy="22860"/>
          </a:xfrm>
          <a:prstGeom prst="ellipse">
            <a:avLst/>
          </a:prstGeom>
          <a:solidFill>
            <a:srgbClr val="2E4E7E">
              <a:alpha val="92000"/>
            </a:srgbClr>
          </a:solidFill>
          <a:ln w="12700">
            <a:solidFill>
              <a:srgbClr val="2E4E7E">
                <a:alpha val="0"/>
              </a:srgbClr>
            </a:solidFill>
            <a:prstDash val="solid"/>
          </a:ln>
        </p:spPr>
      </p:sp>
      <p:sp>
        <p:nvSpPr>
          <p:cNvPr id="9" name="Shape 7"/>
          <p:cNvSpPr/>
          <p:nvPr/>
        </p:nvSpPr>
        <p:spPr>
          <a:xfrm>
            <a:off x="10780776" y="164592"/>
            <a:ext cx="22860" cy="22860"/>
          </a:xfrm>
          <a:prstGeom prst="ellipse">
            <a:avLst/>
          </a:prstGeom>
          <a:solidFill>
            <a:srgbClr val="2E4E7E">
              <a:alpha val="92000"/>
            </a:srgbClr>
          </a:solidFill>
          <a:ln w="12700">
            <a:solidFill>
              <a:srgbClr val="2E4E7E">
                <a:alpha val="0"/>
              </a:srgbClr>
            </a:solidFill>
            <a:prstDash val="solid"/>
          </a:ln>
        </p:spPr>
      </p:sp>
      <p:sp>
        <p:nvSpPr>
          <p:cNvPr id="10" name="Shape 8"/>
          <p:cNvSpPr/>
          <p:nvPr/>
        </p:nvSpPr>
        <p:spPr>
          <a:xfrm>
            <a:off x="10981944" y="164592"/>
            <a:ext cx="22860" cy="22860"/>
          </a:xfrm>
          <a:prstGeom prst="ellipse">
            <a:avLst/>
          </a:prstGeom>
          <a:solidFill>
            <a:srgbClr val="2E4E7E">
              <a:alpha val="92000"/>
            </a:srgbClr>
          </a:solidFill>
          <a:ln w="12700">
            <a:solidFill>
              <a:srgbClr val="2E4E7E">
                <a:alpha val="0"/>
              </a:srgbClr>
            </a:solidFill>
            <a:prstDash val="solid"/>
          </a:ln>
        </p:spPr>
      </p:sp>
      <p:sp>
        <p:nvSpPr>
          <p:cNvPr id="11" name="Shape 9"/>
          <p:cNvSpPr/>
          <p:nvPr/>
        </p:nvSpPr>
        <p:spPr>
          <a:xfrm>
            <a:off x="11183112" y="164592"/>
            <a:ext cx="22860" cy="22860"/>
          </a:xfrm>
          <a:prstGeom prst="ellipse">
            <a:avLst/>
          </a:prstGeom>
          <a:solidFill>
            <a:srgbClr val="2E4E7E">
              <a:alpha val="92000"/>
            </a:srgbClr>
          </a:solidFill>
          <a:ln w="12700">
            <a:solidFill>
              <a:srgbClr val="2E4E7E">
                <a:alpha val="0"/>
              </a:srgbClr>
            </a:solidFill>
            <a:prstDash val="solid"/>
          </a:ln>
        </p:spPr>
      </p:sp>
      <p:sp>
        <p:nvSpPr>
          <p:cNvPr id="12" name="Shape 10"/>
          <p:cNvSpPr/>
          <p:nvPr/>
        </p:nvSpPr>
        <p:spPr>
          <a:xfrm>
            <a:off x="11384280" y="164592"/>
            <a:ext cx="22860" cy="22860"/>
          </a:xfrm>
          <a:prstGeom prst="ellipse">
            <a:avLst/>
          </a:prstGeom>
          <a:solidFill>
            <a:srgbClr val="2E4E7E">
              <a:alpha val="92000"/>
            </a:srgbClr>
          </a:solidFill>
          <a:ln w="12700">
            <a:solidFill>
              <a:srgbClr val="2E4E7E">
                <a:alpha val="0"/>
              </a:srgbClr>
            </a:solidFill>
            <a:prstDash val="solid"/>
          </a:ln>
        </p:spPr>
      </p:sp>
      <p:sp>
        <p:nvSpPr>
          <p:cNvPr id="13" name="Shape 11"/>
          <p:cNvSpPr/>
          <p:nvPr/>
        </p:nvSpPr>
        <p:spPr>
          <a:xfrm>
            <a:off x="11585448" y="164592"/>
            <a:ext cx="22860" cy="22860"/>
          </a:xfrm>
          <a:prstGeom prst="ellipse">
            <a:avLst/>
          </a:prstGeom>
          <a:solidFill>
            <a:srgbClr val="2E4E7E">
              <a:alpha val="92000"/>
            </a:srgbClr>
          </a:solidFill>
          <a:ln w="12700">
            <a:solidFill>
              <a:srgbClr val="2E4E7E">
                <a:alpha val="0"/>
              </a:srgbClr>
            </a:solidFill>
            <a:prstDash val="solid"/>
          </a:ln>
        </p:spPr>
      </p:sp>
      <p:sp>
        <p:nvSpPr>
          <p:cNvPr id="14" name="Shape 12"/>
          <p:cNvSpPr/>
          <p:nvPr/>
        </p:nvSpPr>
        <p:spPr>
          <a:xfrm>
            <a:off x="11786616" y="164592"/>
            <a:ext cx="22860" cy="22860"/>
          </a:xfrm>
          <a:prstGeom prst="ellipse">
            <a:avLst/>
          </a:prstGeom>
          <a:solidFill>
            <a:srgbClr val="2E4E7E">
              <a:alpha val="92000"/>
            </a:srgbClr>
          </a:solidFill>
          <a:ln w="12700">
            <a:solidFill>
              <a:srgbClr val="2E4E7E">
                <a:alpha val="0"/>
              </a:srgbClr>
            </a:solidFill>
            <a:prstDash val="solid"/>
          </a:ln>
        </p:spPr>
      </p:sp>
      <p:sp>
        <p:nvSpPr>
          <p:cNvPr id="15" name="Shape 13"/>
          <p:cNvSpPr/>
          <p:nvPr/>
        </p:nvSpPr>
        <p:spPr>
          <a:xfrm>
            <a:off x="9372600" y="347472"/>
            <a:ext cx="22860" cy="22860"/>
          </a:xfrm>
          <a:prstGeom prst="ellipse">
            <a:avLst/>
          </a:prstGeom>
          <a:solidFill>
            <a:srgbClr val="2E4E7E">
              <a:alpha val="92000"/>
            </a:srgbClr>
          </a:solidFill>
          <a:ln w="12700">
            <a:solidFill>
              <a:srgbClr val="2E4E7E">
                <a:alpha val="0"/>
              </a:srgbClr>
            </a:solidFill>
            <a:prstDash val="solid"/>
          </a:ln>
        </p:spPr>
      </p:sp>
      <p:sp>
        <p:nvSpPr>
          <p:cNvPr id="16" name="Shape 14"/>
          <p:cNvSpPr/>
          <p:nvPr/>
        </p:nvSpPr>
        <p:spPr>
          <a:xfrm>
            <a:off x="9573768" y="347472"/>
            <a:ext cx="22860" cy="22860"/>
          </a:xfrm>
          <a:prstGeom prst="ellipse">
            <a:avLst/>
          </a:prstGeom>
          <a:solidFill>
            <a:srgbClr val="2E4E7E">
              <a:alpha val="92000"/>
            </a:srgbClr>
          </a:solidFill>
          <a:ln w="12700">
            <a:solidFill>
              <a:srgbClr val="2E4E7E">
                <a:alpha val="0"/>
              </a:srgbClr>
            </a:solidFill>
            <a:prstDash val="solid"/>
          </a:ln>
        </p:spPr>
      </p:sp>
      <p:sp>
        <p:nvSpPr>
          <p:cNvPr id="17" name="Shape 15"/>
          <p:cNvSpPr/>
          <p:nvPr/>
        </p:nvSpPr>
        <p:spPr>
          <a:xfrm>
            <a:off x="9774936" y="347472"/>
            <a:ext cx="22860" cy="22860"/>
          </a:xfrm>
          <a:prstGeom prst="ellipse">
            <a:avLst/>
          </a:prstGeom>
          <a:solidFill>
            <a:srgbClr val="2E4E7E">
              <a:alpha val="92000"/>
            </a:srgbClr>
          </a:solidFill>
          <a:ln w="12700">
            <a:solidFill>
              <a:srgbClr val="2E4E7E">
                <a:alpha val="0"/>
              </a:srgbClr>
            </a:solidFill>
            <a:prstDash val="solid"/>
          </a:ln>
        </p:spPr>
      </p:sp>
      <p:sp>
        <p:nvSpPr>
          <p:cNvPr id="18" name="Shape 16"/>
          <p:cNvSpPr/>
          <p:nvPr/>
        </p:nvSpPr>
        <p:spPr>
          <a:xfrm>
            <a:off x="9976104" y="347472"/>
            <a:ext cx="22860" cy="22860"/>
          </a:xfrm>
          <a:prstGeom prst="ellipse">
            <a:avLst/>
          </a:prstGeom>
          <a:solidFill>
            <a:srgbClr val="2E4E7E">
              <a:alpha val="92000"/>
            </a:srgbClr>
          </a:solidFill>
          <a:ln w="12700">
            <a:solidFill>
              <a:srgbClr val="2E4E7E">
                <a:alpha val="0"/>
              </a:srgbClr>
            </a:solidFill>
            <a:prstDash val="solid"/>
          </a:ln>
        </p:spPr>
      </p:sp>
      <p:sp>
        <p:nvSpPr>
          <p:cNvPr id="19" name="Shape 17"/>
          <p:cNvSpPr/>
          <p:nvPr/>
        </p:nvSpPr>
        <p:spPr>
          <a:xfrm>
            <a:off x="10177272" y="347472"/>
            <a:ext cx="22860" cy="22860"/>
          </a:xfrm>
          <a:prstGeom prst="ellipse">
            <a:avLst/>
          </a:prstGeom>
          <a:solidFill>
            <a:srgbClr val="2E4E7E">
              <a:alpha val="92000"/>
            </a:srgbClr>
          </a:solidFill>
          <a:ln w="12700">
            <a:solidFill>
              <a:srgbClr val="2E4E7E">
                <a:alpha val="0"/>
              </a:srgbClr>
            </a:solidFill>
            <a:prstDash val="solid"/>
          </a:ln>
        </p:spPr>
      </p:sp>
      <p:sp>
        <p:nvSpPr>
          <p:cNvPr id="20" name="Shape 18"/>
          <p:cNvSpPr/>
          <p:nvPr/>
        </p:nvSpPr>
        <p:spPr>
          <a:xfrm>
            <a:off x="10378440" y="347472"/>
            <a:ext cx="22860" cy="22860"/>
          </a:xfrm>
          <a:prstGeom prst="ellipse">
            <a:avLst/>
          </a:prstGeom>
          <a:solidFill>
            <a:srgbClr val="2E4E7E">
              <a:alpha val="92000"/>
            </a:srgbClr>
          </a:solidFill>
          <a:ln w="12700">
            <a:solidFill>
              <a:srgbClr val="2E4E7E">
                <a:alpha val="0"/>
              </a:srgbClr>
            </a:solidFill>
            <a:prstDash val="solid"/>
          </a:ln>
        </p:spPr>
      </p:sp>
      <p:sp>
        <p:nvSpPr>
          <p:cNvPr id="21" name="Shape 19"/>
          <p:cNvSpPr/>
          <p:nvPr/>
        </p:nvSpPr>
        <p:spPr>
          <a:xfrm>
            <a:off x="10579608" y="347472"/>
            <a:ext cx="22860" cy="22860"/>
          </a:xfrm>
          <a:prstGeom prst="ellipse">
            <a:avLst/>
          </a:prstGeom>
          <a:solidFill>
            <a:srgbClr val="2E4E7E">
              <a:alpha val="92000"/>
            </a:srgbClr>
          </a:solidFill>
          <a:ln w="12700">
            <a:solidFill>
              <a:srgbClr val="2E4E7E">
                <a:alpha val="0"/>
              </a:srgbClr>
            </a:solidFill>
            <a:prstDash val="solid"/>
          </a:ln>
        </p:spPr>
      </p:sp>
      <p:sp>
        <p:nvSpPr>
          <p:cNvPr id="22" name="Shape 20"/>
          <p:cNvSpPr/>
          <p:nvPr/>
        </p:nvSpPr>
        <p:spPr>
          <a:xfrm>
            <a:off x="10780776" y="347472"/>
            <a:ext cx="22860" cy="22860"/>
          </a:xfrm>
          <a:prstGeom prst="ellipse">
            <a:avLst/>
          </a:prstGeom>
          <a:solidFill>
            <a:srgbClr val="2E4E7E">
              <a:alpha val="92000"/>
            </a:srgbClr>
          </a:solidFill>
          <a:ln w="12700">
            <a:solidFill>
              <a:srgbClr val="2E4E7E">
                <a:alpha val="0"/>
              </a:srgbClr>
            </a:solidFill>
            <a:prstDash val="solid"/>
          </a:ln>
        </p:spPr>
      </p:sp>
      <p:sp>
        <p:nvSpPr>
          <p:cNvPr id="23" name="Shape 21"/>
          <p:cNvSpPr/>
          <p:nvPr/>
        </p:nvSpPr>
        <p:spPr>
          <a:xfrm>
            <a:off x="10981944" y="347472"/>
            <a:ext cx="22860" cy="22860"/>
          </a:xfrm>
          <a:prstGeom prst="ellipse">
            <a:avLst/>
          </a:prstGeom>
          <a:solidFill>
            <a:srgbClr val="2E4E7E">
              <a:alpha val="92000"/>
            </a:srgbClr>
          </a:solidFill>
          <a:ln w="12700">
            <a:solidFill>
              <a:srgbClr val="2E4E7E">
                <a:alpha val="0"/>
              </a:srgbClr>
            </a:solidFill>
            <a:prstDash val="solid"/>
          </a:ln>
        </p:spPr>
      </p:sp>
      <p:sp>
        <p:nvSpPr>
          <p:cNvPr id="24" name="Shape 22"/>
          <p:cNvSpPr/>
          <p:nvPr/>
        </p:nvSpPr>
        <p:spPr>
          <a:xfrm>
            <a:off x="11183112" y="347472"/>
            <a:ext cx="22860" cy="22860"/>
          </a:xfrm>
          <a:prstGeom prst="ellipse">
            <a:avLst/>
          </a:prstGeom>
          <a:solidFill>
            <a:srgbClr val="2E4E7E">
              <a:alpha val="92000"/>
            </a:srgbClr>
          </a:solidFill>
          <a:ln w="12700">
            <a:solidFill>
              <a:srgbClr val="2E4E7E">
                <a:alpha val="0"/>
              </a:srgbClr>
            </a:solidFill>
            <a:prstDash val="solid"/>
          </a:ln>
        </p:spPr>
      </p:sp>
      <p:sp>
        <p:nvSpPr>
          <p:cNvPr id="25" name="Shape 23"/>
          <p:cNvSpPr/>
          <p:nvPr/>
        </p:nvSpPr>
        <p:spPr>
          <a:xfrm>
            <a:off x="11384280" y="347472"/>
            <a:ext cx="22860" cy="22860"/>
          </a:xfrm>
          <a:prstGeom prst="ellipse">
            <a:avLst/>
          </a:prstGeom>
          <a:solidFill>
            <a:srgbClr val="2E4E7E">
              <a:alpha val="92000"/>
            </a:srgbClr>
          </a:solidFill>
          <a:ln w="12700">
            <a:solidFill>
              <a:srgbClr val="2E4E7E">
                <a:alpha val="0"/>
              </a:srgbClr>
            </a:solidFill>
            <a:prstDash val="solid"/>
          </a:ln>
        </p:spPr>
      </p:sp>
      <p:sp>
        <p:nvSpPr>
          <p:cNvPr id="26" name="Shape 24"/>
          <p:cNvSpPr/>
          <p:nvPr/>
        </p:nvSpPr>
        <p:spPr>
          <a:xfrm>
            <a:off x="11585448" y="347472"/>
            <a:ext cx="22860" cy="22860"/>
          </a:xfrm>
          <a:prstGeom prst="ellipse">
            <a:avLst/>
          </a:prstGeom>
          <a:solidFill>
            <a:srgbClr val="2E4E7E">
              <a:alpha val="92000"/>
            </a:srgbClr>
          </a:solidFill>
          <a:ln w="12700">
            <a:solidFill>
              <a:srgbClr val="2E4E7E">
                <a:alpha val="0"/>
              </a:srgbClr>
            </a:solidFill>
            <a:prstDash val="solid"/>
          </a:ln>
        </p:spPr>
      </p:sp>
      <p:sp>
        <p:nvSpPr>
          <p:cNvPr id="27" name="Shape 25"/>
          <p:cNvSpPr/>
          <p:nvPr/>
        </p:nvSpPr>
        <p:spPr>
          <a:xfrm>
            <a:off x="11786616" y="347472"/>
            <a:ext cx="22860" cy="22860"/>
          </a:xfrm>
          <a:prstGeom prst="ellipse">
            <a:avLst/>
          </a:prstGeom>
          <a:solidFill>
            <a:srgbClr val="2E4E7E">
              <a:alpha val="92000"/>
            </a:srgbClr>
          </a:solidFill>
          <a:ln w="12700">
            <a:solidFill>
              <a:srgbClr val="2E4E7E">
                <a:alpha val="0"/>
              </a:srgbClr>
            </a:solidFill>
            <a:prstDash val="solid"/>
          </a:ln>
        </p:spPr>
      </p:sp>
      <p:sp>
        <p:nvSpPr>
          <p:cNvPr id="28" name="Shape 26"/>
          <p:cNvSpPr/>
          <p:nvPr/>
        </p:nvSpPr>
        <p:spPr>
          <a:xfrm>
            <a:off x="9372600" y="530352"/>
            <a:ext cx="22860" cy="22860"/>
          </a:xfrm>
          <a:prstGeom prst="ellipse">
            <a:avLst/>
          </a:prstGeom>
          <a:solidFill>
            <a:srgbClr val="2E4E7E">
              <a:alpha val="92000"/>
            </a:srgbClr>
          </a:solidFill>
          <a:ln w="12700">
            <a:solidFill>
              <a:srgbClr val="2E4E7E">
                <a:alpha val="0"/>
              </a:srgbClr>
            </a:solidFill>
            <a:prstDash val="solid"/>
          </a:ln>
        </p:spPr>
      </p:sp>
      <p:sp>
        <p:nvSpPr>
          <p:cNvPr id="29" name="Shape 27"/>
          <p:cNvSpPr/>
          <p:nvPr/>
        </p:nvSpPr>
        <p:spPr>
          <a:xfrm>
            <a:off x="9573768" y="530352"/>
            <a:ext cx="22860" cy="22860"/>
          </a:xfrm>
          <a:prstGeom prst="ellipse">
            <a:avLst/>
          </a:prstGeom>
          <a:solidFill>
            <a:srgbClr val="2E4E7E">
              <a:alpha val="92000"/>
            </a:srgbClr>
          </a:solidFill>
          <a:ln w="12700">
            <a:solidFill>
              <a:srgbClr val="2E4E7E">
                <a:alpha val="0"/>
              </a:srgbClr>
            </a:solidFill>
            <a:prstDash val="solid"/>
          </a:ln>
        </p:spPr>
      </p:sp>
      <p:sp>
        <p:nvSpPr>
          <p:cNvPr id="30" name="Shape 28"/>
          <p:cNvSpPr/>
          <p:nvPr/>
        </p:nvSpPr>
        <p:spPr>
          <a:xfrm>
            <a:off x="9774936" y="530352"/>
            <a:ext cx="22860" cy="22860"/>
          </a:xfrm>
          <a:prstGeom prst="ellipse">
            <a:avLst/>
          </a:prstGeom>
          <a:solidFill>
            <a:srgbClr val="2E4E7E">
              <a:alpha val="92000"/>
            </a:srgbClr>
          </a:solidFill>
          <a:ln w="12700">
            <a:solidFill>
              <a:srgbClr val="2E4E7E">
                <a:alpha val="0"/>
              </a:srgbClr>
            </a:solidFill>
            <a:prstDash val="solid"/>
          </a:ln>
        </p:spPr>
      </p:sp>
      <p:sp>
        <p:nvSpPr>
          <p:cNvPr id="31" name="Shape 29"/>
          <p:cNvSpPr/>
          <p:nvPr/>
        </p:nvSpPr>
        <p:spPr>
          <a:xfrm>
            <a:off x="9976104" y="530352"/>
            <a:ext cx="22860" cy="22860"/>
          </a:xfrm>
          <a:prstGeom prst="ellipse">
            <a:avLst/>
          </a:prstGeom>
          <a:solidFill>
            <a:srgbClr val="2E4E7E">
              <a:alpha val="92000"/>
            </a:srgbClr>
          </a:solidFill>
          <a:ln w="12700">
            <a:solidFill>
              <a:srgbClr val="2E4E7E">
                <a:alpha val="0"/>
              </a:srgbClr>
            </a:solidFill>
            <a:prstDash val="solid"/>
          </a:ln>
        </p:spPr>
      </p:sp>
      <p:sp>
        <p:nvSpPr>
          <p:cNvPr id="32" name="Shape 30"/>
          <p:cNvSpPr/>
          <p:nvPr/>
        </p:nvSpPr>
        <p:spPr>
          <a:xfrm>
            <a:off x="10177272" y="530352"/>
            <a:ext cx="22860" cy="22860"/>
          </a:xfrm>
          <a:prstGeom prst="ellipse">
            <a:avLst/>
          </a:prstGeom>
          <a:solidFill>
            <a:srgbClr val="2E4E7E">
              <a:alpha val="92000"/>
            </a:srgbClr>
          </a:solidFill>
          <a:ln w="12700">
            <a:solidFill>
              <a:srgbClr val="2E4E7E">
                <a:alpha val="0"/>
              </a:srgbClr>
            </a:solidFill>
            <a:prstDash val="solid"/>
          </a:ln>
        </p:spPr>
      </p:sp>
      <p:sp>
        <p:nvSpPr>
          <p:cNvPr id="33" name="Shape 31"/>
          <p:cNvSpPr/>
          <p:nvPr/>
        </p:nvSpPr>
        <p:spPr>
          <a:xfrm>
            <a:off x="10378440" y="530352"/>
            <a:ext cx="22860" cy="22860"/>
          </a:xfrm>
          <a:prstGeom prst="ellipse">
            <a:avLst/>
          </a:prstGeom>
          <a:solidFill>
            <a:srgbClr val="2E4E7E">
              <a:alpha val="92000"/>
            </a:srgbClr>
          </a:solidFill>
          <a:ln w="12700">
            <a:solidFill>
              <a:srgbClr val="2E4E7E">
                <a:alpha val="0"/>
              </a:srgbClr>
            </a:solidFill>
            <a:prstDash val="solid"/>
          </a:ln>
        </p:spPr>
      </p:sp>
      <p:sp>
        <p:nvSpPr>
          <p:cNvPr id="34" name="Shape 32"/>
          <p:cNvSpPr/>
          <p:nvPr/>
        </p:nvSpPr>
        <p:spPr>
          <a:xfrm>
            <a:off x="10579608" y="530352"/>
            <a:ext cx="22860" cy="22860"/>
          </a:xfrm>
          <a:prstGeom prst="ellipse">
            <a:avLst/>
          </a:prstGeom>
          <a:solidFill>
            <a:srgbClr val="2E4E7E">
              <a:alpha val="92000"/>
            </a:srgbClr>
          </a:solidFill>
          <a:ln w="12700">
            <a:solidFill>
              <a:srgbClr val="2E4E7E">
                <a:alpha val="0"/>
              </a:srgbClr>
            </a:solidFill>
            <a:prstDash val="solid"/>
          </a:ln>
        </p:spPr>
      </p:sp>
      <p:sp>
        <p:nvSpPr>
          <p:cNvPr id="35" name="Shape 33"/>
          <p:cNvSpPr/>
          <p:nvPr/>
        </p:nvSpPr>
        <p:spPr>
          <a:xfrm>
            <a:off x="10780776" y="530352"/>
            <a:ext cx="22860" cy="22860"/>
          </a:xfrm>
          <a:prstGeom prst="ellipse">
            <a:avLst/>
          </a:prstGeom>
          <a:solidFill>
            <a:srgbClr val="2E4E7E">
              <a:alpha val="92000"/>
            </a:srgbClr>
          </a:solidFill>
          <a:ln w="12700">
            <a:solidFill>
              <a:srgbClr val="2E4E7E">
                <a:alpha val="0"/>
              </a:srgbClr>
            </a:solidFill>
            <a:prstDash val="solid"/>
          </a:ln>
        </p:spPr>
      </p:sp>
      <p:sp>
        <p:nvSpPr>
          <p:cNvPr id="36" name="Shape 34"/>
          <p:cNvSpPr/>
          <p:nvPr/>
        </p:nvSpPr>
        <p:spPr>
          <a:xfrm>
            <a:off x="10981944" y="530352"/>
            <a:ext cx="22860" cy="22860"/>
          </a:xfrm>
          <a:prstGeom prst="ellipse">
            <a:avLst/>
          </a:prstGeom>
          <a:solidFill>
            <a:srgbClr val="2E4E7E">
              <a:alpha val="92000"/>
            </a:srgbClr>
          </a:solidFill>
          <a:ln w="12700">
            <a:solidFill>
              <a:srgbClr val="2E4E7E">
                <a:alpha val="0"/>
              </a:srgbClr>
            </a:solidFill>
            <a:prstDash val="solid"/>
          </a:ln>
        </p:spPr>
      </p:sp>
      <p:sp>
        <p:nvSpPr>
          <p:cNvPr id="37" name="Shape 35"/>
          <p:cNvSpPr/>
          <p:nvPr/>
        </p:nvSpPr>
        <p:spPr>
          <a:xfrm>
            <a:off x="11183112" y="530352"/>
            <a:ext cx="22860" cy="22860"/>
          </a:xfrm>
          <a:prstGeom prst="ellipse">
            <a:avLst/>
          </a:prstGeom>
          <a:solidFill>
            <a:srgbClr val="2E4E7E">
              <a:alpha val="92000"/>
            </a:srgbClr>
          </a:solidFill>
          <a:ln w="12700">
            <a:solidFill>
              <a:srgbClr val="2E4E7E">
                <a:alpha val="0"/>
              </a:srgbClr>
            </a:solidFill>
            <a:prstDash val="solid"/>
          </a:ln>
        </p:spPr>
      </p:sp>
      <p:sp>
        <p:nvSpPr>
          <p:cNvPr id="38" name="Shape 36"/>
          <p:cNvSpPr/>
          <p:nvPr/>
        </p:nvSpPr>
        <p:spPr>
          <a:xfrm>
            <a:off x="11384280" y="530352"/>
            <a:ext cx="22860" cy="22860"/>
          </a:xfrm>
          <a:prstGeom prst="ellipse">
            <a:avLst/>
          </a:prstGeom>
          <a:solidFill>
            <a:srgbClr val="2E4E7E">
              <a:alpha val="92000"/>
            </a:srgbClr>
          </a:solidFill>
          <a:ln w="12700">
            <a:solidFill>
              <a:srgbClr val="2E4E7E">
                <a:alpha val="0"/>
              </a:srgbClr>
            </a:solidFill>
            <a:prstDash val="solid"/>
          </a:ln>
        </p:spPr>
      </p:sp>
      <p:sp>
        <p:nvSpPr>
          <p:cNvPr id="39" name="Shape 37"/>
          <p:cNvSpPr/>
          <p:nvPr/>
        </p:nvSpPr>
        <p:spPr>
          <a:xfrm>
            <a:off x="11585448" y="530352"/>
            <a:ext cx="22860" cy="22860"/>
          </a:xfrm>
          <a:prstGeom prst="ellipse">
            <a:avLst/>
          </a:prstGeom>
          <a:solidFill>
            <a:srgbClr val="2E4E7E">
              <a:alpha val="92000"/>
            </a:srgbClr>
          </a:solidFill>
          <a:ln w="12700">
            <a:solidFill>
              <a:srgbClr val="2E4E7E">
                <a:alpha val="0"/>
              </a:srgbClr>
            </a:solidFill>
            <a:prstDash val="solid"/>
          </a:ln>
        </p:spPr>
      </p:sp>
      <p:sp>
        <p:nvSpPr>
          <p:cNvPr id="40" name="Shape 38"/>
          <p:cNvSpPr/>
          <p:nvPr/>
        </p:nvSpPr>
        <p:spPr>
          <a:xfrm>
            <a:off x="11786616" y="530352"/>
            <a:ext cx="22860" cy="22860"/>
          </a:xfrm>
          <a:prstGeom prst="ellipse">
            <a:avLst/>
          </a:prstGeom>
          <a:solidFill>
            <a:srgbClr val="2E4E7E">
              <a:alpha val="92000"/>
            </a:srgbClr>
          </a:solidFill>
          <a:ln w="12700">
            <a:solidFill>
              <a:srgbClr val="2E4E7E">
                <a:alpha val="0"/>
              </a:srgbClr>
            </a:solidFill>
            <a:prstDash val="solid"/>
          </a:ln>
        </p:spPr>
      </p:sp>
      <p:sp>
        <p:nvSpPr>
          <p:cNvPr id="41" name="Shape 39"/>
          <p:cNvSpPr/>
          <p:nvPr/>
        </p:nvSpPr>
        <p:spPr>
          <a:xfrm>
            <a:off x="9372600" y="713232"/>
            <a:ext cx="22860" cy="22860"/>
          </a:xfrm>
          <a:prstGeom prst="ellipse">
            <a:avLst/>
          </a:prstGeom>
          <a:solidFill>
            <a:srgbClr val="2E4E7E">
              <a:alpha val="92000"/>
            </a:srgbClr>
          </a:solidFill>
          <a:ln w="12700">
            <a:solidFill>
              <a:srgbClr val="2E4E7E">
                <a:alpha val="0"/>
              </a:srgbClr>
            </a:solidFill>
            <a:prstDash val="solid"/>
          </a:ln>
        </p:spPr>
      </p:sp>
      <p:sp>
        <p:nvSpPr>
          <p:cNvPr id="42" name="Shape 40"/>
          <p:cNvSpPr/>
          <p:nvPr/>
        </p:nvSpPr>
        <p:spPr>
          <a:xfrm>
            <a:off x="9573768" y="713232"/>
            <a:ext cx="22860" cy="22860"/>
          </a:xfrm>
          <a:prstGeom prst="ellipse">
            <a:avLst/>
          </a:prstGeom>
          <a:solidFill>
            <a:srgbClr val="2E4E7E">
              <a:alpha val="92000"/>
            </a:srgbClr>
          </a:solidFill>
          <a:ln w="12700">
            <a:solidFill>
              <a:srgbClr val="2E4E7E">
                <a:alpha val="0"/>
              </a:srgbClr>
            </a:solidFill>
            <a:prstDash val="solid"/>
          </a:ln>
        </p:spPr>
      </p:sp>
      <p:sp>
        <p:nvSpPr>
          <p:cNvPr id="43" name="Shape 41"/>
          <p:cNvSpPr/>
          <p:nvPr/>
        </p:nvSpPr>
        <p:spPr>
          <a:xfrm>
            <a:off x="9774936" y="713232"/>
            <a:ext cx="22860" cy="22860"/>
          </a:xfrm>
          <a:prstGeom prst="ellipse">
            <a:avLst/>
          </a:prstGeom>
          <a:solidFill>
            <a:srgbClr val="2E4E7E">
              <a:alpha val="92000"/>
            </a:srgbClr>
          </a:solidFill>
          <a:ln w="12700">
            <a:solidFill>
              <a:srgbClr val="2E4E7E">
                <a:alpha val="0"/>
              </a:srgbClr>
            </a:solidFill>
            <a:prstDash val="solid"/>
          </a:ln>
        </p:spPr>
      </p:sp>
      <p:sp>
        <p:nvSpPr>
          <p:cNvPr id="44" name="Shape 42"/>
          <p:cNvSpPr/>
          <p:nvPr/>
        </p:nvSpPr>
        <p:spPr>
          <a:xfrm>
            <a:off x="9976104" y="713232"/>
            <a:ext cx="22860" cy="22860"/>
          </a:xfrm>
          <a:prstGeom prst="ellipse">
            <a:avLst/>
          </a:prstGeom>
          <a:solidFill>
            <a:srgbClr val="2E4E7E">
              <a:alpha val="92000"/>
            </a:srgbClr>
          </a:solidFill>
          <a:ln w="12700">
            <a:solidFill>
              <a:srgbClr val="2E4E7E">
                <a:alpha val="0"/>
              </a:srgbClr>
            </a:solidFill>
            <a:prstDash val="solid"/>
          </a:ln>
        </p:spPr>
      </p:sp>
      <p:sp>
        <p:nvSpPr>
          <p:cNvPr id="45" name="Shape 43"/>
          <p:cNvSpPr/>
          <p:nvPr/>
        </p:nvSpPr>
        <p:spPr>
          <a:xfrm>
            <a:off x="10177272" y="713232"/>
            <a:ext cx="22860" cy="22860"/>
          </a:xfrm>
          <a:prstGeom prst="ellipse">
            <a:avLst/>
          </a:prstGeom>
          <a:solidFill>
            <a:srgbClr val="2E4E7E">
              <a:alpha val="92000"/>
            </a:srgbClr>
          </a:solidFill>
          <a:ln w="12700">
            <a:solidFill>
              <a:srgbClr val="2E4E7E">
                <a:alpha val="0"/>
              </a:srgbClr>
            </a:solidFill>
            <a:prstDash val="solid"/>
          </a:ln>
        </p:spPr>
      </p:sp>
      <p:sp>
        <p:nvSpPr>
          <p:cNvPr id="46" name="Shape 44"/>
          <p:cNvSpPr/>
          <p:nvPr/>
        </p:nvSpPr>
        <p:spPr>
          <a:xfrm>
            <a:off x="10378440" y="713232"/>
            <a:ext cx="22860" cy="22860"/>
          </a:xfrm>
          <a:prstGeom prst="ellipse">
            <a:avLst/>
          </a:prstGeom>
          <a:solidFill>
            <a:srgbClr val="2E4E7E">
              <a:alpha val="92000"/>
            </a:srgbClr>
          </a:solidFill>
          <a:ln w="12700">
            <a:solidFill>
              <a:srgbClr val="2E4E7E">
                <a:alpha val="0"/>
              </a:srgbClr>
            </a:solidFill>
            <a:prstDash val="solid"/>
          </a:ln>
        </p:spPr>
      </p:sp>
      <p:sp>
        <p:nvSpPr>
          <p:cNvPr id="47" name="Shape 45"/>
          <p:cNvSpPr/>
          <p:nvPr/>
        </p:nvSpPr>
        <p:spPr>
          <a:xfrm>
            <a:off x="10579608" y="713232"/>
            <a:ext cx="22860" cy="22860"/>
          </a:xfrm>
          <a:prstGeom prst="ellipse">
            <a:avLst/>
          </a:prstGeom>
          <a:solidFill>
            <a:srgbClr val="2E4E7E">
              <a:alpha val="92000"/>
            </a:srgbClr>
          </a:solidFill>
          <a:ln w="12700">
            <a:solidFill>
              <a:srgbClr val="2E4E7E">
                <a:alpha val="0"/>
              </a:srgbClr>
            </a:solidFill>
            <a:prstDash val="solid"/>
          </a:ln>
        </p:spPr>
      </p:sp>
      <p:sp>
        <p:nvSpPr>
          <p:cNvPr id="48" name="Shape 46"/>
          <p:cNvSpPr/>
          <p:nvPr/>
        </p:nvSpPr>
        <p:spPr>
          <a:xfrm>
            <a:off x="10780776" y="713232"/>
            <a:ext cx="22860" cy="22860"/>
          </a:xfrm>
          <a:prstGeom prst="ellipse">
            <a:avLst/>
          </a:prstGeom>
          <a:solidFill>
            <a:srgbClr val="2E4E7E">
              <a:alpha val="92000"/>
            </a:srgbClr>
          </a:solidFill>
          <a:ln w="12700">
            <a:solidFill>
              <a:srgbClr val="2E4E7E">
                <a:alpha val="0"/>
              </a:srgbClr>
            </a:solidFill>
            <a:prstDash val="solid"/>
          </a:ln>
        </p:spPr>
      </p:sp>
      <p:sp>
        <p:nvSpPr>
          <p:cNvPr id="49" name="Shape 47"/>
          <p:cNvSpPr/>
          <p:nvPr/>
        </p:nvSpPr>
        <p:spPr>
          <a:xfrm>
            <a:off x="10981944" y="713232"/>
            <a:ext cx="22860" cy="22860"/>
          </a:xfrm>
          <a:prstGeom prst="ellipse">
            <a:avLst/>
          </a:prstGeom>
          <a:solidFill>
            <a:srgbClr val="2E4E7E">
              <a:alpha val="92000"/>
            </a:srgbClr>
          </a:solidFill>
          <a:ln w="12700">
            <a:solidFill>
              <a:srgbClr val="2E4E7E">
                <a:alpha val="0"/>
              </a:srgbClr>
            </a:solidFill>
            <a:prstDash val="solid"/>
          </a:ln>
        </p:spPr>
      </p:sp>
      <p:sp>
        <p:nvSpPr>
          <p:cNvPr id="50" name="Shape 48"/>
          <p:cNvSpPr/>
          <p:nvPr/>
        </p:nvSpPr>
        <p:spPr>
          <a:xfrm>
            <a:off x="11183112" y="713232"/>
            <a:ext cx="22860" cy="22860"/>
          </a:xfrm>
          <a:prstGeom prst="ellipse">
            <a:avLst/>
          </a:prstGeom>
          <a:solidFill>
            <a:srgbClr val="2E4E7E">
              <a:alpha val="92000"/>
            </a:srgbClr>
          </a:solidFill>
          <a:ln w="12700">
            <a:solidFill>
              <a:srgbClr val="2E4E7E">
                <a:alpha val="0"/>
              </a:srgbClr>
            </a:solidFill>
            <a:prstDash val="solid"/>
          </a:ln>
        </p:spPr>
      </p:sp>
      <p:sp>
        <p:nvSpPr>
          <p:cNvPr id="51" name="Shape 49"/>
          <p:cNvSpPr/>
          <p:nvPr/>
        </p:nvSpPr>
        <p:spPr>
          <a:xfrm>
            <a:off x="11384280" y="713232"/>
            <a:ext cx="22860" cy="22860"/>
          </a:xfrm>
          <a:prstGeom prst="ellipse">
            <a:avLst/>
          </a:prstGeom>
          <a:solidFill>
            <a:srgbClr val="2E4E7E">
              <a:alpha val="92000"/>
            </a:srgbClr>
          </a:solidFill>
          <a:ln w="12700">
            <a:solidFill>
              <a:srgbClr val="2E4E7E">
                <a:alpha val="0"/>
              </a:srgbClr>
            </a:solidFill>
            <a:prstDash val="solid"/>
          </a:ln>
        </p:spPr>
      </p:sp>
      <p:sp>
        <p:nvSpPr>
          <p:cNvPr id="52" name="Shape 50"/>
          <p:cNvSpPr/>
          <p:nvPr/>
        </p:nvSpPr>
        <p:spPr>
          <a:xfrm>
            <a:off x="11585448" y="713232"/>
            <a:ext cx="22860" cy="22860"/>
          </a:xfrm>
          <a:prstGeom prst="ellipse">
            <a:avLst/>
          </a:prstGeom>
          <a:solidFill>
            <a:srgbClr val="2E4E7E">
              <a:alpha val="92000"/>
            </a:srgbClr>
          </a:solidFill>
          <a:ln w="12700">
            <a:solidFill>
              <a:srgbClr val="2E4E7E">
                <a:alpha val="0"/>
              </a:srgbClr>
            </a:solidFill>
            <a:prstDash val="solid"/>
          </a:ln>
        </p:spPr>
      </p:sp>
      <p:sp>
        <p:nvSpPr>
          <p:cNvPr id="53" name="Shape 51"/>
          <p:cNvSpPr/>
          <p:nvPr/>
        </p:nvSpPr>
        <p:spPr>
          <a:xfrm>
            <a:off x="11786616" y="713232"/>
            <a:ext cx="22860" cy="22860"/>
          </a:xfrm>
          <a:prstGeom prst="ellipse">
            <a:avLst/>
          </a:prstGeom>
          <a:solidFill>
            <a:srgbClr val="2E4E7E">
              <a:alpha val="92000"/>
            </a:srgbClr>
          </a:solidFill>
          <a:ln w="12700">
            <a:solidFill>
              <a:srgbClr val="2E4E7E">
                <a:alpha val="0"/>
              </a:srgbClr>
            </a:solidFill>
            <a:prstDash val="solid"/>
          </a:ln>
        </p:spPr>
      </p:sp>
      <p:sp>
        <p:nvSpPr>
          <p:cNvPr id="54" name="Shape 52"/>
          <p:cNvSpPr/>
          <p:nvPr/>
        </p:nvSpPr>
        <p:spPr>
          <a:xfrm>
            <a:off x="9372600" y="896112"/>
            <a:ext cx="22860" cy="22860"/>
          </a:xfrm>
          <a:prstGeom prst="ellipse">
            <a:avLst/>
          </a:prstGeom>
          <a:solidFill>
            <a:srgbClr val="2E4E7E">
              <a:alpha val="92000"/>
            </a:srgbClr>
          </a:solidFill>
          <a:ln w="12700">
            <a:solidFill>
              <a:srgbClr val="2E4E7E">
                <a:alpha val="0"/>
              </a:srgbClr>
            </a:solidFill>
            <a:prstDash val="solid"/>
          </a:ln>
        </p:spPr>
      </p:sp>
      <p:sp>
        <p:nvSpPr>
          <p:cNvPr id="55" name="Shape 53"/>
          <p:cNvSpPr/>
          <p:nvPr/>
        </p:nvSpPr>
        <p:spPr>
          <a:xfrm>
            <a:off x="9573768" y="896112"/>
            <a:ext cx="22860" cy="22860"/>
          </a:xfrm>
          <a:prstGeom prst="ellipse">
            <a:avLst/>
          </a:prstGeom>
          <a:solidFill>
            <a:srgbClr val="2E4E7E">
              <a:alpha val="92000"/>
            </a:srgbClr>
          </a:solidFill>
          <a:ln w="12700">
            <a:solidFill>
              <a:srgbClr val="2E4E7E">
                <a:alpha val="0"/>
              </a:srgbClr>
            </a:solidFill>
            <a:prstDash val="solid"/>
          </a:ln>
        </p:spPr>
      </p:sp>
      <p:sp>
        <p:nvSpPr>
          <p:cNvPr id="56" name="Shape 54"/>
          <p:cNvSpPr/>
          <p:nvPr/>
        </p:nvSpPr>
        <p:spPr>
          <a:xfrm>
            <a:off x="9774936" y="896112"/>
            <a:ext cx="22860" cy="22860"/>
          </a:xfrm>
          <a:prstGeom prst="ellipse">
            <a:avLst/>
          </a:prstGeom>
          <a:solidFill>
            <a:srgbClr val="2E4E7E">
              <a:alpha val="92000"/>
            </a:srgbClr>
          </a:solidFill>
          <a:ln w="12700">
            <a:solidFill>
              <a:srgbClr val="2E4E7E">
                <a:alpha val="0"/>
              </a:srgbClr>
            </a:solidFill>
            <a:prstDash val="solid"/>
          </a:ln>
        </p:spPr>
      </p:sp>
      <p:sp>
        <p:nvSpPr>
          <p:cNvPr id="57" name="Shape 55"/>
          <p:cNvSpPr/>
          <p:nvPr/>
        </p:nvSpPr>
        <p:spPr>
          <a:xfrm>
            <a:off x="9976104" y="896112"/>
            <a:ext cx="22860" cy="22860"/>
          </a:xfrm>
          <a:prstGeom prst="ellipse">
            <a:avLst/>
          </a:prstGeom>
          <a:solidFill>
            <a:srgbClr val="2E4E7E">
              <a:alpha val="92000"/>
            </a:srgbClr>
          </a:solidFill>
          <a:ln w="12700">
            <a:solidFill>
              <a:srgbClr val="2E4E7E">
                <a:alpha val="0"/>
              </a:srgbClr>
            </a:solidFill>
            <a:prstDash val="solid"/>
          </a:ln>
        </p:spPr>
      </p:sp>
      <p:sp>
        <p:nvSpPr>
          <p:cNvPr id="58" name="Shape 56"/>
          <p:cNvSpPr/>
          <p:nvPr/>
        </p:nvSpPr>
        <p:spPr>
          <a:xfrm>
            <a:off x="10177272" y="896112"/>
            <a:ext cx="22860" cy="22860"/>
          </a:xfrm>
          <a:prstGeom prst="ellipse">
            <a:avLst/>
          </a:prstGeom>
          <a:solidFill>
            <a:srgbClr val="2E4E7E">
              <a:alpha val="92000"/>
            </a:srgbClr>
          </a:solidFill>
          <a:ln w="12700">
            <a:solidFill>
              <a:srgbClr val="2E4E7E">
                <a:alpha val="0"/>
              </a:srgbClr>
            </a:solidFill>
            <a:prstDash val="solid"/>
          </a:ln>
        </p:spPr>
      </p:sp>
      <p:sp>
        <p:nvSpPr>
          <p:cNvPr id="59" name="Shape 57"/>
          <p:cNvSpPr/>
          <p:nvPr/>
        </p:nvSpPr>
        <p:spPr>
          <a:xfrm>
            <a:off x="10378440" y="896112"/>
            <a:ext cx="22860" cy="22860"/>
          </a:xfrm>
          <a:prstGeom prst="ellipse">
            <a:avLst/>
          </a:prstGeom>
          <a:solidFill>
            <a:srgbClr val="2E4E7E">
              <a:alpha val="92000"/>
            </a:srgbClr>
          </a:solidFill>
          <a:ln w="12700">
            <a:solidFill>
              <a:srgbClr val="2E4E7E">
                <a:alpha val="0"/>
              </a:srgbClr>
            </a:solidFill>
            <a:prstDash val="solid"/>
          </a:ln>
        </p:spPr>
      </p:sp>
      <p:sp>
        <p:nvSpPr>
          <p:cNvPr id="60" name="Shape 58"/>
          <p:cNvSpPr/>
          <p:nvPr/>
        </p:nvSpPr>
        <p:spPr>
          <a:xfrm>
            <a:off x="10579608" y="896112"/>
            <a:ext cx="22860" cy="22860"/>
          </a:xfrm>
          <a:prstGeom prst="ellipse">
            <a:avLst/>
          </a:prstGeom>
          <a:solidFill>
            <a:srgbClr val="2E4E7E">
              <a:alpha val="92000"/>
            </a:srgbClr>
          </a:solidFill>
          <a:ln w="12700">
            <a:solidFill>
              <a:srgbClr val="2E4E7E">
                <a:alpha val="0"/>
              </a:srgbClr>
            </a:solidFill>
            <a:prstDash val="solid"/>
          </a:ln>
        </p:spPr>
      </p:sp>
      <p:sp>
        <p:nvSpPr>
          <p:cNvPr id="61" name="Shape 59"/>
          <p:cNvSpPr/>
          <p:nvPr/>
        </p:nvSpPr>
        <p:spPr>
          <a:xfrm>
            <a:off x="10780776" y="896112"/>
            <a:ext cx="22860" cy="22860"/>
          </a:xfrm>
          <a:prstGeom prst="ellipse">
            <a:avLst/>
          </a:prstGeom>
          <a:solidFill>
            <a:srgbClr val="2E4E7E">
              <a:alpha val="92000"/>
            </a:srgbClr>
          </a:solidFill>
          <a:ln w="12700">
            <a:solidFill>
              <a:srgbClr val="2E4E7E">
                <a:alpha val="0"/>
              </a:srgbClr>
            </a:solidFill>
            <a:prstDash val="solid"/>
          </a:ln>
        </p:spPr>
      </p:sp>
      <p:sp>
        <p:nvSpPr>
          <p:cNvPr id="62" name="Shape 60"/>
          <p:cNvSpPr/>
          <p:nvPr/>
        </p:nvSpPr>
        <p:spPr>
          <a:xfrm>
            <a:off x="10981944" y="896112"/>
            <a:ext cx="22860" cy="22860"/>
          </a:xfrm>
          <a:prstGeom prst="ellipse">
            <a:avLst/>
          </a:prstGeom>
          <a:solidFill>
            <a:srgbClr val="2E4E7E">
              <a:alpha val="92000"/>
            </a:srgbClr>
          </a:solidFill>
          <a:ln w="12700">
            <a:solidFill>
              <a:srgbClr val="2E4E7E">
                <a:alpha val="0"/>
              </a:srgbClr>
            </a:solidFill>
            <a:prstDash val="solid"/>
          </a:ln>
        </p:spPr>
      </p:sp>
      <p:sp>
        <p:nvSpPr>
          <p:cNvPr id="63" name="Shape 61"/>
          <p:cNvSpPr/>
          <p:nvPr/>
        </p:nvSpPr>
        <p:spPr>
          <a:xfrm>
            <a:off x="11183112" y="896112"/>
            <a:ext cx="22860" cy="22860"/>
          </a:xfrm>
          <a:prstGeom prst="ellipse">
            <a:avLst/>
          </a:prstGeom>
          <a:solidFill>
            <a:srgbClr val="2E4E7E">
              <a:alpha val="92000"/>
            </a:srgbClr>
          </a:solidFill>
          <a:ln w="12700">
            <a:solidFill>
              <a:srgbClr val="2E4E7E">
                <a:alpha val="0"/>
              </a:srgbClr>
            </a:solidFill>
            <a:prstDash val="solid"/>
          </a:ln>
        </p:spPr>
      </p:sp>
      <p:sp>
        <p:nvSpPr>
          <p:cNvPr id="64" name="Shape 62"/>
          <p:cNvSpPr/>
          <p:nvPr/>
        </p:nvSpPr>
        <p:spPr>
          <a:xfrm>
            <a:off x="11384280" y="896112"/>
            <a:ext cx="22860" cy="22860"/>
          </a:xfrm>
          <a:prstGeom prst="ellipse">
            <a:avLst/>
          </a:prstGeom>
          <a:solidFill>
            <a:srgbClr val="2E4E7E">
              <a:alpha val="92000"/>
            </a:srgbClr>
          </a:solidFill>
          <a:ln w="12700">
            <a:solidFill>
              <a:srgbClr val="2E4E7E">
                <a:alpha val="0"/>
              </a:srgbClr>
            </a:solidFill>
            <a:prstDash val="solid"/>
          </a:ln>
        </p:spPr>
      </p:sp>
      <p:sp>
        <p:nvSpPr>
          <p:cNvPr id="65" name="Shape 63"/>
          <p:cNvSpPr/>
          <p:nvPr/>
        </p:nvSpPr>
        <p:spPr>
          <a:xfrm>
            <a:off x="11585448" y="896112"/>
            <a:ext cx="22860" cy="22860"/>
          </a:xfrm>
          <a:prstGeom prst="ellipse">
            <a:avLst/>
          </a:prstGeom>
          <a:solidFill>
            <a:srgbClr val="2E4E7E">
              <a:alpha val="92000"/>
            </a:srgbClr>
          </a:solidFill>
          <a:ln w="12700">
            <a:solidFill>
              <a:srgbClr val="2E4E7E">
                <a:alpha val="0"/>
              </a:srgbClr>
            </a:solidFill>
            <a:prstDash val="solid"/>
          </a:ln>
        </p:spPr>
      </p:sp>
      <p:sp>
        <p:nvSpPr>
          <p:cNvPr id="66" name="Shape 64"/>
          <p:cNvSpPr/>
          <p:nvPr/>
        </p:nvSpPr>
        <p:spPr>
          <a:xfrm>
            <a:off x="11786616" y="896112"/>
            <a:ext cx="22860" cy="22860"/>
          </a:xfrm>
          <a:prstGeom prst="ellipse">
            <a:avLst/>
          </a:prstGeom>
          <a:solidFill>
            <a:srgbClr val="2E4E7E">
              <a:alpha val="92000"/>
            </a:srgbClr>
          </a:solidFill>
          <a:ln w="12700">
            <a:solidFill>
              <a:srgbClr val="2E4E7E">
                <a:alpha val="0"/>
              </a:srgbClr>
            </a:solidFill>
            <a:prstDash val="solid"/>
          </a:ln>
        </p:spPr>
      </p:sp>
      <p:sp>
        <p:nvSpPr>
          <p:cNvPr id="67" name="Shape 65"/>
          <p:cNvSpPr/>
          <p:nvPr/>
        </p:nvSpPr>
        <p:spPr>
          <a:xfrm>
            <a:off x="9372600" y="1078992"/>
            <a:ext cx="22860" cy="22860"/>
          </a:xfrm>
          <a:prstGeom prst="ellipse">
            <a:avLst/>
          </a:prstGeom>
          <a:solidFill>
            <a:srgbClr val="2E4E7E">
              <a:alpha val="92000"/>
            </a:srgbClr>
          </a:solidFill>
          <a:ln w="12700">
            <a:solidFill>
              <a:srgbClr val="2E4E7E">
                <a:alpha val="0"/>
              </a:srgbClr>
            </a:solidFill>
            <a:prstDash val="solid"/>
          </a:ln>
        </p:spPr>
      </p:sp>
      <p:sp>
        <p:nvSpPr>
          <p:cNvPr id="68" name="Shape 66"/>
          <p:cNvSpPr/>
          <p:nvPr/>
        </p:nvSpPr>
        <p:spPr>
          <a:xfrm>
            <a:off x="9573768" y="1078992"/>
            <a:ext cx="22860" cy="22860"/>
          </a:xfrm>
          <a:prstGeom prst="ellipse">
            <a:avLst/>
          </a:prstGeom>
          <a:solidFill>
            <a:srgbClr val="2E4E7E">
              <a:alpha val="92000"/>
            </a:srgbClr>
          </a:solidFill>
          <a:ln w="12700">
            <a:solidFill>
              <a:srgbClr val="2E4E7E">
                <a:alpha val="0"/>
              </a:srgbClr>
            </a:solidFill>
            <a:prstDash val="solid"/>
          </a:ln>
        </p:spPr>
      </p:sp>
      <p:sp>
        <p:nvSpPr>
          <p:cNvPr id="69" name="Shape 67"/>
          <p:cNvSpPr/>
          <p:nvPr/>
        </p:nvSpPr>
        <p:spPr>
          <a:xfrm>
            <a:off x="9774936" y="1078992"/>
            <a:ext cx="22860" cy="22860"/>
          </a:xfrm>
          <a:prstGeom prst="ellipse">
            <a:avLst/>
          </a:prstGeom>
          <a:solidFill>
            <a:srgbClr val="2E4E7E">
              <a:alpha val="92000"/>
            </a:srgbClr>
          </a:solidFill>
          <a:ln w="12700">
            <a:solidFill>
              <a:srgbClr val="2E4E7E">
                <a:alpha val="0"/>
              </a:srgbClr>
            </a:solidFill>
            <a:prstDash val="solid"/>
          </a:ln>
        </p:spPr>
      </p:sp>
      <p:sp>
        <p:nvSpPr>
          <p:cNvPr id="70" name="Shape 68"/>
          <p:cNvSpPr/>
          <p:nvPr/>
        </p:nvSpPr>
        <p:spPr>
          <a:xfrm>
            <a:off x="9976104" y="1078992"/>
            <a:ext cx="22860" cy="22860"/>
          </a:xfrm>
          <a:prstGeom prst="ellipse">
            <a:avLst/>
          </a:prstGeom>
          <a:solidFill>
            <a:srgbClr val="2E4E7E">
              <a:alpha val="92000"/>
            </a:srgbClr>
          </a:solidFill>
          <a:ln w="12700">
            <a:solidFill>
              <a:srgbClr val="2E4E7E">
                <a:alpha val="0"/>
              </a:srgbClr>
            </a:solidFill>
            <a:prstDash val="solid"/>
          </a:ln>
        </p:spPr>
      </p:sp>
      <p:sp>
        <p:nvSpPr>
          <p:cNvPr id="71" name="Shape 69"/>
          <p:cNvSpPr/>
          <p:nvPr/>
        </p:nvSpPr>
        <p:spPr>
          <a:xfrm>
            <a:off x="10177272" y="1078992"/>
            <a:ext cx="22860" cy="22860"/>
          </a:xfrm>
          <a:prstGeom prst="ellipse">
            <a:avLst/>
          </a:prstGeom>
          <a:solidFill>
            <a:srgbClr val="2E4E7E">
              <a:alpha val="92000"/>
            </a:srgbClr>
          </a:solidFill>
          <a:ln w="12700">
            <a:solidFill>
              <a:srgbClr val="2E4E7E">
                <a:alpha val="0"/>
              </a:srgbClr>
            </a:solidFill>
            <a:prstDash val="solid"/>
          </a:ln>
        </p:spPr>
      </p:sp>
      <p:sp>
        <p:nvSpPr>
          <p:cNvPr id="72" name="Shape 70"/>
          <p:cNvSpPr/>
          <p:nvPr/>
        </p:nvSpPr>
        <p:spPr>
          <a:xfrm>
            <a:off x="10378440" y="1078992"/>
            <a:ext cx="22860" cy="22860"/>
          </a:xfrm>
          <a:prstGeom prst="ellipse">
            <a:avLst/>
          </a:prstGeom>
          <a:solidFill>
            <a:srgbClr val="2E4E7E">
              <a:alpha val="92000"/>
            </a:srgbClr>
          </a:solidFill>
          <a:ln w="12700">
            <a:solidFill>
              <a:srgbClr val="2E4E7E">
                <a:alpha val="0"/>
              </a:srgbClr>
            </a:solidFill>
            <a:prstDash val="solid"/>
          </a:ln>
        </p:spPr>
      </p:sp>
      <p:sp>
        <p:nvSpPr>
          <p:cNvPr id="73" name="Shape 71"/>
          <p:cNvSpPr/>
          <p:nvPr/>
        </p:nvSpPr>
        <p:spPr>
          <a:xfrm>
            <a:off x="10579608" y="1078992"/>
            <a:ext cx="22860" cy="22860"/>
          </a:xfrm>
          <a:prstGeom prst="ellipse">
            <a:avLst/>
          </a:prstGeom>
          <a:solidFill>
            <a:srgbClr val="2E4E7E">
              <a:alpha val="92000"/>
            </a:srgbClr>
          </a:solidFill>
          <a:ln w="12700">
            <a:solidFill>
              <a:srgbClr val="2E4E7E">
                <a:alpha val="0"/>
              </a:srgbClr>
            </a:solidFill>
            <a:prstDash val="solid"/>
          </a:ln>
        </p:spPr>
      </p:sp>
      <p:sp>
        <p:nvSpPr>
          <p:cNvPr id="74" name="Shape 72"/>
          <p:cNvSpPr/>
          <p:nvPr/>
        </p:nvSpPr>
        <p:spPr>
          <a:xfrm>
            <a:off x="10780776" y="1078992"/>
            <a:ext cx="22860" cy="22860"/>
          </a:xfrm>
          <a:prstGeom prst="ellipse">
            <a:avLst/>
          </a:prstGeom>
          <a:solidFill>
            <a:srgbClr val="2E4E7E">
              <a:alpha val="92000"/>
            </a:srgbClr>
          </a:solidFill>
          <a:ln w="12700">
            <a:solidFill>
              <a:srgbClr val="2E4E7E">
                <a:alpha val="0"/>
              </a:srgbClr>
            </a:solidFill>
            <a:prstDash val="solid"/>
          </a:ln>
        </p:spPr>
      </p:sp>
      <p:sp>
        <p:nvSpPr>
          <p:cNvPr id="75" name="Shape 73"/>
          <p:cNvSpPr/>
          <p:nvPr/>
        </p:nvSpPr>
        <p:spPr>
          <a:xfrm>
            <a:off x="10981944" y="1078992"/>
            <a:ext cx="22860" cy="22860"/>
          </a:xfrm>
          <a:prstGeom prst="ellipse">
            <a:avLst/>
          </a:prstGeom>
          <a:solidFill>
            <a:srgbClr val="2E4E7E">
              <a:alpha val="92000"/>
            </a:srgbClr>
          </a:solidFill>
          <a:ln w="12700">
            <a:solidFill>
              <a:srgbClr val="2E4E7E">
                <a:alpha val="0"/>
              </a:srgbClr>
            </a:solidFill>
            <a:prstDash val="solid"/>
          </a:ln>
        </p:spPr>
      </p:sp>
      <p:sp>
        <p:nvSpPr>
          <p:cNvPr id="76" name="Shape 74"/>
          <p:cNvSpPr/>
          <p:nvPr/>
        </p:nvSpPr>
        <p:spPr>
          <a:xfrm>
            <a:off x="11183112" y="1078992"/>
            <a:ext cx="22860" cy="22860"/>
          </a:xfrm>
          <a:prstGeom prst="ellipse">
            <a:avLst/>
          </a:prstGeom>
          <a:solidFill>
            <a:srgbClr val="2E4E7E">
              <a:alpha val="92000"/>
            </a:srgbClr>
          </a:solidFill>
          <a:ln w="12700">
            <a:solidFill>
              <a:srgbClr val="2E4E7E">
                <a:alpha val="0"/>
              </a:srgbClr>
            </a:solidFill>
            <a:prstDash val="solid"/>
          </a:ln>
        </p:spPr>
      </p:sp>
      <p:sp>
        <p:nvSpPr>
          <p:cNvPr id="77" name="Shape 75"/>
          <p:cNvSpPr/>
          <p:nvPr/>
        </p:nvSpPr>
        <p:spPr>
          <a:xfrm>
            <a:off x="11384280" y="1078992"/>
            <a:ext cx="22860" cy="22860"/>
          </a:xfrm>
          <a:prstGeom prst="ellipse">
            <a:avLst/>
          </a:prstGeom>
          <a:solidFill>
            <a:srgbClr val="2E4E7E">
              <a:alpha val="92000"/>
            </a:srgbClr>
          </a:solidFill>
          <a:ln w="12700">
            <a:solidFill>
              <a:srgbClr val="2E4E7E">
                <a:alpha val="0"/>
              </a:srgbClr>
            </a:solidFill>
            <a:prstDash val="solid"/>
          </a:ln>
        </p:spPr>
      </p:sp>
      <p:sp>
        <p:nvSpPr>
          <p:cNvPr id="78" name="Shape 76"/>
          <p:cNvSpPr/>
          <p:nvPr/>
        </p:nvSpPr>
        <p:spPr>
          <a:xfrm>
            <a:off x="11585448" y="1078992"/>
            <a:ext cx="22860" cy="22860"/>
          </a:xfrm>
          <a:prstGeom prst="ellipse">
            <a:avLst/>
          </a:prstGeom>
          <a:solidFill>
            <a:srgbClr val="2E4E7E">
              <a:alpha val="92000"/>
            </a:srgbClr>
          </a:solidFill>
          <a:ln w="12700">
            <a:solidFill>
              <a:srgbClr val="2E4E7E">
                <a:alpha val="0"/>
              </a:srgbClr>
            </a:solidFill>
            <a:prstDash val="solid"/>
          </a:ln>
        </p:spPr>
      </p:sp>
      <p:sp>
        <p:nvSpPr>
          <p:cNvPr id="79" name="Shape 77"/>
          <p:cNvSpPr/>
          <p:nvPr/>
        </p:nvSpPr>
        <p:spPr>
          <a:xfrm>
            <a:off x="11786616" y="1078992"/>
            <a:ext cx="22860" cy="22860"/>
          </a:xfrm>
          <a:prstGeom prst="ellipse">
            <a:avLst/>
          </a:prstGeom>
          <a:solidFill>
            <a:srgbClr val="2E4E7E">
              <a:alpha val="92000"/>
            </a:srgbClr>
          </a:solidFill>
          <a:ln w="12700">
            <a:solidFill>
              <a:srgbClr val="2E4E7E">
                <a:alpha val="0"/>
              </a:srgbClr>
            </a:solidFill>
            <a:prstDash val="solid"/>
          </a:ln>
        </p:spPr>
      </p:sp>
      <p:sp>
        <p:nvSpPr>
          <p:cNvPr id="80" name="Shape 78"/>
          <p:cNvSpPr/>
          <p:nvPr/>
        </p:nvSpPr>
        <p:spPr>
          <a:xfrm>
            <a:off x="9372600" y="1261872"/>
            <a:ext cx="22860" cy="22860"/>
          </a:xfrm>
          <a:prstGeom prst="ellipse">
            <a:avLst/>
          </a:prstGeom>
          <a:solidFill>
            <a:srgbClr val="2E4E7E">
              <a:alpha val="92000"/>
            </a:srgbClr>
          </a:solidFill>
          <a:ln w="12700">
            <a:solidFill>
              <a:srgbClr val="2E4E7E">
                <a:alpha val="0"/>
              </a:srgbClr>
            </a:solidFill>
            <a:prstDash val="solid"/>
          </a:ln>
        </p:spPr>
      </p:sp>
      <p:sp>
        <p:nvSpPr>
          <p:cNvPr id="81" name="Shape 79"/>
          <p:cNvSpPr/>
          <p:nvPr/>
        </p:nvSpPr>
        <p:spPr>
          <a:xfrm>
            <a:off x="9573768" y="1261872"/>
            <a:ext cx="22860" cy="22860"/>
          </a:xfrm>
          <a:prstGeom prst="ellipse">
            <a:avLst/>
          </a:prstGeom>
          <a:solidFill>
            <a:srgbClr val="2E4E7E">
              <a:alpha val="92000"/>
            </a:srgbClr>
          </a:solidFill>
          <a:ln w="12700">
            <a:solidFill>
              <a:srgbClr val="2E4E7E">
                <a:alpha val="0"/>
              </a:srgbClr>
            </a:solidFill>
            <a:prstDash val="solid"/>
          </a:ln>
        </p:spPr>
      </p:sp>
      <p:sp>
        <p:nvSpPr>
          <p:cNvPr id="82" name="Shape 80"/>
          <p:cNvSpPr/>
          <p:nvPr/>
        </p:nvSpPr>
        <p:spPr>
          <a:xfrm>
            <a:off x="9774936" y="1261872"/>
            <a:ext cx="22860" cy="22860"/>
          </a:xfrm>
          <a:prstGeom prst="ellipse">
            <a:avLst/>
          </a:prstGeom>
          <a:solidFill>
            <a:srgbClr val="2E4E7E">
              <a:alpha val="92000"/>
            </a:srgbClr>
          </a:solidFill>
          <a:ln w="12700">
            <a:solidFill>
              <a:srgbClr val="2E4E7E">
                <a:alpha val="0"/>
              </a:srgbClr>
            </a:solidFill>
            <a:prstDash val="solid"/>
          </a:ln>
        </p:spPr>
      </p:sp>
      <p:sp>
        <p:nvSpPr>
          <p:cNvPr id="83" name="Shape 81"/>
          <p:cNvSpPr/>
          <p:nvPr/>
        </p:nvSpPr>
        <p:spPr>
          <a:xfrm>
            <a:off x="9976104" y="1261872"/>
            <a:ext cx="22860" cy="22860"/>
          </a:xfrm>
          <a:prstGeom prst="ellipse">
            <a:avLst/>
          </a:prstGeom>
          <a:solidFill>
            <a:srgbClr val="2E4E7E">
              <a:alpha val="92000"/>
            </a:srgbClr>
          </a:solidFill>
          <a:ln w="12700">
            <a:solidFill>
              <a:srgbClr val="2E4E7E">
                <a:alpha val="0"/>
              </a:srgbClr>
            </a:solidFill>
            <a:prstDash val="solid"/>
          </a:ln>
        </p:spPr>
      </p:sp>
      <p:sp>
        <p:nvSpPr>
          <p:cNvPr id="84" name="Shape 82"/>
          <p:cNvSpPr/>
          <p:nvPr/>
        </p:nvSpPr>
        <p:spPr>
          <a:xfrm>
            <a:off x="10177272" y="1261872"/>
            <a:ext cx="22860" cy="22860"/>
          </a:xfrm>
          <a:prstGeom prst="ellipse">
            <a:avLst/>
          </a:prstGeom>
          <a:solidFill>
            <a:srgbClr val="2E4E7E">
              <a:alpha val="92000"/>
            </a:srgbClr>
          </a:solidFill>
          <a:ln w="12700">
            <a:solidFill>
              <a:srgbClr val="2E4E7E">
                <a:alpha val="0"/>
              </a:srgbClr>
            </a:solidFill>
            <a:prstDash val="solid"/>
          </a:ln>
        </p:spPr>
      </p:sp>
      <p:sp>
        <p:nvSpPr>
          <p:cNvPr id="85" name="Shape 83"/>
          <p:cNvSpPr/>
          <p:nvPr/>
        </p:nvSpPr>
        <p:spPr>
          <a:xfrm>
            <a:off x="10378440" y="1261872"/>
            <a:ext cx="22860" cy="22860"/>
          </a:xfrm>
          <a:prstGeom prst="ellipse">
            <a:avLst/>
          </a:prstGeom>
          <a:solidFill>
            <a:srgbClr val="2E4E7E">
              <a:alpha val="92000"/>
            </a:srgbClr>
          </a:solidFill>
          <a:ln w="12700">
            <a:solidFill>
              <a:srgbClr val="2E4E7E">
                <a:alpha val="0"/>
              </a:srgbClr>
            </a:solidFill>
            <a:prstDash val="solid"/>
          </a:ln>
        </p:spPr>
      </p:sp>
      <p:sp>
        <p:nvSpPr>
          <p:cNvPr id="86" name="Shape 84"/>
          <p:cNvSpPr/>
          <p:nvPr/>
        </p:nvSpPr>
        <p:spPr>
          <a:xfrm>
            <a:off x="10579608" y="1261872"/>
            <a:ext cx="22860" cy="22860"/>
          </a:xfrm>
          <a:prstGeom prst="ellipse">
            <a:avLst/>
          </a:prstGeom>
          <a:solidFill>
            <a:srgbClr val="2E4E7E">
              <a:alpha val="92000"/>
            </a:srgbClr>
          </a:solidFill>
          <a:ln w="12700">
            <a:solidFill>
              <a:srgbClr val="2E4E7E">
                <a:alpha val="0"/>
              </a:srgbClr>
            </a:solidFill>
            <a:prstDash val="solid"/>
          </a:ln>
        </p:spPr>
      </p:sp>
      <p:sp>
        <p:nvSpPr>
          <p:cNvPr id="87" name="Shape 85"/>
          <p:cNvSpPr/>
          <p:nvPr/>
        </p:nvSpPr>
        <p:spPr>
          <a:xfrm>
            <a:off x="10780776" y="1261872"/>
            <a:ext cx="22860" cy="22860"/>
          </a:xfrm>
          <a:prstGeom prst="ellipse">
            <a:avLst/>
          </a:prstGeom>
          <a:solidFill>
            <a:srgbClr val="2E4E7E">
              <a:alpha val="92000"/>
            </a:srgbClr>
          </a:solidFill>
          <a:ln w="12700">
            <a:solidFill>
              <a:srgbClr val="2E4E7E">
                <a:alpha val="0"/>
              </a:srgbClr>
            </a:solidFill>
            <a:prstDash val="solid"/>
          </a:ln>
        </p:spPr>
      </p:sp>
      <p:sp>
        <p:nvSpPr>
          <p:cNvPr id="88" name="Shape 86"/>
          <p:cNvSpPr/>
          <p:nvPr/>
        </p:nvSpPr>
        <p:spPr>
          <a:xfrm>
            <a:off x="10981944" y="1261872"/>
            <a:ext cx="22860" cy="22860"/>
          </a:xfrm>
          <a:prstGeom prst="ellipse">
            <a:avLst/>
          </a:prstGeom>
          <a:solidFill>
            <a:srgbClr val="2E4E7E">
              <a:alpha val="92000"/>
            </a:srgbClr>
          </a:solidFill>
          <a:ln w="12700">
            <a:solidFill>
              <a:srgbClr val="2E4E7E">
                <a:alpha val="0"/>
              </a:srgbClr>
            </a:solidFill>
            <a:prstDash val="solid"/>
          </a:ln>
        </p:spPr>
      </p:sp>
      <p:sp>
        <p:nvSpPr>
          <p:cNvPr id="89" name="Shape 87"/>
          <p:cNvSpPr/>
          <p:nvPr/>
        </p:nvSpPr>
        <p:spPr>
          <a:xfrm>
            <a:off x="11183112" y="1261872"/>
            <a:ext cx="22860" cy="22860"/>
          </a:xfrm>
          <a:prstGeom prst="ellipse">
            <a:avLst/>
          </a:prstGeom>
          <a:solidFill>
            <a:srgbClr val="2E4E7E">
              <a:alpha val="92000"/>
            </a:srgbClr>
          </a:solidFill>
          <a:ln w="12700">
            <a:solidFill>
              <a:srgbClr val="2E4E7E">
                <a:alpha val="0"/>
              </a:srgbClr>
            </a:solidFill>
            <a:prstDash val="solid"/>
          </a:ln>
        </p:spPr>
      </p:sp>
      <p:sp>
        <p:nvSpPr>
          <p:cNvPr id="90" name="Shape 88"/>
          <p:cNvSpPr/>
          <p:nvPr/>
        </p:nvSpPr>
        <p:spPr>
          <a:xfrm>
            <a:off x="11384280" y="1261872"/>
            <a:ext cx="22860" cy="22860"/>
          </a:xfrm>
          <a:prstGeom prst="ellipse">
            <a:avLst/>
          </a:prstGeom>
          <a:solidFill>
            <a:srgbClr val="2E4E7E">
              <a:alpha val="92000"/>
            </a:srgbClr>
          </a:solidFill>
          <a:ln w="12700">
            <a:solidFill>
              <a:srgbClr val="2E4E7E">
                <a:alpha val="0"/>
              </a:srgbClr>
            </a:solidFill>
            <a:prstDash val="solid"/>
          </a:ln>
        </p:spPr>
      </p:sp>
      <p:sp>
        <p:nvSpPr>
          <p:cNvPr id="91" name="Shape 89"/>
          <p:cNvSpPr/>
          <p:nvPr/>
        </p:nvSpPr>
        <p:spPr>
          <a:xfrm>
            <a:off x="11585448" y="1261872"/>
            <a:ext cx="22860" cy="22860"/>
          </a:xfrm>
          <a:prstGeom prst="ellipse">
            <a:avLst/>
          </a:prstGeom>
          <a:solidFill>
            <a:srgbClr val="2E4E7E">
              <a:alpha val="92000"/>
            </a:srgbClr>
          </a:solidFill>
          <a:ln w="12700">
            <a:solidFill>
              <a:srgbClr val="2E4E7E">
                <a:alpha val="0"/>
              </a:srgbClr>
            </a:solidFill>
            <a:prstDash val="solid"/>
          </a:ln>
        </p:spPr>
      </p:sp>
      <p:sp>
        <p:nvSpPr>
          <p:cNvPr id="92" name="Shape 90"/>
          <p:cNvSpPr/>
          <p:nvPr/>
        </p:nvSpPr>
        <p:spPr>
          <a:xfrm>
            <a:off x="11786616" y="1261872"/>
            <a:ext cx="22860" cy="22860"/>
          </a:xfrm>
          <a:prstGeom prst="ellipse">
            <a:avLst/>
          </a:prstGeom>
          <a:solidFill>
            <a:srgbClr val="2E4E7E">
              <a:alpha val="92000"/>
            </a:srgbClr>
          </a:solidFill>
          <a:ln w="12700">
            <a:solidFill>
              <a:srgbClr val="2E4E7E">
                <a:alpha val="0"/>
              </a:srgbClr>
            </a:solidFill>
            <a:prstDash val="solid"/>
          </a:ln>
        </p:spPr>
      </p:sp>
      <p:sp>
        <p:nvSpPr>
          <p:cNvPr id="93" name="Shape 91"/>
          <p:cNvSpPr/>
          <p:nvPr/>
        </p:nvSpPr>
        <p:spPr>
          <a:xfrm>
            <a:off x="9372600" y="1444752"/>
            <a:ext cx="22860" cy="22860"/>
          </a:xfrm>
          <a:prstGeom prst="ellipse">
            <a:avLst/>
          </a:prstGeom>
          <a:solidFill>
            <a:srgbClr val="2E4E7E">
              <a:alpha val="92000"/>
            </a:srgbClr>
          </a:solidFill>
          <a:ln w="12700">
            <a:solidFill>
              <a:srgbClr val="2E4E7E">
                <a:alpha val="0"/>
              </a:srgbClr>
            </a:solidFill>
            <a:prstDash val="solid"/>
          </a:ln>
        </p:spPr>
      </p:sp>
      <p:sp>
        <p:nvSpPr>
          <p:cNvPr id="94" name="Shape 92"/>
          <p:cNvSpPr/>
          <p:nvPr/>
        </p:nvSpPr>
        <p:spPr>
          <a:xfrm>
            <a:off x="9573768" y="1444752"/>
            <a:ext cx="22860" cy="22860"/>
          </a:xfrm>
          <a:prstGeom prst="ellipse">
            <a:avLst/>
          </a:prstGeom>
          <a:solidFill>
            <a:srgbClr val="2E4E7E">
              <a:alpha val="92000"/>
            </a:srgbClr>
          </a:solidFill>
          <a:ln w="12700">
            <a:solidFill>
              <a:srgbClr val="2E4E7E">
                <a:alpha val="0"/>
              </a:srgbClr>
            </a:solidFill>
            <a:prstDash val="solid"/>
          </a:ln>
        </p:spPr>
      </p:sp>
      <p:sp>
        <p:nvSpPr>
          <p:cNvPr id="95" name="Shape 93"/>
          <p:cNvSpPr/>
          <p:nvPr/>
        </p:nvSpPr>
        <p:spPr>
          <a:xfrm>
            <a:off x="9774936" y="1444752"/>
            <a:ext cx="22860" cy="22860"/>
          </a:xfrm>
          <a:prstGeom prst="ellipse">
            <a:avLst/>
          </a:prstGeom>
          <a:solidFill>
            <a:srgbClr val="2E4E7E">
              <a:alpha val="92000"/>
            </a:srgbClr>
          </a:solidFill>
          <a:ln w="12700">
            <a:solidFill>
              <a:srgbClr val="2E4E7E">
                <a:alpha val="0"/>
              </a:srgbClr>
            </a:solidFill>
            <a:prstDash val="solid"/>
          </a:ln>
        </p:spPr>
      </p:sp>
      <p:sp>
        <p:nvSpPr>
          <p:cNvPr id="96" name="Shape 94"/>
          <p:cNvSpPr/>
          <p:nvPr/>
        </p:nvSpPr>
        <p:spPr>
          <a:xfrm>
            <a:off x="9976104" y="1444752"/>
            <a:ext cx="22860" cy="22860"/>
          </a:xfrm>
          <a:prstGeom prst="ellipse">
            <a:avLst/>
          </a:prstGeom>
          <a:solidFill>
            <a:srgbClr val="2E4E7E">
              <a:alpha val="92000"/>
            </a:srgbClr>
          </a:solidFill>
          <a:ln w="12700">
            <a:solidFill>
              <a:srgbClr val="2E4E7E">
                <a:alpha val="0"/>
              </a:srgbClr>
            </a:solidFill>
            <a:prstDash val="solid"/>
          </a:ln>
        </p:spPr>
      </p:sp>
      <p:sp>
        <p:nvSpPr>
          <p:cNvPr id="97" name="Shape 95"/>
          <p:cNvSpPr/>
          <p:nvPr/>
        </p:nvSpPr>
        <p:spPr>
          <a:xfrm>
            <a:off x="10177272" y="1444752"/>
            <a:ext cx="22860" cy="22860"/>
          </a:xfrm>
          <a:prstGeom prst="ellipse">
            <a:avLst/>
          </a:prstGeom>
          <a:solidFill>
            <a:srgbClr val="2E4E7E">
              <a:alpha val="92000"/>
            </a:srgbClr>
          </a:solidFill>
          <a:ln w="12700">
            <a:solidFill>
              <a:srgbClr val="2E4E7E">
                <a:alpha val="0"/>
              </a:srgbClr>
            </a:solidFill>
            <a:prstDash val="solid"/>
          </a:ln>
        </p:spPr>
      </p:sp>
      <p:sp>
        <p:nvSpPr>
          <p:cNvPr id="98" name="Shape 96"/>
          <p:cNvSpPr/>
          <p:nvPr/>
        </p:nvSpPr>
        <p:spPr>
          <a:xfrm>
            <a:off x="10378440" y="1444752"/>
            <a:ext cx="22860" cy="22860"/>
          </a:xfrm>
          <a:prstGeom prst="ellipse">
            <a:avLst/>
          </a:prstGeom>
          <a:solidFill>
            <a:srgbClr val="2E4E7E">
              <a:alpha val="92000"/>
            </a:srgbClr>
          </a:solidFill>
          <a:ln w="12700">
            <a:solidFill>
              <a:srgbClr val="2E4E7E">
                <a:alpha val="0"/>
              </a:srgbClr>
            </a:solidFill>
            <a:prstDash val="solid"/>
          </a:ln>
        </p:spPr>
      </p:sp>
      <p:sp>
        <p:nvSpPr>
          <p:cNvPr id="99" name="Shape 97"/>
          <p:cNvSpPr/>
          <p:nvPr/>
        </p:nvSpPr>
        <p:spPr>
          <a:xfrm>
            <a:off x="10579608" y="1444752"/>
            <a:ext cx="22860" cy="22860"/>
          </a:xfrm>
          <a:prstGeom prst="ellipse">
            <a:avLst/>
          </a:prstGeom>
          <a:solidFill>
            <a:srgbClr val="2E4E7E">
              <a:alpha val="92000"/>
            </a:srgbClr>
          </a:solidFill>
          <a:ln w="12700">
            <a:solidFill>
              <a:srgbClr val="2E4E7E">
                <a:alpha val="0"/>
              </a:srgbClr>
            </a:solidFill>
            <a:prstDash val="solid"/>
          </a:ln>
        </p:spPr>
      </p:sp>
      <p:sp>
        <p:nvSpPr>
          <p:cNvPr id="100" name="Shape 98"/>
          <p:cNvSpPr/>
          <p:nvPr/>
        </p:nvSpPr>
        <p:spPr>
          <a:xfrm>
            <a:off x="10780776" y="1444752"/>
            <a:ext cx="22860" cy="22860"/>
          </a:xfrm>
          <a:prstGeom prst="ellipse">
            <a:avLst/>
          </a:prstGeom>
          <a:solidFill>
            <a:srgbClr val="2E4E7E">
              <a:alpha val="92000"/>
            </a:srgbClr>
          </a:solidFill>
          <a:ln w="12700">
            <a:solidFill>
              <a:srgbClr val="2E4E7E">
                <a:alpha val="0"/>
              </a:srgbClr>
            </a:solidFill>
            <a:prstDash val="solid"/>
          </a:ln>
        </p:spPr>
      </p:sp>
      <p:sp>
        <p:nvSpPr>
          <p:cNvPr id="101" name="Shape 99"/>
          <p:cNvSpPr/>
          <p:nvPr/>
        </p:nvSpPr>
        <p:spPr>
          <a:xfrm>
            <a:off x="10981944" y="1444752"/>
            <a:ext cx="22860" cy="22860"/>
          </a:xfrm>
          <a:prstGeom prst="ellipse">
            <a:avLst/>
          </a:prstGeom>
          <a:solidFill>
            <a:srgbClr val="2E4E7E">
              <a:alpha val="92000"/>
            </a:srgbClr>
          </a:solidFill>
          <a:ln w="12700">
            <a:solidFill>
              <a:srgbClr val="2E4E7E">
                <a:alpha val="0"/>
              </a:srgbClr>
            </a:solidFill>
            <a:prstDash val="solid"/>
          </a:ln>
        </p:spPr>
      </p:sp>
      <p:sp>
        <p:nvSpPr>
          <p:cNvPr id="102" name="Shape 100"/>
          <p:cNvSpPr/>
          <p:nvPr/>
        </p:nvSpPr>
        <p:spPr>
          <a:xfrm>
            <a:off x="11183112" y="1444752"/>
            <a:ext cx="22860" cy="22860"/>
          </a:xfrm>
          <a:prstGeom prst="ellipse">
            <a:avLst/>
          </a:prstGeom>
          <a:solidFill>
            <a:srgbClr val="2E4E7E">
              <a:alpha val="92000"/>
            </a:srgbClr>
          </a:solidFill>
          <a:ln w="12700">
            <a:solidFill>
              <a:srgbClr val="2E4E7E">
                <a:alpha val="0"/>
              </a:srgbClr>
            </a:solidFill>
            <a:prstDash val="solid"/>
          </a:ln>
        </p:spPr>
      </p:sp>
      <p:sp>
        <p:nvSpPr>
          <p:cNvPr id="103" name="Shape 101"/>
          <p:cNvSpPr/>
          <p:nvPr/>
        </p:nvSpPr>
        <p:spPr>
          <a:xfrm>
            <a:off x="11384280" y="1444752"/>
            <a:ext cx="22860" cy="22860"/>
          </a:xfrm>
          <a:prstGeom prst="ellipse">
            <a:avLst/>
          </a:prstGeom>
          <a:solidFill>
            <a:srgbClr val="2E4E7E">
              <a:alpha val="92000"/>
            </a:srgbClr>
          </a:solidFill>
          <a:ln w="12700">
            <a:solidFill>
              <a:srgbClr val="2E4E7E">
                <a:alpha val="0"/>
              </a:srgbClr>
            </a:solidFill>
            <a:prstDash val="solid"/>
          </a:ln>
        </p:spPr>
      </p:sp>
      <p:sp>
        <p:nvSpPr>
          <p:cNvPr id="104" name="Shape 102"/>
          <p:cNvSpPr/>
          <p:nvPr/>
        </p:nvSpPr>
        <p:spPr>
          <a:xfrm>
            <a:off x="11585448" y="1444752"/>
            <a:ext cx="22860" cy="22860"/>
          </a:xfrm>
          <a:prstGeom prst="ellipse">
            <a:avLst/>
          </a:prstGeom>
          <a:solidFill>
            <a:srgbClr val="2E4E7E">
              <a:alpha val="92000"/>
            </a:srgbClr>
          </a:solidFill>
          <a:ln w="12700">
            <a:solidFill>
              <a:srgbClr val="2E4E7E">
                <a:alpha val="0"/>
              </a:srgbClr>
            </a:solidFill>
            <a:prstDash val="solid"/>
          </a:ln>
        </p:spPr>
      </p:sp>
      <p:sp>
        <p:nvSpPr>
          <p:cNvPr id="105" name="Shape 103"/>
          <p:cNvSpPr/>
          <p:nvPr/>
        </p:nvSpPr>
        <p:spPr>
          <a:xfrm>
            <a:off x="11786616" y="1444752"/>
            <a:ext cx="22860" cy="22860"/>
          </a:xfrm>
          <a:prstGeom prst="ellipse">
            <a:avLst/>
          </a:prstGeom>
          <a:solidFill>
            <a:srgbClr val="2E4E7E">
              <a:alpha val="92000"/>
            </a:srgbClr>
          </a:solidFill>
          <a:ln w="12700">
            <a:solidFill>
              <a:srgbClr val="2E4E7E">
                <a:alpha val="0"/>
              </a:srgbClr>
            </a:solidFill>
            <a:prstDash val="solid"/>
          </a:ln>
        </p:spPr>
      </p:sp>
      <p:sp>
        <p:nvSpPr>
          <p:cNvPr id="106" name="Shape 104"/>
          <p:cNvSpPr/>
          <p:nvPr/>
        </p:nvSpPr>
        <p:spPr>
          <a:xfrm>
            <a:off x="182880" y="5623560"/>
            <a:ext cx="22860" cy="22860"/>
          </a:xfrm>
          <a:prstGeom prst="ellipse">
            <a:avLst/>
          </a:prstGeom>
          <a:solidFill>
            <a:srgbClr val="2E4E7E">
              <a:alpha val="92000"/>
            </a:srgbClr>
          </a:solidFill>
          <a:ln w="12700">
            <a:solidFill>
              <a:srgbClr val="2E4E7E">
                <a:alpha val="0"/>
              </a:srgbClr>
            </a:solidFill>
            <a:prstDash val="solid"/>
          </a:ln>
        </p:spPr>
      </p:sp>
      <p:sp>
        <p:nvSpPr>
          <p:cNvPr id="107" name="Shape 105"/>
          <p:cNvSpPr/>
          <p:nvPr/>
        </p:nvSpPr>
        <p:spPr>
          <a:xfrm>
            <a:off x="384048" y="5623560"/>
            <a:ext cx="22860" cy="22860"/>
          </a:xfrm>
          <a:prstGeom prst="ellipse">
            <a:avLst/>
          </a:prstGeom>
          <a:solidFill>
            <a:srgbClr val="2E4E7E">
              <a:alpha val="92000"/>
            </a:srgbClr>
          </a:solidFill>
          <a:ln w="12700">
            <a:solidFill>
              <a:srgbClr val="2E4E7E">
                <a:alpha val="0"/>
              </a:srgbClr>
            </a:solidFill>
            <a:prstDash val="solid"/>
          </a:ln>
        </p:spPr>
      </p:sp>
      <p:sp>
        <p:nvSpPr>
          <p:cNvPr id="108" name="Shape 106"/>
          <p:cNvSpPr/>
          <p:nvPr/>
        </p:nvSpPr>
        <p:spPr>
          <a:xfrm>
            <a:off x="585216" y="5623560"/>
            <a:ext cx="22860" cy="22860"/>
          </a:xfrm>
          <a:prstGeom prst="ellipse">
            <a:avLst/>
          </a:prstGeom>
          <a:solidFill>
            <a:srgbClr val="2E4E7E">
              <a:alpha val="92000"/>
            </a:srgbClr>
          </a:solidFill>
          <a:ln w="12700">
            <a:solidFill>
              <a:srgbClr val="2E4E7E">
                <a:alpha val="0"/>
              </a:srgbClr>
            </a:solidFill>
            <a:prstDash val="solid"/>
          </a:ln>
        </p:spPr>
      </p:sp>
      <p:sp>
        <p:nvSpPr>
          <p:cNvPr id="109" name="Shape 107"/>
          <p:cNvSpPr/>
          <p:nvPr/>
        </p:nvSpPr>
        <p:spPr>
          <a:xfrm>
            <a:off x="786384" y="5623560"/>
            <a:ext cx="22860" cy="22860"/>
          </a:xfrm>
          <a:prstGeom prst="ellipse">
            <a:avLst/>
          </a:prstGeom>
          <a:solidFill>
            <a:srgbClr val="2E4E7E">
              <a:alpha val="92000"/>
            </a:srgbClr>
          </a:solidFill>
          <a:ln w="12700">
            <a:solidFill>
              <a:srgbClr val="2E4E7E">
                <a:alpha val="0"/>
              </a:srgbClr>
            </a:solidFill>
            <a:prstDash val="solid"/>
          </a:ln>
        </p:spPr>
      </p:sp>
      <p:sp>
        <p:nvSpPr>
          <p:cNvPr id="110" name="Shape 108"/>
          <p:cNvSpPr/>
          <p:nvPr/>
        </p:nvSpPr>
        <p:spPr>
          <a:xfrm>
            <a:off x="987552" y="5623560"/>
            <a:ext cx="22860" cy="22860"/>
          </a:xfrm>
          <a:prstGeom prst="ellipse">
            <a:avLst/>
          </a:prstGeom>
          <a:solidFill>
            <a:srgbClr val="2E4E7E">
              <a:alpha val="92000"/>
            </a:srgbClr>
          </a:solidFill>
          <a:ln w="12700">
            <a:solidFill>
              <a:srgbClr val="2E4E7E">
                <a:alpha val="0"/>
              </a:srgbClr>
            </a:solidFill>
            <a:prstDash val="solid"/>
          </a:ln>
        </p:spPr>
      </p:sp>
      <p:sp>
        <p:nvSpPr>
          <p:cNvPr id="111" name="Shape 109"/>
          <p:cNvSpPr/>
          <p:nvPr/>
        </p:nvSpPr>
        <p:spPr>
          <a:xfrm>
            <a:off x="1188720" y="5623560"/>
            <a:ext cx="22860" cy="22860"/>
          </a:xfrm>
          <a:prstGeom prst="ellipse">
            <a:avLst/>
          </a:prstGeom>
          <a:solidFill>
            <a:srgbClr val="2E4E7E">
              <a:alpha val="92000"/>
            </a:srgbClr>
          </a:solidFill>
          <a:ln w="12700">
            <a:solidFill>
              <a:srgbClr val="2E4E7E">
                <a:alpha val="0"/>
              </a:srgbClr>
            </a:solidFill>
            <a:prstDash val="solid"/>
          </a:ln>
        </p:spPr>
      </p:sp>
      <p:sp>
        <p:nvSpPr>
          <p:cNvPr id="112" name="Shape 110"/>
          <p:cNvSpPr/>
          <p:nvPr/>
        </p:nvSpPr>
        <p:spPr>
          <a:xfrm>
            <a:off x="1389888" y="5623560"/>
            <a:ext cx="22860" cy="22860"/>
          </a:xfrm>
          <a:prstGeom prst="ellipse">
            <a:avLst/>
          </a:prstGeom>
          <a:solidFill>
            <a:srgbClr val="2E4E7E">
              <a:alpha val="92000"/>
            </a:srgbClr>
          </a:solidFill>
          <a:ln w="12700">
            <a:solidFill>
              <a:srgbClr val="2E4E7E">
                <a:alpha val="0"/>
              </a:srgbClr>
            </a:solidFill>
            <a:prstDash val="solid"/>
          </a:ln>
        </p:spPr>
      </p:sp>
      <p:sp>
        <p:nvSpPr>
          <p:cNvPr id="113" name="Shape 111"/>
          <p:cNvSpPr/>
          <p:nvPr/>
        </p:nvSpPr>
        <p:spPr>
          <a:xfrm>
            <a:off x="1591056" y="5623560"/>
            <a:ext cx="22860" cy="22860"/>
          </a:xfrm>
          <a:prstGeom prst="ellipse">
            <a:avLst/>
          </a:prstGeom>
          <a:solidFill>
            <a:srgbClr val="2E4E7E">
              <a:alpha val="92000"/>
            </a:srgbClr>
          </a:solidFill>
          <a:ln w="12700">
            <a:solidFill>
              <a:srgbClr val="2E4E7E">
                <a:alpha val="0"/>
              </a:srgbClr>
            </a:solidFill>
            <a:prstDash val="solid"/>
          </a:ln>
        </p:spPr>
      </p:sp>
      <p:sp>
        <p:nvSpPr>
          <p:cNvPr id="114" name="Shape 112"/>
          <p:cNvSpPr/>
          <p:nvPr/>
        </p:nvSpPr>
        <p:spPr>
          <a:xfrm>
            <a:off x="1792224" y="5623560"/>
            <a:ext cx="22860" cy="22860"/>
          </a:xfrm>
          <a:prstGeom prst="ellipse">
            <a:avLst/>
          </a:prstGeom>
          <a:solidFill>
            <a:srgbClr val="2E4E7E">
              <a:alpha val="92000"/>
            </a:srgbClr>
          </a:solidFill>
          <a:ln w="12700">
            <a:solidFill>
              <a:srgbClr val="2E4E7E">
                <a:alpha val="0"/>
              </a:srgbClr>
            </a:solidFill>
            <a:prstDash val="solid"/>
          </a:ln>
        </p:spPr>
      </p:sp>
      <p:sp>
        <p:nvSpPr>
          <p:cNvPr id="115" name="Shape 113"/>
          <p:cNvSpPr/>
          <p:nvPr/>
        </p:nvSpPr>
        <p:spPr>
          <a:xfrm>
            <a:off x="1993392" y="5623560"/>
            <a:ext cx="22860" cy="22860"/>
          </a:xfrm>
          <a:prstGeom prst="ellipse">
            <a:avLst/>
          </a:prstGeom>
          <a:solidFill>
            <a:srgbClr val="2E4E7E">
              <a:alpha val="92000"/>
            </a:srgbClr>
          </a:solidFill>
          <a:ln w="12700">
            <a:solidFill>
              <a:srgbClr val="2E4E7E">
                <a:alpha val="0"/>
              </a:srgbClr>
            </a:solidFill>
            <a:prstDash val="solid"/>
          </a:ln>
        </p:spPr>
      </p:sp>
      <p:sp>
        <p:nvSpPr>
          <p:cNvPr id="116" name="Shape 114"/>
          <p:cNvSpPr/>
          <p:nvPr/>
        </p:nvSpPr>
        <p:spPr>
          <a:xfrm>
            <a:off x="2194560" y="5623560"/>
            <a:ext cx="22860" cy="22860"/>
          </a:xfrm>
          <a:prstGeom prst="ellipse">
            <a:avLst/>
          </a:prstGeom>
          <a:solidFill>
            <a:srgbClr val="2E4E7E">
              <a:alpha val="92000"/>
            </a:srgbClr>
          </a:solidFill>
          <a:ln w="12700">
            <a:solidFill>
              <a:srgbClr val="2E4E7E">
                <a:alpha val="0"/>
              </a:srgbClr>
            </a:solidFill>
            <a:prstDash val="solid"/>
          </a:ln>
        </p:spPr>
      </p:sp>
      <p:sp>
        <p:nvSpPr>
          <p:cNvPr id="117" name="Shape 115"/>
          <p:cNvSpPr/>
          <p:nvPr/>
        </p:nvSpPr>
        <p:spPr>
          <a:xfrm>
            <a:off x="2395728" y="5623560"/>
            <a:ext cx="22860" cy="22860"/>
          </a:xfrm>
          <a:prstGeom prst="ellipse">
            <a:avLst/>
          </a:prstGeom>
          <a:solidFill>
            <a:srgbClr val="2E4E7E">
              <a:alpha val="92000"/>
            </a:srgbClr>
          </a:solidFill>
          <a:ln w="12700">
            <a:solidFill>
              <a:srgbClr val="2E4E7E">
                <a:alpha val="0"/>
              </a:srgbClr>
            </a:solidFill>
            <a:prstDash val="solid"/>
          </a:ln>
        </p:spPr>
      </p:sp>
      <p:sp>
        <p:nvSpPr>
          <p:cNvPr id="118" name="Shape 116"/>
          <p:cNvSpPr/>
          <p:nvPr/>
        </p:nvSpPr>
        <p:spPr>
          <a:xfrm>
            <a:off x="2596896" y="5623560"/>
            <a:ext cx="22860" cy="22860"/>
          </a:xfrm>
          <a:prstGeom prst="ellipse">
            <a:avLst/>
          </a:prstGeom>
          <a:solidFill>
            <a:srgbClr val="2E4E7E">
              <a:alpha val="92000"/>
            </a:srgbClr>
          </a:solidFill>
          <a:ln w="12700">
            <a:solidFill>
              <a:srgbClr val="2E4E7E">
                <a:alpha val="0"/>
              </a:srgbClr>
            </a:solidFill>
            <a:prstDash val="solid"/>
          </a:ln>
        </p:spPr>
      </p:sp>
      <p:sp>
        <p:nvSpPr>
          <p:cNvPr id="119" name="Shape 117"/>
          <p:cNvSpPr/>
          <p:nvPr/>
        </p:nvSpPr>
        <p:spPr>
          <a:xfrm>
            <a:off x="182880" y="5806440"/>
            <a:ext cx="22860" cy="22860"/>
          </a:xfrm>
          <a:prstGeom prst="ellipse">
            <a:avLst/>
          </a:prstGeom>
          <a:solidFill>
            <a:srgbClr val="2E4E7E">
              <a:alpha val="92000"/>
            </a:srgbClr>
          </a:solidFill>
          <a:ln w="12700">
            <a:solidFill>
              <a:srgbClr val="2E4E7E">
                <a:alpha val="0"/>
              </a:srgbClr>
            </a:solidFill>
            <a:prstDash val="solid"/>
          </a:ln>
        </p:spPr>
      </p:sp>
      <p:sp>
        <p:nvSpPr>
          <p:cNvPr id="120" name="Shape 118"/>
          <p:cNvSpPr/>
          <p:nvPr/>
        </p:nvSpPr>
        <p:spPr>
          <a:xfrm>
            <a:off x="384048" y="5806440"/>
            <a:ext cx="22860" cy="22860"/>
          </a:xfrm>
          <a:prstGeom prst="ellipse">
            <a:avLst/>
          </a:prstGeom>
          <a:solidFill>
            <a:srgbClr val="2E4E7E">
              <a:alpha val="92000"/>
            </a:srgbClr>
          </a:solidFill>
          <a:ln w="12700">
            <a:solidFill>
              <a:srgbClr val="2E4E7E">
                <a:alpha val="0"/>
              </a:srgbClr>
            </a:solidFill>
            <a:prstDash val="solid"/>
          </a:ln>
        </p:spPr>
      </p:sp>
      <p:sp>
        <p:nvSpPr>
          <p:cNvPr id="121" name="Shape 119"/>
          <p:cNvSpPr/>
          <p:nvPr/>
        </p:nvSpPr>
        <p:spPr>
          <a:xfrm>
            <a:off x="585216" y="5806440"/>
            <a:ext cx="22860" cy="22860"/>
          </a:xfrm>
          <a:prstGeom prst="ellipse">
            <a:avLst/>
          </a:prstGeom>
          <a:solidFill>
            <a:srgbClr val="2E4E7E">
              <a:alpha val="92000"/>
            </a:srgbClr>
          </a:solidFill>
          <a:ln w="12700">
            <a:solidFill>
              <a:srgbClr val="2E4E7E">
                <a:alpha val="0"/>
              </a:srgbClr>
            </a:solidFill>
            <a:prstDash val="solid"/>
          </a:ln>
        </p:spPr>
      </p:sp>
      <p:sp>
        <p:nvSpPr>
          <p:cNvPr id="122" name="Shape 120"/>
          <p:cNvSpPr/>
          <p:nvPr/>
        </p:nvSpPr>
        <p:spPr>
          <a:xfrm>
            <a:off x="786384" y="5806440"/>
            <a:ext cx="22860" cy="22860"/>
          </a:xfrm>
          <a:prstGeom prst="ellipse">
            <a:avLst/>
          </a:prstGeom>
          <a:solidFill>
            <a:srgbClr val="2E4E7E">
              <a:alpha val="92000"/>
            </a:srgbClr>
          </a:solidFill>
          <a:ln w="12700">
            <a:solidFill>
              <a:srgbClr val="2E4E7E">
                <a:alpha val="0"/>
              </a:srgbClr>
            </a:solidFill>
            <a:prstDash val="solid"/>
          </a:ln>
        </p:spPr>
      </p:sp>
      <p:sp>
        <p:nvSpPr>
          <p:cNvPr id="123" name="Shape 121"/>
          <p:cNvSpPr/>
          <p:nvPr/>
        </p:nvSpPr>
        <p:spPr>
          <a:xfrm>
            <a:off x="987552" y="5806440"/>
            <a:ext cx="22860" cy="22860"/>
          </a:xfrm>
          <a:prstGeom prst="ellipse">
            <a:avLst/>
          </a:prstGeom>
          <a:solidFill>
            <a:srgbClr val="2E4E7E">
              <a:alpha val="92000"/>
            </a:srgbClr>
          </a:solidFill>
          <a:ln w="12700">
            <a:solidFill>
              <a:srgbClr val="2E4E7E">
                <a:alpha val="0"/>
              </a:srgbClr>
            </a:solidFill>
            <a:prstDash val="solid"/>
          </a:ln>
        </p:spPr>
      </p:sp>
      <p:sp>
        <p:nvSpPr>
          <p:cNvPr id="124" name="Shape 122"/>
          <p:cNvSpPr/>
          <p:nvPr/>
        </p:nvSpPr>
        <p:spPr>
          <a:xfrm>
            <a:off x="1188720" y="5806440"/>
            <a:ext cx="22860" cy="22860"/>
          </a:xfrm>
          <a:prstGeom prst="ellipse">
            <a:avLst/>
          </a:prstGeom>
          <a:solidFill>
            <a:srgbClr val="2E4E7E">
              <a:alpha val="92000"/>
            </a:srgbClr>
          </a:solidFill>
          <a:ln w="12700">
            <a:solidFill>
              <a:srgbClr val="2E4E7E">
                <a:alpha val="0"/>
              </a:srgbClr>
            </a:solidFill>
            <a:prstDash val="solid"/>
          </a:ln>
        </p:spPr>
      </p:sp>
      <p:sp>
        <p:nvSpPr>
          <p:cNvPr id="125" name="Shape 123"/>
          <p:cNvSpPr/>
          <p:nvPr/>
        </p:nvSpPr>
        <p:spPr>
          <a:xfrm>
            <a:off x="1389888" y="5806440"/>
            <a:ext cx="22860" cy="22860"/>
          </a:xfrm>
          <a:prstGeom prst="ellipse">
            <a:avLst/>
          </a:prstGeom>
          <a:solidFill>
            <a:srgbClr val="2E4E7E">
              <a:alpha val="92000"/>
            </a:srgbClr>
          </a:solidFill>
          <a:ln w="12700">
            <a:solidFill>
              <a:srgbClr val="2E4E7E">
                <a:alpha val="0"/>
              </a:srgbClr>
            </a:solidFill>
            <a:prstDash val="solid"/>
          </a:ln>
        </p:spPr>
      </p:sp>
      <p:sp>
        <p:nvSpPr>
          <p:cNvPr id="126" name="Shape 124"/>
          <p:cNvSpPr/>
          <p:nvPr/>
        </p:nvSpPr>
        <p:spPr>
          <a:xfrm>
            <a:off x="1591056" y="5806440"/>
            <a:ext cx="22860" cy="22860"/>
          </a:xfrm>
          <a:prstGeom prst="ellipse">
            <a:avLst/>
          </a:prstGeom>
          <a:solidFill>
            <a:srgbClr val="2E4E7E">
              <a:alpha val="92000"/>
            </a:srgbClr>
          </a:solidFill>
          <a:ln w="12700">
            <a:solidFill>
              <a:srgbClr val="2E4E7E">
                <a:alpha val="0"/>
              </a:srgbClr>
            </a:solidFill>
            <a:prstDash val="solid"/>
          </a:ln>
        </p:spPr>
      </p:sp>
      <p:sp>
        <p:nvSpPr>
          <p:cNvPr id="127" name="Shape 125"/>
          <p:cNvSpPr/>
          <p:nvPr/>
        </p:nvSpPr>
        <p:spPr>
          <a:xfrm>
            <a:off x="1792224" y="5806440"/>
            <a:ext cx="22860" cy="22860"/>
          </a:xfrm>
          <a:prstGeom prst="ellipse">
            <a:avLst/>
          </a:prstGeom>
          <a:solidFill>
            <a:srgbClr val="2E4E7E">
              <a:alpha val="92000"/>
            </a:srgbClr>
          </a:solidFill>
          <a:ln w="12700">
            <a:solidFill>
              <a:srgbClr val="2E4E7E">
                <a:alpha val="0"/>
              </a:srgbClr>
            </a:solidFill>
            <a:prstDash val="solid"/>
          </a:ln>
        </p:spPr>
      </p:sp>
      <p:sp>
        <p:nvSpPr>
          <p:cNvPr id="128" name="Shape 126"/>
          <p:cNvSpPr/>
          <p:nvPr/>
        </p:nvSpPr>
        <p:spPr>
          <a:xfrm>
            <a:off x="1993392" y="5806440"/>
            <a:ext cx="22860" cy="22860"/>
          </a:xfrm>
          <a:prstGeom prst="ellipse">
            <a:avLst/>
          </a:prstGeom>
          <a:solidFill>
            <a:srgbClr val="2E4E7E">
              <a:alpha val="92000"/>
            </a:srgbClr>
          </a:solidFill>
          <a:ln w="12700">
            <a:solidFill>
              <a:srgbClr val="2E4E7E">
                <a:alpha val="0"/>
              </a:srgbClr>
            </a:solidFill>
            <a:prstDash val="solid"/>
          </a:ln>
        </p:spPr>
      </p:sp>
      <p:sp>
        <p:nvSpPr>
          <p:cNvPr id="129" name="Shape 127"/>
          <p:cNvSpPr/>
          <p:nvPr/>
        </p:nvSpPr>
        <p:spPr>
          <a:xfrm>
            <a:off x="2194560" y="5806440"/>
            <a:ext cx="22860" cy="22860"/>
          </a:xfrm>
          <a:prstGeom prst="ellipse">
            <a:avLst/>
          </a:prstGeom>
          <a:solidFill>
            <a:srgbClr val="2E4E7E">
              <a:alpha val="92000"/>
            </a:srgbClr>
          </a:solidFill>
          <a:ln w="12700">
            <a:solidFill>
              <a:srgbClr val="2E4E7E">
                <a:alpha val="0"/>
              </a:srgbClr>
            </a:solidFill>
            <a:prstDash val="solid"/>
          </a:ln>
        </p:spPr>
      </p:sp>
      <p:sp>
        <p:nvSpPr>
          <p:cNvPr id="130" name="Shape 128"/>
          <p:cNvSpPr/>
          <p:nvPr/>
        </p:nvSpPr>
        <p:spPr>
          <a:xfrm>
            <a:off x="2395728" y="5806440"/>
            <a:ext cx="22860" cy="22860"/>
          </a:xfrm>
          <a:prstGeom prst="ellipse">
            <a:avLst/>
          </a:prstGeom>
          <a:solidFill>
            <a:srgbClr val="2E4E7E">
              <a:alpha val="92000"/>
            </a:srgbClr>
          </a:solidFill>
          <a:ln w="12700">
            <a:solidFill>
              <a:srgbClr val="2E4E7E">
                <a:alpha val="0"/>
              </a:srgbClr>
            </a:solidFill>
            <a:prstDash val="solid"/>
          </a:ln>
        </p:spPr>
      </p:sp>
      <p:sp>
        <p:nvSpPr>
          <p:cNvPr id="131" name="Shape 129"/>
          <p:cNvSpPr/>
          <p:nvPr/>
        </p:nvSpPr>
        <p:spPr>
          <a:xfrm>
            <a:off x="2596896" y="5806440"/>
            <a:ext cx="22860" cy="22860"/>
          </a:xfrm>
          <a:prstGeom prst="ellipse">
            <a:avLst/>
          </a:prstGeom>
          <a:solidFill>
            <a:srgbClr val="2E4E7E">
              <a:alpha val="92000"/>
            </a:srgbClr>
          </a:solidFill>
          <a:ln w="12700">
            <a:solidFill>
              <a:srgbClr val="2E4E7E">
                <a:alpha val="0"/>
              </a:srgbClr>
            </a:solidFill>
            <a:prstDash val="solid"/>
          </a:ln>
        </p:spPr>
      </p:sp>
      <p:sp>
        <p:nvSpPr>
          <p:cNvPr id="132" name="Shape 130"/>
          <p:cNvSpPr/>
          <p:nvPr/>
        </p:nvSpPr>
        <p:spPr>
          <a:xfrm>
            <a:off x="182880" y="5989320"/>
            <a:ext cx="22860" cy="22860"/>
          </a:xfrm>
          <a:prstGeom prst="ellipse">
            <a:avLst/>
          </a:prstGeom>
          <a:solidFill>
            <a:srgbClr val="2E4E7E">
              <a:alpha val="92000"/>
            </a:srgbClr>
          </a:solidFill>
          <a:ln w="12700">
            <a:solidFill>
              <a:srgbClr val="2E4E7E">
                <a:alpha val="0"/>
              </a:srgbClr>
            </a:solidFill>
            <a:prstDash val="solid"/>
          </a:ln>
        </p:spPr>
      </p:sp>
      <p:sp>
        <p:nvSpPr>
          <p:cNvPr id="133" name="Shape 131"/>
          <p:cNvSpPr/>
          <p:nvPr/>
        </p:nvSpPr>
        <p:spPr>
          <a:xfrm>
            <a:off x="384048" y="5989320"/>
            <a:ext cx="22860" cy="22860"/>
          </a:xfrm>
          <a:prstGeom prst="ellipse">
            <a:avLst/>
          </a:prstGeom>
          <a:solidFill>
            <a:srgbClr val="2E4E7E">
              <a:alpha val="92000"/>
            </a:srgbClr>
          </a:solidFill>
          <a:ln w="12700">
            <a:solidFill>
              <a:srgbClr val="2E4E7E">
                <a:alpha val="0"/>
              </a:srgbClr>
            </a:solidFill>
            <a:prstDash val="solid"/>
          </a:ln>
        </p:spPr>
      </p:sp>
      <p:sp>
        <p:nvSpPr>
          <p:cNvPr id="134" name="Shape 132"/>
          <p:cNvSpPr/>
          <p:nvPr/>
        </p:nvSpPr>
        <p:spPr>
          <a:xfrm>
            <a:off x="585216" y="5989320"/>
            <a:ext cx="22860" cy="22860"/>
          </a:xfrm>
          <a:prstGeom prst="ellipse">
            <a:avLst/>
          </a:prstGeom>
          <a:solidFill>
            <a:srgbClr val="2E4E7E">
              <a:alpha val="92000"/>
            </a:srgbClr>
          </a:solidFill>
          <a:ln w="12700">
            <a:solidFill>
              <a:srgbClr val="2E4E7E">
                <a:alpha val="0"/>
              </a:srgbClr>
            </a:solidFill>
            <a:prstDash val="solid"/>
          </a:ln>
        </p:spPr>
      </p:sp>
      <p:sp>
        <p:nvSpPr>
          <p:cNvPr id="135" name="Shape 133"/>
          <p:cNvSpPr/>
          <p:nvPr/>
        </p:nvSpPr>
        <p:spPr>
          <a:xfrm>
            <a:off x="786384" y="5989320"/>
            <a:ext cx="22860" cy="22860"/>
          </a:xfrm>
          <a:prstGeom prst="ellipse">
            <a:avLst/>
          </a:prstGeom>
          <a:solidFill>
            <a:srgbClr val="2E4E7E">
              <a:alpha val="92000"/>
            </a:srgbClr>
          </a:solidFill>
          <a:ln w="12700">
            <a:solidFill>
              <a:srgbClr val="2E4E7E">
                <a:alpha val="0"/>
              </a:srgbClr>
            </a:solidFill>
            <a:prstDash val="solid"/>
          </a:ln>
        </p:spPr>
      </p:sp>
      <p:sp>
        <p:nvSpPr>
          <p:cNvPr id="136" name="Shape 134"/>
          <p:cNvSpPr/>
          <p:nvPr/>
        </p:nvSpPr>
        <p:spPr>
          <a:xfrm>
            <a:off x="987552" y="5989320"/>
            <a:ext cx="22860" cy="22860"/>
          </a:xfrm>
          <a:prstGeom prst="ellipse">
            <a:avLst/>
          </a:prstGeom>
          <a:solidFill>
            <a:srgbClr val="2E4E7E">
              <a:alpha val="92000"/>
            </a:srgbClr>
          </a:solidFill>
          <a:ln w="12700">
            <a:solidFill>
              <a:srgbClr val="2E4E7E">
                <a:alpha val="0"/>
              </a:srgbClr>
            </a:solidFill>
            <a:prstDash val="solid"/>
          </a:ln>
        </p:spPr>
      </p:sp>
      <p:sp>
        <p:nvSpPr>
          <p:cNvPr id="137" name="Shape 135"/>
          <p:cNvSpPr/>
          <p:nvPr/>
        </p:nvSpPr>
        <p:spPr>
          <a:xfrm>
            <a:off x="1188720" y="5989320"/>
            <a:ext cx="22860" cy="22860"/>
          </a:xfrm>
          <a:prstGeom prst="ellipse">
            <a:avLst/>
          </a:prstGeom>
          <a:solidFill>
            <a:srgbClr val="2E4E7E">
              <a:alpha val="92000"/>
            </a:srgbClr>
          </a:solidFill>
          <a:ln w="12700">
            <a:solidFill>
              <a:srgbClr val="2E4E7E">
                <a:alpha val="0"/>
              </a:srgbClr>
            </a:solidFill>
            <a:prstDash val="solid"/>
          </a:ln>
        </p:spPr>
      </p:sp>
      <p:sp>
        <p:nvSpPr>
          <p:cNvPr id="138" name="Shape 136"/>
          <p:cNvSpPr/>
          <p:nvPr/>
        </p:nvSpPr>
        <p:spPr>
          <a:xfrm>
            <a:off x="1389888" y="5989320"/>
            <a:ext cx="22860" cy="22860"/>
          </a:xfrm>
          <a:prstGeom prst="ellipse">
            <a:avLst/>
          </a:prstGeom>
          <a:solidFill>
            <a:srgbClr val="2E4E7E">
              <a:alpha val="92000"/>
            </a:srgbClr>
          </a:solidFill>
          <a:ln w="12700">
            <a:solidFill>
              <a:srgbClr val="2E4E7E">
                <a:alpha val="0"/>
              </a:srgbClr>
            </a:solidFill>
            <a:prstDash val="solid"/>
          </a:ln>
        </p:spPr>
      </p:sp>
      <p:sp>
        <p:nvSpPr>
          <p:cNvPr id="139" name="Shape 137"/>
          <p:cNvSpPr/>
          <p:nvPr/>
        </p:nvSpPr>
        <p:spPr>
          <a:xfrm>
            <a:off x="1591056" y="5989320"/>
            <a:ext cx="22860" cy="22860"/>
          </a:xfrm>
          <a:prstGeom prst="ellipse">
            <a:avLst/>
          </a:prstGeom>
          <a:solidFill>
            <a:srgbClr val="2E4E7E">
              <a:alpha val="92000"/>
            </a:srgbClr>
          </a:solidFill>
          <a:ln w="12700">
            <a:solidFill>
              <a:srgbClr val="2E4E7E">
                <a:alpha val="0"/>
              </a:srgbClr>
            </a:solidFill>
            <a:prstDash val="solid"/>
          </a:ln>
        </p:spPr>
      </p:sp>
      <p:sp>
        <p:nvSpPr>
          <p:cNvPr id="140" name="Shape 138"/>
          <p:cNvSpPr/>
          <p:nvPr/>
        </p:nvSpPr>
        <p:spPr>
          <a:xfrm>
            <a:off x="1792224" y="5989320"/>
            <a:ext cx="22860" cy="22860"/>
          </a:xfrm>
          <a:prstGeom prst="ellipse">
            <a:avLst/>
          </a:prstGeom>
          <a:solidFill>
            <a:srgbClr val="2E4E7E">
              <a:alpha val="92000"/>
            </a:srgbClr>
          </a:solidFill>
          <a:ln w="12700">
            <a:solidFill>
              <a:srgbClr val="2E4E7E">
                <a:alpha val="0"/>
              </a:srgbClr>
            </a:solidFill>
            <a:prstDash val="solid"/>
          </a:ln>
        </p:spPr>
      </p:sp>
      <p:sp>
        <p:nvSpPr>
          <p:cNvPr id="141" name="Shape 139"/>
          <p:cNvSpPr/>
          <p:nvPr/>
        </p:nvSpPr>
        <p:spPr>
          <a:xfrm>
            <a:off x="1993392" y="5989320"/>
            <a:ext cx="22860" cy="22860"/>
          </a:xfrm>
          <a:prstGeom prst="ellipse">
            <a:avLst/>
          </a:prstGeom>
          <a:solidFill>
            <a:srgbClr val="2E4E7E">
              <a:alpha val="92000"/>
            </a:srgbClr>
          </a:solidFill>
          <a:ln w="12700">
            <a:solidFill>
              <a:srgbClr val="2E4E7E">
                <a:alpha val="0"/>
              </a:srgbClr>
            </a:solidFill>
            <a:prstDash val="solid"/>
          </a:ln>
        </p:spPr>
      </p:sp>
      <p:sp>
        <p:nvSpPr>
          <p:cNvPr id="142" name="Shape 140"/>
          <p:cNvSpPr/>
          <p:nvPr/>
        </p:nvSpPr>
        <p:spPr>
          <a:xfrm>
            <a:off x="2194560" y="5989320"/>
            <a:ext cx="22860" cy="22860"/>
          </a:xfrm>
          <a:prstGeom prst="ellipse">
            <a:avLst/>
          </a:prstGeom>
          <a:solidFill>
            <a:srgbClr val="2E4E7E">
              <a:alpha val="92000"/>
            </a:srgbClr>
          </a:solidFill>
          <a:ln w="12700">
            <a:solidFill>
              <a:srgbClr val="2E4E7E">
                <a:alpha val="0"/>
              </a:srgbClr>
            </a:solidFill>
            <a:prstDash val="solid"/>
          </a:ln>
        </p:spPr>
      </p:sp>
      <p:sp>
        <p:nvSpPr>
          <p:cNvPr id="143" name="Shape 141"/>
          <p:cNvSpPr/>
          <p:nvPr/>
        </p:nvSpPr>
        <p:spPr>
          <a:xfrm>
            <a:off x="2395728" y="5989320"/>
            <a:ext cx="22860" cy="22860"/>
          </a:xfrm>
          <a:prstGeom prst="ellipse">
            <a:avLst/>
          </a:prstGeom>
          <a:solidFill>
            <a:srgbClr val="2E4E7E">
              <a:alpha val="92000"/>
            </a:srgbClr>
          </a:solidFill>
          <a:ln w="12700">
            <a:solidFill>
              <a:srgbClr val="2E4E7E">
                <a:alpha val="0"/>
              </a:srgbClr>
            </a:solidFill>
            <a:prstDash val="solid"/>
          </a:ln>
        </p:spPr>
      </p:sp>
      <p:sp>
        <p:nvSpPr>
          <p:cNvPr id="144" name="Shape 142"/>
          <p:cNvSpPr/>
          <p:nvPr/>
        </p:nvSpPr>
        <p:spPr>
          <a:xfrm>
            <a:off x="2596896" y="5989320"/>
            <a:ext cx="22860" cy="22860"/>
          </a:xfrm>
          <a:prstGeom prst="ellipse">
            <a:avLst/>
          </a:prstGeom>
          <a:solidFill>
            <a:srgbClr val="2E4E7E">
              <a:alpha val="92000"/>
            </a:srgbClr>
          </a:solidFill>
          <a:ln w="12700">
            <a:solidFill>
              <a:srgbClr val="2E4E7E">
                <a:alpha val="0"/>
              </a:srgbClr>
            </a:solidFill>
            <a:prstDash val="solid"/>
          </a:ln>
        </p:spPr>
      </p:sp>
      <p:sp>
        <p:nvSpPr>
          <p:cNvPr id="145" name="Shape 143"/>
          <p:cNvSpPr/>
          <p:nvPr/>
        </p:nvSpPr>
        <p:spPr>
          <a:xfrm>
            <a:off x="182880" y="6172200"/>
            <a:ext cx="22860" cy="22860"/>
          </a:xfrm>
          <a:prstGeom prst="ellipse">
            <a:avLst/>
          </a:prstGeom>
          <a:solidFill>
            <a:srgbClr val="2E4E7E">
              <a:alpha val="92000"/>
            </a:srgbClr>
          </a:solidFill>
          <a:ln w="12700">
            <a:solidFill>
              <a:srgbClr val="2E4E7E">
                <a:alpha val="0"/>
              </a:srgbClr>
            </a:solidFill>
            <a:prstDash val="solid"/>
          </a:ln>
        </p:spPr>
      </p:sp>
      <p:sp>
        <p:nvSpPr>
          <p:cNvPr id="146" name="Shape 144"/>
          <p:cNvSpPr/>
          <p:nvPr/>
        </p:nvSpPr>
        <p:spPr>
          <a:xfrm>
            <a:off x="384048" y="6172200"/>
            <a:ext cx="22860" cy="22860"/>
          </a:xfrm>
          <a:prstGeom prst="ellipse">
            <a:avLst/>
          </a:prstGeom>
          <a:solidFill>
            <a:srgbClr val="2E4E7E">
              <a:alpha val="92000"/>
            </a:srgbClr>
          </a:solidFill>
          <a:ln w="12700">
            <a:solidFill>
              <a:srgbClr val="2E4E7E">
                <a:alpha val="0"/>
              </a:srgbClr>
            </a:solidFill>
            <a:prstDash val="solid"/>
          </a:ln>
        </p:spPr>
      </p:sp>
      <p:sp>
        <p:nvSpPr>
          <p:cNvPr id="147" name="Shape 145"/>
          <p:cNvSpPr/>
          <p:nvPr/>
        </p:nvSpPr>
        <p:spPr>
          <a:xfrm>
            <a:off x="585216" y="6172200"/>
            <a:ext cx="22860" cy="22860"/>
          </a:xfrm>
          <a:prstGeom prst="ellipse">
            <a:avLst/>
          </a:prstGeom>
          <a:solidFill>
            <a:srgbClr val="2E4E7E">
              <a:alpha val="92000"/>
            </a:srgbClr>
          </a:solidFill>
          <a:ln w="12700">
            <a:solidFill>
              <a:srgbClr val="2E4E7E">
                <a:alpha val="0"/>
              </a:srgbClr>
            </a:solidFill>
            <a:prstDash val="solid"/>
          </a:ln>
        </p:spPr>
      </p:sp>
      <p:sp>
        <p:nvSpPr>
          <p:cNvPr id="148" name="Shape 146"/>
          <p:cNvSpPr/>
          <p:nvPr/>
        </p:nvSpPr>
        <p:spPr>
          <a:xfrm>
            <a:off x="786384" y="6172200"/>
            <a:ext cx="22860" cy="22860"/>
          </a:xfrm>
          <a:prstGeom prst="ellipse">
            <a:avLst/>
          </a:prstGeom>
          <a:solidFill>
            <a:srgbClr val="2E4E7E">
              <a:alpha val="92000"/>
            </a:srgbClr>
          </a:solidFill>
          <a:ln w="12700">
            <a:solidFill>
              <a:srgbClr val="2E4E7E">
                <a:alpha val="0"/>
              </a:srgbClr>
            </a:solidFill>
            <a:prstDash val="solid"/>
          </a:ln>
        </p:spPr>
      </p:sp>
      <p:sp>
        <p:nvSpPr>
          <p:cNvPr id="149" name="Shape 147"/>
          <p:cNvSpPr/>
          <p:nvPr/>
        </p:nvSpPr>
        <p:spPr>
          <a:xfrm>
            <a:off x="987552" y="6172200"/>
            <a:ext cx="22860" cy="22860"/>
          </a:xfrm>
          <a:prstGeom prst="ellipse">
            <a:avLst/>
          </a:prstGeom>
          <a:solidFill>
            <a:srgbClr val="2E4E7E">
              <a:alpha val="92000"/>
            </a:srgbClr>
          </a:solidFill>
          <a:ln w="12700">
            <a:solidFill>
              <a:srgbClr val="2E4E7E">
                <a:alpha val="0"/>
              </a:srgbClr>
            </a:solidFill>
            <a:prstDash val="solid"/>
          </a:ln>
        </p:spPr>
      </p:sp>
      <p:sp>
        <p:nvSpPr>
          <p:cNvPr id="150" name="Shape 148"/>
          <p:cNvSpPr/>
          <p:nvPr/>
        </p:nvSpPr>
        <p:spPr>
          <a:xfrm>
            <a:off x="1188720" y="6172200"/>
            <a:ext cx="22860" cy="22860"/>
          </a:xfrm>
          <a:prstGeom prst="ellipse">
            <a:avLst/>
          </a:prstGeom>
          <a:solidFill>
            <a:srgbClr val="2E4E7E">
              <a:alpha val="92000"/>
            </a:srgbClr>
          </a:solidFill>
          <a:ln w="12700">
            <a:solidFill>
              <a:srgbClr val="2E4E7E">
                <a:alpha val="0"/>
              </a:srgbClr>
            </a:solidFill>
            <a:prstDash val="solid"/>
          </a:ln>
        </p:spPr>
      </p:sp>
      <p:sp>
        <p:nvSpPr>
          <p:cNvPr id="151" name="Shape 149"/>
          <p:cNvSpPr/>
          <p:nvPr/>
        </p:nvSpPr>
        <p:spPr>
          <a:xfrm>
            <a:off x="1389888" y="6172200"/>
            <a:ext cx="22860" cy="22860"/>
          </a:xfrm>
          <a:prstGeom prst="ellipse">
            <a:avLst/>
          </a:prstGeom>
          <a:solidFill>
            <a:srgbClr val="2E4E7E">
              <a:alpha val="92000"/>
            </a:srgbClr>
          </a:solidFill>
          <a:ln w="12700">
            <a:solidFill>
              <a:srgbClr val="2E4E7E">
                <a:alpha val="0"/>
              </a:srgbClr>
            </a:solidFill>
            <a:prstDash val="solid"/>
          </a:ln>
        </p:spPr>
      </p:sp>
      <p:sp>
        <p:nvSpPr>
          <p:cNvPr id="152" name="Shape 150"/>
          <p:cNvSpPr/>
          <p:nvPr/>
        </p:nvSpPr>
        <p:spPr>
          <a:xfrm>
            <a:off x="1591056" y="6172200"/>
            <a:ext cx="22860" cy="22860"/>
          </a:xfrm>
          <a:prstGeom prst="ellipse">
            <a:avLst/>
          </a:prstGeom>
          <a:solidFill>
            <a:srgbClr val="2E4E7E">
              <a:alpha val="92000"/>
            </a:srgbClr>
          </a:solidFill>
          <a:ln w="12700">
            <a:solidFill>
              <a:srgbClr val="2E4E7E">
                <a:alpha val="0"/>
              </a:srgbClr>
            </a:solidFill>
            <a:prstDash val="solid"/>
          </a:ln>
        </p:spPr>
      </p:sp>
      <p:sp>
        <p:nvSpPr>
          <p:cNvPr id="153" name="Shape 151"/>
          <p:cNvSpPr/>
          <p:nvPr/>
        </p:nvSpPr>
        <p:spPr>
          <a:xfrm>
            <a:off x="1792224" y="6172200"/>
            <a:ext cx="22860" cy="22860"/>
          </a:xfrm>
          <a:prstGeom prst="ellipse">
            <a:avLst/>
          </a:prstGeom>
          <a:solidFill>
            <a:srgbClr val="2E4E7E">
              <a:alpha val="92000"/>
            </a:srgbClr>
          </a:solidFill>
          <a:ln w="12700">
            <a:solidFill>
              <a:srgbClr val="2E4E7E">
                <a:alpha val="0"/>
              </a:srgbClr>
            </a:solidFill>
            <a:prstDash val="solid"/>
          </a:ln>
        </p:spPr>
      </p:sp>
      <p:sp>
        <p:nvSpPr>
          <p:cNvPr id="154" name="Shape 152"/>
          <p:cNvSpPr/>
          <p:nvPr/>
        </p:nvSpPr>
        <p:spPr>
          <a:xfrm>
            <a:off x="1993392" y="6172200"/>
            <a:ext cx="22860" cy="22860"/>
          </a:xfrm>
          <a:prstGeom prst="ellipse">
            <a:avLst/>
          </a:prstGeom>
          <a:solidFill>
            <a:srgbClr val="2E4E7E">
              <a:alpha val="92000"/>
            </a:srgbClr>
          </a:solidFill>
          <a:ln w="12700">
            <a:solidFill>
              <a:srgbClr val="2E4E7E">
                <a:alpha val="0"/>
              </a:srgbClr>
            </a:solidFill>
            <a:prstDash val="solid"/>
          </a:ln>
        </p:spPr>
      </p:sp>
      <p:sp>
        <p:nvSpPr>
          <p:cNvPr id="155" name="Shape 153"/>
          <p:cNvSpPr/>
          <p:nvPr/>
        </p:nvSpPr>
        <p:spPr>
          <a:xfrm>
            <a:off x="2194560" y="6172200"/>
            <a:ext cx="22860" cy="22860"/>
          </a:xfrm>
          <a:prstGeom prst="ellipse">
            <a:avLst/>
          </a:prstGeom>
          <a:solidFill>
            <a:srgbClr val="2E4E7E">
              <a:alpha val="92000"/>
            </a:srgbClr>
          </a:solidFill>
          <a:ln w="12700">
            <a:solidFill>
              <a:srgbClr val="2E4E7E">
                <a:alpha val="0"/>
              </a:srgbClr>
            </a:solidFill>
            <a:prstDash val="solid"/>
          </a:ln>
        </p:spPr>
      </p:sp>
      <p:sp>
        <p:nvSpPr>
          <p:cNvPr id="156" name="Shape 154"/>
          <p:cNvSpPr/>
          <p:nvPr/>
        </p:nvSpPr>
        <p:spPr>
          <a:xfrm>
            <a:off x="2395728" y="6172200"/>
            <a:ext cx="22860" cy="22860"/>
          </a:xfrm>
          <a:prstGeom prst="ellipse">
            <a:avLst/>
          </a:prstGeom>
          <a:solidFill>
            <a:srgbClr val="2E4E7E">
              <a:alpha val="92000"/>
            </a:srgbClr>
          </a:solidFill>
          <a:ln w="12700">
            <a:solidFill>
              <a:srgbClr val="2E4E7E">
                <a:alpha val="0"/>
              </a:srgbClr>
            </a:solidFill>
            <a:prstDash val="solid"/>
          </a:ln>
        </p:spPr>
      </p:sp>
      <p:sp>
        <p:nvSpPr>
          <p:cNvPr id="157" name="Shape 155"/>
          <p:cNvSpPr/>
          <p:nvPr/>
        </p:nvSpPr>
        <p:spPr>
          <a:xfrm>
            <a:off x="2596896" y="6172200"/>
            <a:ext cx="22860" cy="22860"/>
          </a:xfrm>
          <a:prstGeom prst="ellipse">
            <a:avLst/>
          </a:prstGeom>
          <a:solidFill>
            <a:srgbClr val="2E4E7E">
              <a:alpha val="92000"/>
            </a:srgbClr>
          </a:solidFill>
          <a:ln w="12700">
            <a:solidFill>
              <a:srgbClr val="2E4E7E">
                <a:alpha val="0"/>
              </a:srgbClr>
            </a:solidFill>
            <a:prstDash val="solid"/>
          </a:ln>
        </p:spPr>
      </p:sp>
      <p:sp>
        <p:nvSpPr>
          <p:cNvPr id="158" name="Shape 156"/>
          <p:cNvSpPr/>
          <p:nvPr/>
        </p:nvSpPr>
        <p:spPr>
          <a:xfrm>
            <a:off x="182880" y="6355080"/>
            <a:ext cx="22860" cy="22860"/>
          </a:xfrm>
          <a:prstGeom prst="ellipse">
            <a:avLst/>
          </a:prstGeom>
          <a:solidFill>
            <a:srgbClr val="2E4E7E">
              <a:alpha val="92000"/>
            </a:srgbClr>
          </a:solidFill>
          <a:ln w="12700">
            <a:solidFill>
              <a:srgbClr val="2E4E7E">
                <a:alpha val="0"/>
              </a:srgbClr>
            </a:solidFill>
            <a:prstDash val="solid"/>
          </a:ln>
        </p:spPr>
      </p:sp>
      <p:sp>
        <p:nvSpPr>
          <p:cNvPr id="159" name="Shape 157"/>
          <p:cNvSpPr/>
          <p:nvPr/>
        </p:nvSpPr>
        <p:spPr>
          <a:xfrm>
            <a:off x="384048" y="6355080"/>
            <a:ext cx="22860" cy="22860"/>
          </a:xfrm>
          <a:prstGeom prst="ellipse">
            <a:avLst/>
          </a:prstGeom>
          <a:solidFill>
            <a:srgbClr val="2E4E7E">
              <a:alpha val="92000"/>
            </a:srgbClr>
          </a:solidFill>
          <a:ln w="12700">
            <a:solidFill>
              <a:srgbClr val="2E4E7E">
                <a:alpha val="0"/>
              </a:srgbClr>
            </a:solidFill>
            <a:prstDash val="solid"/>
          </a:ln>
        </p:spPr>
      </p:sp>
      <p:sp>
        <p:nvSpPr>
          <p:cNvPr id="160" name="Shape 158"/>
          <p:cNvSpPr/>
          <p:nvPr/>
        </p:nvSpPr>
        <p:spPr>
          <a:xfrm>
            <a:off x="585216" y="6355080"/>
            <a:ext cx="22860" cy="22860"/>
          </a:xfrm>
          <a:prstGeom prst="ellipse">
            <a:avLst/>
          </a:prstGeom>
          <a:solidFill>
            <a:srgbClr val="2E4E7E">
              <a:alpha val="92000"/>
            </a:srgbClr>
          </a:solidFill>
          <a:ln w="12700">
            <a:solidFill>
              <a:srgbClr val="2E4E7E">
                <a:alpha val="0"/>
              </a:srgbClr>
            </a:solidFill>
            <a:prstDash val="solid"/>
          </a:ln>
        </p:spPr>
      </p:sp>
      <p:sp>
        <p:nvSpPr>
          <p:cNvPr id="161" name="Shape 159"/>
          <p:cNvSpPr/>
          <p:nvPr/>
        </p:nvSpPr>
        <p:spPr>
          <a:xfrm>
            <a:off x="786384" y="6355080"/>
            <a:ext cx="22860" cy="22860"/>
          </a:xfrm>
          <a:prstGeom prst="ellipse">
            <a:avLst/>
          </a:prstGeom>
          <a:solidFill>
            <a:srgbClr val="2E4E7E">
              <a:alpha val="92000"/>
            </a:srgbClr>
          </a:solidFill>
          <a:ln w="12700">
            <a:solidFill>
              <a:srgbClr val="2E4E7E">
                <a:alpha val="0"/>
              </a:srgbClr>
            </a:solidFill>
            <a:prstDash val="solid"/>
          </a:ln>
        </p:spPr>
      </p:sp>
      <p:sp>
        <p:nvSpPr>
          <p:cNvPr id="162" name="Shape 160"/>
          <p:cNvSpPr/>
          <p:nvPr/>
        </p:nvSpPr>
        <p:spPr>
          <a:xfrm>
            <a:off x="987552" y="6355080"/>
            <a:ext cx="22860" cy="22860"/>
          </a:xfrm>
          <a:prstGeom prst="ellipse">
            <a:avLst/>
          </a:prstGeom>
          <a:solidFill>
            <a:srgbClr val="2E4E7E">
              <a:alpha val="92000"/>
            </a:srgbClr>
          </a:solidFill>
          <a:ln w="12700">
            <a:solidFill>
              <a:srgbClr val="2E4E7E">
                <a:alpha val="0"/>
              </a:srgbClr>
            </a:solidFill>
            <a:prstDash val="solid"/>
          </a:ln>
        </p:spPr>
      </p:sp>
      <p:sp>
        <p:nvSpPr>
          <p:cNvPr id="163" name="Shape 161"/>
          <p:cNvSpPr/>
          <p:nvPr/>
        </p:nvSpPr>
        <p:spPr>
          <a:xfrm>
            <a:off x="1188720" y="6355080"/>
            <a:ext cx="22860" cy="22860"/>
          </a:xfrm>
          <a:prstGeom prst="ellipse">
            <a:avLst/>
          </a:prstGeom>
          <a:solidFill>
            <a:srgbClr val="2E4E7E">
              <a:alpha val="92000"/>
            </a:srgbClr>
          </a:solidFill>
          <a:ln w="12700">
            <a:solidFill>
              <a:srgbClr val="2E4E7E">
                <a:alpha val="0"/>
              </a:srgbClr>
            </a:solidFill>
            <a:prstDash val="solid"/>
          </a:ln>
        </p:spPr>
      </p:sp>
      <p:sp>
        <p:nvSpPr>
          <p:cNvPr id="164" name="Shape 162"/>
          <p:cNvSpPr/>
          <p:nvPr/>
        </p:nvSpPr>
        <p:spPr>
          <a:xfrm>
            <a:off x="1389888" y="6355080"/>
            <a:ext cx="22860" cy="22860"/>
          </a:xfrm>
          <a:prstGeom prst="ellipse">
            <a:avLst/>
          </a:prstGeom>
          <a:solidFill>
            <a:srgbClr val="2E4E7E">
              <a:alpha val="92000"/>
            </a:srgbClr>
          </a:solidFill>
          <a:ln w="12700">
            <a:solidFill>
              <a:srgbClr val="2E4E7E">
                <a:alpha val="0"/>
              </a:srgbClr>
            </a:solidFill>
            <a:prstDash val="solid"/>
          </a:ln>
        </p:spPr>
      </p:sp>
      <p:sp>
        <p:nvSpPr>
          <p:cNvPr id="165" name="Shape 163"/>
          <p:cNvSpPr/>
          <p:nvPr/>
        </p:nvSpPr>
        <p:spPr>
          <a:xfrm>
            <a:off x="1591056" y="6355080"/>
            <a:ext cx="22860" cy="22860"/>
          </a:xfrm>
          <a:prstGeom prst="ellipse">
            <a:avLst/>
          </a:prstGeom>
          <a:solidFill>
            <a:srgbClr val="2E4E7E">
              <a:alpha val="92000"/>
            </a:srgbClr>
          </a:solidFill>
          <a:ln w="12700">
            <a:solidFill>
              <a:srgbClr val="2E4E7E">
                <a:alpha val="0"/>
              </a:srgbClr>
            </a:solidFill>
            <a:prstDash val="solid"/>
          </a:ln>
        </p:spPr>
      </p:sp>
      <p:sp>
        <p:nvSpPr>
          <p:cNvPr id="166" name="Shape 164"/>
          <p:cNvSpPr/>
          <p:nvPr/>
        </p:nvSpPr>
        <p:spPr>
          <a:xfrm>
            <a:off x="1792224" y="6355080"/>
            <a:ext cx="22860" cy="22860"/>
          </a:xfrm>
          <a:prstGeom prst="ellipse">
            <a:avLst/>
          </a:prstGeom>
          <a:solidFill>
            <a:srgbClr val="2E4E7E">
              <a:alpha val="92000"/>
            </a:srgbClr>
          </a:solidFill>
          <a:ln w="12700">
            <a:solidFill>
              <a:srgbClr val="2E4E7E">
                <a:alpha val="0"/>
              </a:srgbClr>
            </a:solidFill>
            <a:prstDash val="solid"/>
          </a:ln>
        </p:spPr>
      </p:sp>
      <p:sp>
        <p:nvSpPr>
          <p:cNvPr id="167" name="Shape 165"/>
          <p:cNvSpPr/>
          <p:nvPr/>
        </p:nvSpPr>
        <p:spPr>
          <a:xfrm>
            <a:off x="1993392" y="6355080"/>
            <a:ext cx="22860" cy="22860"/>
          </a:xfrm>
          <a:prstGeom prst="ellipse">
            <a:avLst/>
          </a:prstGeom>
          <a:solidFill>
            <a:srgbClr val="2E4E7E">
              <a:alpha val="92000"/>
            </a:srgbClr>
          </a:solidFill>
          <a:ln w="12700">
            <a:solidFill>
              <a:srgbClr val="2E4E7E">
                <a:alpha val="0"/>
              </a:srgbClr>
            </a:solidFill>
            <a:prstDash val="solid"/>
          </a:ln>
        </p:spPr>
      </p:sp>
      <p:sp>
        <p:nvSpPr>
          <p:cNvPr id="168" name="Shape 166"/>
          <p:cNvSpPr/>
          <p:nvPr/>
        </p:nvSpPr>
        <p:spPr>
          <a:xfrm>
            <a:off x="2194560" y="6355080"/>
            <a:ext cx="22860" cy="22860"/>
          </a:xfrm>
          <a:prstGeom prst="ellipse">
            <a:avLst/>
          </a:prstGeom>
          <a:solidFill>
            <a:srgbClr val="2E4E7E">
              <a:alpha val="92000"/>
            </a:srgbClr>
          </a:solidFill>
          <a:ln w="12700">
            <a:solidFill>
              <a:srgbClr val="2E4E7E">
                <a:alpha val="0"/>
              </a:srgbClr>
            </a:solidFill>
            <a:prstDash val="solid"/>
          </a:ln>
        </p:spPr>
      </p:sp>
      <p:sp>
        <p:nvSpPr>
          <p:cNvPr id="169" name="Shape 167"/>
          <p:cNvSpPr/>
          <p:nvPr/>
        </p:nvSpPr>
        <p:spPr>
          <a:xfrm>
            <a:off x="2395728" y="6355080"/>
            <a:ext cx="22860" cy="22860"/>
          </a:xfrm>
          <a:prstGeom prst="ellipse">
            <a:avLst/>
          </a:prstGeom>
          <a:solidFill>
            <a:srgbClr val="2E4E7E">
              <a:alpha val="92000"/>
            </a:srgbClr>
          </a:solidFill>
          <a:ln w="12700">
            <a:solidFill>
              <a:srgbClr val="2E4E7E">
                <a:alpha val="0"/>
              </a:srgbClr>
            </a:solidFill>
            <a:prstDash val="solid"/>
          </a:ln>
        </p:spPr>
      </p:sp>
      <p:sp>
        <p:nvSpPr>
          <p:cNvPr id="170" name="Shape 168"/>
          <p:cNvSpPr/>
          <p:nvPr/>
        </p:nvSpPr>
        <p:spPr>
          <a:xfrm>
            <a:off x="2596896" y="6355080"/>
            <a:ext cx="22860" cy="22860"/>
          </a:xfrm>
          <a:prstGeom prst="ellipse">
            <a:avLst/>
          </a:prstGeom>
          <a:solidFill>
            <a:srgbClr val="2E4E7E">
              <a:alpha val="92000"/>
            </a:srgbClr>
          </a:solidFill>
          <a:ln w="12700">
            <a:solidFill>
              <a:srgbClr val="2E4E7E">
                <a:alpha val="0"/>
              </a:srgbClr>
            </a:solidFill>
            <a:prstDash val="solid"/>
          </a:ln>
        </p:spPr>
      </p:sp>
      <p:sp>
        <p:nvSpPr>
          <p:cNvPr id="171" name="Shape 169"/>
          <p:cNvSpPr/>
          <p:nvPr/>
        </p:nvSpPr>
        <p:spPr>
          <a:xfrm>
            <a:off x="182880" y="6537960"/>
            <a:ext cx="22860" cy="22860"/>
          </a:xfrm>
          <a:prstGeom prst="ellipse">
            <a:avLst/>
          </a:prstGeom>
          <a:solidFill>
            <a:srgbClr val="2E4E7E">
              <a:alpha val="92000"/>
            </a:srgbClr>
          </a:solidFill>
          <a:ln w="12700">
            <a:solidFill>
              <a:srgbClr val="2E4E7E">
                <a:alpha val="0"/>
              </a:srgbClr>
            </a:solidFill>
            <a:prstDash val="solid"/>
          </a:ln>
        </p:spPr>
      </p:sp>
      <p:sp>
        <p:nvSpPr>
          <p:cNvPr id="172" name="Shape 170"/>
          <p:cNvSpPr/>
          <p:nvPr/>
        </p:nvSpPr>
        <p:spPr>
          <a:xfrm>
            <a:off x="384048" y="6537960"/>
            <a:ext cx="22860" cy="22860"/>
          </a:xfrm>
          <a:prstGeom prst="ellipse">
            <a:avLst/>
          </a:prstGeom>
          <a:solidFill>
            <a:srgbClr val="2E4E7E">
              <a:alpha val="92000"/>
            </a:srgbClr>
          </a:solidFill>
          <a:ln w="12700">
            <a:solidFill>
              <a:srgbClr val="2E4E7E">
                <a:alpha val="0"/>
              </a:srgbClr>
            </a:solidFill>
            <a:prstDash val="solid"/>
          </a:ln>
        </p:spPr>
      </p:sp>
      <p:sp>
        <p:nvSpPr>
          <p:cNvPr id="173" name="Shape 171"/>
          <p:cNvSpPr/>
          <p:nvPr/>
        </p:nvSpPr>
        <p:spPr>
          <a:xfrm>
            <a:off x="585216" y="6537960"/>
            <a:ext cx="22860" cy="22860"/>
          </a:xfrm>
          <a:prstGeom prst="ellipse">
            <a:avLst/>
          </a:prstGeom>
          <a:solidFill>
            <a:srgbClr val="2E4E7E">
              <a:alpha val="92000"/>
            </a:srgbClr>
          </a:solidFill>
          <a:ln w="12700">
            <a:solidFill>
              <a:srgbClr val="2E4E7E">
                <a:alpha val="0"/>
              </a:srgbClr>
            </a:solidFill>
            <a:prstDash val="solid"/>
          </a:ln>
        </p:spPr>
      </p:sp>
      <p:sp>
        <p:nvSpPr>
          <p:cNvPr id="174" name="Shape 172"/>
          <p:cNvSpPr/>
          <p:nvPr/>
        </p:nvSpPr>
        <p:spPr>
          <a:xfrm>
            <a:off x="786384" y="6537960"/>
            <a:ext cx="22860" cy="22860"/>
          </a:xfrm>
          <a:prstGeom prst="ellipse">
            <a:avLst/>
          </a:prstGeom>
          <a:solidFill>
            <a:srgbClr val="2E4E7E">
              <a:alpha val="92000"/>
            </a:srgbClr>
          </a:solidFill>
          <a:ln w="12700">
            <a:solidFill>
              <a:srgbClr val="2E4E7E">
                <a:alpha val="0"/>
              </a:srgbClr>
            </a:solidFill>
            <a:prstDash val="solid"/>
          </a:ln>
        </p:spPr>
      </p:sp>
      <p:sp>
        <p:nvSpPr>
          <p:cNvPr id="175" name="Shape 173"/>
          <p:cNvSpPr/>
          <p:nvPr/>
        </p:nvSpPr>
        <p:spPr>
          <a:xfrm>
            <a:off x="987552" y="6537960"/>
            <a:ext cx="22860" cy="22860"/>
          </a:xfrm>
          <a:prstGeom prst="ellipse">
            <a:avLst/>
          </a:prstGeom>
          <a:solidFill>
            <a:srgbClr val="2E4E7E">
              <a:alpha val="92000"/>
            </a:srgbClr>
          </a:solidFill>
          <a:ln w="12700">
            <a:solidFill>
              <a:srgbClr val="2E4E7E">
                <a:alpha val="0"/>
              </a:srgbClr>
            </a:solidFill>
            <a:prstDash val="solid"/>
          </a:ln>
        </p:spPr>
      </p:sp>
      <p:sp>
        <p:nvSpPr>
          <p:cNvPr id="176" name="Shape 174"/>
          <p:cNvSpPr/>
          <p:nvPr/>
        </p:nvSpPr>
        <p:spPr>
          <a:xfrm>
            <a:off x="1188720" y="6537960"/>
            <a:ext cx="22860" cy="22860"/>
          </a:xfrm>
          <a:prstGeom prst="ellipse">
            <a:avLst/>
          </a:prstGeom>
          <a:solidFill>
            <a:srgbClr val="2E4E7E">
              <a:alpha val="92000"/>
            </a:srgbClr>
          </a:solidFill>
          <a:ln w="12700">
            <a:solidFill>
              <a:srgbClr val="2E4E7E">
                <a:alpha val="0"/>
              </a:srgbClr>
            </a:solidFill>
            <a:prstDash val="solid"/>
          </a:ln>
        </p:spPr>
      </p:sp>
      <p:sp>
        <p:nvSpPr>
          <p:cNvPr id="177" name="Shape 175"/>
          <p:cNvSpPr/>
          <p:nvPr/>
        </p:nvSpPr>
        <p:spPr>
          <a:xfrm>
            <a:off x="1389888" y="6537960"/>
            <a:ext cx="22860" cy="22860"/>
          </a:xfrm>
          <a:prstGeom prst="ellipse">
            <a:avLst/>
          </a:prstGeom>
          <a:solidFill>
            <a:srgbClr val="2E4E7E">
              <a:alpha val="92000"/>
            </a:srgbClr>
          </a:solidFill>
          <a:ln w="12700">
            <a:solidFill>
              <a:srgbClr val="2E4E7E">
                <a:alpha val="0"/>
              </a:srgbClr>
            </a:solidFill>
            <a:prstDash val="solid"/>
          </a:ln>
        </p:spPr>
      </p:sp>
      <p:sp>
        <p:nvSpPr>
          <p:cNvPr id="178" name="Shape 176"/>
          <p:cNvSpPr/>
          <p:nvPr/>
        </p:nvSpPr>
        <p:spPr>
          <a:xfrm>
            <a:off x="1591056" y="6537960"/>
            <a:ext cx="22860" cy="22860"/>
          </a:xfrm>
          <a:prstGeom prst="ellipse">
            <a:avLst/>
          </a:prstGeom>
          <a:solidFill>
            <a:srgbClr val="2E4E7E">
              <a:alpha val="92000"/>
            </a:srgbClr>
          </a:solidFill>
          <a:ln w="12700">
            <a:solidFill>
              <a:srgbClr val="2E4E7E">
                <a:alpha val="0"/>
              </a:srgbClr>
            </a:solidFill>
            <a:prstDash val="solid"/>
          </a:ln>
        </p:spPr>
      </p:sp>
      <p:sp>
        <p:nvSpPr>
          <p:cNvPr id="179" name="Shape 177"/>
          <p:cNvSpPr/>
          <p:nvPr/>
        </p:nvSpPr>
        <p:spPr>
          <a:xfrm>
            <a:off x="1792224" y="6537960"/>
            <a:ext cx="22860" cy="22860"/>
          </a:xfrm>
          <a:prstGeom prst="ellipse">
            <a:avLst/>
          </a:prstGeom>
          <a:solidFill>
            <a:srgbClr val="2E4E7E">
              <a:alpha val="92000"/>
            </a:srgbClr>
          </a:solidFill>
          <a:ln w="12700">
            <a:solidFill>
              <a:srgbClr val="2E4E7E">
                <a:alpha val="0"/>
              </a:srgbClr>
            </a:solidFill>
            <a:prstDash val="solid"/>
          </a:ln>
        </p:spPr>
      </p:sp>
      <p:sp>
        <p:nvSpPr>
          <p:cNvPr id="180" name="Shape 178"/>
          <p:cNvSpPr/>
          <p:nvPr/>
        </p:nvSpPr>
        <p:spPr>
          <a:xfrm>
            <a:off x="1993392" y="6537960"/>
            <a:ext cx="22860" cy="22860"/>
          </a:xfrm>
          <a:prstGeom prst="ellipse">
            <a:avLst/>
          </a:prstGeom>
          <a:solidFill>
            <a:srgbClr val="2E4E7E">
              <a:alpha val="92000"/>
            </a:srgbClr>
          </a:solidFill>
          <a:ln w="12700">
            <a:solidFill>
              <a:srgbClr val="2E4E7E">
                <a:alpha val="0"/>
              </a:srgbClr>
            </a:solidFill>
            <a:prstDash val="solid"/>
          </a:ln>
        </p:spPr>
      </p:sp>
      <p:sp>
        <p:nvSpPr>
          <p:cNvPr id="181" name="Shape 179"/>
          <p:cNvSpPr/>
          <p:nvPr/>
        </p:nvSpPr>
        <p:spPr>
          <a:xfrm>
            <a:off x="2194560" y="6537960"/>
            <a:ext cx="22860" cy="22860"/>
          </a:xfrm>
          <a:prstGeom prst="ellipse">
            <a:avLst/>
          </a:prstGeom>
          <a:solidFill>
            <a:srgbClr val="2E4E7E">
              <a:alpha val="92000"/>
            </a:srgbClr>
          </a:solidFill>
          <a:ln w="12700">
            <a:solidFill>
              <a:srgbClr val="2E4E7E">
                <a:alpha val="0"/>
              </a:srgbClr>
            </a:solidFill>
            <a:prstDash val="solid"/>
          </a:ln>
        </p:spPr>
      </p:sp>
      <p:sp>
        <p:nvSpPr>
          <p:cNvPr id="182" name="Shape 180"/>
          <p:cNvSpPr/>
          <p:nvPr/>
        </p:nvSpPr>
        <p:spPr>
          <a:xfrm>
            <a:off x="2395728" y="6537960"/>
            <a:ext cx="22860" cy="22860"/>
          </a:xfrm>
          <a:prstGeom prst="ellipse">
            <a:avLst/>
          </a:prstGeom>
          <a:solidFill>
            <a:srgbClr val="2E4E7E">
              <a:alpha val="92000"/>
            </a:srgbClr>
          </a:solidFill>
          <a:ln w="12700">
            <a:solidFill>
              <a:srgbClr val="2E4E7E">
                <a:alpha val="0"/>
              </a:srgbClr>
            </a:solidFill>
            <a:prstDash val="solid"/>
          </a:ln>
        </p:spPr>
      </p:sp>
      <p:sp>
        <p:nvSpPr>
          <p:cNvPr id="183" name="Shape 181"/>
          <p:cNvSpPr/>
          <p:nvPr/>
        </p:nvSpPr>
        <p:spPr>
          <a:xfrm>
            <a:off x="2596896" y="6537960"/>
            <a:ext cx="22860" cy="22860"/>
          </a:xfrm>
          <a:prstGeom prst="ellipse">
            <a:avLst/>
          </a:prstGeom>
          <a:solidFill>
            <a:srgbClr val="2E4E7E">
              <a:alpha val="92000"/>
            </a:srgbClr>
          </a:solidFill>
          <a:ln w="12700">
            <a:solidFill>
              <a:srgbClr val="2E4E7E">
                <a:alpha val="0"/>
              </a:srgbClr>
            </a:solidFill>
            <a:prstDash val="solid"/>
          </a:ln>
        </p:spPr>
      </p:sp>
      <p:sp>
        <p:nvSpPr>
          <p:cNvPr id="184" name="Shape 182"/>
          <p:cNvSpPr/>
          <p:nvPr/>
        </p:nvSpPr>
        <p:spPr>
          <a:xfrm>
            <a:off x="182880" y="6720840"/>
            <a:ext cx="22860" cy="22860"/>
          </a:xfrm>
          <a:prstGeom prst="ellipse">
            <a:avLst/>
          </a:prstGeom>
          <a:solidFill>
            <a:srgbClr val="2E4E7E">
              <a:alpha val="92000"/>
            </a:srgbClr>
          </a:solidFill>
          <a:ln w="12700">
            <a:solidFill>
              <a:srgbClr val="2E4E7E">
                <a:alpha val="0"/>
              </a:srgbClr>
            </a:solidFill>
            <a:prstDash val="solid"/>
          </a:ln>
        </p:spPr>
      </p:sp>
      <p:sp>
        <p:nvSpPr>
          <p:cNvPr id="185" name="Shape 183"/>
          <p:cNvSpPr/>
          <p:nvPr/>
        </p:nvSpPr>
        <p:spPr>
          <a:xfrm>
            <a:off x="384048" y="6720840"/>
            <a:ext cx="22860" cy="22860"/>
          </a:xfrm>
          <a:prstGeom prst="ellipse">
            <a:avLst/>
          </a:prstGeom>
          <a:solidFill>
            <a:srgbClr val="2E4E7E">
              <a:alpha val="92000"/>
            </a:srgbClr>
          </a:solidFill>
          <a:ln w="12700">
            <a:solidFill>
              <a:srgbClr val="2E4E7E">
                <a:alpha val="0"/>
              </a:srgbClr>
            </a:solidFill>
            <a:prstDash val="solid"/>
          </a:ln>
        </p:spPr>
      </p:sp>
      <p:sp>
        <p:nvSpPr>
          <p:cNvPr id="186" name="Shape 184"/>
          <p:cNvSpPr/>
          <p:nvPr/>
        </p:nvSpPr>
        <p:spPr>
          <a:xfrm>
            <a:off x="585216" y="6720840"/>
            <a:ext cx="22860" cy="22860"/>
          </a:xfrm>
          <a:prstGeom prst="ellipse">
            <a:avLst/>
          </a:prstGeom>
          <a:solidFill>
            <a:srgbClr val="2E4E7E">
              <a:alpha val="92000"/>
            </a:srgbClr>
          </a:solidFill>
          <a:ln w="12700">
            <a:solidFill>
              <a:srgbClr val="2E4E7E">
                <a:alpha val="0"/>
              </a:srgbClr>
            </a:solidFill>
            <a:prstDash val="solid"/>
          </a:ln>
        </p:spPr>
      </p:sp>
      <p:sp>
        <p:nvSpPr>
          <p:cNvPr id="187" name="Shape 185"/>
          <p:cNvSpPr/>
          <p:nvPr/>
        </p:nvSpPr>
        <p:spPr>
          <a:xfrm>
            <a:off x="786384" y="6720840"/>
            <a:ext cx="22860" cy="22860"/>
          </a:xfrm>
          <a:prstGeom prst="ellipse">
            <a:avLst/>
          </a:prstGeom>
          <a:solidFill>
            <a:srgbClr val="2E4E7E">
              <a:alpha val="92000"/>
            </a:srgbClr>
          </a:solidFill>
          <a:ln w="12700">
            <a:solidFill>
              <a:srgbClr val="2E4E7E">
                <a:alpha val="0"/>
              </a:srgbClr>
            </a:solidFill>
            <a:prstDash val="solid"/>
          </a:ln>
        </p:spPr>
      </p:sp>
      <p:sp>
        <p:nvSpPr>
          <p:cNvPr id="188" name="Shape 186"/>
          <p:cNvSpPr/>
          <p:nvPr/>
        </p:nvSpPr>
        <p:spPr>
          <a:xfrm>
            <a:off x="987552" y="6720840"/>
            <a:ext cx="22860" cy="22860"/>
          </a:xfrm>
          <a:prstGeom prst="ellipse">
            <a:avLst/>
          </a:prstGeom>
          <a:solidFill>
            <a:srgbClr val="2E4E7E">
              <a:alpha val="92000"/>
            </a:srgbClr>
          </a:solidFill>
          <a:ln w="12700">
            <a:solidFill>
              <a:srgbClr val="2E4E7E">
                <a:alpha val="0"/>
              </a:srgbClr>
            </a:solidFill>
            <a:prstDash val="solid"/>
          </a:ln>
        </p:spPr>
      </p:sp>
      <p:sp>
        <p:nvSpPr>
          <p:cNvPr id="189" name="Shape 187"/>
          <p:cNvSpPr/>
          <p:nvPr/>
        </p:nvSpPr>
        <p:spPr>
          <a:xfrm>
            <a:off x="1188720" y="6720840"/>
            <a:ext cx="22860" cy="22860"/>
          </a:xfrm>
          <a:prstGeom prst="ellipse">
            <a:avLst/>
          </a:prstGeom>
          <a:solidFill>
            <a:srgbClr val="2E4E7E">
              <a:alpha val="92000"/>
            </a:srgbClr>
          </a:solidFill>
          <a:ln w="12700">
            <a:solidFill>
              <a:srgbClr val="2E4E7E">
                <a:alpha val="0"/>
              </a:srgbClr>
            </a:solidFill>
            <a:prstDash val="solid"/>
          </a:ln>
        </p:spPr>
      </p:sp>
      <p:sp>
        <p:nvSpPr>
          <p:cNvPr id="190" name="Shape 188"/>
          <p:cNvSpPr/>
          <p:nvPr/>
        </p:nvSpPr>
        <p:spPr>
          <a:xfrm>
            <a:off x="1389888" y="6720840"/>
            <a:ext cx="22860" cy="22860"/>
          </a:xfrm>
          <a:prstGeom prst="ellipse">
            <a:avLst/>
          </a:prstGeom>
          <a:solidFill>
            <a:srgbClr val="2E4E7E">
              <a:alpha val="92000"/>
            </a:srgbClr>
          </a:solidFill>
          <a:ln w="12700">
            <a:solidFill>
              <a:srgbClr val="2E4E7E">
                <a:alpha val="0"/>
              </a:srgbClr>
            </a:solidFill>
            <a:prstDash val="solid"/>
          </a:ln>
        </p:spPr>
      </p:sp>
      <p:sp>
        <p:nvSpPr>
          <p:cNvPr id="191" name="Shape 189"/>
          <p:cNvSpPr/>
          <p:nvPr/>
        </p:nvSpPr>
        <p:spPr>
          <a:xfrm>
            <a:off x="1591056" y="6720840"/>
            <a:ext cx="22860" cy="22860"/>
          </a:xfrm>
          <a:prstGeom prst="ellipse">
            <a:avLst/>
          </a:prstGeom>
          <a:solidFill>
            <a:srgbClr val="2E4E7E">
              <a:alpha val="92000"/>
            </a:srgbClr>
          </a:solidFill>
          <a:ln w="12700">
            <a:solidFill>
              <a:srgbClr val="2E4E7E">
                <a:alpha val="0"/>
              </a:srgbClr>
            </a:solidFill>
            <a:prstDash val="solid"/>
          </a:ln>
        </p:spPr>
      </p:sp>
      <p:sp>
        <p:nvSpPr>
          <p:cNvPr id="192" name="Shape 190"/>
          <p:cNvSpPr/>
          <p:nvPr/>
        </p:nvSpPr>
        <p:spPr>
          <a:xfrm>
            <a:off x="1792224" y="6720840"/>
            <a:ext cx="22860" cy="22860"/>
          </a:xfrm>
          <a:prstGeom prst="ellipse">
            <a:avLst/>
          </a:prstGeom>
          <a:solidFill>
            <a:srgbClr val="2E4E7E">
              <a:alpha val="92000"/>
            </a:srgbClr>
          </a:solidFill>
          <a:ln w="12700">
            <a:solidFill>
              <a:srgbClr val="2E4E7E">
                <a:alpha val="0"/>
              </a:srgbClr>
            </a:solidFill>
            <a:prstDash val="solid"/>
          </a:ln>
        </p:spPr>
      </p:sp>
      <p:sp>
        <p:nvSpPr>
          <p:cNvPr id="193" name="Shape 191"/>
          <p:cNvSpPr/>
          <p:nvPr/>
        </p:nvSpPr>
        <p:spPr>
          <a:xfrm>
            <a:off x="1993392" y="6720840"/>
            <a:ext cx="22860" cy="22860"/>
          </a:xfrm>
          <a:prstGeom prst="ellipse">
            <a:avLst/>
          </a:prstGeom>
          <a:solidFill>
            <a:srgbClr val="2E4E7E">
              <a:alpha val="92000"/>
            </a:srgbClr>
          </a:solidFill>
          <a:ln w="12700">
            <a:solidFill>
              <a:srgbClr val="2E4E7E">
                <a:alpha val="0"/>
              </a:srgbClr>
            </a:solidFill>
            <a:prstDash val="solid"/>
          </a:ln>
        </p:spPr>
      </p:sp>
      <p:sp>
        <p:nvSpPr>
          <p:cNvPr id="194" name="Shape 192"/>
          <p:cNvSpPr/>
          <p:nvPr/>
        </p:nvSpPr>
        <p:spPr>
          <a:xfrm>
            <a:off x="2194560" y="6720840"/>
            <a:ext cx="22860" cy="22860"/>
          </a:xfrm>
          <a:prstGeom prst="ellipse">
            <a:avLst/>
          </a:prstGeom>
          <a:solidFill>
            <a:srgbClr val="2E4E7E">
              <a:alpha val="92000"/>
            </a:srgbClr>
          </a:solidFill>
          <a:ln w="12700">
            <a:solidFill>
              <a:srgbClr val="2E4E7E">
                <a:alpha val="0"/>
              </a:srgbClr>
            </a:solidFill>
            <a:prstDash val="solid"/>
          </a:ln>
        </p:spPr>
      </p:sp>
      <p:sp>
        <p:nvSpPr>
          <p:cNvPr id="195" name="Shape 193"/>
          <p:cNvSpPr/>
          <p:nvPr/>
        </p:nvSpPr>
        <p:spPr>
          <a:xfrm>
            <a:off x="2395728" y="6720840"/>
            <a:ext cx="22860" cy="22860"/>
          </a:xfrm>
          <a:prstGeom prst="ellipse">
            <a:avLst/>
          </a:prstGeom>
          <a:solidFill>
            <a:srgbClr val="2E4E7E">
              <a:alpha val="92000"/>
            </a:srgbClr>
          </a:solidFill>
          <a:ln w="12700">
            <a:solidFill>
              <a:srgbClr val="2E4E7E">
                <a:alpha val="0"/>
              </a:srgbClr>
            </a:solidFill>
            <a:prstDash val="solid"/>
          </a:ln>
        </p:spPr>
      </p:sp>
      <p:sp>
        <p:nvSpPr>
          <p:cNvPr id="196" name="Shape 194"/>
          <p:cNvSpPr/>
          <p:nvPr/>
        </p:nvSpPr>
        <p:spPr>
          <a:xfrm>
            <a:off x="2596896" y="6720840"/>
            <a:ext cx="22860" cy="22860"/>
          </a:xfrm>
          <a:prstGeom prst="ellipse">
            <a:avLst/>
          </a:prstGeom>
          <a:solidFill>
            <a:srgbClr val="2E4E7E">
              <a:alpha val="92000"/>
            </a:srgbClr>
          </a:solidFill>
          <a:ln w="12700">
            <a:solidFill>
              <a:srgbClr val="2E4E7E">
                <a:alpha val="0"/>
              </a:srgbClr>
            </a:solidFill>
            <a:prstDash val="solid"/>
          </a:ln>
        </p:spPr>
      </p:sp>
      <p:sp>
        <p:nvSpPr>
          <p:cNvPr id="197" name="Shape 195"/>
          <p:cNvSpPr/>
          <p:nvPr/>
        </p:nvSpPr>
        <p:spPr>
          <a:xfrm>
            <a:off x="182880" y="6903720"/>
            <a:ext cx="22860" cy="22860"/>
          </a:xfrm>
          <a:prstGeom prst="ellipse">
            <a:avLst/>
          </a:prstGeom>
          <a:solidFill>
            <a:srgbClr val="2E4E7E">
              <a:alpha val="92000"/>
            </a:srgbClr>
          </a:solidFill>
          <a:ln w="12700">
            <a:solidFill>
              <a:srgbClr val="2E4E7E">
                <a:alpha val="0"/>
              </a:srgbClr>
            </a:solidFill>
            <a:prstDash val="solid"/>
          </a:ln>
        </p:spPr>
      </p:sp>
      <p:sp>
        <p:nvSpPr>
          <p:cNvPr id="198" name="Shape 196"/>
          <p:cNvSpPr/>
          <p:nvPr/>
        </p:nvSpPr>
        <p:spPr>
          <a:xfrm>
            <a:off x="384048" y="6903720"/>
            <a:ext cx="22860" cy="22860"/>
          </a:xfrm>
          <a:prstGeom prst="ellipse">
            <a:avLst/>
          </a:prstGeom>
          <a:solidFill>
            <a:srgbClr val="2E4E7E">
              <a:alpha val="92000"/>
            </a:srgbClr>
          </a:solidFill>
          <a:ln w="12700">
            <a:solidFill>
              <a:srgbClr val="2E4E7E">
                <a:alpha val="0"/>
              </a:srgbClr>
            </a:solidFill>
            <a:prstDash val="solid"/>
          </a:ln>
        </p:spPr>
      </p:sp>
      <p:sp>
        <p:nvSpPr>
          <p:cNvPr id="199" name="Shape 197"/>
          <p:cNvSpPr/>
          <p:nvPr/>
        </p:nvSpPr>
        <p:spPr>
          <a:xfrm>
            <a:off x="585216" y="6903720"/>
            <a:ext cx="22860" cy="22860"/>
          </a:xfrm>
          <a:prstGeom prst="ellipse">
            <a:avLst/>
          </a:prstGeom>
          <a:solidFill>
            <a:srgbClr val="2E4E7E">
              <a:alpha val="92000"/>
            </a:srgbClr>
          </a:solidFill>
          <a:ln w="12700">
            <a:solidFill>
              <a:srgbClr val="2E4E7E">
                <a:alpha val="0"/>
              </a:srgbClr>
            </a:solidFill>
            <a:prstDash val="solid"/>
          </a:ln>
        </p:spPr>
      </p:sp>
      <p:sp>
        <p:nvSpPr>
          <p:cNvPr id="200" name="Shape 198"/>
          <p:cNvSpPr/>
          <p:nvPr/>
        </p:nvSpPr>
        <p:spPr>
          <a:xfrm>
            <a:off x="786384" y="6903720"/>
            <a:ext cx="22860" cy="22860"/>
          </a:xfrm>
          <a:prstGeom prst="ellipse">
            <a:avLst/>
          </a:prstGeom>
          <a:solidFill>
            <a:srgbClr val="2E4E7E">
              <a:alpha val="92000"/>
            </a:srgbClr>
          </a:solidFill>
          <a:ln w="12700">
            <a:solidFill>
              <a:srgbClr val="2E4E7E">
                <a:alpha val="0"/>
              </a:srgbClr>
            </a:solidFill>
            <a:prstDash val="solid"/>
          </a:ln>
        </p:spPr>
      </p:sp>
      <p:sp>
        <p:nvSpPr>
          <p:cNvPr id="201" name="Shape 199"/>
          <p:cNvSpPr/>
          <p:nvPr/>
        </p:nvSpPr>
        <p:spPr>
          <a:xfrm>
            <a:off x="987552" y="6903720"/>
            <a:ext cx="22860" cy="22860"/>
          </a:xfrm>
          <a:prstGeom prst="ellipse">
            <a:avLst/>
          </a:prstGeom>
          <a:solidFill>
            <a:srgbClr val="2E4E7E">
              <a:alpha val="92000"/>
            </a:srgbClr>
          </a:solidFill>
          <a:ln w="12700">
            <a:solidFill>
              <a:srgbClr val="2E4E7E">
                <a:alpha val="0"/>
              </a:srgbClr>
            </a:solidFill>
            <a:prstDash val="solid"/>
          </a:ln>
        </p:spPr>
      </p:sp>
      <p:sp>
        <p:nvSpPr>
          <p:cNvPr id="202" name="Shape 200"/>
          <p:cNvSpPr/>
          <p:nvPr/>
        </p:nvSpPr>
        <p:spPr>
          <a:xfrm>
            <a:off x="1188720" y="6903720"/>
            <a:ext cx="22860" cy="22860"/>
          </a:xfrm>
          <a:prstGeom prst="ellipse">
            <a:avLst/>
          </a:prstGeom>
          <a:solidFill>
            <a:srgbClr val="2E4E7E">
              <a:alpha val="92000"/>
            </a:srgbClr>
          </a:solidFill>
          <a:ln w="12700">
            <a:solidFill>
              <a:srgbClr val="2E4E7E">
                <a:alpha val="0"/>
              </a:srgbClr>
            </a:solidFill>
            <a:prstDash val="solid"/>
          </a:ln>
        </p:spPr>
      </p:sp>
      <p:sp>
        <p:nvSpPr>
          <p:cNvPr id="203" name="Shape 201"/>
          <p:cNvSpPr/>
          <p:nvPr/>
        </p:nvSpPr>
        <p:spPr>
          <a:xfrm>
            <a:off x="1389888" y="6903720"/>
            <a:ext cx="22860" cy="22860"/>
          </a:xfrm>
          <a:prstGeom prst="ellipse">
            <a:avLst/>
          </a:prstGeom>
          <a:solidFill>
            <a:srgbClr val="2E4E7E">
              <a:alpha val="92000"/>
            </a:srgbClr>
          </a:solidFill>
          <a:ln w="12700">
            <a:solidFill>
              <a:srgbClr val="2E4E7E">
                <a:alpha val="0"/>
              </a:srgbClr>
            </a:solidFill>
            <a:prstDash val="solid"/>
          </a:ln>
        </p:spPr>
      </p:sp>
      <p:sp>
        <p:nvSpPr>
          <p:cNvPr id="204" name="Shape 202"/>
          <p:cNvSpPr/>
          <p:nvPr/>
        </p:nvSpPr>
        <p:spPr>
          <a:xfrm>
            <a:off x="1591056" y="6903720"/>
            <a:ext cx="22860" cy="22860"/>
          </a:xfrm>
          <a:prstGeom prst="ellipse">
            <a:avLst/>
          </a:prstGeom>
          <a:solidFill>
            <a:srgbClr val="2E4E7E">
              <a:alpha val="92000"/>
            </a:srgbClr>
          </a:solidFill>
          <a:ln w="12700">
            <a:solidFill>
              <a:srgbClr val="2E4E7E">
                <a:alpha val="0"/>
              </a:srgbClr>
            </a:solidFill>
            <a:prstDash val="solid"/>
          </a:ln>
        </p:spPr>
      </p:sp>
      <p:sp>
        <p:nvSpPr>
          <p:cNvPr id="205" name="Shape 203"/>
          <p:cNvSpPr/>
          <p:nvPr/>
        </p:nvSpPr>
        <p:spPr>
          <a:xfrm>
            <a:off x="1792224" y="6903720"/>
            <a:ext cx="22860" cy="22860"/>
          </a:xfrm>
          <a:prstGeom prst="ellipse">
            <a:avLst/>
          </a:prstGeom>
          <a:solidFill>
            <a:srgbClr val="2E4E7E">
              <a:alpha val="92000"/>
            </a:srgbClr>
          </a:solidFill>
          <a:ln w="12700">
            <a:solidFill>
              <a:srgbClr val="2E4E7E">
                <a:alpha val="0"/>
              </a:srgbClr>
            </a:solidFill>
            <a:prstDash val="solid"/>
          </a:ln>
        </p:spPr>
      </p:sp>
      <p:sp>
        <p:nvSpPr>
          <p:cNvPr id="206" name="Shape 204"/>
          <p:cNvSpPr/>
          <p:nvPr/>
        </p:nvSpPr>
        <p:spPr>
          <a:xfrm>
            <a:off x="1993392" y="6903720"/>
            <a:ext cx="22860" cy="22860"/>
          </a:xfrm>
          <a:prstGeom prst="ellipse">
            <a:avLst/>
          </a:prstGeom>
          <a:solidFill>
            <a:srgbClr val="2E4E7E">
              <a:alpha val="92000"/>
            </a:srgbClr>
          </a:solidFill>
          <a:ln w="12700">
            <a:solidFill>
              <a:srgbClr val="2E4E7E">
                <a:alpha val="0"/>
              </a:srgbClr>
            </a:solidFill>
            <a:prstDash val="solid"/>
          </a:ln>
        </p:spPr>
      </p:sp>
      <p:sp>
        <p:nvSpPr>
          <p:cNvPr id="207" name="Shape 205"/>
          <p:cNvSpPr/>
          <p:nvPr/>
        </p:nvSpPr>
        <p:spPr>
          <a:xfrm>
            <a:off x="2194560" y="6903720"/>
            <a:ext cx="22860" cy="22860"/>
          </a:xfrm>
          <a:prstGeom prst="ellipse">
            <a:avLst/>
          </a:prstGeom>
          <a:solidFill>
            <a:srgbClr val="2E4E7E">
              <a:alpha val="92000"/>
            </a:srgbClr>
          </a:solidFill>
          <a:ln w="12700">
            <a:solidFill>
              <a:srgbClr val="2E4E7E">
                <a:alpha val="0"/>
              </a:srgbClr>
            </a:solidFill>
            <a:prstDash val="solid"/>
          </a:ln>
        </p:spPr>
      </p:sp>
      <p:sp>
        <p:nvSpPr>
          <p:cNvPr id="208" name="Shape 206"/>
          <p:cNvSpPr/>
          <p:nvPr/>
        </p:nvSpPr>
        <p:spPr>
          <a:xfrm>
            <a:off x="2395728" y="6903720"/>
            <a:ext cx="22860" cy="22860"/>
          </a:xfrm>
          <a:prstGeom prst="ellipse">
            <a:avLst/>
          </a:prstGeom>
          <a:solidFill>
            <a:srgbClr val="2E4E7E">
              <a:alpha val="92000"/>
            </a:srgbClr>
          </a:solidFill>
          <a:ln w="12700">
            <a:solidFill>
              <a:srgbClr val="2E4E7E">
                <a:alpha val="0"/>
              </a:srgbClr>
            </a:solidFill>
            <a:prstDash val="solid"/>
          </a:ln>
        </p:spPr>
      </p:sp>
      <p:sp>
        <p:nvSpPr>
          <p:cNvPr id="209" name="Shape 207"/>
          <p:cNvSpPr/>
          <p:nvPr/>
        </p:nvSpPr>
        <p:spPr>
          <a:xfrm>
            <a:off x="2596896" y="6903720"/>
            <a:ext cx="22860" cy="22860"/>
          </a:xfrm>
          <a:prstGeom prst="ellipse">
            <a:avLst/>
          </a:prstGeom>
          <a:solidFill>
            <a:srgbClr val="2E4E7E">
              <a:alpha val="92000"/>
            </a:srgbClr>
          </a:solidFill>
          <a:ln w="12700">
            <a:solidFill>
              <a:srgbClr val="2E4E7E">
                <a:alpha val="0"/>
              </a:srgbClr>
            </a:solidFill>
            <a:prstDash val="solid"/>
          </a:ln>
        </p:spPr>
      </p:sp>
      <p:pic>
        <p:nvPicPr>
          <p:cNvPr id="210" name="Image 0" descr="preencoded.png">    </p:cNvPr>
          <p:cNvPicPr>
            <a:picLocks noChangeAspect="1"/>
          </p:cNvPicPr>
          <p:nvPr/>
        </p:nvPicPr>
        <p:blipFill>
          <a:blip r:embed="rId2"/>
          <a:stretch>
            <a:fillRect/>
          </a:stretch>
        </p:blipFill>
        <p:spPr>
          <a:xfrm>
            <a:off x="457200" y="502920"/>
            <a:ext cx="420624" cy="420624"/>
          </a:xfrm>
          <a:prstGeom prst="rect">
            <a:avLst/>
          </a:prstGeom>
        </p:spPr>
      </p:pic>
      <p:sp>
        <p:nvSpPr>
          <p:cNvPr id="211" name="Text 208"/>
          <p:cNvSpPr/>
          <p:nvPr/>
        </p:nvSpPr>
        <p:spPr>
          <a:xfrm>
            <a:off x="969264" y="603504"/>
            <a:ext cx="4572000" cy="237744"/>
          </a:xfrm>
          <a:prstGeom prst="rect">
            <a:avLst/>
          </a:prstGeom>
          <a:noFill/>
          <a:ln/>
        </p:spPr>
        <p:txBody>
          <a:bodyPr wrap="square" lIns="0" tIns="0" rIns="0" bIns="0" rtlCol="0" anchor="ctr"/>
          <a:lstStyle/>
          <a:p>
            <a:pPr indent="0" marL="0">
              <a:buNone/>
            </a:pPr>
            <a:r>
              <a:rPr lang="en-US" sz="1450" b="1" dirty="0">
                <a:solidFill>
                  <a:srgbClr val="FFFFFF"/>
                </a:solidFill>
                <a:latin typeface="Arial" pitchFamily="34" charset="0"/>
                <a:ea typeface="Arial" pitchFamily="34" charset="-122"/>
                <a:cs typeface="Arial" pitchFamily="34" charset="-120"/>
              </a:rPr>
              <a:t>Process Advisor</a:t>
            </a:r>
            <a:pPr indent="0" marL="0">
              <a:buNone/>
            </a:pPr>
            <a:r>
              <a:rPr lang="en-US" sz="1450" b="1" dirty="0">
                <a:solidFill>
                  <a:srgbClr val="579DFF"/>
                </a:solidFill>
                <a:latin typeface="Arial" pitchFamily="34" charset="0"/>
                <a:ea typeface="Arial" pitchFamily="34" charset="-122"/>
                <a:cs typeface="Arial" pitchFamily="34" charset="-120"/>
              </a:rPr>
              <a:t> for Jira</a:t>
            </a:r>
            <a:endParaRPr lang="en-US" sz="1450" dirty="0"/>
          </a:p>
        </p:txBody>
      </p:sp>
      <p:sp>
        <p:nvSpPr>
          <p:cNvPr id="212" name="Shape 209"/>
          <p:cNvSpPr/>
          <p:nvPr/>
        </p:nvSpPr>
        <p:spPr>
          <a:xfrm>
            <a:off x="8549640" y="1572768"/>
            <a:ext cx="3184855" cy="3749040"/>
          </a:xfrm>
          <a:prstGeom prst="roundRect">
            <a:avLst>
              <a:gd name="adj" fmla="val 1436"/>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213" name="Text 210"/>
          <p:cNvSpPr/>
          <p:nvPr/>
        </p:nvSpPr>
        <p:spPr>
          <a:xfrm>
            <a:off x="8549640" y="2487168"/>
            <a:ext cx="3184855" cy="749808"/>
          </a:xfrm>
          <a:prstGeom prst="rect">
            <a:avLst/>
          </a:prstGeom>
          <a:noFill/>
          <a:ln/>
        </p:spPr>
        <p:txBody>
          <a:bodyPr wrap="square" lIns="0" tIns="0" rIns="0" bIns="0" rtlCol="0" anchor="ctr"/>
          <a:lstStyle/>
          <a:p>
            <a:pPr algn="ctr" indent="0" marL="0">
              <a:buNone/>
            </a:pPr>
            <a:r>
              <a:rPr lang="en-US" sz="6000" b="1" dirty="0">
                <a:solidFill>
                  <a:srgbClr val="172B4D"/>
                </a:solidFill>
                <a:latin typeface="Arial" pitchFamily="34" charset="0"/>
                <a:ea typeface="Arial" pitchFamily="34" charset="-122"/>
                <a:cs typeface="Arial" pitchFamily="34" charset="-120"/>
              </a:rPr>
              <a:t>6</a:t>
            </a:r>
            <a:endParaRPr lang="en-US" sz="6000" dirty="0"/>
          </a:p>
        </p:txBody>
      </p:sp>
      <p:sp>
        <p:nvSpPr>
          <p:cNvPr id="214" name="Text 211"/>
          <p:cNvSpPr/>
          <p:nvPr/>
        </p:nvSpPr>
        <p:spPr>
          <a:xfrm>
            <a:off x="8549640" y="3456432"/>
            <a:ext cx="3184855" cy="201168"/>
          </a:xfrm>
          <a:prstGeom prst="rect">
            <a:avLst/>
          </a:prstGeom>
          <a:noFill/>
          <a:ln/>
        </p:spPr>
        <p:txBody>
          <a:bodyPr wrap="square" lIns="0" tIns="0" rIns="0" bIns="0" rtlCol="0" anchor="ctr"/>
          <a:lstStyle/>
          <a:p>
            <a:pPr algn="ctr" indent="0" marL="0">
              <a:buNone/>
            </a:pPr>
            <a:r>
              <a:rPr lang="en-US" sz="1000" b="1" spc="170" kern="0" dirty="0">
                <a:solidFill>
                  <a:srgbClr val="626F86"/>
                </a:solidFill>
                <a:latin typeface="Arial" pitchFamily="34" charset="0"/>
                <a:ea typeface="Arial" pitchFamily="34" charset="-122"/>
                <a:cs typeface="Arial" pitchFamily="34" charset="-120"/>
              </a:rPr>
              <a:t>RULES</a:t>
            </a:r>
            <a:endParaRPr lang="en-US" sz="1000" dirty="0"/>
          </a:p>
        </p:txBody>
      </p:sp>
      <p:sp>
        <p:nvSpPr>
          <p:cNvPr id="215" name="Text 212"/>
          <p:cNvSpPr/>
          <p:nvPr/>
        </p:nvSpPr>
        <p:spPr>
          <a:xfrm>
            <a:off x="457200" y="1783080"/>
            <a:ext cx="7680960" cy="868680"/>
          </a:xfrm>
          <a:prstGeom prst="rect">
            <a:avLst/>
          </a:prstGeom>
          <a:noFill/>
          <a:ln/>
        </p:spPr>
        <p:txBody>
          <a:bodyPr wrap="square" lIns="0" tIns="0" rIns="0" bIns="0" rtlCol="0" anchor="t"/>
          <a:lstStyle/>
          <a:p>
            <a:pPr indent="0" marL="0">
              <a:lnSpc>
                <a:spcPts val="3400"/>
              </a:lnSpc>
              <a:buNone/>
            </a:pPr>
            <a:r>
              <a:rPr lang="en-US" sz="3000" b="1" dirty="0">
                <a:solidFill>
                  <a:srgbClr val="FFFFFF"/>
                </a:solidFill>
                <a:latin typeface="Arial" pitchFamily="34" charset="0"/>
                <a:ea typeface="Arial" pitchFamily="34" charset="-122"/>
                <a:cs typeface="Arial" pitchFamily="34" charset="-120"/>
              </a:rPr>
              <a:t>JMWE</a:t>
            </a:r>
            <a:endParaRPr lang="en-US" sz="3000" dirty="0"/>
          </a:p>
        </p:txBody>
      </p:sp>
      <p:sp>
        <p:nvSpPr>
          <p:cNvPr id="216" name="Shape 213"/>
          <p:cNvSpPr/>
          <p:nvPr/>
        </p:nvSpPr>
        <p:spPr>
          <a:xfrm>
            <a:off x="457200" y="2788920"/>
            <a:ext cx="1051560" cy="50292"/>
          </a:xfrm>
          <a:prstGeom prst="rect">
            <a:avLst/>
          </a:prstGeom>
          <a:solidFill>
            <a:srgbClr val="579DFF"/>
          </a:solidFill>
          <a:ln w="12700">
            <a:solidFill>
              <a:srgbClr val="579DFF"/>
            </a:solidFill>
            <a:prstDash val="solid"/>
          </a:ln>
        </p:spPr>
      </p:sp>
      <p:sp>
        <p:nvSpPr>
          <p:cNvPr id="217" name="Text 214"/>
          <p:cNvSpPr/>
          <p:nvPr/>
        </p:nvSpPr>
        <p:spPr>
          <a:xfrm>
            <a:off x="457200" y="3127248"/>
            <a:ext cx="7680960" cy="320040"/>
          </a:xfrm>
          <a:prstGeom prst="rect">
            <a:avLst/>
          </a:prstGeom>
          <a:noFill/>
          <a:ln/>
        </p:spPr>
        <p:txBody>
          <a:bodyPr wrap="square" lIns="0" tIns="0" rIns="0" bIns="0" rtlCol="0" anchor="ctr"/>
          <a:lstStyle/>
          <a:p>
            <a:pPr indent="0" marL="0">
              <a:buNone/>
            </a:pPr>
            <a:r>
              <a:rPr lang="en-US" sz="1750" dirty="0">
                <a:solidFill>
                  <a:srgbClr val="C8D9F4"/>
                </a:solidFill>
                <a:latin typeface="Arial" pitchFamily="34" charset="0"/>
                <a:ea typeface="Arial" pitchFamily="34" charset="-122"/>
                <a:cs typeface="Arial" pitchFamily="34" charset="-120"/>
              </a:rPr>
              <a:t>Incidents - Status</a:t>
            </a:r>
            <a:endParaRPr lang="en-US" sz="1750" dirty="0"/>
          </a:p>
        </p:txBody>
      </p:sp>
      <p:sp>
        <p:nvSpPr>
          <p:cNvPr id="218" name="Text 215"/>
          <p:cNvSpPr/>
          <p:nvPr/>
        </p:nvSpPr>
        <p:spPr>
          <a:xfrm>
            <a:off x="457200" y="3749040"/>
            <a:ext cx="7680960" cy="1828800"/>
          </a:xfrm>
          <a:prstGeom prst="rect">
            <a:avLst/>
          </a:prstGeom>
          <a:noFill/>
          <a:ln/>
        </p:spPr>
        <p:txBody>
          <a:bodyPr wrap="square" lIns="0" tIns="0" rIns="0" bIns="0" rtlCol="0" anchor="t"/>
          <a:lstStyle/>
          <a:p>
            <a:pPr indent="0" marL="0">
              <a:lnSpc>
                <a:spcPts val="1500"/>
              </a:lnSpc>
              <a:buNone/>
            </a:pPr>
            <a:r>
              <a:rPr lang="en-US" sz="1070" dirty="0">
                <a:solidFill>
                  <a:srgbClr val="C8D9F4"/>
                </a:solidFill>
                <a:latin typeface="Arial" pitchFamily="34" charset="0"/>
                <a:ea typeface="Arial" pitchFamily="34" charset="-122"/>
                <a:cs typeface="Arial" pitchFamily="34" charset="-120"/>
              </a:rPr>
              <a:t>Schema for defining JMWE (Jira Misc Workflow Extensions) workflow optimizations derived from process-mining.</a:t>
            </a:r>
            <a:endParaRPr lang="en-US" sz="1070" dirty="0"/>
          </a:p>
        </p:txBody>
      </p:sp>
      <p:sp>
        <p:nvSpPr>
          <p:cNvPr id="219" name="Text 216"/>
          <p:cNvSpPr/>
          <p:nvPr/>
        </p:nvSpPr>
        <p:spPr>
          <a:xfrm>
            <a:off x="457200" y="6144768"/>
            <a:ext cx="7680960" cy="274320"/>
          </a:xfrm>
          <a:prstGeom prst="rect">
            <a:avLst/>
          </a:prstGeom>
          <a:noFill/>
          <a:ln/>
        </p:spPr>
        <p:txBody>
          <a:bodyPr wrap="square" lIns="0" tIns="0" rIns="0" bIns="0" rtlCol="0" anchor="ctr"/>
          <a:lstStyle/>
          <a:p>
            <a:pPr indent="0" marL="0">
              <a:buNone/>
            </a:pPr>
            <a:r>
              <a:rPr lang="en-US" sz="1020" dirty="0">
                <a:solidFill>
                  <a:srgbClr val="8FA7CC"/>
                </a:solidFill>
                <a:latin typeface="Arial" pitchFamily="34" charset="0"/>
                <a:ea typeface="Arial" pitchFamily="34" charset="-122"/>
                <a:cs typeface="Arial" pitchFamily="34" charset="-120"/>
              </a:rPr>
              <a:t>Prepared for Metricus    ·    9 July 2026</a:t>
            </a:r>
            <a:endParaRPr lang="en-US" sz="102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FE0F8">
              <a:alpha val="92000"/>
            </a:srgbClr>
          </a:solidFill>
          <a:ln w="12700">
            <a:solidFill>
              <a:srgbClr val="CFE0F8">
                <a:alpha val="0"/>
              </a:srgbClr>
            </a:solidFill>
            <a:prstDash val="solid"/>
          </a:ln>
        </p:spPr>
      </p:sp>
      <p:sp>
        <p:nvSpPr>
          <p:cNvPr id="3" name="Shape 1"/>
          <p:cNvSpPr/>
          <p:nvPr/>
        </p:nvSpPr>
        <p:spPr>
          <a:xfrm>
            <a:off x="9756648" y="201168"/>
            <a:ext cx="22860" cy="22860"/>
          </a:xfrm>
          <a:prstGeom prst="ellipse">
            <a:avLst/>
          </a:prstGeom>
          <a:solidFill>
            <a:srgbClr val="CFE0F8">
              <a:alpha val="92000"/>
            </a:srgbClr>
          </a:solidFill>
          <a:ln w="12700">
            <a:solidFill>
              <a:srgbClr val="CFE0F8">
                <a:alpha val="0"/>
              </a:srgbClr>
            </a:solidFill>
            <a:prstDash val="solid"/>
          </a:ln>
        </p:spPr>
      </p:sp>
      <p:sp>
        <p:nvSpPr>
          <p:cNvPr id="4" name="Shape 2"/>
          <p:cNvSpPr/>
          <p:nvPr/>
        </p:nvSpPr>
        <p:spPr>
          <a:xfrm>
            <a:off x="9957816" y="201168"/>
            <a:ext cx="22860" cy="22860"/>
          </a:xfrm>
          <a:prstGeom prst="ellipse">
            <a:avLst/>
          </a:prstGeom>
          <a:solidFill>
            <a:srgbClr val="CFE0F8">
              <a:alpha val="92000"/>
            </a:srgbClr>
          </a:solidFill>
          <a:ln w="12700">
            <a:solidFill>
              <a:srgbClr val="CFE0F8">
                <a:alpha val="0"/>
              </a:srgbClr>
            </a:solidFill>
            <a:prstDash val="solid"/>
          </a:ln>
        </p:spPr>
      </p:sp>
      <p:sp>
        <p:nvSpPr>
          <p:cNvPr id="5" name="Shape 3"/>
          <p:cNvSpPr/>
          <p:nvPr/>
        </p:nvSpPr>
        <p:spPr>
          <a:xfrm>
            <a:off x="10158984" y="201168"/>
            <a:ext cx="22860" cy="22860"/>
          </a:xfrm>
          <a:prstGeom prst="ellipse">
            <a:avLst/>
          </a:prstGeom>
          <a:solidFill>
            <a:srgbClr val="CFE0F8">
              <a:alpha val="92000"/>
            </a:srgbClr>
          </a:solidFill>
          <a:ln w="12700">
            <a:solidFill>
              <a:srgbClr val="CFE0F8">
                <a:alpha val="0"/>
              </a:srgbClr>
            </a:solidFill>
            <a:prstDash val="solid"/>
          </a:ln>
        </p:spPr>
      </p:sp>
      <p:sp>
        <p:nvSpPr>
          <p:cNvPr id="6" name="Shape 4"/>
          <p:cNvSpPr/>
          <p:nvPr/>
        </p:nvSpPr>
        <p:spPr>
          <a:xfrm>
            <a:off x="10360152" y="201168"/>
            <a:ext cx="22860" cy="22860"/>
          </a:xfrm>
          <a:prstGeom prst="ellipse">
            <a:avLst/>
          </a:prstGeom>
          <a:solidFill>
            <a:srgbClr val="CFE0F8">
              <a:alpha val="92000"/>
            </a:srgbClr>
          </a:solidFill>
          <a:ln w="12700">
            <a:solidFill>
              <a:srgbClr val="CFE0F8">
                <a:alpha val="0"/>
              </a:srgbClr>
            </a:solidFill>
            <a:prstDash val="solid"/>
          </a:ln>
        </p:spPr>
      </p:sp>
      <p:sp>
        <p:nvSpPr>
          <p:cNvPr id="7" name="Shape 5"/>
          <p:cNvSpPr/>
          <p:nvPr/>
        </p:nvSpPr>
        <p:spPr>
          <a:xfrm>
            <a:off x="10561320" y="201168"/>
            <a:ext cx="22860" cy="22860"/>
          </a:xfrm>
          <a:prstGeom prst="ellipse">
            <a:avLst/>
          </a:prstGeom>
          <a:solidFill>
            <a:srgbClr val="CFE0F8">
              <a:alpha val="92000"/>
            </a:srgbClr>
          </a:solidFill>
          <a:ln w="12700">
            <a:solidFill>
              <a:srgbClr val="CFE0F8">
                <a:alpha val="0"/>
              </a:srgbClr>
            </a:solidFill>
            <a:prstDash val="solid"/>
          </a:ln>
        </p:spPr>
      </p:sp>
      <p:sp>
        <p:nvSpPr>
          <p:cNvPr id="8" name="Shape 6"/>
          <p:cNvSpPr/>
          <p:nvPr/>
        </p:nvSpPr>
        <p:spPr>
          <a:xfrm>
            <a:off x="10762488" y="201168"/>
            <a:ext cx="22860" cy="22860"/>
          </a:xfrm>
          <a:prstGeom prst="ellipse">
            <a:avLst/>
          </a:prstGeom>
          <a:solidFill>
            <a:srgbClr val="CFE0F8">
              <a:alpha val="92000"/>
            </a:srgbClr>
          </a:solidFill>
          <a:ln w="12700">
            <a:solidFill>
              <a:srgbClr val="CFE0F8">
                <a:alpha val="0"/>
              </a:srgbClr>
            </a:solidFill>
            <a:prstDash val="solid"/>
          </a:ln>
        </p:spPr>
      </p:sp>
      <p:sp>
        <p:nvSpPr>
          <p:cNvPr id="9" name="Shape 7"/>
          <p:cNvSpPr/>
          <p:nvPr/>
        </p:nvSpPr>
        <p:spPr>
          <a:xfrm>
            <a:off x="10963656" y="201168"/>
            <a:ext cx="22860" cy="22860"/>
          </a:xfrm>
          <a:prstGeom prst="ellipse">
            <a:avLst/>
          </a:prstGeom>
          <a:solidFill>
            <a:srgbClr val="CFE0F8">
              <a:alpha val="92000"/>
            </a:srgbClr>
          </a:solidFill>
          <a:ln w="12700">
            <a:solidFill>
              <a:srgbClr val="CFE0F8">
                <a:alpha val="0"/>
              </a:srgbClr>
            </a:solidFill>
            <a:prstDash val="solid"/>
          </a:ln>
        </p:spPr>
      </p:sp>
      <p:sp>
        <p:nvSpPr>
          <p:cNvPr id="10" name="Shape 8"/>
          <p:cNvSpPr/>
          <p:nvPr/>
        </p:nvSpPr>
        <p:spPr>
          <a:xfrm>
            <a:off x="11164824" y="201168"/>
            <a:ext cx="22860" cy="22860"/>
          </a:xfrm>
          <a:prstGeom prst="ellipse">
            <a:avLst/>
          </a:prstGeom>
          <a:solidFill>
            <a:srgbClr val="CFE0F8">
              <a:alpha val="92000"/>
            </a:srgbClr>
          </a:solidFill>
          <a:ln w="12700">
            <a:solidFill>
              <a:srgbClr val="CFE0F8">
                <a:alpha val="0"/>
              </a:srgbClr>
            </a:solidFill>
            <a:prstDash val="solid"/>
          </a:ln>
        </p:spPr>
      </p:sp>
      <p:sp>
        <p:nvSpPr>
          <p:cNvPr id="11" name="Shape 9"/>
          <p:cNvSpPr/>
          <p:nvPr/>
        </p:nvSpPr>
        <p:spPr>
          <a:xfrm>
            <a:off x="11365992" y="201168"/>
            <a:ext cx="22860" cy="22860"/>
          </a:xfrm>
          <a:prstGeom prst="ellipse">
            <a:avLst/>
          </a:prstGeom>
          <a:solidFill>
            <a:srgbClr val="CFE0F8">
              <a:alpha val="92000"/>
            </a:srgbClr>
          </a:solidFill>
          <a:ln w="12700">
            <a:solidFill>
              <a:srgbClr val="CFE0F8">
                <a:alpha val="0"/>
              </a:srgbClr>
            </a:solidFill>
            <a:prstDash val="solid"/>
          </a:ln>
        </p:spPr>
      </p:sp>
      <p:sp>
        <p:nvSpPr>
          <p:cNvPr id="12" name="Shape 10"/>
          <p:cNvSpPr/>
          <p:nvPr/>
        </p:nvSpPr>
        <p:spPr>
          <a:xfrm>
            <a:off x="11567160" y="201168"/>
            <a:ext cx="22860" cy="22860"/>
          </a:xfrm>
          <a:prstGeom prst="ellipse">
            <a:avLst/>
          </a:prstGeom>
          <a:solidFill>
            <a:srgbClr val="CFE0F8">
              <a:alpha val="92000"/>
            </a:srgbClr>
          </a:solidFill>
          <a:ln w="12700">
            <a:solidFill>
              <a:srgbClr val="CFE0F8">
                <a:alpha val="0"/>
              </a:srgbClr>
            </a:solidFill>
            <a:prstDash val="solid"/>
          </a:ln>
        </p:spPr>
      </p:sp>
      <p:sp>
        <p:nvSpPr>
          <p:cNvPr id="13" name="Shape 11"/>
          <p:cNvSpPr/>
          <p:nvPr/>
        </p:nvSpPr>
        <p:spPr>
          <a:xfrm>
            <a:off x="11768328" y="201168"/>
            <a:ext cx="22860" cy="22860"/>
          </a:xfrm>
          <a:prstGeom prst="ellipse">
            <a:avLst/>
          </a:prstGeom>
          <a:solidFill>
            <a:srgbClr val="CFE0F8">
              <a:alpha val="92000"/>
            </a:srgbClr>
          </a:solidFill>
          <a:ln w="12700">
            <a:solidFill>
              <a:srgbClr val="CFE0F8">
                <a:alpha val="0"/>
              </a:srgbClr>
            </a:solidFill>
            <a:prstDash val="solid"/>
          </a:ln>
        </p:spPr>
      </p:sp>
      <p:sp>
        <p:nvSpPr>
          <p:cNvPr id="14" name="Shape 12"/>
          <p:cNvSpPr/>
          <p:nvPr/>
        </p:nvSpPr>
        <p:spPr>
          <a:xfrm>
            <a:off x="11969496" y="201168"/>
            <a:ext cx="22860" cy="22860"/>
          </a:xfrm>
          <a:prstGeom prst="ellipse">
            <a:avLst/>
          </a:prstGeom>
          <a:solidFill>
            <a:srgbClr val="CFE0F8">
              <a:alpha val="92000"/>
            </a:srgbClr>
          </a:solidFill>
          <a:ln w="12700">
            <a:solidFill>
              <a:srgbClr val="CFE0F8">
                <a:alpha val="0"/>
              </a:srgbClr>
            </a:solidFill>
            <a:prstDash val="solid"/>
          </a:ln>
        </p:spPr>
      </p:sp>
      <p:sp>
        <p:nvSpPr>
          <p:cNvPr id="15" name="Shape 13"/>
          <p:cNvSpPr/>
          <p:nvPr/>
        </p:nvSpPr>
        <p:spPr>
          <a:xfrm>
            <a:off x="9555480" y="384048"/>
            <a:ext cx="22860" cy="22860"/>
          </a:xfrm>
          <a:prstGeom prst="ellipse">
            <a:avLst/>
          </a:prstGeom>
          <a:solidFill>
            <a:srgbClr val="CFE0F8">
              <a:alpha val="92000"/>
            </a:srgbClr>
          </a:solidFill>
          <a:ln w="12700">
            <a:solidFill>
              <a:srgbClr val="CFE0F8">
                <a:alpha val="0"/>
              </a:srgbClr>
            </a:solidFill>
            <a:prstDash val="solid"/>
          </a:ln>
        </p:spPr>
      </p:sp>
      <p:sp>
        <p:nvSpPr>
          <p:cNvPr id="16" name="Shape 14"/>
          <p:cNvSpPr/>
          <p:nvPr/>
        </p:nvSpPr>
        <p:spPr>
          <a:xfrm>
            <a:off x="9756648" y="384048"/>
            <a:ext cx="22860" cy="22860"/>
          </a:xfrm>
          <a:prstGeom prst="ellipse">
            <a:avLst/>
          </a:prstGeom>
          <a:solidFill>
            <a:srgbClr val="CFE0F8">
              <a:alpha val="92000"/>
            </a:srgbClr>
          </a:solidFill>
          <a:ln w="12700">
            <a:solidFill>
              <a:srgbClr val="CFE0F8">
                <a:alpha val="0"/>
              </a:srgbClr>
            </a:solidFill>
            <a:prstDash val="solid"/>
          </a:ln>
        </p:spPr>
      </p:sp>
      <p:sp>
        <p:nvSpPr>
          <p:cNvPr id="17" name="Shape 15"/>
          <p:cNvSpPr/>
          <p:nvPr/>
        </p:nvSpPr>
        <p:spPr>
          <a:xfrm>
            <a:off x="9957816" y="384048"/>
            <a:ext cx="22860" cy="22860"/>
          </a:xfrm>
          <a:prstGeom prst="ellipse">
            <a:avLst/>
          </a:prstGeom>
          <a:solidFill>
            <a:srgbClr val="CFE0F8">
              <a:alpha val="92000"/>
            </a:srgbClr>
          </a:solidFill>
          <a:ln w="12700">
            <a:solidFill>
              <a:srgbClr val="CFE0F8">
                <a:alpha val="0"/>
              </a:srgbClr>
            </a:solidFill>
            <a:prstDash val="solid"/>
          </a:ln>
        </p:spPr>
      </p:sp>
      <p:sp>
        <p:nvSpPr>
          <p:cNvPr id="18" name="Shape 16"/>
          <p:cNvSpPr/>
          <p:nvPr/>
        </p:nvSpPr>
        <p:spPr>
          <a:xfrm>
            <a:off x="10158984" y="384048"/>
            <a:ext cx="22860" cy="22860"/>
          </a:xfrm>
          <a:prstGeom prst="ellipse">
            <a:avLst/>
          </a:prstGeom>
          <a:solidFill>
            <a:srgbClr val="CFE0F8">
              <a:alpha val="92000"/>
            </a:srgbClr>
          </a:solidFill>
          <a:ln w="12700">
            <a:solidFill>
              <a:srgbClr val="CFE0F8">
                <a:alpha val="0"/>
              </a:srgbClr>
            </a:solidFill>
            <a:prstDash val="solid"/>
          </a:ln>
        </p:spPr>
      </p:sp>
      <p:sp>
        <p:nvSpPr>
          <p:cNvPr id="19" name="Shape 17"/>
          <p:cNvSpPr/>
          <p:nvPr/>
        </p:nvSpPr>
        <p:spPr>
          <a:xfrm>
            <a:off x="10360152" y="384048"/>
            <a:ext cx="22860" cy="22860"/>
          </a:xfrm>
          <a:prstGeom prst="ellipse">
            <a:avLst/>
          </a:prstGeom>
          <a:solidFill>
            <a:srgbClr val="CFE0F8">
              <a:alpha val="92000"/>
            </a:srgbClr>
          </a:solidFill>
          <a:ln w="12700">
            <a:solidFill>
              <a:srgbClr val="CFE0F8">
                <a:alpha val="0"/>
              </a:srgbClr>
            </a:solidFill>
            <a:prstDash val="solid"/>
          </a:ln>
        </p:spPr>
      </p:sp>
      <p:sp>
        <p:nvSpPr>
          <p:cNvPr id="20" name="Shape 18"/>
          <p:cNvSpPr/>
          <p:nvPr/>
        </p:nvSpPr>
        <p:spPr>
          <a:xfrm>
            <a:off x="10561320" y="384048"/>
            <a:ext cx="22860" cy="22860"/>
          </a:xfrm>
          <a:prstGeom prst="ellipse">
            <a:avLst/>
          </a:prstGeom>
          <a:solidFill>
            <a:srgbClr val="CFE0F8">
              <a:alpha val="92000"/>
            </a:srgbClr>
          </a:solidFill>
          <a:ln w="12700">
            <a:solidFill>
              <a:srgbClr val="CFE0F8">
                <a:alpha val="0"/>
              </a:srgbClr>
            </a:solidFill>
            <a:prstDash val="solid"/>
          </a:ln>
        </p:spPr>
      </p:sp>
      <p:sp>
        <p:nvSpPr>
          <p:cNvPr id="21" name="Shape 19"/>
          <p:cNvSpPr/>
          <p:nvPr/>
        </p:nvSpPr>
        <p:spPr>
          <a:xfrm>
            <a:off x="10762488" y="384048"/>
            <a:ext cx="22860" cy="22860"/>
          </a:xfrm>
          <a:prstGeom prst="ellipse">
            <a:avLst/>
          </a:prstGeom>
          <a:solidFill>
            <a:srgbClr val="CFE0F8">
              <a:alpha val="92000"/>
            </a:srgbClr>
          </a:solidFill>
          <a:ln w="12700">
            <a:solidFill>
              <a:srgbClr val="CFE0F8">
                <a:alpha val="0"/>
              </a:srgbClr>
            </a:solidFill>
            <a:prstDash val="solid"/>
          </a:ln>
        </p:spPr>
      </p:sp>
      <p:sp>
        <p:nvSpPr>
          <p:cNvPr id="22" name="Shape 20"/>
          <p:cNvSpPr/>
          <p:nvPr/>
        </p:nvSpPr>
        <p:spPr>
          <a:xfrm>
            <a:off x="10963656" y="384048"/>
            <a:ext cx="22860" cy="22860"/>
          </a:xfrm>
          <a:prstGeom prst="ellipse">
            <a:avLst/>
          </a:prstGeom>
          <a:solidFill>
            <a:srgbClr val="CFE0F8">
              <a:alpha val="92000"/>
            </a:srgbClr>
          </a:solidFill>
          <a:ln w="12700">
            <a:solidFill>
              <a:srgbClr val="CFE0F8">
                <a:alpha val="0"/>
              </a:srgbClr>
            </a:solidFill>
            <a:prstDash val="solid"/>
          </a:ln>
        </p:spPr>
      </p:sp>
      <p:sp>
        <p:nvSpPr>
          <p:cNvPr id="23" name="Shape 21"/>
          <p:cNvSpPr/>
          <p:nvPr/>
        </p:nvSpPr>
        <p:spPr>
          <a:xfrm>
            <a:off x="11164824" y="384048"/>
            <a:ext cx="22860" cy="22860"/>
          </a:xfrm>
          <a:prstGeom prst="ellipse">
            <a:avLst/>
          </a:prstGeom>
          <a:solidFill>
            <a:srgbClr val="CFE0F8">
              <a:alpha val="92000"/>
            </a:srgbClr>
          </a:solidFill>
          <a:ln w="12700">
            <a:solidFill>
              <a:srgbClr val="CFE0F8">
                <a:alpha val="0"/>
              </a:srgbClr>
            </a:solidFill>
            <a:prstDash val="solid"/>
          </a:ln>
        </p:spPr>
      </p:sp>
      <p:sp>
        <p:nvSpPr>
          <p:cNvPr id="24" name="Shape 22"/>
          <p:cNvSpPr/>
          <p:nvPr/>
        </p:nvSpPr>
        <p:spPr>
          <a:xfrm>
            <a:off x="11365992" y="384048"/>
            <a:ext cx="22860" cy="22860"/>
          </a:xfrm>
          <a:prstGeom prst="ellipse">
            <a:avLst/>
          </a:prstGeom>
          <a:solidFill>
            <a:srgbClr val="CFE0F8">
              <a:alpha val="92000"/>
            </a:srgbClr>
          </a:solidFill>
          <a:ln w="12700">
            <a:solidFill>
              <a:srgbClr val="CFE0F8">
                <a:alpha val="0"/>
              </a:srgbClr>
            </a:solidFill>
            <a:prstDash val="solid"/>
          </a:ln>
        </p:spPr>
      </p:sp>
      <p:sp>
        <p:nvSpPr>
          <p:cNvPr id="25" name="Shape 23"/>
          <p:cNvSpPr/>
          <p:nvPr/>
        </p:nvSpPr>
        <p:spPr>
          <a:xfrm>
            <a:off x="11567160" y="384048"/>
            <a:ext cx="22860" cy="22860"/>
          </a:xfrm>
          <a:prstGeom prst="ellipse">
            <a:avLst/>
          </a:prstGeom>
          <a:solidFill>
            <a:srgbClr val="CFE0F8">
              <a:alpha val="92000"/>
            </a:srgbClr>
          </a:solidFill>
          <a:ln w="12700">
            <a:solidFill>
              <a:srgbClr val="CFE0F8">
                <a:alpha val="0"/>
              </a:srgbClr>
            </a:solidFill>
            <a:prstDash val="solid"/>
          </a:ln>
        </p:spPr>
      </p:sp>
      <p:sp>
        <p:nvSpPr>
          <p:cNvPr id="26" name="Shape 24"/>
          <p:cNvSpPr/>
          <p:nvPr/>
        </p:nvSpPr>
        <p:spPr>
          <a:xfrm>
            <a:off x="11768328" y="384048"/>
            <a:ext cx="22860" cy="22860"/>
          </a:xfrm>
          <a:prstGeom prst="ellipse">
            <a:avLst/>
          </a:prstGeom>
          <a:solidFill>
            <a:srgbClr val="CFE0F8">
              <a:alpha val="92000"/>
            </a:srgbClr>
          </a:solidFill>
          <a:ln w="12700">
            <a:solidFill>
              <a:srgbClr val="CFE0F8">
                <a:alpha val="0"/>
              </a:srgbClr>
            </a:solidFill>
            <a:prstDash val="solid"/>
          </a:ln>
        </p:spPr>
      </p:sp>
      <p:sp>
        <p:nvSpPr>
          <p:cNvPr id="27" name="Shape 25"/>
          <p:cNvSpPr/>
          <p:nvPr/>
        </p:nvSpPr>
        <p:spPr>
          <a:xfrm>
            <a:off x="11969496" y="384048"/>
            <a:ext cx="22860" cy="22860"/>
          </a:xfrm>
          <a:prstGeom prst="ellipse">
            <a:avLst/>
          </a:prstGeom>
          <a:solidFill>
            <a:srgbClr val="CFE0F8">
              <a:alpha val="92000"/>
            </a:srgbClr>
          </a:solidFill>
          <a:ln w="12700">
            <a:solidFill>
              <a:srgbClr val="CFE0F8">
                <a:alpha val="0"/>
              </a:srgbClr>
            </a:solidFill>
            <a:prstDash val="solid"/>
          </a:ln>
        </p:spPr>
      </p:sp>
      <p:sp>
        <p:nvSpPr>
          <p:cNvPr id="28" name="Shape 26"/>
          <p:cNvSpPr/>
          <p:nvPr/>
        </p:nvSpPr>
        <p:spPr>
          <a:xfrm>
            <a:off x="9555480" y="566928"/>
            <a:ext cx="22860" cy="22860"/>
          </a:xfrm>
          <a:prstGeom prst="ellipse">
            <a:avLst/>
          </a:prstGeom>
          <a:solidFill>
            <a:srgbClr val="CFE0F8">
              <a:alpha val="92000"/>
            </a:srgbClr>
          </a:solidFill>
          <a:ln w="12700">
            <a:solidFill>
              <a:srgbClr val="CFE0F8">
                <a:alpha val="0"/>
              </a:srgbClr>
            </a:solidFill>
            <a:prstDash val="solid"/>
          </a:ln>
        </p:spPr>
      </p:sp>
      <p:sp>
        <p:nvSpPr>
          <p:cNvPr id="29" name="Shape 27"/>
          <p:cNvSpPr/>
          <p:nvPr/>
        </p:nvSpPr>
        <p:spPr>
          <a:xfrm>
            <a:off x="9756648" y="566928"/>
            <a:ext cx="22860" cy="22860"/>
          </a:xfrm>
          <a:prstGeom prst="ellipse">
            <a:avLst/>
          </a:prstGeom>
          <a:solidFill>
            <a:srgbClr val="CFE0F8">
              <a:alpha val="92000"/>
            </a:srgbClr>
          </a:solidFill>
          <a:ln w="12700">
            <a:solidFill>
              <a:srgbClr val="CFE0F8">
                <a:alpha val="0"/>
              </a:srgbClr>
            </a:solidFill>
            <a:prstDash val="solid"/>
          </a:ln>
        </p:spPr>
      </p:sp>
      <p:sp>
        <p:nvSpPr>
          <p:cNvPr id="30" name="Shape 28"/>
          <p:cNvSpPr/>
          <p:nvPr/>
        </p:nvSpPr>
        <p:spPr>
          <a:xfrm>
            <a:off x="9957816" y="566928"/>
            <a:ext cx="22860" cy="22860"/>
          </a:xfrm>
          <a:prstGeom prst="ellipse">
            <a:avLst/>
          </a:prstGeom>
          <a:solidFill>
            <a:srgbClr val="CFE0F8">
              <a:alpha val="92000"/>
            </a:srgbClr>
          </a:solidFill>
          <a:ln w="12700">
            <a:solidFill>
              <a:srgbClr val="CFE0F8">
                <a:alpha val="0"/>
              </a:srgbClr>
            </a:solidFill>
            <a:prstDash val="solid"/>
          </a:ln>
        </p:spPr>
      </p:sp>
      <p:sp>
        <p:nvSpPr>
          <p:cNvPr id="31" name="Shape 29"/>
          <p:cNvSpPr/>
          <p:nvPr/>
        </p:nvSpPr>
        <p:spPr>
          <a:xfrm>
            <a:off x="10158984" y="566928"/>
            <a:ext cx="22860" cy="22860"/>
          </a:xfrm>
          <a:prstGeom prst="ellipse">
            <a:avLst/>
          </a:prstGeom>
          <a:solidFill>
            <a:srgbClr val="CFE0F8">
              <a:alpha val="92000"/>
            </a:srgbClr>
          </a:solidFill>
          <a:ln w="12700">
            <a:solidFill>
              <a:srgbClr val="CFE0F8">
                <a:alpha val="0"/>
              </a:srgbClr>
            </a:solidFill>
            <a:prstDash val="solid"/>
          </a:ln>
        </p:spPr>
      </p:sp>
      <p:sp>
        <p:nvSpPr>
          <p:cNvPr id="32" name="Shape 30"/>
          <p:cNvSpPr/>
          <p:nvPr/>
        </p:nvSpPr>
        <p:spPr>
          <a:xfrm>
            <a:off x="10360152" y="566928"/>
            <a:ext cx="22860" cy="22860"/>
          </a:xfrm>
          <a:prstGeom prst="ellipse">
            <a:avLst/>
          </a:prstGeom>
          <a:solidFill>
            <a:srgbClr val="CFE0F8">
              <a:alpha val="92000"/>
            </a:srgbClr>
          </a:solidFill>
          <a:ln w="12700">
            <a:solidFill>
              <a:srgbClr val="CFE0F8">
                <a:alpha val="0"/>
              </a:srgbClr>
            </a:solidFill>
            <a:prstDash val="solid"/>
          </a:ln>
        </p:spPr>
      </p:sp>
      <p:sp>
        <p:nvSpPr>
          <p:cNvPr id="33" name="Shape 31"/>
          <p:cNvSpPr/>
          <p:nvPr/>
        </p:nvSpPr>
        <p:spPr>
          <a:xfrm>
            <a:off x="10561320" y="566928"/>
            <a:ext cx="22860" cy="22860"/>
          </a:xfrm>
          <a:prstGeom prst="ellipse">
            <a:avLst/>
          </a:prstGeom>
          <a:solidFill>
            <a:srgbClr val="CFE0F8">
              <a:alpha val="92000"/>
            </a:srgbClr>
          </a:solidFill>
          <a:ln w="12700">
            <a:solidFill>
              <a:srgbClr val="CFE0F8">
                <a:alpha val="0"/>
              </a:srgbClr>
            </a:solidFill>
            <a:prstDash val="solid"/>
          </a:ln>
        </p:spPr>
      </p:sp>
      <p:sp>
        <p:nvSpPr>
          <p:cNvPr id="34" name="Shape 32"/>
          <p:cNvSpPr/>
          <p:nvPr/>
        </p:nvSpPr>
        <p:spPr>
          <a:xfrm>
            <a:off x="10762488" y="566928"/>
            <a:ext cx="22860" cy="22860"/>
          </a:xfrm>
          <a:prstGeom prst="ellipse">
            <a:avLst/>
          </a:prstGeom>
          <a:solidFill>
            <a:srgbClr val="CFE0F8">
              <a:alpha val="92000"/>
            </a:srgbClr>
          </a:solidFill>
          <a:ln w="12700">
            <a:solidFill>
              <a:srgbClr val="CFE0F8">
                <a:alpha val="0"/>
              </a:srgbClr>
            </a:solidFill>
            <a:prstDash val="solid"/>
          </a:ln>
        </p:spPr>
      </p:sp>
      <p:sp>
        <p:nvSpPr>
          <p:cNvPr id="35" name="Shape 33"/>
          <p:cNvSpPr/>
          <p:nvPr/>
        </p:nvSpPr>
        <p:spPr>
          <a:xfrm>
            <a:off x="10963656" y="566928"/>
            <a:ext cx="22860" cy="22860"/>
          </a:xfrm>
          <a:prstGeom prst="ellipse">
            <a:avLst/>
          </a:prstGeom>
          <a:solidFill>
            <a:srgbClr val="CFE0F8">
              <a:alpha val="92000"/>
            </a:srgbClr>
          </a:solidFill>
          <a:ln w="12700">
            <a:solidFill>
              <a:srgbClr val="CFE0F8">
                <a:alpha val="0"/>
              </a:srgbClr>
            </a:solidFill>
            <a:prstDash val="solid"/>
          </a:ln>
        </p:spPr>
      </p:sp>
      <p:sp>
        <p:nvSpPr>
          <p:cNvPr id="36" name="Shape 34"/>
          <p:cNvSpPr/>
          <p:nvPr/>
        </p:nvSpPr>
        <p:spPr>
          <a:xfrm>
            <a:off x="11164824" y="566928"/>
            <a:ext cx="22860" cy="22860"/>
          </a:xfrm>
          <a:prstGeom prst="ellipse">
            <a:avLst/>
          </a:prstGeom>
          <a:solidFill>
            <a:srgbClr val="CFE0F8">
              <a:alpha val="92000"/>
            </a:srgbClr>
          </a:solidFill>
          <a:ln w="12700">
            <a:solidFill>
              <a:srgbClr val="CFE0F8">
                <a:alpha val="0"/>
              </a:srgbClr>
            </a:solidFill>
            <a:prstDash val="solid"/>
          </a:ln>
        </p:spPr>
      </p:sp>
      <p:sp>
        <p:nvSpPr>
          <p:cNvPr id="37" name="Shape 35"/>
          <p:cNvSpPr/>
          <p:nvPr/>
        </p:nvSpPr>
        <p:spPr>
          <a:xfrm>
            <a:off x="11365992" y="566928"/>
            <a:ext cx="22860" cy="22860"/>
          </a:xfrm>
          <a:prstGeom prst="ellipse">
            <a:avLst/>
          </a:prstGeom>
          <a:solidFill>
            <a:srgbClr val="CFE0F8">
              <a:alpha val="92000"/>
            </a:srgbClr>
          </a:solidFill>
          <a:ln w="12700">
            <a:solidFill>
              <a:srgbClr val="CFE0F8">
                <a:alpha val="0"/>
              </a:srgbClr>
            </a:solidFill>
            <a:prstDash val="solid"/>
          </a:ln>
        </p:spPr>
      </p:sp>
      <p:sp>
        <p:nvSpPr>
          <p:cNvPr id="38" name="Shape 36"/>
          <p:cNvSpPr/>
          <p:nvPr/>
        </p:nvSpPr>
        <p:spPr>
          <a:xfrm>
            <a:off x="11567160" y="566928"/>
            <a:ext cx="22860" cy="22860"/>
          </a:xfrm>
          <a:prstGeom prst="ellipse">
            <a:avLst/>
          </a:prstGeom>
          <a:solidFill>
            <a:srgbClr val="CFE0F8">
              <a:alpha val="92000"/>
            </a:srgbClr>
          </a:solidFill>
          <a:ln w="12700">
            <a:solidFill>
              <a:srgbClr val="CFE0F8">
                <a:alpha val="0"/>
              </a:srgbClr>
            </a:solidFill>
            <a:prstDash val="solid"/>
          </a:ln>
        </p:spPr>
      </p:sp>
      <p:sp>
        <p:nvSpPr>
          <p:cNvPr id="39" name="Shape 37"/>
          <p:cNvSpPr/>
          <p:nvPr/>
        </p:nvSpPr>
        <p:spPr>
          <a:xfrm>
            <a:off x="11768328" y="566928"/>
            <a:ext cx="22860" cy="22860"/>
          </a:xfrm>
          <a:prstGeom prst="ellipse">
            <a:avLst/>
          </a:prstGeom>
          <a:solidFill>
            <a:srgbClr val="CFE0F8">
              <a:alpha val="92000"/>
            </a:srgbClr>
          </a:solidFill>
          <a:ln w="12700">
            <a:solidFill>
              <a:srgbClr val="CFE0F8">
                <a:alpha val="0"/>
              </a:srgbClr>
            </a:solidFill>
            <a:prstDash val="solid"/>
          </a:ln>
        </p:spPr>
      </p:sp>
      <p:sp>
        <p:nvSpPr>
          <p:cNvPr id="40" name="Shape 38"/>
          <p:cNvSpPr/>
          <p:nvPr/>
        </p:nvSpPr>
        <p:spPr>
          <a:xfrm>
            <a:off x="11969496" y="566928"/>
            <a:ext cx="22860" cy="22860"/>
          </a:xfrm>
          <a:prstGeom prst="ellipse">
            <a:avLst/>
          </a:prstGeom>
          <a:solidFill>
            <a:srgbClr val="CFE0F8">
              <a:alpha val="92000"/>
            </a:srgbClr>
          </a:solidFill>
          <a:ln w="12700">
            <a:solidFill>
              <a:srgbClr val="CFE0F8">
                <a:alpha val="0"/>
              </a:srgbClr>
            </a:solidFill>
            <a:prstDash val="solid"/>
          </a:ln>
        </p:spPr>
      </p:sp>
      <p:sp>
        <p:nvSpPr>
          <p:cNvPr id="41" name="Shape 39"/>
          <p:cNvSpPr/>
          <p:nvPr/>
        </p:nvSpPr>
        <p:spPr>
          <a:xfrm>
            <a:off x="9555480" y="749808"/>
            <a:ext cx="22860" cy="22860"/>
          </a:xfrm>
          <a:prstGeom prst="ellipse">
            <a:avLst/>
          </a:prstGeom>
          <a:solidFill>
            <a:srgbClr val="CFE0F8">
              <a:alpha val="92000"/>
            </a:srgbClr>
          </a:solidFill>
          <a:ln w="12700">
            <a:solidFill>
              <a:srgbClr val="CFE0F8">
                <a:alpha val="0"/>
              </a:srgbClr>
            </a:solidFill>
            <a:prstDash val="solid"/>
          </a:ln>
        </p:spPr>
      </p:sp>
      <p:sp>
        <p:nvSpPr>
          <p:cNvPr id="42" name="Shape 40"/>
          <p:cNvSpPr/>
          <p:nvPr/>
        </p:nvSpPr>
        <p:spPr>
          <a:xfrm>
            <a:off x="9756648" y="749808"/>
            <a:ext cx="22860" cy="22860"/>
          </a:xfrm>
          <a:prstGeom prst="ellipse">
            <a:avLst/>
          </a:prstGeom>
          <a:solidFill>
            <a:srgbClr val="CFE0F8">
              <a:alpha val="92000"/>
            </a:srgbClr>
          </a:solidFill>
          <a:ln w="12700">
            <a:solidFill>
              <a:srgbClr val="CFE0F8">
                <a:alpha val="0"/>
              </a:srgbClr>
            </a:solidFill>
            <a:prstDash val="solid"/>
          </a:ln>
        </p:spPr>
      </p:sp>
      <p:sp>
        <p:nvSpPr>
          <p:cNvPr id="43" name="Shape 41"/>
          <p:cNvSpPr/>
          <p:nvPr/>
        </p:nvSpPr>
        <p:spPr>
          <a:xfrm>
            <a:off x="9957816" y="749808"/>
            <a:ext cx="22860" cy="22860"/>
          </a:xfrm>
          <a:prstGeom prst="ellipse">
            <a:avLst/>
          </a:prstGeom>
          <a:solidFill>
            <a:srgbClr val="CFE0F8">
              <a:alpha val="92000"/>
            </a:srgbClr>
          </a:solidFill>
          <a:ln w="12700">
            <a:solidFill>
              <a:srgbClr val="CFE0F8">
                <a:alpha val="0"/>
              </a:srgbClr>
            </a:solidFill>
            <a:prstDash val="solid"/>
          </a:ln>
        </p:spPr>
      </p:sp>
      <p:sp>
        <p:nvSpPr>
          <p:cNvPr id="44" name="Shape 42"/>
          <p:cNvSpPr/>
          <p:nvPr/>
        </p:nvSpPr>
        <p:spPr>
          <a:xfrm>
            <a:off x="10158984" y="749808"/>
            <a:ext cx="22860" cy="22860"/>
          </a:xfrm>
          <a:prstGeom prst="ellipse">
            <a:avLst/>
          </a:prstGeom>
          <a:solidFill>
            <a:srgbClr val="CFE0F8">
              <a:alpha val="92000"/>
            </a:srgbClr>
          </a:solidFill>
          <a:ln w="12700">
            <a:solidFill>
              <a:srgbClr val="CFE0F8">
                <a:alpha val="0"/>
              </a:srgbClr>
            </a:solidFill>
            <a:prstDash val="solid"/>
          </a:ln>
        </p:spPr>
      </p:sp>
      <p:sp>
        <p:nvSpPr>
          <p:cNvPr id="45" name="Shape 43"/>
          <p:cNvSpPr/>
          <p:nvPr/>
        </p:nvSpPr>
        <p:spPr>
          <a:xfrm>
            <a:off x="10360152" y="749808"/>
            <a:ext cx="22860" cy="22860"/>
          </a:xfrm>
          <a:prstGeom prst="ellipse">
            <a:avLst/>
          </a:prstGeom>
          <a:solidFill>
            <a:srgbClr val="CFE0F8">
              <a:alpha val="92000"/>
            </a:srgbClr>
          </a:solidFill>
          <a:ln w="12700">
            <a:solidFill>
              <a:srgbClr val="CFE0F8">
                <a:alpha val="0"/>
              </a:srgbClr>
            </a:solidFill>
            <a:prstDash val="solid"/>
          </a:ln>
        </p:spPr>
      </p:sp>
      <p:sp>
        <p:nvSpPr>
          <p:cNvPr id="46" name="Shape 44"/>
          <p:cNvSpPr/>
          <p:nvPr/>
        </p:nvSpPr>
        <p:spPr>
          <a:xfrm>
            <a:off x="10561320" y="749808"/>
            <a:ext cx="22860" cy="22860"/>
          </a:xfrm>
          <a:prstGeom prst="ellipse">
            <a:avLst/>
          </a:prstGeom>
          <a:solidFill>
            <a:srgbClr val="CFE0F8">
              <a:alpha val="92000"/>
            </a:srgbClr>
          </a:solidFill>
          <a:ln w="12700">
            <a:solidFill>
              <a:srgbClr val="CFE0F8">
                <a:alpha val="0"/>
              </a:srgbClr>
            </a:solidFill>
            <a:prstDash val="solid"/>
          </a:ln>
        </p:spPr>
      </p:sp>
      <p:sp>
        <p:nvSpPr>
          <p:cNvPr id="47" name="Shape 45"/>
          <p:cNvSpPr/>
          <p:nvPr/>
        </p:nvSpPr>
        <p:spPr>
          <a:xfrm>
            <a:off x="10762488" y="749808"/>
            <a:ext cx="22860" cy="22860"/>
          </a:xfrm>
          <a:prstGeom prst="ellipse">
            <a:avLst/>
          </a:prstGeom>
          <a:solidFill>
            <a:srgbClr val="CFE0F8">
              <a:alpha val="92000"/>
            </a:srgbClr>
          </a:solidFill>
          <a:ln w="12700">
            <a:solidFill>
              <a:srgbClr val="CFE0F8">
                <a:alpha val="0"/>
              </a:srgbClr>
            </a:solidFill>
            <a:prstDash val="solid"/>
          </a:ln>
        </p:spPr>
      </p:sp>
      <p:sp>
        <p:nvSpPr>
          <p:cNvPr id="48" name="Shape 46"/>
          <p:cNvSpPr/>
          <p:nvPr/>
        </p:nvSpPr>
        <p:spPr>
          <a:xfrm>
            <a:off x="10963656" y="749808"/>
            <a:ext cx="22860" cy="22860"/>
          </a:xfrm>
          <a:prstGeom prst="ellipse">
            <a:avLst/>
          </a:prstGeom>
          <a:solidFill>
            <a:srgbClr val="CFE0F8">
              <a:alpha val="92000"/>
            </a:srgbClr>
          </a:solidFill>
          <a:ln w="12700">
            <a:solidFill>
              <a:srgbClr val="CFE0F8">
                <a:alpha val="0"/>
              </a:srgbClr>
            </a:solidFill>
            <a:prstDash val="solid"/>
          </a:ln>
        </p:spPr>
      </p:sp>
      <p:sp>
        <p:nvSpPr>
          <p:cNvPr id="49" name="Shape 47"/>
          <p:cNvSpPr/>
          <p:nvPr/>
        </p:nvSpPr>
        <p:spPr>
          <a:xfrm>
            <a:off x="11164824" y="749808"/>
            <a:ext cx="22860" cy="22860"/>
          </a:xfrm>
          <a:prstGeom prst="ellipse">
            <a:avLst/>
          </a:prstGeom>
          <a:solidFill>
            <a:srgbClr val="CFE0F8">
              <a:alpha val="92000"/>
            </a:srgbClr>
          </a:solidFill>
          <a:ln w="12700">
            <a:solidFill>
              <a:srgbClr val="CFE0F8">
                <a:alpha val="0"/>
              </a:srgbClr>
            </a:solidFill>
            <a:prstDash val="solid"/>
          </a:ln>
        </p:spPr>
      </p:sp>
      <p:sp>
        <p:nvSpPr>
          <p:cNvPr id="50" name="Shape 48"/>
          <p:cNvSpPr/>
          <p:nvPr/>
        </p:nvSpPr>
        <p:spPr>
          <a:xfrm>
            <a:off x="11365992" y="749808"/>
            <a:ext cx="22860" cy="22860"/>
          </a:xfrm>
          <a:prstGeom prst="ellipse">
            <a:avLst/>
          </a:prstGeom>
          <a:solidFill>
            <a:srgbClr val="CFE0F8">
              <a:alpha val="92000"/>
            </a:srgbClr>
          </a:solidFill>
          <a:ln w="12700">
            <a:solidFill>
              <a:srgbClr val="CFE0F8">
                <a:alpha val="0"/>
              </a:srgbClr>
            </a:solidFill>
            <a:prstDash val="solid"/>
          </a:ln>
        </p:spPr>
      </p:sp>
      <p:sp>
        <p:nvSpPr>
          <p:cNvPr id="51" name="Shape 49"/>
          <p:cNvSpPr/>
          <p:nvPr/>
        </p:nvSpPr>
        <p:spPr>
          <a:xfrm>
            <a:off x="11567160" y="749808"/>
            <a:ext cx="22860" cy="22860"/>
          </a:xfrm>
          <a:prstGeom prst="ellipse">
            <a:avLst/>
          </a:prstGeom>
          <a:solidFill>
            <a:srgbClr val="CFE0F8">
              <a:alpha val="92000"/>
            </a:srgbClr>
          </a:solidFill>
          <a:ln w="12700">
            <a:solidFill>
              <a:srgbClr val="CFE0F8">
                <a:alpha val="0"/>
              </a:srgbClr>
            </a:solidFill>
            <a:prstDash val="solid"/>
          </a:ln>
        </p:spPr>
      </p:sp>
      <p:sp>
        <p:nvSpPr>
          <p:cNvPr id="52" name="Shape 50"/>
          <p:cNvSpPr/>
          <p:nvPr/>
        </p:nvSpPr>
        <p:spPr>
          <a:xfrm>
            <a:off x="11768328" y="749808"/>
            <a:ext cx="22860" cy="22860"/>
          </a:xfrm>
          <a:prstGeom prst="ellipse">
            <a:avLst/>
          </a:prstGeom>
          <a:solidFill>
            <a:srgbClr val="CFE0F8">
              <a:alpha val="92000"/>
            </a:srgbClr>
          </a:solidFill>
          <a:ln w="12700">
            <a:solidFill>
              <a:srgbClr val="CFE0F8">
                <a:alpha val="0"/>
              </a:srgbClr>
            </a:solidFill>
            <a:prstDash val="solid"/>
          </a:ln>
        </p:spPr>
      </p:sp>
      <p:sp>
        <p:nvSpPr>
          <p:cNvPr id="53" name="Shape 51"/>
          <p:cNvSpPr/>
          <p:nvPr/>
        </p:nvSpPr>
        <p:spPr>
          <a:xfrm>
            <a:off x="11969496" y="749808"/>
            <a:ext cx="22860" cy="22860"/>
          </a:xfrm>
          <a:prstGeom prst="ellipse">
            <a:avLst/>
          </a:prstGeom>
          <a:solidFill>
            <a:srgbClr val="CFE0F8">
              <a:alpha val="92000"/>
            </a:srgbClr>
          </a:solidFill>
          <a:ln w="12700">
            <a:solidFill>
              <a:srgbClr val="CFE0F8">
                <a:alpha val="0"/>
              </a:srgbClr>
            </a:solidFill>
            <a:prstDash val="solid"/>
          </a:ln>
        </p:spPr>
      </p:sp>
      <p:sp>
        <p:nvSpPr>
          <p:cNvPr id="54" name="Shape 52"/>
          <p:cNvSpPr/>
          <p:nvPr/>
        </p:nvSpPr>
        <p:spPr>
          <a:xfrm>
            <a:off x="9555480" y="932688"/>
            <a:ext cx="22860" cy="22860"/>
          </a:xfrm>
          <a:prstGeom prst="ellipse">
            <a:avLst/>
          </a:prstGeom>
          <a:solidFill>
            <a:srgbClr val="CFE0F8">
              <a:alpha val="92000"/>
            </a:srgbClr>
          </a:solidFill>
          <a:ln w="12700">
            <a:solidFill>
              <a:srgbClr val="CFE0F8">
                <a:alpha val="0"/>
              </a:srgbClr>
            </a:solidFill>
            <a:prstDash val="solid"/>
          </a:ln>
        </p:spPr>
      </p:sp>
      <p:sp>
        <p:nvSpPr>
          <p:cNvPr id="55" name="Shape 53"/>
          <p:cNvSpPr/>
          <p:nvPr/>
        </p:nvSpPr>
        <p:spPr>
          <a:xfrm>
            <a:off x="9756648" y="932688"/>
            <a:ext cx="22860" cy="22860"/>
          </a:xfrm>
          <a:prstGeom prst="ellipse">
            <a:avLst/>
          </a:prstGeom>
          <a:solidFill>
            <a:srgbClr val="CFE0F8">
              <a:alpha val="92000"/>
            </a:srgbClr>
          </a:solidFill>
          <a:ln w="12700">
            <a:solidFill>
              <a:srgbClr val="CFE0F8">
                <a:alpha val="0"/>
              </a:srgbClr>
            </a:solidFill>
            <a:prstDash val="solid"/>
          </a:ln>
        </p:spPr>
      </p:sp>
      <p:sp>
        <p:nvSpPr>
          <p:cNvPr id="56" name="Shape 54"/>
          <p:cNvSpPr/>
          <p:nvPr/>
        </p:nvSpPr>
        <p:spPr>
          <a:xfrm>
            <a:off x="9957816" y="932688"/>
            <a:ext cx="22860" cy="22860"/>
          </a:xfrm>
          <a:prstGeom prst="ellipse">
            <a:avLst/>
          </a:prstGeom>
          <a:solidFill>
            <a:srgbClr val="CFE0F8">
              <a:alpha val="92000"/>
            </a:srgbClr>
          </a:solidFill>
          <a:ln w="12700">
            <a:solidFill>
              <a:srgbClr val="CFE0F8">
                <a:alpha val="0"/>
              </a:srgbClr>
            </a:solidFill>
            <a:prstDash val="solid"/>
          </a:ln>
        </p:spPr>
      </p:sp>
      <p:sp>
        <p:nvSpPr>
          <p:cNvPr id="57" name="Shape 55"/>
          <p:cNvSpPr/>
          <p:nvPr/>
        </p:nvSpPr>
        <p:spPr>
          <a:xfrm>
            <a:off x="10158984" y="932688"/>
            <a:ext cx="22860" cy="22860"/>
          </a:xfrm>
          <a:prstGeom prst="ellipse">
            <a:avLst/>
          </a:prstGeom>
          <a:solidFill>
            <a:srgbClr val="CFE0F8">
              <a:alpha val="92000"/>
            </a:srgbClr>
          </a:solidFill>
          <a:ln w="12700">
            <a:solidFill>
              <a:srgbClr val="CFE0F8">
                <a:alpha val="0"/>
              </a:srgbClr>
            </a:solidFill>
            <a:prstDash val="solid"/>
          </a:ln>
        </p:spPr>
      </p:sp>
      <p:sp>
        <p:nvSpPr>
          <p:cNvPr id="58" name="Shape 56"/>
          <p:cNvSpPr/>
          <p:nvPr/>
        </p:nvSpPr>
        <p:spPr>
          <a:xfrm>
            <a:off x="10360152" y="932688"/>
            <a:ext cx="22860" cy="22860"/>
          </a:xfrm>
          <a:prstGeom prst="ellipse">
            <a:avLst/>
          </a:prstGeom>
          <a:solidFill>
            <a:srgbClr val="CFE0F8">
              <a:alpha val="92000"/>
            </a:srgbClr>
          </a:solidFill>
          <a:ln w="12700">
            <a:solidFill>
              <a:srgbClr val="CFE0F8">
                <a:alpha val="0"/>
              </a:srgbClr>
            </a:solidFill>
            <a:prstDash val="solid"/>
          </a:ln>
        </p:spPr>
      </p:sp>
      <p:sp>
        <p:nvSpPr>
          <p:cNvPr id="59" name="Shape 57"/>
          <p:cNvSpPr/>
          <p:nvPr/>
        </p:nvSpPr>
        <p:spPr>
          <a:xfrm>
            <a:off x="10561320" y="932688"/>
            <a:ext cx="22860" cy="22860"/>
          </a:xfrm>
          <a:prstGeom prst="ellipse">
            <a:avLst/>
          </a:prstGeom>
          <a:solidFill>
            <a:srgbClr val="CFE0F8">
              <a:alpha val="92000"/>
            </a:srgbClr>
          </a:solidFill>
          <a:ln w="12700">
            <a:solidFill>
              <a:srgbClr val="CFE0F8">
                <a:alpha val="0"/>
              </a:srgbClr>
            </a:solidFill>
            <a:prstDash val="solid"/>
          </a:ln>
        </p:spPr>
      </p:sp>
      <p:sp>
        <p:nvSpPr>
          <p:cNvPr id="60" name="Shape 58"/>
          <p:cNvSpPr/>
          <p:nvPr/>
        </p:nvSpPr>
        <p:spPr>
          <a:xfrm>
            <a:off x="10762488" y="932688"/>
            <a:ext cx="22860" cy="22860"/>
          </a:xfrm>
          <a:prstGeom prst="ellipse">
            <a:avLst/>
          </a:prstGeom>
          <a:solidFill>
            <a:srgbClr val="CFE0F8">
              <a:alpha val="92000"/>
            </a:srgbClr>
          </a:solidFill>
          <a:ln w="12700">
            <a:solidFill>
              <a:srgbClr val="CFE0F8">
                <a:alpha val="0"/>
              </a:srgbClr>
            </a:solidFill>
            <a:prstDash val="solid"/>
          </a:ln>
        </p:spPr>
      </p:sp>
      <p:sp>
        <p:nvSpPr>
          <p:cNvPr id="61" name="Shape 59"/>
          <p:cNvSpPr/>
          <p:nvPr/>
        </p:nvSpPr>
        <p:spPr>
          <a:xfrm>
            <a:off x="10963656" y="932688"/>
            <a:ext cx="22860" cy="22860"/>
          </a:xfrm>
          <a:prstGeom prst="ellipse">
            <a:avLst/>
          </a:prstGeom>
          <a:solidFill>
            <a:srgbClr val="CFE0F8">
              <a:alpha val="92000"/>
            </a:srgbClr>
          </a:solidFill>
          <a:ln w="12700">
            <a:solidFill>
              <a:srgbClr val="CFE0F8">
                <a:alpha val="0"/>
              </a:srgbClr>
            </a:solidFill>
            <a:prstDash val="solid"/>
          </a:ln>
        </p:spPr>
      </p:sp>
      <p:sp>
        <p:nvSpPr>
          <p:cNvPr id="62" name="Shape 60"/>
          <p:cNvSpPr/>
          <p:nvPr/>
        </p:nvSpPr>
        <p:spPr>
          <a:xfrm>
            <a:off x="11164824" y="932688"/>
            <a:ext cx="22860" cy="22860"/>
          </a:xfrm>
          <a:prstGeom prst="ellipse">
            <a:avLst/>
          </a:prstGeom>
          <a:solidFill>
            <a:srgbClr val="CFE0F8">
              <a:alpha val="92000"/>
            </a:srgbClr>
          </a:solidFill>
          <a:ln w="12700">
            <a:solidFill>
              <a:srgbClr val="CFE0F8">
                <a:alpha val="0"/>
              </a:srgbClr>
            </a:solidFill>
            <a:prstDash val="solid"/>
          </a:ln>
        </p:spPr>
      </p:sp>
      <p:sp>
        <p:nvSpPr>
          <p:cNvPr id="63" name="Shape 61"/>
          <p:cNvSpPr/>
          <p:nvPr/>
        </p:nvSpPr>
        <p:spPr>
          <a:xfrm>
            <a:off x="11365992" y="932688"/>
            <a:ext cx="22860" cy="22860"/>
          </a:xfrm>
          <a:prstGeom prst="ellipse">
            <a:avLst/>
          </a:prstGeom>
          <a:solidFill>
            <a:srgbClr val="CFE0F8">
              <a:alpha val="92000"/>
            </a:srgbClr>
          </a:solidFill>
          <a:ln w="12700">
            <a:solidFill>
              <a:srgbClr val="CFE0F8">
                <a:alpha val="0"/>
              </a:srgbClr>
            </a:solidFill>
            <a:prstDash val="solid"/>
          </a:ln>
        </p:spPr>
      </p:sp>
      <p:sp>
        <p:nvSpPr>
          <p:cNvPr id="64" name="Shape 62"/>
          <p:cNvSpPr/>
          <p:nvPr/>
        </p:nvSpPr>
        <p:spPr>
          <a:xfrm>
            <a:off x="11567160" y="932688"/>
            <a:ext cx="22860" cy="22860"/>
          </a:xfrm>
          <a:prstGeom prst="ellipse">
            <a:avLst/>
          </a:prstGeom>
          <a:solidFill>
            <a:srgbClr val="CFE0F8">
              <a:alpha val="92000"/>
            </a:srgbClr>
          </a:solidFill>
          <a:ln w="12700">
            <a:solidFill>
              <a:srgbClr val="CFE0F8">
                <a:alpha val="0"/>
              </a:srgbClr>
            </a:solidFill>
            <a:prstDash val="solid"/>
          </a:ln>
        </p:spPr>
      </p:sp>
      <p:sp>
        <p:nvSpPr>
          <p:cNvPr id="65" name="Shape 63"/>
          <p:cNvSpPr/>
          <p:nvPr/>
        </p:nvSpPr>
        <p:spPr>
          <a:xfrm>
            <a:off x="11768328" y="932688"/>
            <a:ext cx="22860" cy="22860"/>
          </a:xfrm>
          <a:prstGeom prst="ellipse">
            <a:avLst/>
          </a:prstGeom>
          <a:solidFill>
            <a:srgbClr val="CFE0F8">
              <a:alpha val="92000"/>
            </a:srgbClr>
          </a:solidFill>
          <a:ln w="12700">
            <a:solidFill>
              <a:srgbClr val="CFE0F8">
                <a:alpha val="0"/>
              </a:srgbClr>
            </a:solidFill>
            <a:prstDash val="solid"/>
          </a:ln>
        </p:spPr>
      </p:sp>
      <p:sp>
        <p:nvSpPr>
          <p:cNvPr id="66" name="Shape 64"/>
          <p:cNvSpPr/>
          <p:nvPr/>
        </p:nvSpPr>
        <p:spPr>
          <a:xfrm>
            <a:off x="11969496" y="932688"/>
            <a:ext cx="22860" cy="22860"/>
          </a:xfrm>
          <a:prstGeom prst="ellipse">
            <a:avLst/>
          </a:prstGeom>
          <a:solidFill>
            <a:srgbClr val="CFE0F8">
              <a:alpha val="92000"/>
            </a:srgbClr>
          </a:solidFill>
          <a:ln w="12700">
            <a:solidFill>
              <a:srgbClr val="CFE0F8">
                <a:alpha val="0"/>
              </a:srgbClr>
            </a:solidFill>
            <a:prstDash val="solid"/>
          </a:ln>
        </p:spPr>
      </p:sp>
      <p:sp>
        <p:nvSpPr>
          <p:cNvPr id="67" name="Shape 65"/>
          <p:cNvSpPr/>
          <p:nvPr/>
        </p:nvSpPr>
        <p:spPr>
          <a:xfrm>
            <a:off x="9555480" y="1115568"/>
            <a:ext cx="22860" cy="22860"/>
          </a:xfrm>
          <a:prstGeom prst="ellipse">
            <a:avLst/>
          </a:prstGeom>
          <a:solidFill>
            <a:srgbClr val="CFE0F8">
              <a:alpha val="92000"/>
            </a:srgbClr>
          </a:solidFill>
          <a:ln w="12700">
            <a:solidFill>
              <a:srgbClr val="CFE0F8">
                <a:alpha val="0"/>
              </a:srgbClr>
            </a:solidFill>
            <a:prstDash val="solid"/>
          </a:ln>
        </p:spPr>
      </p:sp>
      <p:sp>
        <p:nvSpPr>
          <p:cNvPr id="68" name="Shape 66"/>
          <p:cNvSpPr/>
          <p:nvPr/>
        </p:nvSpPr>
        <p:spPr>
          <a:xfrm>
            <a:off x="9756648" y="1115568"/>
            <a:ext cx="22860" cy="22860"/>
          </a:xfrm>
          <a:prstGeom prst="ellipse">
            <a:avLst/>
          </a:prstGeom>
          <a:solidFill>
            <a:srgbClr val="CFE0F8">
              <a:alpha val="92000"/>
            </a:srgbClr>
          </a:solidFill>
          <a:ln w="12700">
            <a:solidFill>
              <a:srgbClr val="CFE0F8">
                <a:alpha val="0"/>
              </a:srgbClr>
            </a:solidFill>
            <a:prstDash val="solid"/>
          </a:ln>
        </p:spPr>
      </p:sp>
      <p:sp>
        <p:nvSpPr>
          <p:cNvPr id="69" name="Shape 67"/>
          <p:cNvSpPr/>
          <p:nvPr/>
        </p:nvSpPr>
        <p:spPr>
          <a:xfrm>
            <a:off x="9957816" y="1115568"/>
            <a:ext cx="22860" cy="22860"/>
          </a:xfrm>
          <a:prstGeom prst="ellipse">
            <a:avLst/>
          </a:prstGeom>
          <a:solidFill>
            <a:srgbClr val="CFE0F8">
              <a:alpha val="92000"/>
            </a:srgbClr>
          </a:solidFill>
          <a:ln w="12700">
            <a:solidFill>
              <a:srgbClr val="CFE0F8">
                <a:alpha val="0"/>
              </a:srgbClr>
            </a:solidFill>
            <a:prstDash val="solid"/>
          </a:ln>
        </p:spPr>
      </p:sp>
      <p:sp>
        <p:nvSpPr>
          <p:cNvPr id="70" name="Shape 68"/>
          <p:cNvSpPr/>
          <p:nvPr/>
        </p:nvSpPr>
        <p:spPr>
          <a:xfrm>
            <a:off x="10158984" y="1115568"/>
            <a:ext cx="22860" cy="22860"/>
          </a:xfrm>
          <a:prstGeom prst="ellipse">
            <a:avLst/>
          </a:prstGeom>
          <a:solidFill>
            <a:srgbClr val="CFE0F8">
              <a:alpha val="92000"/>
            </a:srgbClr>
          </a:solidFill>
          <a:ln w="12700">
            <a:solidFill>
              <a:srgbClr val="CFE0F8">
                <a:alpha val="0"/>
              </a:srgbClr>
            </a:solidFill>
            <a:prstDash val="solid"/>
          </a:ln>
        </p:spPr>
      </p:sp>
      <p:sp>
        <p:nvSpPr>
          <p:cNvPr id="71" name="Shape 69"/>
          <p:cNvSpPr/>
          <p:nvPr/>
        </p:nvSpPr>
        <p:spPr>
          <a:xfrm>
            <a:off x="10360152" y="1115568"/>
            <a:ext cx="22860" cy="22860"/>
          </a:xfrm>
          <a:prstGeom prst="ellipse">
            <a:avLst/>
          </a:prstGeom>
          <a:solidFill>
            <a:srgbClr val="CFE0F8">
              <a:alpha val="92000"/>
            </a:srgbClr>
          </a:solidFill>
          <a:ln w="12700">
            <a:solidFill>
              <a:srgbClr val="CFE0F8">
                <a:alpha val="0"/>
              </a:srgbClr>
            </a:solidFill>
            <a:prstDash val="solid"/>
          </a:ln>
        </p:spPr>
      </p:sp>
      <p:sp>
        <p:nvSpPr>
          <p:cNvPr id="72" name="Shape 70"/>
          <p:cNvSpPr/>
          <p:nvPr/>
        </p:nvSpPr>
        <p:spPr>
          <a:xfrm>
            <a:off x="10561320" y="1115568"/>
            <a:ext cx="22860" cy="22860"/>
          </a:xfrm>
          <a:prstGeom prst="ellipse">
            <a:avLst/>
          </a:prstGeom>
          <a:solidFill>
            <a:srgbClr val="CFE0F8">
              <a:alpha val="92000"/>
            </a:srgbClr>
          </a:solidFill>
          <a:ln w="12700">
            <a:solidFill>
              <a:srgbClr val="CFE0F8">
                <a:alpha val="0"/>
              </a:srgbClr>
            </a:solidFill>
            <a:prstDash val="solid"/>
          </a:ln>
        </p:spPr>
      </p:sp>
      <p:sp>
        <p:nvSpPr>
          <p:cNvPr id="73" name="Shape 71"/>
          <p:cNvSpPr/>
          <p:nvPr/>
        </p:nvSpPr>
        <p:spPr>
          <a:xfrm>
            <a:off x="10762488" y="1115568"/>
            <a:ext cx="22860" cy="22860"/>
          </a:xfrm>
          <a:prstGeom prst="ellipse">
            <a:avLst/>
          </a:prstGeom>
          <a:solidFill>
            <a:srgbClr val="CFE0F8">
              <a:alpha val="92000"/>
            </a:srgbClr>
          </a:solidFill>
          <a:ln w="12700">
            <a:solidFill>
              <a:srgbClr val="CFE0F8">
                <a:alpha val="0"/>
              </a:srgbClr>
            </a:solidFill>
            <a:prstDash val="solid"/>
          </a:ln>
        </p:spPr>
      </p:sp>
      <p:sp>
        <p:nvSpPr>
          <p:cNvPr id="74" name="Shape 72"/>
          <p:cNvSpPr/>
          <p:nvPr/>
        </p:nvSpPr>
        <p:spPr>
          <a:xfrm>
            <a:off x="10963656" y="1115568"/>
            <a:ext cx="22860" cy="22860"/>
          </a:xfrm>
          <a:prstGeom prst="ellipse">
            <a:avLst/>
          </a:prstGeom>
          <a:solidFill>
            <a:srgbClr val="CFE0F8">
              <a:alpha val="92000"/>
            </a:srgbClr>
          </a:solidFill>
          <a:ln w="12700">
            <a:solidFill>
              <a:srgbClr val="CFE0F8">
                <a:alpha val="0"/>
              </a:srgbClr>
            </a:solidFill>
            <a:prstDash val="solid"/>
          </a:ln>
        </p:spPr>
      </p:sp>
      <p:sp>
        <p:nvSpPr>
          <p:cNvPr id="75" name="Shape 73"/>
          <p:cNvSpPr/>
          <p:nvPr/>
        </p:nvSpPr>
        <p:spPr>
          <a:xfrm>
            <a:off x="11164824" y="1115568"/>
            <a:ext cx="22860" cy="22860"/>
          </a:xfrm>
          <a:prstGeom prst="ellipse">
            <a:avLst/>
          </a:prstGeom>
          <a:solidFill>
            <a:srgbClr val="CFE0F8">
              <a:alpha val="92000"/>
            </a:srgbClr>
          </a:solidFill>
          <a:ln w="12700">
            <a:solidFill>
              <a:srgbClr val="CFE0F8">
                <a:alpha val="0"/>
              </a:srgbClr>
            </a:solidFill>
            <a:prstDash val="solid"/>
          </a:ln>
        </p:spPr>
      </p:sp>
      <p:sp>
        <p:nvSpPr>
          <p:cNvPr id="76" name="Shape 74"/>
          <p:cNvSpPr/>
          <p:nvPr/>
        </p:nvSpPr>
        <p:spPr>
          <a:xfrm>
            <a:off x="11365992" y="1115568"/>
            <a:ext cx="22860" cy="22860"/>
          </a:xfrm>
          <a:prstGeom prst="ellipse">
            <a:avLst/>
          </a:prstGeom>
          <a:solidFill>
            <a:srgbClr val="CFE0F8">
              <a:alpha val="92000"/>
            </a:srgbClr>
          </a:solidFill>
          <a:ln w="12700">
            <a:solidFill>
              <a:srgbClr val="CFE0F8">
                <a:alpha val="0"/>
              </a:srgbClr>
            </a:solidFill>
            <a:prstDash val="solid"/>
          </a:ln>
        </p:spPr>
      </p:sp>
      <p:sp>
        <p:nvSpPr>
          <p:cNvPr id="77" name="Shape 75"/>
          <p:cNvSpPr/>
          <p:nvPr/>
        </p:nvSpPr>
        <p:spPr>
          <a:xfrm>
            <a:off x="11567160" y="1115568"/>
            <a:ext cx="22860" cy="22860"/>
          </a:xfrm>
          <a:prstGeom prst="ellipse">
            <a:avLst/>
          </a:prstGeom>
          <a:solidFill>
            <a:srgbClr val="CFE0F8">
              <a:alpha val="92000"/>
            </a:srgbClr>
          </a:solidFill>
          <a:ln w="12700">
            <a:solidFill>
              <a:srgbClr val="CFE0F8">
                <a:alpha val="0"/>
              </a:srgbClr>
            </a:solidFill>
            <a:prstDash val="solid"/>
          </a:ln>
        </p:spPr>
      </p:sp>
      <p:sp>
        <p:nvSpPr>
          <p:cNvPr id="78" name="Shape 76"/>
          <p:cNvSpPr/>
          <p:nvPr/>
        </p:nvSpPr>
        <p:spPr>
          <a:xfrm>
            <a:off x="11768328" y="1115568"/>
            <a:ext cx="22860" cy="22860"/>
          </a:xfrm>
          <a:prstGeom prst="ellipse">
            <a:avLst/>
          </a:prstGeom>
          <a:solidFill>
            <a:srgbClr val="CFE0F8">
              <a:alpha val="92000"/>
            </a:srgbClr>
          </a:solidFill>
          <a:ln w="12700">
            <a:solidFill>
              <a:srgbClr val="CFE0F8">
                <a:alpha val="0"/>
              </a:srgbClr>
            </a:solidFill>
            <a:prstDash val="solid"/>
          </a:ln>
        </p:spPr>
      </p:sp>
      <p:sp>
        <p:nvSpPr>
          <p:cNvPr id="79" name="Shape 77"/>
          <p:cNvSpPr/>
          <p:nvPr/>
        </p:nvSpPr>
        <p:spPr>
          <a:xfrm>
            <a:off x="11969496" y="1115568"/>
            <a:ext cx="22860" cy="22860"/>
          </a:xfrm>
          <a:prstGeom prst="ellipse">
            <a:avLst/>
          </a:prstGeom>
          <a:solidFill>
            <a:srgbClr val="CFE0F8">
              <a:alpha val="92000"/>
            </a:srgbClr>
          </a:solidFill>
          <a:ln w="12700">
            <a:solidFill>
              <a:srgbClr val="CFE0F8">
                <a:alpha val="0"/>
              </a:srgbClr>
            </a:solidFill>
            <a:prstDash val="solid"/>
          </a:ln>
        </p:spPr>
      </p:sp>
      <p:sp>
        <p:nvSpPr>
          <p:cNvPr id="80" name="Shape 78"/>
          <p:cNvSpPr/>
          <p:nvPr/>
        </p:nvSpPr>
        <p:spPr>
          <a:xfrm>
            <a:off x="9555480" y="1298448"/>
            <a:ext cx="22860" cy="22860"/>
          </a:xfrm>
          <a:prstGeom prst="ellipse">
            <a:avLst/>
          </a:prstGeom>
          <a:solidFill>
            <a:srgbClr val="CFE0F8">
              <a:alpha val="92000"/>
            </a:srgbClr>
          </a:solidFill>
          <a:ln w="12700">
            <a:solidFill>
              <a:srgbClr val="CFE0F8">
                <a:alpha val="0"/>
              </a:srgbClr>
            </a:solidFill>
            <a:prstDash val="solid"/>
          </a:ln>
        </p:spPr>
      </p:sp>
      <p:sp>
        <p:nvSpPr>
          <p:cNvPr id="81" name="Shape 79"/>
          <p:cNvSpPr/>
          <p:nvPr/>
        </p:nvSpPr>
        <p:spPr>
          <a:xfrm>
            <a:off x="9756648" y="1298448"/>
            <a:ext cx="22860" cy="22860"/>
          </a:xfrm>
          <a:prstGeom prst="ellipse">
            <a:avLst/>
          </a:prstGeom>
          <a:solidFill>
            <a:srgbClr val="CFE0F8">
              <a:alpha val="92000"/>
            </a:srgbClr>
          </a:solidFill>
          <a:ln w="12700">
            <a:solidFill>
              <a:srgbClr val="CFE0F8">
                <a:alpha val="0"/>
              </a:srgbClr>
            </a:solidFill>
            <a:prstDash val="solid"/>
          </a:ln>
        </p:spPr>
      </p:sp>
      <p:sp>
        <p:nvSpPr>
          <p:cNvPr id="82" name="Shape 80"/>
          <p:cNvSpPr/>
          <p:nvPr/>
        </p:nvSpPr>
        <p:spPr>
          <a:xfrm>
            <a:off x="9957816" y="1298448"/>
            <a:ext cx="22860" cy="22860"/>
          </a:xfrm>
          <a:prstGeom prst="ellipse">
            <a:avLst/>
          </a:prstGeom>
          <a:solidFill>
            <a:srgbClr val="CFE0F8">
              <a:alpha val="92000"/>
            </a:srgbClr>
          </a:solidFill>
          <a:ln w="12700">
            <a:solidFill>
              <a:srgbClr val="CFE0F8">
                <a:alpha val="0"/>
              </a:srgbClr>
            </a:solidFill>
            <a:prstDash val="solid"/>
          </a:ln>
        </p:spPr>
      </p:sp>
      <p:sp>
        <p:nvSpPr>
          <p:cNvPr id="83" name="Shape 81"/>
          <p:cNvSpPr/>
          <p:nvPr/>
        </p:nvSpPr>
        <p:spPr>
          <a:xfrm>
            <a:off x="10158984" y="1298448"/>
            <a:ext cx="22860" cy="22860"/>
          </a:xfrm>
          <a:prstGeom prst="ellipse">
            <a:avLst/>
          </a:prstGeom>
          <a:solidFill>
            <a:srgbClr val="CFE0F8">
              <a:alpha val="92000"/>
            </a:srgbClr>
          </a:solidFill>
          <a:ln w="12700">
            <a:solidFill>
              <a:srgbClr val="CFE0F8">
                <a:alpha val="0"/>
              </a:srgbClr>
            </a:solidFill>
            <a:prstDash val="solid"/>
          </a:ln>
        </p:spPr>
      </p:sp>
      <p:sp>
        <p:nvSpPr>
          <p:cNvPr id="84" name="Shape 82"/>
          <p:cNvSpPr/>
          <p:nvPr/>
        </p:nvSpPr>
        <p:spPr>
          <a:xfrm>
            <a:off x="10360152" y="1298448"/>
            <a:ext cx="22860" cy="22860"/>
          </a:xfrm>
          <a:prstGeom prst="ellipse">
            <a:avLst/>
          </a:prstGeom>
          <a:solidFill>
            <a:srgbClr val="CFE0F8">
              <a:alpha val="92000"/>
            </a:srgbClr>
          </a:solidFill>
          <a:ln w="12700">
            <a:solidFill>
              <a:srgbClr val="CFE0F8">
                <a:alpha val="0"/>
              </a:srgbClr>
            </a:solidFill>
            <a:prstDash val="solid"/>
          </a:ln>
        </p:spPr>
      </p:sp>
      <p:sp>
        <p:nvSpPr>
          <p:cNvPr id="85" name="Shape 83"/>
          <p:cNvSpPr/>
          <p:nvPr/>
        </p:nvSpPr>
        <p:spPr>
          <a:xfrm>
            <a:off x="10561320" y="1298448"/>
            <a:ext cx="22860" cy="22860"/>
          </a:xfrm>
          <a:prstGeom prst="ellipse">
            <a:avLst/>
          </a:prstGeom>
          <a:solidFill>
            <a:srgbClr val="CFE0F8">
              <a:alpha val="92000"/>
            </a:srgbClr>
          </a:solidFill>
          <a:ln w="12700">
            <a:solidFill>
              <a:srgbClr val="CFE0F8">
                <a:alpha val="0"/>
              </a:srgbClr>
            </a:solidFill>
            <a:prstDash val="solid"/>
          </a:ln>
        </p:spPr>
      </p:sp>
      <p:sp>
        <p:nvSpPr>
          <p:cNvPr id="86" name="Shape 84"/>
          <p:cNvSpPr/>
          <p:nvPr/>
        </p:nvSpPr>
        <p:spPr>
          <a:xfrm>
            <a:off x="10762488" y="1298448"/>
            <a:ext cx="22860" cy="22860"/>
          </a:xfrm>
          <a:prstGeom prst="ellipse">
            <a:avLst/>
          </a:prstGeom>
          <a:solidFill>
            <a:srgbClr val="CFE0F8">
              <a:alpha val="92000"/>
            </a:srgbClr>
          </a:solidFill>
          <a:ln w="12700">
            <a:solidFill>
              <a:srgbClr val="CFE0F8">
                <a:alpha val="0"/>
              </a:srgbClr>
            </a:solidFill>
            <a:prstDash val="solid"/>
          </a:ln>
        </p:spPr>
      </p:sp>
      <p:sp>
        <p:nvSpPr>
          <p:cNvPr id="87" name="Shape 85"/>
          <p:cNvSpPr/>
          <p:nvPr/>
        </p:nvSpPr>
        <p:spPr>
          <a:xfrm>
            <a:off x="10963656" y="1298448"/>
            <a:ext cx="22860" cy="22860"/>
          </a:xfrm>
          <a:prstGeom prst="ellipse">
            <a:avLst/>
          </a:prstGeom>
          <a:solidFill>
            <a:srgbClr val="CFE0F8">
              <a:alpha val="92000"/>
            </a:srgbClr>
          </a:solidFill>
          <a:ln w="12700">
            <a:solidFill>
              <a:srgbClr val="CFE0F8">
                <a:alpha val="0"/>
              </a:srgbClr>
            </a:solidFill>
            <a:prstDash val="solid"/>
          </a:ln>
        </p:spPr>
      </p:sp>
      <p:sp>
        <p:nvSpPr>
          <p:cNvPr id="88" name="Shape 86"/>
          <p:cNvSpPr/>
          <p:nvPr/>
        </p:nvSpPr>
        <p:spPr>
          <a:xfrm>
            <a:off x="11164824" y="1298448"/>
            <a:ext cx="22860" cy="22860"/>
          </a:xfrm>
          <a:prstGeom prst="ellipse">
            <a:avLst/>
          </a:prstGeom>
          <a:solidFill>
            <a:srgbClr val="CFE0F8">
              <a:alpha val="92000"/>
            </a:srgbClr>
          </a:solidFill>
          <a:ln w="12700">
            <a:solidFill>
              <a:srgbClr val="CFE0F8">
                <a:alpha val="0"/>
              </a:srgbClr>
            </a:solidFill>
            <a:prstDash val="solid"/>
          </a:ln>
        </p:spPr>
      </p:sp>
      <p:sp>
        <p:nvSpPr>
          <p:cNvPr id="89" name="Shape 87"/>
          <p:cNvSpPr/>
          <p:nvPr/>
        </p:nvSpPr>
        <p:spPr>
          <a:xfrm>
            <a:off x="11365992" y="1298448"/>
            <a:ext cx="22860" cy="22860"/>
          </a:xfrm>
          <a:prstGeom prst="ellipse">
            <a:avLst/>
          </a:prstGeom>
          <a:solidFill>
            <a:srgbClr val="CFE0F8">
              <a:alpha val="92000"/>
            </a:srgbClr>
          </a:solidFill>
          <a:ln w="12700">
            <a:solidFill>
              <a:srgbClr val="CFE0F8">
                <a:alpha val="0"/>
              </a:srgbClr>
            </a:solidFill>
            <a:prstDash val="solid"/>
          </a:ln>
        </p:spPr>
      </p:sp>
      <p:sp>
        <p:nvSpPr>
          <p:cNvPr id="90" name="Shape 88"/>
          <p:cNvSpPr/>
          <p:nvPr/>
        </p:nvSpPr>
        <p:spPr>
          <a:xfrm>
            <a:off x="11567160" y="1298448"/>
            <a:ext cx="22860" cy="22860"/>
          </a:xfrm>
          <a:prstGeom prst="ellipse">
            <a:avLst/>
          </a:prstGeom>
          <a:solidFill>
            <a:srgbClr val="CFE0F8">
              <a:alpha val="92000"/>
            </a:srgbClr>
          </a:solidFill>
          <a:ln w="12700">
            <a:solidFill>
              <a:srgbClr val="CFE0F8">
                <a:alpha val="0"/>
              </a:srgbClr>
            </a:solidFill>
            <a:prstDash val="solid"/>
          </a:ln>
        </p:spPr>
      </p:sp>
      <p:sp>
        <p:nvSpPr>
          <p:cNvPr id="91" name="Shape 89"/>
          <p:cNvSpPr/>
          <p:nvPr/>
        </p:nvSpPr>
        <p:spPr>
          <a:xfrm>
            <a:off x="11768328" y="1298448"/>
            <a:ext cx="22860" cy="22860"/>
          </a:xfrm>
          <a:prstGeom prst="ellipse">
            <a:avLst/>
          </a:prstGeom>
          <a:solidFill>
            <a:srgbClr val="CFE0F8">
              <a:alpha val="92000"/>
            </a:srgbClr>
          </a:solidFill>
          <a:ln w="12700">
            <a:solidFill>
              <a:srgbClr val="CFE0F8">
                <a:alpha val="0"/>
              </a:srgbClr>
            </a:solidFill>
            <a:prstDash val="solid"/>
          </a:ln>
        </p:spPr>
      </p:sp>
      <p:sp>
        <p:nvSpPr>
          <p:cNvPr id="92" name="Shape 90"/>
          <p:cNvSpPr/>
          <p:nvPr/>
        </p:nvSpPr>
        <p:spPr>
          <a:xfrm>
            <a:off x="11969496" y="1298448"/>
            <a:ext cx="22860" cy="22860"/>
          </a:xfrm>
          <a:prstGeom prst="ellipse">
            <a:avLst/>
          </a:prstGeom>
          <a:solidFill>
            <a:srgbClr val="CFE0F8">
              <a:alpha val="92000"/>
            </a:srgbClr>
          </a:solidFill>
          <a:ln w="12700">
            <a:solidFill>
              <a:srgbClr val="CFE0F8">
                <a:alpha val="0"/>
              </a:srgbClr>
            </a:solidFill>
            <a:prstDash val="solid"/>
          </a:ln>
        </p:spPr>
      </p:sp>
      <p:sp>
        <p:nvSpPr>
          <p:cNvPr id="93" name="Shape 91"/>
          <p:cNvSpPr/>
          <p:nvPr/>
        </p:nvSpPr>
        <p:spPr>
          <a:xfrm>
            <a:off x="9555480" y="1481328"/>
            <a:ext cx="22860" cy="22860"/>
          </a:xfrm>
          <a:prstGeom prst="ellipse">
            <a:avLst/>
          </a:prstGeom>
          <a:solidFill>
            <a:srgbClr val="CFE0F8">
              <a:alpha val="92000"/>
            </a:srgbClr>
          </a:solidFill>
          <a:ln w="12700">
            <a:solidFill>
              <a:srgbClr val="CFE0F8">
                <a:alpha val="0"/>
              </a:srgbClr>
            </a:solidFill>
            <a:prstDash val="solid"/>
          </a:ln>
        </p:spPr>
      </p:sp>
      <p:sp>
        <p:nvSpPr>
          <p:cNvPr id="94" name="Shape 92"/>
          <p:cNvSpPr/>
          <p:nvPr/>
        </p:nvSpPr>
        <p:spPr>
          <a:xfrm>
            <a:off x="9756648" y="1481328"/>
            <a:ext cx="22860" cy="22860"/>
          </a:xfrm>
          <a:prstGeom prst="ellipse">
            <a:avLst/>
          </a:prstGeom>
          <a:solidFill>
            <a:srgbClr val="CFE0F8">
              <a:alpha val="92000"/>
            </a:srgbClr>
          </a:solidFill>
          <a:ln w="12700">
            <a:solidFill>
              <a:srgbClr val="CFE0F8">
                <a:alpha val="0"/>
              </a:srgbClr>
            </a:solidFill>
            <a:prstDash val="solid"/>
          </a:ln>
        </p:spPr>
      </p:sp>
      <p:sp>
        <p:nvSpPr>
          <p:cNvPr id="95" name="Shape 93"/>
          <p:cNvSpPr/>
          <p:nvPr/>
        </p:nvSpPr>
        <p:spPr>
          <a:xfrm>
            <a:off x="9957816" y="1481328"/>
            <a:ext cx="22860" cy="22860"/>
          </a:xfrm>
          <a:prstGeom prst="ellipse">
            <a:avLst/>
          </a:prstGeom>
          <a:solidFill>
            <a:srgbClr val="CFE0F8">
              <a:alpha val="92000"/>
            </a:srgbClr>
          </a:solidFill>
          <a:ln w="12700">
            <a:solidFill>
              <a:srgbClr val="CFE0F8">
                <a:alpha val="0"/>
              </a:srgbClr>
            </a:solidFill>
            <a:prstDash val="solid"/>
          </a:ln>
        </p:spPr>
      </p:sp>
      <p:sp>
        <p:nvSpPr>
          <p:cNvPr id="96" name="Shape 94"/>
          <p:cNvSpPr/>
          <p:nvPr/>
        </p:nvSpPr>
        <p:spPr>
          <a:xfrm>
            <a:off x="10158984" y="1481328"/>
            <a:ext cx="22860" cy="22860"/>
          </a:xfrm>
          <a:prstGeom prst="ellipse">
            <a:avLst/>
          </a:prstGeom>
          <a:solidFill>
            <a:srgbClr val="CFE0F8">
              <a:alpha val="92000"/>
            </a:srgbClr>
          </a:solidFill>
          <a:ln w="12700">
            <a:solidFill>
              <a:srgbClr val="CFE0F8">
                <a:alpha val="0"/>
              </a:srgbClr>
            </a:solidFill>
            <a:prstDash val="solid"/>
          </a:ln>
        </p:spPr>
      </p:sp>
      <p:sp>
        <p:nvSpPr>
          <p:cNvPr id="97" name="Shape 95"/>
          <p:cNvSpPr/>
          <p:nvPr/>
        </p:nvSpPr>
        <p:spPr>
          <a:xfrm>
            <a:off x="10360152" y="1481328"/>
            <a:ext cx="22860" cy="22860"/>
          </a:xfrm>
          <a:prstGeom prst="ellipse">
            <a:avLst/>
          </a:prstGeom>
          <a:solidFill>
            <a:srgbClr val="CFE0F8">
              <a:alpha val="92000"/>
            </a:srgbClr>
          </a:solidFill>
          <a:ln w="12700">
            <a:solidFill>
              <a:srgbClr val="CFE0F8">
                <a:alpha val="0"/>
              </a:srgbClr>
            </a:solidFill>
            <a:prstDash val="solid"/>
          </a:ln>
        </p:spPr>
      </p:sp>
      <p:sp>
        <p:nvSpPr>
          <p:cNvPr id="98" name="Shape 96"/>
          <p:cNvSpPr/>
          <p:nvPr/>
        </p:nvSpPr>
        <p:spPr>
          <a:xfrm>
            <a:off x="10561320" y="1481328"/>
            <a:ext cx="22860" cy="22860"/>
          </a:xfrm>
          <a:prstGeom prst="ellipse">
            <a:avLst/>
          </a:prstGeom>
          <a:solidFill>
            <a:srgbClr val="CFE0F8">
              <a:alpha val="92000"/>
            </a:srgbClr>
          </a:solidFill>
          <a:ln w="12700">
            <a:solidFill>
              <a:srgbClr val="CFE0F8">
                <a:alpha val="0"/>
              </a:srgbClr>
            </a:solidFill>
            <a:prstDash val="solid"/>
          </a:ln>
        </p:spPr>
      </p:sp>
      <p:sp>
        <p:nvSpPr>
          <p:cNvPr id="99" name="Shape 97"/>
          <p:cNvSpPr/>
          <p:nvPr/>
        </p:nvSpPr>
        <p:spPr>
          <a:xfrm>
            <a:off x="10762488" y="1481328"/>
            <a:ext cx="22860" cy="22860"/>
          </a:xfrm>
          <a:prstGeom prst="ellipse">
            <a:avLst/>
          </a:prstGeom>
          <a:solidFill>
            <a:srgbClr val="CFE0F8">
              <a:alpha val="92000"/>
            </a:srgbClr>
          </a:solidFill>
          <a:ln w="12700">
            <a:solidFill>
              <a:srgbClr val="CFE0F8">
                <a:alpha val="0"/>
              </a:srgbClr>
            </a:solidFill>
            <a:prstDash val="solid"/>
          </a:ln>
        </p:spPr>
      </p:sp>
      <p:sp>
        <p:nvSpPr>
          <p:cNvPr id="100" name="Shape 98"/>
          <p:cNvSpPr/>
          <p:nvPr/>
        </p:nvSpPr>
        <p:spPr>
          <a:xfrm>
            <a:off x="10963656" y="1481328"/>
            <a:ext cx="22860" cy="22860"/>
          </a:xfrm>
          <a:prstGeom prst="ellipse">
            <a:avLst/>
          </a:prstGeom>
          <a:solidFill>
            <a:srgbClr val="CFE0F8">
              <a:alpha val="92000"/>
            </a:srgbClr>
          </a:solidFill>
          <a:ln w="12700">
            <a:solidFill>
              <a:srgbClr val="CFE0F8">
                <a:alpha val="0"/>
              </a:srgbClr>
            </a:solidFill>
            <a:prstDash val="solid"/>
          </a:ln>
        </p:spPr>
      </p:sp>
      <p:sp>
        <p:nvSpPr>
          <p:cNvPr id="101" name="Shape 99"/>
          <p:cNvSpPr/>
          <p:nvPr/>
        </p:nvSpPr>
        <p:spPr>
          <a:xfrm>
            <a:off x="11164824" y="1481328"/>
            <a:ext cx="22860" cy="22860"/>
          </a:xfrm>
          <a:prstGeom prst="ellipse">
            <a:avLst/>
          </a:prstGeom>
          <a:solidFill>
            <a:srgbClr val="CFE0F8">
              <a:alpha val="92000"/>
            </a:srgbClr>
          </a:solidFill>
          <a:ln w="12700">
            <a:solidFill>
              <a:srgbClr val="CFE0F8">
                <a:alpha val="0"/>
              </a:srgbClr>
            </a:solidFill>
            <a:prstDash val="solid"/>
          </a:ln>
        </p:spPr>
      </p:sp>
      <p:sp>
        <p:nvSpPr>
          <p:cNvPr id="102" name="Shape 100"/>
          <p:cNvSpPr/>
          <p:nvPr/>
        </p:nvSpPr>
        <p:spPr>
          <a:xfrm>
            <a:off x="11365992" y="1481328"/>
            <a:ext cx="22860" cy="22860"/>
          </a:xfrm>
          <a:prstGeom prst="ellipse">
            <a:avLst/>
          </a:prstGeom>
          <a:solidFill>
            <a:srgbClr val="CFE0F8">
              <a:alpha val="92000"/>
            </a:srgbClr>
          </a:solidFill>
          <a:ln w="12700">
            <a:solidFill>
              <a:srgbClr val="CFE0F8">
                <a:alpha val="0"/>
              </a:srgbClr>
            </a:solidFill>
            <a:prstDash val="solid"/>
          </a:ln>
        </p:spPr>
      </p:sp>
      <p:sp>
        <p:nvSpPr>
          <p:cNvPr id="103" name="Shape 101"/>
          <p:cNvSpPr/>
          <p:nvPr/>
        </p:nvSpPr>
        <p:spPr>
          <a:xfrm>
            <a:off x="11567160" y="1481328"/>
            <a:ext cx="22860" cy="22860"/>
          </a:xfrm>
          <a:prstGeom prst="ellipse">
            <a:avLst/>
          </a:prstGeom>
          <a:solidFill>
            <a:srgbClr val="CFE0F8">
              <a:alpha val="92000"/>
            </a:srgbClr>
          </a:solidFill>
          <a:ln w="12700">
            <a:solidFill>
              <a:srgbClr val="CFE0F8">
                <a:alpha val="0"/>
              </a:srgbClr>
            </a:solidFill>
            <a:prstDash val="solid"/>
          </a:ln>
        </p:spPr>
      </p:sp>
      <p:sp>
        <p:nvSpPr>
          <p:cNvPr id="104" name="Shape 102"/>
          <p:cNvSpPr/>
          <p:nvPr/>
        </p:nvSpPr>
        <p:spPr>
          <a:xfrm>
            <a:off x="11768328" y="1481328"/>
            <a:ext cx="22860" cy="22860"/>
          </a:xfrm>
          <a:prstGeom prst="ellipse">
            <a:avLst/>
          </a:prstGeom>
          <a:solidFill>
            <a:srgbClr val="CFE0F8">
              <a:alpha val="92000"/>
            </a:srgbClr>
          </a:solidFill>
          <a:ln w="12700">
            <a:solidFill>
              <a:srgbClr val="CFE0F8">
                <a:alpha val="0"/>
              </a:srgbClr>
            </a:solidFill>
            <a:prstDash val="solid"/>
          </a:ln>
        </p:spPr>
      </p:sp>
      <p:sp>
        <p:nvSpPr>
          <p:cNvPr id="105" name="Shape 103"/>
          <p:cNvSpPr/>
          <p:nvPr/>
        </p:nvSpPr>
        <p:spPr>
          <a:xfrm>
            <a:off x="11969496" y="1481328"/>
            <a:ext cx="22860" cy="22860"/>
          </a:xfrm>
          <a:prstGeom prst="ellipse">
            <a:avLst/>
          </a:prstGeom>
          <a:solidFill>
            <a:srgbClr val="CFE0F8">
              <a:alpha val="92000"/>
            </a:srgbClr>
          </a:solidFill>
          <a:ln w="12700">
            <a:solidFill>
              <a:srgbClr val="CFE0F8">
                <a:alpha val="0"/>
              </a:srgbClr>
            </a:solidFill>
            <a:prstDash val="solid"/>
          </a:ln>
        </p:spPr>
      </p:sp>
      <p:sp>
        <p:nvSpPr>
          <p:cNvPr id="106" name="Text 104"/>
          <p:cNvSpPr/>
          <p:nvPr/>
        </p:nvSpPr>
        <p:spPr>
          <a:xfrm>
            <a:off x="457200" y="365760"/>
            <a:ext cx="11277295" cy="201168"/>
          </a:xfrm>
          <a:prstGeom prst="rect">
            <a:avLst/>
          </a:prstGeom>
          <a:noFill/>
          <a:ln/>
        </p:spPr>
        <p:txBody>
          <a:bodyPr wrap="square" lIns="0" tIns="0" rIns="0" bIns="0" rtlCol="0" anchor="ctr"/>
          <a:lstStyle/>
          <a:p>
            <a:pPr indent="0" marL="0">
              <a:buNone/>
            </a:pPr>
            <a:r>
              <a:rPr lang="en-US" sz="950" b="1" spc="150" kern="0" dirty="0">
                <a:solidFill>
                  <a:srgbClr val="0052CC"/>
                </a:solidFill>
                <a:latin typeface="Arial" pitchFamily="34" charset="0"/>
                <a:ea typeface="Arial" pitchFamily="34" charset="-122"/>
                <a:cs typeface="Arial" pitchFamily="34" charset="-120"/>
              </a:rPr>
              <a:t>PROCESS ADVISOR · JMWE</a:t>
            </a:r>
            <a:endParaRPr lang="en-US" sz="950" dirty="0"/>
          </a:p>
        </p:txBody>
      </p:sp>
      <p:sp>
        <p:nvSpPr>
          <p:cNvPr id="107" name="Text 105"/>
          <p:cNvSpPr/>
          <p:nvPr/>
        </p:nvSpPr>
        <p:spPr>
          <a:xfrm>
            <a:off x="457200" y="621792"/>
            <a:ext cx="11277295" cy="411480"/>
          </a:xfrm>
          <a:prstGeom prst="rect">
            <a:avLst/>
          </a:prstGeom>
          <a:noFill/>
          <a:ln/>
        </p:spPr>
        <p:txBody>
          <a:bodyPr wrap="square" lIns="0" tIns="0" rIns="0" bIns="0" rtlCol="0" anchor="t"/>
          <a:lstStyle/>
          <a:p>
            <a:pPr indent="0" marL="0">
              <a:buNone/>
            </a:pPr>
            <a:r>
              <a:rPr lang="en-US" sz="1800" b="1" dirty="0">
                <a:solidFill>
                  <a:srgbClr val="172B4D"/>
                </a:solidFill>
                <a:latin typeface="Arial" pitchFamily="34" charset="0"/>
                <a:ea typeface="Arial" pitchFamily="34" charset="-122"/>
                <a:cs typeface="Arial" pitchFamily="34" charset="-120"/>
              </a:rPr>
              <a:t>1. Pack Overview</a:t>
            </a:r>
            <a:endParaRPr lang="en-US" sz="1800" dirty="0"/>
          </a:p>
        </p:txBody>
      </p:sp>
      <p:sp>
        <p:nvSpPr>
          <p:cNvPr id="108" name="Shape 106"/>
          <p:cNvSpPr/>
          <p:nvPr/>
        </p:nvSpPr>
        <p:spPr>
          <a:xfrm>
            <a:off x="457200" y="1115568"/>
            <a:ext cx="960120" cy="41148"/>
          </a:xfrm>
          <a:prstGeom prst="rect">
            <a:avLst/>
          </a:prstGeom>
          <a:solidFill>
            <a:srgbClr val="1D7AFC"/>
          </a:solidFill>
          <a:ln w="12700">
            <a:solidFill>
              <a:srgbClr val="1D7AFC"/>
            </a:solidFill>
            <a:prstDash val="solid"/>
          </a:ln>
        </p:spPr>
      </p:sp>
      <p:sp>
        <p:nvSpPr>
          <p:cNvPr id="109" name="Shape 107"/>
          <p:cNvSpPr/>
          <p:nvPr/>
        </p:nvSpPr>
        <p:spPr>
          <a:xfrm>
            <a:off x="457200" y="1325880"/>
            <a:ext cx="11277295" cy="786384"/>
          </a:xfrm>
          <a:prstGeom prst="roundRect">
            <a:avLst>
              <a:gd name="adj" fmla="val 5814"/>
            </a:avLst>
          </a:prstGeom>
          <a:solidFill>
            <a:srgbClr val="E9F2FF"/>
          </a:solidFill>
          <a:ln w="10160">
            <a:solidFill>
              <a:srgbClr val="A6C5F2"/>
            </a:solidFill>
            <a:prstDash val="solid"/>
          </a:ln>
          <a:effectLst>
            <a:outerShdw sx="100000" sy="100000" kx="0" ky="0" algn="bl" rotWithShape="0" blurRad="76200" dist="19050" dir="5400000">
              <a:srgbClr val="122A35">
                <a:alpha val="6000"/>
              </a:srgbClr>
            </a:outerShdw>
          </a:effectLst>
        </p:spPr>
      </p:sp>
      <p:sp>
        <p:nvSpPr>
          <p:cNvPr id="110" name="Shape 108"/>
          <p:cNvSpPr/>
          <p:nvPr/>
        </p:nvSpPr>
        <p:spPr>
          <a:xfrm>
            <a:off x="457200" y="1408176"/>
            <a:ext cx="45720" cy="621792"/>
          </a:xfrm>
          <a:prstGeom prst="rect">
            <a:avLst/>
          </a:prstGeom>
          <a:solidFill>
            <a:srgbClr val="0052CC"/>
          </a:solidFill>
          <a:ln/>
        </p:spPr>
      </p:sp>
      <p:sp>
        <p:nvSpPr>
          <p:cNvPr id="111" name="Text 109"/>
          <p:cNvSpPr/>
          <p:nvPr/>
        </p:nvSpPr>
        <p:spPr>
          <a:xfrm>
            <a:off x="621792" y="1435608"/>
            <a:ext cx="1828800" cy="182880"/>
          </a:xfrm>
          <a:prstGeom prst="rect">
            <a:avLst/>
          </a:prstGeom>
          <a:noFill/>
          <a:ln/>
        </p:spPr>
        <p:txBody>
          <a:bodyPr wrap="square" lIns="0" tIns="0" rIns="0" bIns="0" rtlCol="0" anchor="ctr"/>
          <a:lstStyle/>
          <a:p>
            <a:pPr indent="0" marL="0">
              <a:buNone/>
            </a:pPr>
            <a:r>
              <a:rPr lang="en-US" sz="820" b="1" spc="110" kern="0" dirty="0">
                <a:solidFill>
                  <a:srgbClr val="0052CC"/>
                </a:solidFill>
                <a:latin typeface="Arial" pitchFamily="34" charset="0"/>
                <a:ea typeface="Arial" pitchFamily="34" charset="-122"/>
                <a:cs typeface="Arial" pitchFamily="34" charset="-120"/>
              </a:rPr>
              <a:t>SUMMARY</a:t>
            </a:r>
            <a:endParaRPr lang="en-US" sz="820" dirty="0"/>
          </a:p>
        </p:txBody>
      </p:sp>
      <p:sp>
        <p:nvSpPr>
          <p:cNvPr id="112" name="Text 110"/>
          <p:cNvSpPr/>
          <p:nvPr/>
        </p:nvSpPr>
        <p:spPr>
          <a:xfrm>
            <a:off x="621792" y="1636776"/>
            <a:ext cx="10948111" cy="420624"/>
          </a:xfrm>
          <a:prstGeom prst="rect">
            <a:avLst/>
          </a:prstGeom>
          <a:noFill/>
          <a:ln/>
        </p:spPr>
        <p:txBody>
          <a:bodyPr wrap="square" lIns="0" tIns="0" rIns="0" bIns="0" rtlCol="0" anchor="t"/>
          <a:lstStyle/>
          <a:p>
            <a:pPr indent="0" marL="0">
              <a:lnSpc>
                <a:spcPts val="1250"/>
              </a:lnSpc>
              <a:buNone/>
            </a:pPr>
            <a:r>
              <a:rPr lang="en-US" sz="960" dirty="0">
                <a:solidFill>
                  <a:srgbClr val="44546F"/>
                </a:solidFill>
                <a:latin typeface="Arial" pitchFamily="34" charset="0"/>
                <a:ea typeface="Arial" pitchFamily="34" charset="-122"/>
                <a:cs typeface="Arial" pitchFamily="34" charset="-120"/>
              </a:rPr>
              <a:t>Schema for defining JMWE (Jira Misc Workflow Extensions) workflow optimizations derived from process-mining.</a:t>
            </a:r>
            <a:endParaRPr lang="en-US" sz="960" dirty="0"/>
          </a:p>
        </p:txBody>
      </p:sp>
      <p:sp>
        <p:nvSpPr>
          <p:cNvPr id="113" name="Shape 111"/>
          <p:cNvSpPr/>
          <p:nvPr/>
        </p:nvSpPr>
        <p:spPr>
          <a:xfrm>
            <a:off x="457200" y="2340864"/>
            <a:ext cx="5547208" cy="749808"/>
          </a:xfrm>
          <a:prstGeom prst="roundRect">
            <a:avLst>
              <a:gd name="adj" fmla="val 6098"/>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14" name="Shape 112"/>
          <p:cNvSpPr/>
          <p:nvPr/>
        </p:nvSpPr>
        <p:spPr>
          <a:xfrm>
            <a:off x="457200" y="2423160"/>
            <a:ext cx="45720" cy="585216"/>
          </a:xfrm>
          <a:prstGeom prst="rect">
            <a:avLst/>
          </a:prstGeom>
          <a:solidFill>
            <a:srgbClr val="C9372C"/>
          </a:solidFill>
          <a:ln/>
        </p:spPr>
      </p:sp>
      <p:sp>
        <p:nvSpPr>
          <p:cNvPr id="115" name="Text 113"/>
          <p:cNvSpPr/>
          <p:nvPr/>
        </p:nvSpPr>
        <p:spPr>
          <a:xfrm>
            <a:off x="603504" y="2432304"/>
            <a:ext cx="4175608" cy="219456"/>
          </a:xfrm>
          <a:prstGeom prst="rect">
            <a:avLst/>
          </a:prstGeom>
          <a:noFill/>
          <a:ln/>
        </p:spPr>
        <p:txBody>
          <a:bodyPr wrap="square" lIns="0" tIns="0" rIns="0" bIns="0" rtlCol="0" anchor="t"/>
          <a:lstStyle/>
          <a:p>
            <a:pPr indent="0" marL="0">
              <a:buNone/>
            </a:pPr>
            <a:r>
              <a:rPr lang="en-US" sz="950" b="1" dirty="0">
                <a:solidFill>
                  <a:srgbClr val="172B4D"/>
                </a:solidFill>
                <a:latin typeface="Arial" pitchFamily="34" charset="0"/>
                <a:ea typeface="Arial" pitchFamily="34" charset="-122"/>
                <a:cs typeface="Arial" pitchFamily="34" charset="-120"/>
              </a:rPr>
              <a:t>1. Require Reason for Pausing Work</a:t>
            </a:r>
            <a:endParaRPr lang="en-US" sz="950" dirty="0"/>
          </a:p>
        </p:txBody>
      </p:sp>
      <p:sp>
        <p:nvSpPr>
          <p:cNvPr id="116" name="Text 114"/>
          <p:cNvSpPr/>
          <p:nvPr/>
        </p:nvSpPr>
        <p:spPr>
          <a:xfrm>
            <a:off x="4797400" y="2432304"/>
            <a:ext cx="640080" cy="274320"/>
          </a:xfrm>
          <a:prstGeom prst="roundRect">
            <a:avLst>
              <a:gd name="adj" fmla="val 20000"/>
            </a:avLst>
          </a:prstGeom>
          <a:solidFill>
            <a:srgbClr val="FFECEB"/>
          </a:solidFill>
          <a:ln w="10160">
            <a:solidFill>
              <a:srgbClr val="FD9891"/>
            </a:solidFill>
          </a:ln>
        </p:spPr>
        <p:txBody>
          <a:bodyPr wrap="square" lIns="0" tIns="0" rIns="0" bIns="0" rtlCol="0" anchor="ctr"/>
          <a:lstStyle/>
          <a:p>
            <a:pPr algn="ctr" indent="0" marL="0">
              <a:buNone/>
            </a:pPr>
            <a:r>
              <a:rPr lang="en-US" sz="900" b="1" dirty="0">
                <a:solidFill>
                  <a:srgbClr val="C9372C"/>
                </a:solidFill>
                <a:latin typeface="Arial" pitchFamily="34" charset="0"/>
                <a:ea typeface="Arial" pitchFamily="34" charset="-122"/>
                <a:cs typeface="Arial" pitchFamily="34" charset="-120"/>
              </a:rPr>
              <a:t>high</a:t>
            </a:r>
            <a:endParaRPr lang="en-US" sz="900" dirty="0"/>
          </a:p>
        </p:txBody>
      </p:sp>
      <p:sp>
        <p:nvSpPr>
          <p:cNvPr id="117" name="Text 115"/>
          <p:cNvSpPr/>
          <p:nvPr/>
        </p:nvSpPr>
        <p:spPr>
          <a:xfrm>
            <a:off x="603504" y="2706624"/>
            <a:ext cx="5254600" cy="292608"/>
          </a:xfrm>
          <a:prstGeom prst="rect">
            <a:avLst/>
          </a:prstGeom>
          <a:noFill/>
          <a:ln/>
        </p:spPr>
        <p:txBody>
          <a:bodyPr wrap="square" lIns="0" tIns="0" rIns="0" bIns="0" rtlCol="0" anchor="t"/>
          <a:lstStyle/>
          <a:p>
            <a:pPr indent="0" marL="0">
              <a:lnSpc>
                <a:spcPts val="1030"/>
              </a:lnSpc>
              <a:buNone/>
            </a:pPr>
            <a:r>
              <a:rPr lang="en-US" sz="800" dirty="0">
                <a:solidFill>
                  <a:srgbClr val="626F86"/>
                </a:solidFill>
                <a:latin typeface="Arial" pitchFamily="34" charset="0"/>
                <a:ea typeface="Arial" pitchFamily="34" charset="-122"/>
                <a:cs typeface="Arial" pitchFamily="34" charset="-120"/>
              </a:rPr>
              <a:t>Addresses the high-frequency rework loop between 'Work in Progress' and 'Pending', which affects 27.68% of all items…</a:t>
            </a:r>
            <a:endParaRPr lang="en-US" sz="800" dirty="0"/>
          </a:p>
        </p:txBody>
      </p:sp>
      <p:sp>
        <p:nvSpPr>
          <p:cNvPr id="118" name="Shape 116"/>
          <p:cNvSpPr/>
          <p:nvPr/>
        </p:nvSpPr>
        <p:spPr>
          <a:xfrm>
            <a:off x="6187288" y="2340864"/>
            <a:ext cx="5547208" cy="749808"/>
          </a:xfrm>
          <a:prstGeom prst="roundRect">
            <a:avLst>
              <a:gd name="adj" fmla="val 6098"/>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19" name="Shape 117"/>
          <p:cNvSpPr/>
          <p:nvPr/>
        </p:nvSpPr>
        <p:spPr>
          <a:xfrm>
            <a:off x="6187288" y="2423160"/>
            <a:ext cx="45720" cy="585216"/>
          </a:xfrm>
          <a:prstGeom prst="rect">
            <a:avLst/>
          </a:prstGeom>
          <a:solidFill>
            <a:srgbClr val="C9372C"/>
          </a:solidFill>
          <a:ln/>
        </p:spPr>
      </p:sp>
      <p:sp>
        <p:nvSpPr>
          <p:cNvPr id="120" name="Text 118"/>
          <p:cNvSpPr/>
          <p:nvPr/>
        </p:nvSpPr>
        <p:spPr>
          <a:xfrm>
            <a:off x="6333592" y="2432304"/>
            <a:ext cx="4175608" cy="219456"/>
          </a:xfrm>
          <a:prstGeom prst="rect">
            <a:avLst/>
          </a:prstGeom>
          <a:noFill/>
          <a:ln/>
        </p:spPr>
        <p:txBody>
          <a:bodyPr wrap="square" lIns="0" tIns="0" rIns="0" bIns="0" rtlCol="0" anchor="t"/>
          <a:lstStyle/>
          <a:p>
            <a:pPr indent="0" marL="0">
              <a:buNone/>
            </a:pPr>
            <a:r>
              <a:rPr lang="en-US" sz="950" b="1" dirty="0">
                <a:solidFill>
                  <a:srgbClr val="172B4D"/>
                </a:solidFill>
                <a:latin typeface="Arial" pitchFamily="34" charset="0"/>
                <a:ea typeface="Arial" pitchFamily="34" charset="-122"/>
                <a:cs typeface="Arial" pitchFamily="34" charset="-120"/>
              </a:rPr>
              <a:t>2. Auto-assign Incident based on Subcategory</a:t>
            </a:r>
            <a:endParaRPr lang="en-US" sz="950" dirty="0"/>
          </a:p>
        </p:txBody>
      </p:sp>
      <p:sp>
        <p:nvSpPr>
          <p:cNvPr id="121" name="Text 119"/>
          <p:cNvSpPr/>
          <p:nvPr/>
        </p:nvSpPr>
        <p:spPr>
          <a:xfrm>
            <a:off x="10527487" y="2432304"/>
            <a:ext cx="640080" cy="274320"/>
          </a:xfrm>
          <a:prstGeom prst="roundRect">
            <a:avLst>
              <a:gd name="adj" fmla="val 20000"/>
            </a:avLst>
          </a:prstGeom>
          <a:solidFill>
            <a:srgbClr val="FFECEB"/>
          </a:solidFill>
          <a:ln w="10160">
            <a:solidFill>
              <a:srgbClr val="FD9891"/>
            </a:solidFill>
          </a:ln>
        </p:spPr>
        <p:txBody>
          <a:bodyPr wrap="square" lIns="0" tIns="0" rIns="0" bIns="0" rtlCol="0" anchor="ctr"/>
          <a:lstStyle/>
          <a:p>
            <a:pPr algn="ctr" indent="0" marL="0">
              <a:buNone/>
            </a:pPr>
            <a:r>
              <a:rPr lang="en-US" sz="900" b="1" dirty="0">
                <a:solidFill>
                  <a:srgbClr val="C9372C"/>
                </a:solidFill>
                <a:latin typeface="Arial" pitchFamily="34" charset="0"/>
                <a:ea typeface="Arial" pitchFamily="34" charset="-122"/>
                <a:cs typeface="Arial" pitchFamily="34" charset="-120"/>
              </a:rPr>
              <a:t>high</a:t>
            </a:r>
            <a:endParaRPr lang="en-US" sz="900" dirty="0"/>
          </a:p>
        </p:txBody>
      </p:sp>
      <p:sp>
        <p:nvSpPr>
          <p:cNvPr id="122" name="Text 120"/>
          <p:cNvSpPr/>
          <p:nvPr/>
        </p:nvSpPr>
        <p:spPr>
          <a:xfrm>
            <a:off x="6333592" y="2706624"/>
            <a:ext cx="5254600" cy="292608"/>
          </a:xfrm>
          <a:prstGeom prst="rect">
            <a:avLst/>
          </a:prstGeom>
          <a:noFill/>
          <a:ln/>
        </p:spPr>
        <p:txBody>
          <a:bodyPr wrap="square" lIns="0" tIns="0" rIns="0" bIns="0" rtlCol="0" anchor="t"/>
          <a:lstStyle/>
          <a:p>
            <a:pPr indent="0" marL="0">
              <a:lnSpc>
                <a:spcPts val="1030"/>
              </a:lnSpc>
              <a:buNone/>
            </a:pPr>
            <a:r>
              <a:rPr lang="en-US" sz="800" dirty="0">
                <a:solidFill>
                  <a:srgbClr val="626F86"/>
                </a:solidFill>
                <a:latin typeface="Arial" pitchFamily="34" charset="0"/>
                <a:ea typeface="Arial" pitchFamily="34" charset="-122"/>
                <a:cs typeface="Arial" pitchFamily="34" charset="-120"/>
              </a:rPr>
              <a:t>Reduces manual triage time and potential for mis-routing by leveraging the strong correlation between 'Subcategory'…</a:t>
            </a:r>
            <a:endParaRPr lang="en-US" sz="800" dirty="0"/>
          </a:p>
        </p:txBody>
      </p:sp>
      <p:sp>
        <p:nvSpPr>
          <p:cNvPr id="123" name="Shape 121"/>
          <p:cNvSpPr/>
          <p:nvPr/>
        </p:nvSpPr>
        <p:spPr>
          <a:xfrm>
            <a:off x="457200" y="3273552"/>
            <a:ext cx="5547208" cy="749808"/>
          </a:xfrm>
          <a:prstGeom prst="roundRect">
            <a:avLst>
              <a:gd name="adj" fmla="val 6098"/>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24" name="Shape 122"/>
          <p:cNvSpPr/>
          <p:nvPr/>
        </p:nvSpPr>
        <p:spPr>
          <a:xfrm>
            <a:off x="457200" y="3355848"/>
            <a:ext cx="45720" cy="585216"/>
          </a:xfrm>
          <a:prstGeom prst="rect">
            <a:avLst/>
          </a:prstGeom>
          <a:solidFill>
            <a:srgbClr val="A54800"/>
          </a:solidFill>
          <a:ln/>
        </p:spPr>
      </p:sp>
      <p:sp>
        <p:nvSpPr>
          <p:cNvPr id="125" name="Text 123"/>
          <p:cNvSpPr/>
          <p:nvPr/>
        </p:nvSpPr>
        <p:spPr>
          <a:xfrm>
            <a:off x="603504" y="3364992"/>
            <a:ext cx="4175608" cy="219456"/>
          </a:xfrm>
          <a:prstGeom prst="rect">
            <a:avLst/>
          </a:prstGeom>
          <a:noFill/>
          <a:ln/>
        </p:spPr>
        <p:txBody>
          <a:bodyPr wrap="square" lIns="0" tIns="0" rIns="0" bIns="0" rtlCol="0" anchor="t"/>
          <a:lstStyle/>
          <a:p>
            <a:pPr indent="0" marL="0">
              <a:buNone/>
            </a:pPr>
            <a:r>
              <a:rPr lang="en-US" sz="950" b="1" dirty="0">
                <a:solidFill>
                  <a:srgbClr val="172B4D"/>
                </a:solidFill>
                <a:latin typeface="Arial" pitchFamily="34" charset="0"/>
                <a:ea typeface="Arial" pitchFamily="34" charset="-122"/>
                <a:cs typeface="Arial" pitchFamily="34" charset="-120"/>
              </a:rPr>
              <a:t>3. Require Justification for Reopening Completed Incidents</a:t>
            </a:r>
            <a:endParaRPr lang="en-US" sz="950" dirty="0"/>
          </a:p>
        </p:txBody>
      </p:sp>
      <p:sp>
        <p:nvSpPr>
          <p:cNvPr id="126" name="Text 124"/>
          <p:cNvSpPr/>
          <p:nvPr/>
        </p:nvSpPr>
        <p:spPr>
          <a:xfrm>
            <a:off x="4797400" y="3364992"/>
            <a:ext cx="720547" cy="274320"/>
          </a:xfrm>
          <a:prstGeom prst="roundRect">
            <a:avLst>
              <a:gd name="adj" fmla="val 20000"/>
            </a:avLst>
          </a:prstGeom>
          <a:solidFill>
            <a:srgbClr val="FFF3EB"/>
          </a:solidFill>
          <a:ln w="10160">
            <a:solidFill>
              <a:srgbClr val="FEDEC8"/>
            </a:solidFill>
          </a:ln>
        </p:spPr>
        <p:txBody>
          <a:bodyPr wrap="square" lIns="0" tIns="0" rIns="0" bIns="0" rtlCol="0" anchor="ctr"/>
          <a:lstStyle/>
          <a:p>
            <a:pPr algn="ctr" indent="0" marL="0">
              <a:buNone/>
            </a:pPr>
            <a:r>
              <a:rPr lang="en-US" sz="900" b="1" dirty="0">
                <a:solidFill>
                  <a:srgbClr val="A54800"/>
                </a:solidFill>
                <a:latin typeface="Arial" pitchFamily="34" charset="0"/>
                <a:ea typeface="Arial" pitchFamily="34" charset="-122"/>
                <a:cs typeface="Arial" pitchFamily="34" charset="-120"/>
              </a:rPr>
              <a:t>medium</a:t>
            </a:r>
            <a:endParaRPr lang="en-US" sz="900" dirty="0"/>
          </a:p>
        </p:txBody>
      </p:sp>
      <p:sp>
        <p:nvSpPr>
          <p:cNvPr id="127" name="Text 125"/>
          <p:cNvSpPr/>
          <p:nvPr/>
        </p:nvSpPr>
        <p:spPr>
          <a:xfrm>
            <a:off x="603504" y="3639312"/>
            <a:ext cx="5254600" cy="292608"/>
          </a:xfrm>
          <a:prstGeom prst="rect">
            <a:avLst/>
          </a:prstGeom>
          <a:noFill/>
          <a:ln/>
        </p:spPr>
        <p:txBody>
          <a:bodyPr wrap="square" lIns="0" tIns="0" rIns="0" bIns="0" rtlCol="0" anchor="t"/>
          <a:lstStyle/>
          <a:p>
            <a:pPr indent="0" marL="0">
              <a:lnSpc>
                <a:spcPts val="1030"/>
              </a:lnSpc>
              <a:buNone/>
            </a:pPr>
            <a:r>
              <a:rPr lang="en-US" sz="800" dirty="0">
                <a:solidFill>
                  <a:srgbClr val="626F86"/>
                </a:solidFill>
                <a:latin typeface="Arial" pitchFamily="34" charset="0"/>
                <a:ea typeface="Arial" pitchFamily="34" charset="-122"/>
                <a:cs typeface="Arial" pitchFamily="34" charset="-120"/>
              </a:rPr>
              <a:t>The 'Completed' to 'Work in Progress' transition represents pure rework for 2.68% of incidents. Requiring a comment…</a:t>
            </a:r>
            <a:endParaRPr lang="en-US" sz="800" dirty="0"/>
          </a:p>
        </p:txBody>
      </p:sp>
      <p:sp>
        <p:nvSpPr>
          <p:cNvPr id="128" name="Shape 126"/>
          <p:cNvSpPr/>
          <p:nvPr/>
        </p:nvSpPr>
        <p:spPr>
          <a:xfrm>
            <a:off x="6187288" y="3273552"/>
            <a:ext cx="5547208" cy="749808"/>
          </a:xfrm>
          <a:prstGeom prst="roundRect">
            <a:avLst>
              <a:gd name="adj" fmla="val 6098"/>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29" name="Shape 127"/>
          <p:cNvSpPr/>
          <p:nvPr/>
        </p:nvSpPr>
        <p:spPr>
          <a:xfrm>
            <a:off x="6187288" y="3355848"/>
            <a:ext cx="45720" cy="585216"/>
          </a:xfrm>
          <a:prstGeom prst="rect">
            <a:avLst/>
          </a:prstGeom>
          <a:solidFill>
            <a:srgbClr val="A54800"/>
          </a:solidFill>
          <a:ln/>
        </p:spPr>
      </p:sp>
      <p:sp>
        <p:nvSpPr>
          <p:cNvPr id="130" name="Text 128"/>
          <p:cNvSpPr/>
          <p:nvPr/>
        </p:nvSpPr>
        <p:spPr>
          <a:xfrm>
            <a:off x="6333592" y="3364992"/>
            <a:ext cx="4175608" cy="219456"/>
          </a:xfrm>
          <a:prstGeom prst="rect">
            <a:avLst/>
          </a:prstGeom>
          <a:noFill/>
          <a:ln/>
        </p:spPr>
        <p:txBody>
          <a:bodyPr wrap="square" lIns="0" tIns="0" rIns="0" bIns="0" rtlCol="0" anchor="t"/>
          <a:lstStyle/>
          <a:p>
            <a:pPr indent="0" marL="0">
              <a:buNone/>
            </a:pPr>
            <a:r>
              <a:rPr lang="en-US" sz="950" b="1" dirty="0">
                <a:solidFill>
                  <a:srgbClr val="172B4D"/>
                </a:solidFill>
                <a:latin typeface="Arial" pitchFamily="34" charset="0"/>
                <a:ea typeface="Arial" pitchFamily="34" charset="-122"/>
                <a:cs typeface="Arial" pitchFamily="34" charset="-120"/>
              </a:rPr>
              <a:t>4. Mandate 'Close Code' before Completion</a:t>
            </a:r>
            <a:endParaRPr lang="en-US" sz="950" dirty="0"/>
          </a:p>
        </p:txBody>
      </p:sp>
      <p:sp>
        <p:nvSpPr>
          <p:cNvPr id="131" name="Text 129"/>
          <p:cNvSpPr/>
          <p:nvPr/>
        </p:nvSpPr>
        <p:spPr>
          <a:xfrm>
            <a:off x="10527487" y="3364992"/>
            <a:ext cx="720547" cy="274320"/>
          </a:xfrm>
          <a:prstGeom prst="roundRect">
            <a:avLst>
              <a:gd name="adj" fmla="val 20000"/>
            </a:avLst>
          </a:prstGeom>
          <a:solidFill>
            <a:srgbClr val="FFF3EB"/>
          </a:solidFill>
          <a:ln w="10160">
            <a:solidFill>
              <a:srgbClr val="FEDEC8"/>
            </a:solidFill>
          </a:ln>
        </p:spPr>
        <p:txBody>
          <a:bodyPr wrap="square" lIns="0" tIns="0" rIns="0" bIns="0" rtlCol="0" anchor="ctr"/>
          <a:lstStyle/>
          <a:p>
            <a:pPr algn="ctr" indent="0" marL="0">
              <a:buNone/>
            </a:pPr>
            <a:r>
              <a:rPr lang="en-US" sz="900" b="1" dirty="0">
                <a:solidFill>
                  <a:srgbClr val="A54800"/>
                </a:solidFill>
                <a:latin typeface="Arial" pitchFamily="34" charset="0"/>
                <a:ea typeface="Arial" pitchFamily="34" charset="-122"/>
                <a:cs typeface="Arial" pitchFamily="34" charset="-120"/>
              </a:rPr>
              <a:t>medium</a:t>
            </a:r>
            <a:endParaRPr lang="en-US" sz="900" dirty="0"/>
          </a:p>
        </p:txBody>
      </p:sp>
      <p:sp>
        <p:nvSpPr>
          <p:cNvPr id="132" name="Text 130"/>
          <p:cNvSpPr/>
          <p:nvPr/>
        </p:nvSpPr>
        <p:spPr>
          <a:xfrm>
            <a:off x="6333592" y="3639312"/>
            <a:ext cx="5254600" cy="292608"/>
          </a:xfrm>
          <a:prstGeom prst="rect">
            <a:avLst/>
          </a:prstGeom>
          <a:noFill/>
          <a:ln/>
        </p:spPr>
        <p:txBody>
          <a:bodyPr wrap="square" lIns="0" tIns="0" rIns="0" bIns="0" rtlCol="0" anchor="t"/>
          <a:lstStyle/>
          <a:p>
            <a:pPr indent="0" marL="0">
              <a:lnSpc>
                <a:spcPts val="1030"/>
              </a:lnSpc>
              <a:buNone/>
            </a:pPr>
            <a:r>
              <a:rPr lang="en-US" sz="800" dirty="0">
                <a:solidFill>
                  <a:srgbClr val="626F86"/>
                </a:solidFill>
                <a:latin typeface="Arial" pitchFamily="34" charset="0"/>
                <a:ea typeface="Arial" pitchFamily="34" charset="-122"/>
                <a:cs typeface="Arial" pitchFamily="34" charset="-120"/>
              </a:rPr>
              <a:t>Ensures that all resolved incidents have critical resolution information captured. The 'Close Code' field is already…</a:t>
            </a:r>
            <a:endParaRPr lang="en-US" sz="800" dirty="0"/>
          </a:p>
        </p:txBody>
      </p:sp>
      <p:sp>
        <p:nvSpPr>
          <p:cNvPr id="133" name="Shape 131"/>
          <p:cNvSpPr/>
          <p:nvPr/>
        </p:nvSpPr>
        <p:spPr>
          <a:xfrm>
            <a:off x="457200" y="4206240"/>
            <a:ext cx="5547208" cy="749808"/>
          </a:xfrm>
          <a:prstGeom prst="roundRect">
            <a:avLst>
              <a:gd name="adj" fmla="val 6098"/>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34" name="Shape 132"/>
          <p:cNvSpPr/>
          <p:nvPr/>
        </p:nvSpPr>
        <p:spPr>
          <a:xfrm>
            <a:off x="457200" y="4288536"/>
            <a:ext cx="45720" cy="585216"/>
          </a:xfrm>
          <a:prstGeom prst="rect">
            <a:avLst/>
          </a:prstGeom>
          <a:solidFill>
            <a:srgbClr val="216E4E"/>
          </a:solidFill>
          <a:ln/>
        </p:spPr>
      </p:sp>
      <p:sp>
        <p:nvSpPr>
          <p:cNvPr id="135" name="Text 133"/>
          <p:cNvSpPr/>
          <p:nvPr/>
        </p:nvSpPr>
        <p:spPr>
          <a:xfrm>
            <a:off x="603504" y="4297680"/>
            <a:ext cx="4175608" cy="219456"/>
          </a:xfrm>
          <a:prstGeom prst="rect">
            <a:avLst/>
          </a:prstGeom>
          <a:noFill/>
          <a:ln/>
        </p:spPr>
        <p:txBody>
          <a:bodyPr wrap="square" lIns="0" tIns="0" rIns="0" bIns="0" rtlCol="0" anchor="t"/>
          <a:lstStyle/>
          <a:p>
            <a:pPr indent="0" marL="0">
              <a:buNone/>
            </a:pPr>
            <a:r>
              <a:rPr lang="en-US" sz="950" b="1" dirty="0">
                <a:solidFill>
                  <a:srgbClr val="172B4D"/>
                </a:solidFill>
                <a:latin typeface="Arial" pitchFamily="34" charset="0"/>
                <a:ea typeface="Arial" pitchFamily="34" charset="-122"/>
                <a:cs typeface="Arial" pitchFamily="34" charset="-120"/>
              </a:rPr>
              <a:t>5. Auto-close Completed Incidents after 5 Days</a:t>
            </a:r>
            <a:endParaRPr lang="en-US" sz="950" dirty="0"/>
          </a:p>
        </p:txBody>
      </p:sp>
      <p:sp>
        <p:nvSpPr>
          <p:cNvPr id="136" name="Text 134"/>
          <p:cNvSpPr/>
          <p:nvPr/>
        </p:nvSpPr>
        <p:spPr>
          <a:xfrm>
            <a:off x="4797400" y="4297680"/>
            <a:ext cx="640080" cy="274320"/>
          </a:xfrm>
          <a:prstGeom prst="roundRect">
            <a:avLst>
              <a:gd name="adj" fmla="val 20000"/>
            </a:avLst>
          </a:prstGeom>
          <a:solidFill>
            <a:srgbClr val="DCFFF1"/>
          </a:solidFill>
          <a:ln w="10160">
            <a:solidFill>
              <a:srgbClr val="BAF3DB"/>
            </a:solidFill>
          </a:ln>
        </p:spPr>
        <p:txBody>
          <a:bodyPr wrap="square" lIns="0" tIns="0" rIns="0" bIns="0" rtlCol="0" anchor="ctr"/>
          <a:lstStyle/>
          <a:p>
            <a:pPr algn="ctr" indent="0" marL="0">
              <a:buNone/>
            </a:pPr>
            <a:r>
              <a:rPr lang="en-US" sz="900" b="1" dirty="0">
                <a:solidFill>
                  <a:srgbClr val="216E4E"/>
                </a:solidFill>
                <a:latin typeface="Arial" pitchFamily="34" charset="0"/>
                <a:ea typeface="Arial" pitchFamily="34" charset="-122"/>
                <a:cs typeface="Arial" pitchFamily="34" charset="-120"/>
              </a:rPr>
              <a:t>low</a:t>
            </a:r>
            <a:endParaRPr lang="en-US" sz="900" dirty="0"/>
          </a:p>
        </p:txBody>
      </p:sp>
      <p:sp>
        <p:nvSpPr>
          <p:cNvPr id="137" name="Text 135"/>
          <p:cNvSpPr/>
          <p:nvPr/>
        </p:nvSpPr>
        <p:spPr>
          <a:xfrm>
            <a:off x="603504" y="4572000"/>
            <a:ext cx="5254600" cy="292608"/>
          </a:xfrm>
          <a:prstGeom prst="rect">
            <a:avLst/>
          </a:prstGeom>
          <a:noFill/>
          <a:ln/>
        </p:spPr>
        <p:txBody>
          <a:bodyPr wrap="square" lIns="0" tIns="0" rIns="0" bIns="0" rtlCol="0" anchor="t"/>
          <a:lstStyle/>
          <a:p>
            <a:pPr indent="0" marL="0">
              <a:lnSpc>
                <a:spcPts val="1030"/>
              </a:lnSpc>
              <a:buNone/>
            </a:pPr>
            <a:r>
              <a:rPr lang="en-US" sz="800" dirty="0">
                <a:solidFill>
                  <a:srgbClr val="626F86"/>
                </a:solidFill>
                <a:latin typeface="Arial" pitchFamily="34" charset="0"/>
                <a:ea typeface="Arial" pitchFamily="34" charset="-122"/>
                <a:cs typeface="Arial" pitchFamily="34" charset="-120"/>
              </a:rPr>
              <a:t>The 'Completed' to 'Closed' transition has a long average duration of 168.87 hours (approx. 7 days). This automation…</a:t>
            </a:r>
            <a:endParaRPr lang="en-US" sz="800" dirty="0"/>
          </a:p>
        </p:txBody>
      </p:sp>
      <p:sp>
        <p:nvSpPr>
          <p:cNvPr id="138" name="Shape 136"/>
          <p:cNvSpPr/>
          <p:nvPr/>
        </p:nvSpPr>
        <p:spPr>
          <a:xfrm>
            <a:off x="6187288" y="4206240"/>
            <a:ext cx="5547208" cy="749808"/>
          </a:xfrm>
          <a:prstGeom prst="roundRect">
            <a:avLst>
              <a:gd name="adj" fmla="val 6098"/>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39" name="Shape 137"/>
          <p:cNvSpPr/>
          <p:nvPr/>
        </p:nvSpPr>
        <p:spPr>
          <a:xfrm>
            <a:off x="6187288" y="4288536"/>
            <a:ext cx="45720" cy="585216"/>
          </a:xfrm>
          <a:prstGeom prst="rect">
            <a:avLst/>
          </a:prstGeom>
          <a:solidFill>
            <a:srgbClr val="C9372C"/>
          </a:solidFill>
          <a:ln/>
        </p:spPr>
      </p:sp>
      <p:sp>
        <p:nvSpPr>
          <p:cNvPr id="140" name="Text 138"/>
          <p:cNvSpPr/>
          <p:nvPr/>
        </p:nvSpPr>
        <p:spPr>
          <a:xfrm>
            <a:off x="6333592" y="4297680"/>
            <a:ext cx="4175608" cy="219456"/>
          </a:xfrm>
          <a:prstGeom prst="rect">
            <a:avLst/>
          </a:prstGeom>
          <a:noFill/>
          <a:ln/>
        </p:spPr>
        <p:txBody>
          <a:bodyPr wrap="square" lIns="0" tIns="0" rIns="0" bIns="0" rtlCol="0" anchor="t"/>
          <a:lstStyle/>
          <a:p>
            <a:pPr indent="0" marL="0">
              <a:buNone/>
            </a:pPr>
            <a:r>
              <a:rPr lang="en-US" sz="950" b="1" dirty="0">
                <a:solidFill>
                  <a:srgbClr val="172B4D"/>
                </a:solidFill>
                <a:latin typeface="Arial" pitchFamily="34" charset="0"/>
                <a:ea typeface="Arial" pitchFamily="34" charset="-122"/>
                <a:cs typeface="Arial" pitchFamily="34" charset="-120"/>
              </a:rPr>
              <a:t>6. Notify Leadership on High Priority Incidents</a:t>
            </a:r>
            <a:endParaRPr lang="en-US" sz="950" dirty="0"/>
          </a:p>
        </p:txBody>
      </p:sp>
      <p:sp>
        <p:nvSpPr>
          <p:cNvPr id="141" name="Text 139"/>
          <p:cNvSpPr/>
          <p:nvPr/>
        </p:nvSpPr>
        <p:spPr>
          <a:xfrm>
            <a:off x="10527487" y="4297680"/>
            <a:ext cx="640080" cy="274320"/>
          </a:xfrm>
          <a:prstGeom prst="roundRect">
            <a:avLst>
              <a:gd name="adj" fmla="val 20000"/>
            </a:avLst>
          </a:prstGeom>
          <a:solidFill>
            <a:srgbClr val="FFECEB"/>
          </a:solidFill>
          <a:ln w="10160">
            <a:solidFill>
              <a:srgbClr val="FD9891"/>
            </a:solidFill>
          </a:ln>
        </p:spPr>
        <p:txBody>
          <a:bodyPr wrap="square" lIns="0" tIns="0" rIns="0" bIns="0" rtlCol="0" anchor="ctr"/>
          <a:lstStyle/>
          <a:p>
            <a:pPr algn="ctr" indent="0" marL="0">
              <a:buNone/>
            </a:pPr>
            <a:r>
              <a:rPr lang="en-US" sz="900" b="1" dirty="0">
                <a:solidFill>
                  <a:srgbClr val="C9372C"/>
                </a:solidFill>
                <a:latin typeface="Arial" pitchFamily="34" charset="0"/>
                <a:ea typeface="Arial" pitchFamily="34" charset="-122"/>
                <a:cs typeface="Arial" pitchFamily="34" charset="-120"/>
              </a:rPr>
              <a:t>high</a:t>
            </a:r>
            <a:endParaRPr lang="en-US" sz="900" dirty="0"/>
          </a:p>
        </p:txBody>
      </p:sp>
      <p:sp>
        <p:nvSpPr>
          <p:cNvPr id="142" name="Text 140"/>
          <p:cNvSpPr/>
          <p:nvPr/>
        </p:nvSpPr>
        <p:spPr>
          <a:xfrm>
            <a:off x="6333592" y="4572000"/>
            <a:ext cx="5254600" cy="292608"/>
          </a:xfrm>
          <a:prstGeom prst="rect">
            <a:avLst/>
          </a:prstGeom>
          <a:noFill/>
          <a:ln/>
        </p:spPr>
        <p:txBody>
          <a:bodyPr wrap="square" lIns="0" tIns="0" rIns="0" bIns="0" rtlCol="0" anchor="t"/>
          <a:lstStyle/>
          <a:p>
            <a:pPr indent="0" marL="0">
              <a:lnSpc>
                <a:spcPts val="1030"/>
              </a:lnSpc>
              <a:buNone/>
            </a:pPr>
            <a:r>
              <a:rPr lang="en-US" sz="800" dirty="0">
                <a:solidFill>
                  <a:srgbClr val="626F86"/>
                </a:solidFill>
                <a:latin typeface="Arial" pitchFamily="34" charset="0"/>
                <a:ea typeface="Arial" pitchFamily="34" charset="-122"/>
                <a:cs typeface="Arial" pitchFamily="34" charset="-120"/>
              </a:rPr>
              <a:t>Ensures immediate visibility for critical incidents, which make up 3.3% of the total volume ('1 - Critical' and '2 -…</a:t>
            </a:r>
            <a:endParaRPr lang="en-US" sz="80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26F86"/>
                </a:solidFill>
                <a:latin typeface="Arial"/>
                <a:ea typeface="Arial"/>
                <a:cs typeface="Arial"/>
              </a:defRPr>
            </a:lvl1pPr>
          </a:lstStyle>
          <a:p>
            <a:pPr algn="l"/>
            <a:fld id="{F7021451-1387-4CA6-816F-3879F97B5CBC}" type="slidenum">
              <a:rPr b="0" lang="en-US"/>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FE0F8">
              <a:alpha val="92000"/>
            </a:srgbClr>
          </a:solidFill>
          <a:ln w="12700">
            <a:solidFill>
              <a:srgbClr val="CFE0F8">
                <a:alpha val="0"/>
              </a:srgbClr>
            </a:solidFill>
            <a:prstDash val="solid"/>
          </a:ln>
        </p:spPr>
      </p:sp>
      <p:sp>
        <p:nvSpPr>
          <p:cNvPr id="3" name="Shape 1"/>
          <p:cNvSpPr/>
          <p:nvPr/>
        </p:nvSpPr>
        <p:spPr>
          <a:xfrm>
            <a:off x="9756648" y="201168"/>
            <a:ext cx="22860" cy="22860"/>
          </a:xfrm>
          <a:prstGeom prst="ellipse">
            <a:avLst/>
          </a:prstGeom>
          <a:solidFill>
            <a:srgbClr val="CFE0F8">
              <a:alpha val="92000"/>
            </a:srgbClr>
          </a:solidFill>
          <a:ln w="12700">
            <a:solidFill>
              <a:srgbClr val="CFE0F8">
                <a:alpha val="0"/>
              </a:srgbClr>
            </a:solidFill>
            <a:prstDash val="solid"/>
          </a:ln>
        </p:spPr>
      </p:sp>
      <p:sp>
        <p:nvSpPr>
          <p:cNvPr id="4" name="Shape 2"/>
          <p:cNvSpPr/>
          <p:nvPr/>
        </p:nvSpPr>
        <p:spPr>
          <a:xfrm>
            <a:off x="9957816" y="201168"/>
            <a:ext cx="22860" cy="22860"/>
          </a:xfrm>
          <a:prstGeom prst="ellipse">
            <a:avLst/>
          </a:prstGeom>
          <a:solidFill>
            <a:srgbClr val="CFE0F8">
              <a:alpha val="92000"/>
            </a:srgbClr>
          </a:solidFill>
          <a:ln w="12700">
            <a:solidFill>
              <a:srgbClr val="CFE0F8">
                <a:alpha val="0"/>
              </a:srgbClr>
            </a:solidFill>
            <a:prstDash val="solid"/>
          </a:ln>
        </p:spPr>
      </p:sp>
      <p:sp>
        <p:nvSpPr>
          <p:cNvPr id="5" name="Shape 3"/>
          <p:cNvSpPr/>
          <p:nvPr/>
        </p:nvSpPr>
        <p:spPr>
          <a:xfrm>
            <a:off x="10158984" y="201168"/>
            <a:ext cx="22860" cy="22860"/>
          </a:xfrm>
          <a:prstGeom prst="ellipse">
            <a:avLst/>
          </a:prstGeom>
          <a:solidFill>
            <a:srgbClr val="CFE0F8">
              <a:alpha val="92000"/>
            </a:srgbClr>
          </a:solidFill>
          <a:ln w="12700">
            <a:solidFill>
              <a:srgbClr val="CFE0F8">
                <a:alpha val="0"/>
              </a:srgbClr>
            </a:solidFill>
            <a:prstDash val="solid"/>
          </a:ln>
        </p:spPr>
      </p:sp>
      <p:sp>
        <p:nvSpPr>
          <p:cNvPr id="6" name="Shape 4"/>
          <p:cNvSpPr/>
          <p:nvPr/>
        </p:nvSpPr>
        <p:spPr>
          <a:xfrm>
            <a:off x="10360152" y="201168"/>
            <a:ext cx="22860" cy="22860"/>
          </a:xfrm>
          <a:prstGeom prst="ellipse">
            <a:avLst/>
          </a:prstGeom>
          <a:solidFill>
            <a:srgbClr val="CFE0F8">
              <a:alpha val="92000"/>
            </a:srgbClr>
          </a:solidFill>
          <a:ln w="12700">
            <a:solidFill>
              <a:srgbClr val="CFE0F8">
                <a:alpha val="0"/>
              </a:srgbClr>
            </a:solidFill>
            <a:prstDash val="solid"/>
          </a:ln>
        </p:spPr>
      </p:sp>
      <p:sp>
        <p:nvSpPr>
          <p:cNvPr id="7" name="Shape 5"/>
          <p:cNvSpPr/>
          <p:nvPr/>
        </p:nvSpPr>
        <p:spPr>
          <a:xfrm>
            <a:off x="10561320" y="201168"/>
            <a:ext cx="22860" cy="22860"/>
          </a:xfrm>
          <a:prstGeom prst="ellipse">
            <a:avLst/>
          </a:prstGeom>
          <a:solidFill>
            <a:srgbClr val="CFE0F8">
              <a:alpha val="92000"/>
            </a:srgbClr>
          </a:solidFill>
          <a:ln w="12700">
            <a:solidFill>
              <a:srgbClr val="CFE0F8">
                <a:alpha val="0"/>
              </a:srgbClr>
            </a:solidFill>
            <a:prstDash val="solid"/>
          </a:ln>
        </p:spPr>
      </p:sp>
      <p:sp>
        <p:nvSpPr>
          <p:cNvPr id="8" name="Shape 6"/>
          <p:cNvSpPr/>
          <p:nvPr/>
        </p:nvSpPr>
        <p:spPr>
          <a:xfrm>
            <a:off x="10762488" y="201168"/>
            <a:ext cx="22860" cy="22860"/>
          </a:xfrm>
          <a:prstGeom prst="ellipse">
            <a:avLst/>
          </a:prstGeom>
          <a:solidFill>
            <a:srgbClr val="CFE0F8">
              <a:alpha val="92000"/>
            </a:srgbClr>
          </a:solidFill>
          <a:ln w="12700">
            <a:solidFill>
              <a:srgbClr val="CFE0F8">
                <a:alpha val="0"/>
              </a:srgbClr>
            </a:solidFill>
            <a:prstDash val="solid"/>
          </a:ln>
        </p:spPr>
      </p:sp>
      <p:sp>
        <p:nvSpPr>
          <p:cNvPr id="9" name="Shape 7"/>
          <p:cNvSpPr/>
          <p:nvPr/>
        </p:nvSpPr>
        <p:spPr>
          <a:xfrm>
            <a:off x="10963656" y="201168"/>
            <a:ext cx="22860" cy="22860"/>
          </a:xfrm>
          <a:prstGeom prst="ellipse">
            <a:avLst/>
          </a:prstGeom>
          <a:solidFill>
            <a:srgbClr val="CFE0F8">
              <a:alpha val="92000"/>
            </a:srgbClr>
          </a:solidFill>
          <a:ln w="12700">
            <a:solidFill>
              <a:srgbClr val="CFE0F8">
                <a:alpha val="0"/>
              </a:srgbClr>
            </a:solidFill>
            <a:prstDash val="solid"/>
          </a:ln>
        </p:spPr>
      </p:sp>
      <p:sp>
        <p:nvSpPr>
          <p:cNvPr id="10" name="Shape 8"/>
          <p:cNvSpPr/>
          <p:nvPr/>
        </p:nvSpPr>
        <p:spPr>
          <a:xfrm>
            <a:off x="11164824" y="201168"/>
            <a:ext cx="22860" cy="22860"/>
          </a:xfrm>
          <a:prstGeom prst="ellipse">
            <a:avLst/>
          </a:prstGeom>
          <a:solidFill>
            <a:srgbClr val="CFE0F8">
              <a:alpha val="92000"/>
            </a:srgbClr>
          </a:solidFill>
          <a:ln w="12700">
            <a:solidFill>
              <a:srgbClr val="CFE0F8">
                <a:alpha val="0"/>
              </a:srgbClr>
            </a:solidFill>
            <a:prstDash val="solid"/>
          </a:ln>
        </p:spPr>
      </p:sp>
      <p:sp>
        <p:nvSpPr>
          <p:cNvPr id="11" name="Shape 9"/>
          <p:cNvSpPr/>
          <p:nvPr/>
        </p:nvSpPr>
        <p:spPr>
          <a:xfrm>
            <a:off x="11365992" y="201168"/>
            <a:ext cx="22860" cy="22860"/>
          </a:xfrm>
          <a:prstGeom prst="ellipse">
            <a:avLst/>
          </a:prstGeom>
          <a:solidFill>
            <a:srgbClr val="CFE0F8">
              <a:alpha val="92000"/>
            </a:srgbClr>
          </a:solidFill>
          <a:ln w="12700">
            <a:solidFill>
              <a:srgbClr val="CFE0F8">
                <a:alpha val="0"/>
              </a:srgbClr>
            </a:solidFill>
            <a:prstDash val="solid"/>
          </a:ln>
        </p:spPr>
      </p:sp>
      <p:sp>
        <p:nvSpPr>
          <p:cNvPr id="12" name="Shape 10"/>
          <p:cNvSpPr/>
          <p:nvPr/>
        </p:nvSpPr>
        <p:spPr>
          <a:xfrm>
            <a:off x="11567160" y="201168"/>
            <a:ext cx="22860" cy="22860"/>
          </a:xfrm>
          <a:prstGeom prst="ellipse">
            <a:avLst/>
          </a:prstGeom>
          <a:solidFill>
            <a:srgbClr val="CFE0F8">
              <a:alpha val="92000"/>
            </a:srgbClr>
          </a:solidFill>
          <a:ln w="12700">
            <a:solidFill>
              <a:srgbClr val="CFE0F8">
                <a:alpha val="0"/>
              </a:srgbClr>
            </a:solidFill>
            <a:prstDash val="solid"/>
          </a:ln>
        </p:spPr>
      </p:sp>
      <p:sp>
        <p:nvSpPr>
          <p:cNvPr id="13" name="Shape 11"/>
          <p:cNvSpPr/>
          <p:nvPr/>
        </p:nvSpPr>
        <p:spPr>
          <a:xfrm>
            <a:off x="11768328" y="201168"/>
            <a:ext cx="22860" cy="22860"/>
          </a:xfrm>
          <a:prstGeom prst="ellipse">
            <a:avLst/>
          </a:prstGeom>
          <a:solidFill>
            <a:srgbClr val="CFE0F8">
              <a:alpha val="92000"/>
            </a:srgbClr>
          </a:solidFill>
          <a:ln w="12700">
            <a:solidFill>
              <a:srgbClr val="CFE0F8">
                <a:alpha val="0"/>
              </a:srgbClr>
            </a:solidFill>
            <a:prstDash val="solid"/>
          </a:ln>
        </p:spPr>
      </p:sp>
      <p:sp>
        <p:nvSpPr>
          <p:cNvPr id="14" name="Shape 12"/>
          <p:cNvSpPr/>
          <p:nvPr/>
        </p:nvSpPr>
        <p:spPr>
          <a:xfrm>
            <a:off x="11969496" y="201168"/>
            <a:ext cx="22860" cy="22860"/>
          </a:xfrm>
          <a:prstGeom prst="ellipse">
            <a:avLst/>
          </a:prstGeom>
          <a:solidFill>
            <a:srgbClr val="CFE0F8">
              <a:alpha val="92000"/>
            </a:srgbClr>
          </a:solidFill>
          <a:ln w="12700">
            <a:solidFill>
              <a:srgbClr val="CFE0F8">
                <a:alpha val="0"/>
              </a:srgbClr>
            </a:solidFill>
            <a:prstDash val="solid"/>
          </a:ln>
        </p:spPr>
      </p:sp>
      <p:sp>
        <p:nvSpPr>
          <p:cNvPr id="15" name="Shape 13"/>
          <p:cNvSpPr/>
          <p:nvPr/>
        </p:nvSpPr>
        <p:spPr>
          <a:xfrm>
            <a:off x="9555480" y="384048"/>
            <a:ext cx="22860" cy="22860"/>
          </a:xfrm>
          <a:prstGeom prst="ellipse">
            <a:avLst/>
          </a:prstGeom>
          <a:solidFill>
            <a:srgbClr val="CFE0F8">
              <a:alpha val="92000"/>
            </a:srgbClr>
          </a:solidFill>
          <a:ln w="12700">
            <a:solidFill>
              <a:srgbClr val="CFE0F8">
                <a:alpha val="0"/>
              </a:srgbClr>
            </a:solidFill>
            <a:prstDash val="solid"/>
          </a:ln>
        </p:spPr>
      </p:sp>
      <p:sp>
        <p:nvSpPr>
          <p:cNvPr id="16" name="Shape 14"/>
          <p:cNvSpPr/>
          <p:nvPr/>
        </p:nvSpPr>
        <p:spPr>
          <a:xfrm>
            <a:off x="9756648" y="384048"/>
            <a:ext cx="22860" cy="22860"/>
          </a:xfrm>
          <a:prstGeom prst="ellipse">
            <a:avLst/>
          </a:prstGeom>
          <a:solidFill>
            <a:srgbClr val="CFE0F8">
              <a:alpha val="92000"/>
            </a:srgbClr>
          </a:solidFill>
          <a:ln w="12700">
            <a:solidFill>
              <a:srgbClr val="CFE0F8">
                <a:alpha val="0"/>
              </a:srgbClr>
            </a:solidFill>
            <a:prstDash val="solid"/>
          </a:ln>
        </p:spPr>
      </p:sp>
      <p:sp>
        <p:nvSpPr>
          <p:cNvPr id="17" name="Shape 15"/>
          <p:cNvSpPr/>
          <p:nvPr/>
        </p:nvSpPr>
        <p:spPr>
          <a:xfrm>
            <a:off x="9957816" y="384048"/>
            <a:ext cx="22860" cy="22860"/>
          </a:xfrm>
          <a:prstGeom prst="ellipse">
            <a:avLst/>
          </a:prstGeom>
          <a:solidFill>
            <a:srgbClr val="CFE0F8">
              <a:alpha val="92000"/>
            </a:srgbClr>
          </a:solidFill>
          <a:ln w="12700">
            <a:solidFill>
              <a:srgbClr val="CFE0F8">
                <a:alpha val="0"/>
              </a:srgbClr>
            </a:solidFill>
            <a:prstDash val="solid"/>
          </a:ln>
        </p:spPr>
      </p:sp>
      <p:sp>
        <p:nvSpPr>
          <p:cNvPr id="18" name="Shape 16"/>
          <p:cNvSpPr/>
          <p:nvPr/>
        </p:nvSpPr>
        <p:spPr>
          <a:xfrm>
            <a:off x="10158984" y="384048"/>
            <a:ext cx="22860" cy="22860"/>
          </a:xfrm>
          <a:prstGeom prst="ellipse">
            <a:avLst/>
          </a:prstGeom>
          <a:solidFill>
            <a:srgbClr val="CFE0F8">
              <a:alpha val="92000"/>
            </a:srgbClr>
          </a:solidFill>
          <a:ln w="12700">
            <a:solidFill>
              <a:srgbClr val="CFE0F8">
                <a:alpha val="0"/>
              </a:srgbClr>
            </a:solidFill>
            <a:prstDash val="solid"/>
          </a:ln>
        </p:spPr>
      </p:sp>
      <p:sp>
        <p:nvSpPr>
          <p:cNvPr id="19" name="Shape 17"/>
          <p:cNvSpPr/>
          <p:nvPr/>
        </p:nvSpPr>
        <p:spPr>
          <a:xfrm>
            <a:off x="10360152" y="384048"/>
            <a:ext cx="22860" cy="22860"/>
          </a:xfrm>
          <a:prstGeom prst="ellipse">
            <a:avLst/>
          </a:prstGeom>
          <a:solidFill>
            <a:srgbClr val="CFE0F8">
              <a:alpha val="92000"/>
            </a:srgbClr>
          </a:solidFill>
          <a:ln w="12700">
            <a:solidFill>
              <a:srgbClr val="CFE0F8">
                <a:alpha val="0"/>
              </a:srgbClr>
            </a:solidFill>
            <a:prstDash val="solid"/>
          </a:ln>
        </p:spPr>
      </p:sp>
      <p:sp>
        <p:nvSpPr>
          <p:cNvPr id="20" name="Shape 18"/>
          <p:cNvSpPr/>
          <p:nvPr/>
        </p:nvSpPr>
        <p:spPr>
          <a:xfrm>
            <a:off x="10561320" y="384048"/>
            <a:ext cx="22860" cy="22860"/>
          </a:xfrm>
          <a:prstGeom prst="ellipse">
            <a:avLst/>
          </a:prstGeom>
          <a:solidFill>
            <a:srgbClr val="CFE0F8">
              <a:alpha val="92000"/>
            </a:srgbClr>
          </a:solidFill>
          <a:ln w="12700">
            <a:solidFill>
              <a:srgbClr val="CFE0F8">
                <a:alpha val="0"/>
              </a:srgbClr>
            </a:solidFill>
            <a:prstDash val="solid"/>
          </a:ln>
        </p:spPr>
      </p:sp>
      <p:sp>
        <p:nvSpPr>
          <p:cNvPr id="21" name="Shape 19"/>
          <p:cNvSpPr/>
          <p:nvPr/>
        </p:nvSpPr>
        <p:spPr>
          <a:xfrm>
            <a:off x="10762488" y="384048"/>
            <a:ext cx="22860" cy="22860"/>
          </a:xfrm>
          <a:prstGeom prst="ellipse">
            <a:avLst/>
          </a:prstGeom>
          <a:solidFill>
            <a:srgbClr val="CFE0F8">
              <a:alpha val="92000"/>
            </a:srgbClr>
          </a:solidFill>
          <a:ln w="12700">
            <a:solidFill>
              <a:srgbClr val="CFE0F8">
                <a:alpha val="0"/>
              </a:srgbClr>
            </a:solidFill>
            <a:prstDash val="solid"/>
          </a:ln>
        </p:spPr>
      </p:sp>
      <p:sp>
        <p:nvSpPr>
          <p:cNvPr id="22" name="Shape 20"/>
          <p:cNvSpPr/>
          <p:nvPr/>
        </p:nvSpPr>
        <p:spPr>
          <a:xfrm>
            <a:off x="10963656" y="384048"/>
            <a:ext cx="22860" cy="22860"/>
          </a:xfrm>
          <a:prstGeom prst="ellipse">
            <a:avLst/>
          </a:prstGeom>
          <a:solidFill>
            <a:srgbClr val="CFE0F8">
              <a:alpha val="92000"/>
            </a:srgbClr>
          </a:solidFill>
          <a:ln w="12700">
            <a:solidFill>
              <a:srgbClr val="CFE0F8">
                <a:alpha val="0"/>
              </a:srgbClr>
            </a:solidFill>
            <a:prstDash val="solid"/>
          </a:ln>
        </p:spPr>
      </p:sp>
      <p:sp>
        <p:nvSpPr>
          <p:cNvPr id="23" name="Shape 21"/>
          <p:cNvSpPr/>
          <p:nvPr/>
        </p:nvSpPr>
        <p:spPr>
          <a:xfrm>
            <a:off x="11164824" y="384048"/>
            <a:ext cx="22860" cy="22860"/>
          </a:xfrm>
          <a:prstGeom prst="ellipse">
            <a:avLst/>
          </a:prstGeom>
          <a:solidFill>
            <a:srgbClr val="CFE0F8">
              <a:alpha val="92000"/>
            </a:srgbClr>
          </a:solidFill>
          <a:ln w="12700">
            <a:solidFill>
              <a:srgbClr val="CFE0F8">
                <a:alpha val="0"/>
              </a:srgbClr>
            </a:solidFill>
            <a:prstDash val="solid"/>
          </a:ln>
        </p:spPr>
      </p:sp>
      <p:sp>
        <p:nvSpPr>
          <p:cNvPr id="24" name="Shape 22"/>
          <p:cNvSpPr/>
          <p:nvPr/>
        </p:nvSpPr>
        <p:spPr>
          <a:xfrm>
            <a:off x="11365992" y="384048"/>
            <a:ext cx="22860" cy="22860"/>
          </a:xfrm>
          <a:prstGeom prst="ellipse">
            <a:avLst/>
          </a:prstGeom>
          <a:solidFill>
            <a:srgbClr val="CFE0F8">
              <a:alpha val="92000"/>
            </a:srgbClr>
          </a:solidFill>
          <a:ln w="12700">
            <a:solidFill>
              <a:srgbClr val="CFE0F8">
                <a:alpha val="0"/>
              </a:srgbClr>
            </a:solidFill>
            <a:prstDash val="solid"/>
          </a:ln>
        </p:spPr>
      </p:sp>
      <p:sp>
        <p:nvSpPr>
          <p:cNvPr id="25" name="Shape 23"/>
          <p:cNvSpPr/>
          <p:nvPr/>
        </p:nvSpPr>
        <p:spPr>
          <a:xfrm>
            <a:off x="11567160" y="384048"/>
            <a:ext cx="22860" cy="22860"/>
          </a:xfrm>
          <a:prstGeom prst="ellipse">
            <a:avLst/>
          </a:prstGeom>
          <a:solidFill>
            <a:srgbClr val="CFE0F8">
              <a:alpha val="92000"/>
            </a:srgbClr>
          </a:solidFill>
          <a:ln w="12700">
            <a:solidFill>
              <a:srgbClr val="CFE0F8">
                <a:alpha val="0"/>
              </a:srgbClr>
            </a:solidFill>
            <a:prstDash val="solid"/>
          </a:ln>
        </p:spPr>
      </p:sp>
      <p:sp>
        <p:nvSpPr>
          <p:cNvPr id="26" name="Shape 24"/>
          <p:cNvSpPr/>
          <p:nvPr/>
        </p:nvSpPr>
        <p:spPr>
          <a:xfrm>
            <a:off x="11768328" y="384048"/>
            <a:ext cx="22860" cy="22860"/>
          </a:xfrm>
          <a:prstGeom prst="ellipse">
            <a:avLst/>
          </a:prstGeom>
          <a:solidFill>
            <a:srgbClr val="CFE0F8">
              <a:alpha val="92000"/>
            </a:srgbClr>
          </a:solidFill>
          <a:ln w="12700">
            <a:solidFill>
              <a:srgbClr val="CFE0F8">
                <a:alpha val="0"/>
              </a:srgbClr>
            </a:solidFill>
            <a:prstDash val="solid"/>
          </a:ln>
        </p:spPr>
      </p:sp>
      <p:sp>
        <p:nvSpPr>
          <p:cNvPr id="27" name="Shape 25"/>
          <p:cNvSpPr/>
          <p:nvPr/>
        </p:nvSpPr>
        <p:spPr>
          <a:xfrm>
            <a:off x="11969496" y="384048"/>
            <a:ext cx="22860" cy="22860"/>
          </a:xfrm>
          <a:prstGeom prst="ellipse">
            <a:avLst/>
          </a:prstGeom>
          <a:solidFill>
            <a:srgbClr val="CFE0F8">
              <a:alpha val="92000"/>
            </a:srgbClr>
          </a:solidFill>
          <a:ln w="12700">
            <a:solidFill>
              <a:srgbClr val="CFE0F8">
                <a:alpha val="0"/>
              </a:srgbClr>
            </a:solidFill>
            <a:prstDash val="solid"/>
          </a:ln>
        </p:spPr>
      </p:sp>
      <p:sp>
        <p:nvSpPr>
          <p:cNvPr id="28" name="Shape 26"/>
          <p:cNvSpPr/>
          <p:nvPr/>
        </p:nvSpPr>
        <p:spPr>
          <a:xfrm>
            <a:off x="9555480" y="566928"/>
            <a:ext cx="22860" cy="22860"/>
          </a:xfrm>
          <a:prstGeom prst="ellipse">
            <a:avLst/>
          </a:prstGeom>
          <a:solidFill>
            <a:srgbClr val="CFE0F8">
              <a:alpha val="92000"/>
            </a:srgbClr>
          </a:solidFill>
          <a:ln w="12700">
            <a:solidFill>
              <a:srgbClr val="CFE0F8">
                <a:alpha val="0"/>
              </a:srgbClr>
            </a:solidFill>
            <a:prstDash val="solid"/>
          </a:ln>
        </p:spPr>
      </p:sp>
      <p:sp>
        <p:nvSpPr>
          <p:cNvPr id="29" name="Shape 27"/>
          <p:cNvSpPr/>
          <p:nvPr/>
        </p:nvSpPr>
        <p:spPr>
          <a:xfrm>
            <a:off x="9756648" y="566928"/>
            <a:ext cx="22860" cy="22860"/>
          </a:xfrm>
          <a:prstGeom prst="ellipse">
            <a:avLst/>
          </a:prstGeom>
          <a:solidFill>
            <a:srgbClr val="CFE0F8">
              <a:alpha val="92000"/>
            </a:srgbClr>
          </a:solidFill>
          <a:ln w="12700">
            <a:solidFill>
              <a:srgbClr val="CFE0F8">
                <a:alpha val="0"/>
              </a:srgbClr>
            </a:solidFill>
            <a:prstDash val="solid"/>
          </a:ln>
        </p:spPr>
      </p:sp>
      <p:sp>
        <p:nvSpPr>
          <p:cNvPr id="30" name="Shape 28"/>
          <p:cNvSpPr/>
          <p:nvPr/>
        </p:nvSpPr>
        <p:spPr>
          <a:xfrm>
            <a:off x="9957816" y="566928"/>
            <a:ext cx="22860" cy="22860"/>
          </a:xfrm>
          <a:prstGeom prst="ellipse">
            <a:avLst/>
          </a:prstGeom>
          <a:solidFill>
            <a:srgbClr val="CFE0F8">
              <a:alpha val="92000"/>
            </a:srgbClr>
          </a:solidFill>
          <a:ln w="12700">
            <a:solidFill>
              <a:srgbClr val="CFE0F8">
                <a:alpha val="0"/>
              </a:srgbClr>
            </a:solidFill>
            <a:prstDash val="solid"/>
          </a:ln>
        </p:spPr>
      </p:sp>
      <p:sp>
        <p:nvSpPr>
          <p:cNvPr id="31" name="Shape 29"/>
          <p:cNvSpPr/>
          <p:nvPr/>
        </p:nvSpPr>
        <p:spPr>
          <a:xfrm>
            <a:off x="10158984" y="566928"/>
            <a:ext cx="22860" cy="22860"/>
          </a:xfrm>
          <a:prstGeom prst="ellipse">
            <a:avLst/>
          </a:prstGeom>
          <a:solidFill>
            <a:srgbClr val="CFE0F8">
              <a:alpha val="92000"/>
            </a:srgbClr>
          </a:solidFill>
          <a:ln w="12700">
            <a:solidFill>
              <a:srgbClr val="CFE0F8">
                <a:alpha val="0"/>
              </a:srgbClr>
            </a:solidFill>
            <a:prstDash val="solid"/>
          </a:ln>
        </p:spPr>
      </p:sp>
      <p:sp>
        <p:nvSpPr>
          <p:cNvPr id="32" name="Shape 30"/>
          <p:cNvSpPr/>
          <p:nvPr/>
        </p:nvSpPr>
        <p:spPr>
          <a:xfrm>
            <a:off x="10360152" y="566928"/>
            <a:ext cx="22860" cy="22860"/>
          </a:xfrm>
          <a:prstGeom prst="ellipse">
            <a:avLst/>
          </a:prstGeom>
          <a:solidFill>
            <a:srgbClr val="CFE0F8">
              <a:alpha val="92000"/>
            </a:srgbClr>
          </a:solidFill>
          <a:ln w="12700">
            <a:solidFill>
              <a:srgbClr val="CFE0F8">
                <a:alpha val="0"/>
              </a:srgbClr>
            </a:solidFill>
            <a:prstDash val="solid"/>
          </a:ln>
        </p:spPr>
      </p:sp>
      <p:sp>
        <p:nvSpPr>
          <p:cNvPr id="33" name="Shape 31"/>
          <p:cNvSpPr/>
          <p:nvPr/>
        </p:nvSpPr>
        <p:spPr>
          <a:xfrm>
            <a:off x="10561320" y="566928"/>
            <a:ext cx="22860" cy="22860"/>
          </a:xfrm>
          <a:prstGeom prst="ellipse">
            <a:avLst/>
          </a:prstGeom>
          <a:solidFill>
            <a:srgbClr val="CFE0F8">
              <a:alpha val="92000"/>
            </a:srgbClr>
          </a:solidFill>
          <a:ln w="12700">
            <a:solidFill>
              <a:srgbClr val="CFE0F8">
                <a:alpha val="0"/>
              </a:srgbClr>
            </a:solidFill>
            <a:prstDash val="solid"/>
          </a:ln>
        </p:spPr>
      </p:sp>
      <p:sp>
        <p:nvSpPr>
          <p:cNvPr id="34" name="Shape 32"/>
          <p:cNvSpPr/>
          <p:nvPr/>
        </p:nvSpPr>
        <p:spPr>
          <a:xfrm>
            <a:off x="10762488" y="566928"/>
            <a:ext cx="22860" cy="22860"/>
          </a:xfrm>
          <a:prstGeom prst="ellipse">
            <a:avLst/>
          </a:prstGeom>
          <a:solidFill>
            <a:srgbClr val="CFE0F8">
              <a:alpha val="92000"/>
            </a:srgbClr>
          </a:solidFill>
          <a:ln w="12700">
            <a:solidFill>
              <a:srgbClr val="CFE0F8">
                <a:alpha val="0"/>
              </a:srgbClr>
            </a:solidFill>
            <a:prstDash val="solid"/>
          </a:ln>
        </p:spPr>
      </p:sp>
      <p:sp>
        <p:nvSpPr>
          <p:cNvPr id="35" name="Shape 33"/>
          <p:cNvSpPr/>
          <p:nvPr/>
        </p:nvSpPr>
        <p:spPr>
          <a:xfrm>
            <a:off x="10963656" y="566928"/>
            <a:ext cx="22860" cy="22860"/>
          </a:xfrm>
          <a:prstGeom prst="ellipse">
            <a:avLst/>
          </a:prstGeom>
          <a:solidFill>
            <a:srgbClr val="CFE0F8">
              <a:alpha val="92000"/>
            </a:srgbClr>
          </a:solidFill>
          <a:ln w="12700">
            <a:solidFill>
              <a:srgbClr val="CFE0F8">
                <a:alpha val="0"/>
              </a:srgbClr>
            </a:solidFill>
            <a:prstDash val="solid"/>
          </a:ln>
        </p:spPr>
      </p:sp>
      <p:sp>
        <p:nvSpPr>
          <p:cNvPr id="36" name="Shape 34"/>
          <p:cNvSpPr/>
          <p:nvPr/>
        </p:nvSpPr>
        <p:spPr>
          <a:xfrm>
            <a:off x="11164824" y="566928"/>
            <a:ext cx="22860" cy="22860"/>
          </a:xfrm>
          <a:prstGeom prst="ellipse">
            <a:avLst/>
          </a:prstGeom>
          <a:solidFill>
            <a:srgbClr val="CFE0F8">
              <a:alpha val="92000"/>
            </a:srgbClr>
          </a:solidFill>
          <a:ln w="12700">
            <a:solidFill>
              <a:srgbClr val="CFE0F8">
                <a:alpha val="0"/>
              </a:srgbClr>
            </a:solidFill>
            <a:prstDash val="solid"/>
          </a:ln>
        </p:spPr>
      </p:sp>
      <p:sp>
        <p:nvSpPr>
          <p:cNvPr id="37" name="Shape 35"/>
          <p:cNvSpPr/>
          <p:nvPr/>
        </p:nvSpPr>
        <p:spPr>
          <a:xfrm>
            <a:off x="11365992" y="566928"/>
            <a:ext cx="22860" cy="22860"/>
          </a:xfrm>
          <a:prstGeom prst="ellipse">
            <a:avLst/>
          </a:prstGeom>
          <a:solidFill>
            <a:srgbClr val="CFE0F8">
              <a:alpha val="92000"/>
            </a:srgbClr>
          </a:solidFill>
          <a:ln w="12700">
            <a:solidFill>
              <a:srgbClr val="CFE0F8">
                <a:alpha val="0"/>
              </a:srgbClr>
            </a:solidFill>
            <a:prstDash val="solid"/>
          </a:ln>
        </p:spPr>
      </p:sp>
      <p:sp>
        <p:nvSpPr>
          <p:cNvPr id="38" name="Shape 36"/>
          <p:cNvSpPr/>
          <p:nvPr/>
        </p:nvSpPr>
        <p:spPr>
          <a:xfrm>
            <a:off x="11567160" y="566928"/>
            <a:ext cx="22860" cy="22860"/>
          </a:xfrm>
          <a:prstGeom prst="ellipse">
            <a:avLst/>
          </a:prstGeom>
          <a:solidFill>
            <a:srgbClr val="CFE0F8">
              <a:alpha val="92000"/>
            </a:srgbClr>
          </a:solidFill>
          <a:ln w="12700">
            <a:solidFill>
              <a:srgbClr val="CFE0F8">
                <a:alpha val="0"/>
              </a:srgbClr>
            </a:solidFill>
            <a:prstDash val="solid"/>
          </a:ln>
        </p:spPr>
      </p:sp>
      <p:sp>
        <p:nvSpPr>
          <p:cNvPr id="39" name="Shape 37"/>
          <p:cNvSpPr/>
          <p:nvPr/>
        </p:nvSpPr>
        <p:spPr>
          <a:xfrm>
            <a:off x="11768328" y="566928"/>
            <a:ext cx="22860" cy="22860"/>
          </a:xfrm>
          <a:prstGeom prst="ellipse">
            <a:avLst/>
          </a:prstGeom>
          <a:solidFill>
            <a:srgbClr val="CFE0F8">
              <a:alpha val="92000"/>
            </a:srgbClr>
          </a:solidFill>
          <a:ln w="12700">
            <a:solidFill>
              <a:srgbClr val="CFE0F8">
                <a:alpha val="0"/>
              </a:srgbClr>
            </a:solidFill>
            <a:prstDash val="solid"/>
          </a:ln>
        </p:spPr>
      </p:sp>
      <p:sp>
        <p:nvSpPr>
          <p:cNvPr id="40" name="Shape 38"/>
          <p:cNvSpPr/>
          <p:nvPr/>
        </p:nvSpPr>
        <p:spPr>
          <a:xfrm>
            <a:off x="11969496" y="566928"/>
            <a:ext cx="22860" cy="22860"/>
          </a:xfrm>
          <a:prstGeom prst="ellipse">
            <a:avLst/>
          </a:prstGeom>
          <a:solidFill>
            <a:srgbClr val="CFE0F8">
              <a:alpha val="92000"/>
            </a:srgbClr>
          </a:solidFill>
          <a:ln w="12700">
            <a:solidFill>
              <a:srgbClr val="CFE0F8">
                <a:alpha val="0"/>
              </a:srgbClr>
            </a:solidFill>
            <a:prstDash val="solid"/>
          </a:ln>
        </p:spPr>
      </p:sp>
      <p:sp>
        <p:nvSpPr>
          <p:cNvPr id="41" name="Shape 39"/>
          <p:cNvSpPr/>
          <p:nvPr/>
        </p:nvSpPr>
        <p:spPr>
          <a:xfrm>
            <a:off x="9555480" y="749808"/>
            <a:ext cx="22860" cy="22860"/>
          </a:xfrm>
          <a:prstGeom prst="ellipse">
            <a:avLst/>
          </a:prstGeom>
          <a:solidFill>
            <a:srgbClr val="CFE0F8">
              <a:alpha val="92000"/>
            </a:srgbClr>
          </a:solidFill>
          <a:ln w="12700">
            <a:solidFill>
              <a:srgbClr val="CFE0F8">
                <a:alpha val="0"/>
              </a:srgbClr>
            </a:solidFill>
            <a:prstDash val="solid"/>
          </a:ln>
        </p:spPr>
      </p:sp>
      <p:sp>
        <p:nvSpPr>
          <p:cNvPr id="42" name="Shape 40"/>
          <p:cNvSpPr/>
          <p:nvPr/>
        </p:nvSpPr>
        <p:spPr>
          <a:xfrm>
            <a:off x="9756648" y="749808"/>
            <a:ext cx="22860" cy="22860"/>
          </a:xfrm>
          <a:prstGeom prst="ellipse">
            <a:avLst/>
          </a:prstGeom>
          <a:solidFill>
            <a:srgbClr val="CFE0F8">
              <a:alpha val="92000"/>
            </a:srgbClr>
          </a:solidFill>
          <a:ln w="12700">
            <a:solidFill>
              <a:srgbClr val="CFE0F8">
                <a:alpha val="0"/>
              </a:srgbClr>
            </a:solidFill>
            <a:prstDash val="solid"/>
          </a:ln>
        </p:spPr>
      </p:sp>
      <p:sp>
        <p:nvSpPr>
          <p:cNvPr id="43" name="Shape 41"/>
          <p:cNvSpPr/>
          <p:nvPr/>
        </p:nvSpPr>
        <p:spPr>
          <a:xfrm>
            <a:off x="9957816" y="749808"/>
            <a:ext cx="22860" cy="22860"/>
          </a:xfrm>
          <a:prstGeom prst="ellipse">
            <a:avLst/>
          </a:prstGeom>
          <a:solidFill>
            <a:srgbClr val="CFE0F8">
              <a:alpha val="92000"/>
            </a:srgbClr>
          </a:solidFill>
          <a:ln w="12700">
            <a:solidFill>
              <a:srgbClr val="CFE0F8">
                <a:alpha val="0"/>
              </a:srgbClr>
            </a:solidFill>
            <a:prstDash val="solid"/>
          </a:ln>
        </p:spPr>
      </p:sp>
      <p:sp>
        <p:nvSpPr>
          <p:cNvPr id="44" name="Shape 42"/>
          <p:cNvSpPr/>
          <p:nvPr/>
        </p:nvSpPr>
        <p:spPr>
          <a:xfrm>
            <a:off x="10158984" y="749808"/>
            <a:ext cx="22860" cy="22860"/>
          </a:xfrm>
          <a:prstGeom prst="ellipse">
            <a:avLst/>
          </a:prstGeom>
          <a:solidFill>
            <a:srgbClr val="CFE0F8">
              <a:alpha val="92000"/>
            </a:srgbClr>
          </a:solidFill>
          <a:ln w="12700">
            <a:solidFill>
              <a:srgbClr val="CFE0F8">
                <a:alpha val="0"/>
              </a:srgbClr>
            </a:solidFill>
            <a:prstDash val="solid"/>
          </a:ln>
        </p:spPr>
      </p:sp>
      <p:sp>
        <p:nvSpPr>
          <p:cNvPr id="45" name="Shape 43"/>
          <p:cNvSpPr/>
          <p:nvPr/>
        </p:nvSpPr>
        <p:spPr>
          <a:xfrm>
            <a:off x="10360152" y="749808"/>
            <a:ext cx="22860" cy="22860"/>
          </a:xfrm>
          <a:prstGeom prst="ellipse">
            <a:avLst/>
          </a:prstGeom>
          <a:solidFill>
            <a:srgbClr val="CFE0F8">
              <a:alpha val="92000"/>
            </a:srgbClr>
          </a:solidFill>
          <a:ln w="12700">
            <a:solidFill>
              <a:srgbClr val="CFE0F8">
                <a:alpha val="0"/>
              </a:srgbClr>
            </a:solidFill>
            <a:prstDash val="solid"/>
          </a:ln>
        </p:spPr>
      </p:sp>
      <p:sp>
        <p:nvSpPr>
          <p:cNvPr id="46" name="Shape 44"/>
          <p:cNvSpPr/>
          <p:nvPr/>
        </p:nvSpPr>
        <p:spPr>
          <a:xfrm>
            <a:off x="10561320" y="749808"/>
            <a:ext cx="22860" cy="22860"/>
          </a:xfrm>
          <a:prstGeom prst="ellipse">
            <a:avLst/>
          </a:prstGeom>
          <a:solidFill>
            <a:srgbClr val="CFE0F8">
              <a:alpha val="92000"/>
            </a:srgbClr>
          </a:solidFill>
          <a:ln w="12700">
            <a:solidFill>
              <a:srgbClr val="CFE0F8">
                <a:alpha val="0"/>
              </a:srgbClr>
            </a:solidFill>
            <a:prstDash val="solid"/>
          </a:ln>
        </p:spPr>
      </p:sp>
      <p:sp>
        <p:nvSpPr>
          <p:cNvPr id="47" name="Shape 45"/>
          <p:cNvSpPr/>
          <p:nvPr/>
        </p:nvSpPr>
        <p:spPr>
          <a:xfrm>
            <a:off x="10762488" y="749808"/>
            <a:ext cx="22860" cy="22860"/>
          </a:xfrm>
          <a:prstGeom prst="ellipse">
            <a:avLst/>
          </a:prstGeom>
          <a:solidFill>
            <a:srgbClr val="CFE0F8">
              <a:alpha val="92000"/>
            </a:srgbClr>
          </a:solidFill>
          <a:ln w="12700">
            <a:solidFill>
              <a:srgbClr val="CFE0F8">
                <a:alpha val="0"/>
              </a:srgbClr>
            </a:solidFill>
            <a:prstDash val="solid"/>
          </a:ln>
        </p:spPr>
      </p:sp>
      <p:sp>
        <p:nvSpPr>
          <p:cNvPr id="48" name="Shape 46"/>
          <p:cNvSpPr/>
          <p:nvPr/>
        </p:nvSpPr>
        <p:spPr>
          <a:xfrm>
            <a:off x="10963656" y="749808"/>
            <a:ext cx="22860" cy="22860"/>
          </a:xfrm>
          <a:prstGeom prst="ellipse">
            <a:avLst/>
          </a:prstGeom>
          <a:solidFill>
            <a:srgbClr val="CFE0F8">
              <a:alpha val="92000"/>
            </a:srgbClr>
          </a:solidFill>
          <a:ln w="12700">
            <a:solidFill>
              <a:srgbClr val="CFE0F8">
                <a:alpha val="0"/>
              </a:srgbClr>
            </a:solidFill>
            <a:prstDash val="solid"/>
          </a:ln>
        </p:spPr>
      </p:sp>
      <p:sp>
        <p:nvSpPr>
          <p:cNvPr id="49" name="Shape 47"/>
          <p:cNvSpPr/>
          <p:nvPr/>
        </p:nvSpPr>
        <p:spPr>
          <a:xfrm>
            <a:off x="11164824" y="749808"/>
            <a:ext cx="22860" cy="22860"/>
          </a:xfrm>
          <a:prstGeom prst="ellipse">
            <a:avLst/>
          </a:prstGeom>
          <a:solidFill>
            <a:srgbClr val="CFE0F8">
              <a:alpha val="92000"/>
            </a:srgbClr>
          </a:solidFill>
          <a:ln w="12700">
            <a:solidFill>
              <a:srgbClr val="CFE0F8">
                <a:alpha val="0"/>
              </a:srgbClr>
            </a:solidFill>
            <a:prstDash val="solid"/>
          </a:ln>
        </p:spPr>
      </p:sp>
      <p:sp>
        <p:nvSpPr>
          <p:cNvPr id="50" name="Shape 48"/>
          <p:cNvSpPr/>
          <p:nvPr/>
        </p:nvSpPr>
        <p:spPr>
          <a:xfrm>
            <a:off x="11365992" y="749808"/>
            <a:ext cx="22860" cy="22860"/>
          </a:xfrm>
          <a:prstGeom prst="ellipse">
            <a:avLst/>
          </a:prstGeom>
          <a:solidFill>
            <a:srgbClr val="CFE0F8">
              <a:alpha val="92000"/>
            </a:srgbClr>
          </a:solidFill>
          <a:ln w="12700">
            <a:solidFill>
              <a:srgbClr val="CFE0F8">
                <a:alpha val="0"/>
              </a:srgbClr>
            </a:solidFill>
            <a:prstDash val="solid"/>
          </a:ln>
        </p:spPr>
      </p:sp>
      <p:sp>
        <p:nvSpPr>
          <p:cNvPr id="51" name="Shape 49"/>
          <p:cNvSpPr/>
          <p:nvPr/>
        </p:nvSpPr>
        <p:spPr>
          <a:xfrm>
            <a:off x="11567160" y="749808"/>
            <a:ext cx="22860" cy="22860"/>
          </a:xfrm>
          <a:prstGeom prst="ellipse">
            <a:avLst/>
          </a:prstGeom>
          <a:solidFill>
            <a:srgbClr val="CFE0F8">
              <a:alpha val="92000"/>
            </a:srgbClr>
          </a:solidFill>
          <a:ln w="12700">
            <a:solidFill>
              <a:srgbClr val="CFE0F8">
                <a:alpha val="0"/>
              </a:srgbClr>
            </a:solidFill>
            <a:prstDash val="solid"/>
          </a:ln>
        </p:spPr>
      </p:sp>
      <p:sp>
        <p:nvSpPr>
          <p:cNvPr id="52" name="Shape 50"/>
          <p:cNvSpPr/>
          <p:nvPr/>
        </p:nvSpPr>
        <p:spPr>
          <a:xfrm>
            <a:off x="11768328" y="749808"/>
            <a:ext cx="22860" cy="22860"/>
          </a:xfrm>
          <a:prstGeom prst="ellipse">
            <a:avLst/>
          </a:prstGeom>
          <a:solidFill>
            <a:srgbClr val="CFE0F8">
              <a:alpha val="92000"/>
            </a:srgbClr>
          </a:solidFill>
          <a:ln w="12700">
            <a:solidFill>
              <a:srgbClr val="CFE0F8">
                <a:alpha val="0"/>
              </a:srgbClr>
            </a:solidFill>
            <a:prstDash val="solid"/>
          </a:ln>
        </p:spPr>
      </p:sp>
      <p:sp>
        <p:nvSpPr>
          <p:cNvPr id="53" name="Shape 51"/>
          <p:cNvSpPr/>
          <p:nvPr/>
        </p:nvSpPr>
        <p:spPr>
          <a:xfrm>
            <a:off x="11969496" y="749808"/>
            <a:ext cx="22860" cy="22860"/>
          </a:xfrm>
          <a:prstGeom prst="ellipse">
            <a:avLst/>
          </a:prstGeom>
          <a:solidFill>
            <a:srgbClr val="CFE0F8">
              <a:alpha val="92000"/>
            </a:srgbClr>
          </a:solidFill>
          <a:ln w="12700">
            <a:solidFill>
              <a:srgbClr val="CFE0F8">
                <a:alpha val="0"/>
              </a:srgbClr>
            </a:solidFill>
            <a:prstDash val="solid"/>
          </a:ln>
        </p:spPr>
      </p:sp>
      <p:sp>
        <p:nvSpPr>
          <p:cNvPr id="54" name="Shape 52"/>
          <p:cNvSpPr/>
          <p:nvPr/>
        </p:nvSpPr>
        <p:spPr>
          <a:xfrm>
            <a:off x="9555480" y="932688"/>
            <a:ext cx="22860" cy="22860"/>
          </a:xfrm>
          <a:prstGeom prst="ellipse">
            <a:avLst/>
          </a:prstGeom>
          <a:solidFill>
            <a:srgbClr val="CFE0F8">
              <a:alpha val="92000"/>
            </a:srgbClr>
          </a:solidFill>
          <a:ln w="12700">
            <a:solidFill>
              <a:srgbClr val="CFE0F8">
                <a:alpha val="0"/>
              </a:srgbClr>
            </a:solidFill>
            <a:prstDash val="solid"/>
          </a:ln>
        </p:spPr>
      </p:sp>
      <p:sp>
        <p:nvSpPr>
          <p:cNvPr id="55" name="Shape 53"/>
          <p:cNvSpPr/>
          <p:nvPr/>
        </p:nvSpPr>
        <p:spPr>
          <a:xfrm>
            <a:off x="9756648" y="932688"/>
            <a:ext cx="22860" cy="22860"/>
          </a:xfrm>
          <a:prstGeom prst="ellipse">
            <a:avLst/>
          </a:prstGeom>
          <a:solidFill>
            <a:srgbClr val="CFE0F8">
              <a:alpha val="92000"/>
            </a:srgbClr>
          </a:solidFill>
          <a:ln w="12700">
            <a:solidFill>
              <a:srgbClr val="CFE0F8">
                <a:alpha val="0"/>
              </a:srgbClr>
            </a:solidFill>
            <a:prstDash val="solid"/>
          </a:ln>
        </p:spPr>
      </p:sp>
      <p:sp>
        <p:nvSpPr>
          <p:cNvPr id="56" name="Shape 54"/>
          <p:cNvSpPr/>
          <p:nvPr/>
        </p:nvSpPr>
        <p:spPr>
          <a:xfrm>
            <a:off x="9957816" y="932688"/>
            <a:ext cx="22860" cy="22860"/>
          </a:xfrm>
          <a:prstGeom prst="ellipse">
            <a:avLst/>
          </a:prstGeom>
          <a:solidFill>
            <a:srgbClr val="CFE0F8">
              <a:alpha val="92000"/>
            </a:srgbClr>
          </a:solidFill>
          <a:ln w="12700">
            <a:solidFill>
              <a:srgbClr val="CFE0F8">
                <a:alpha val="0"/>
              </a:srgbClr>
            </a:solidFill>
            <a:prstDash val="solid"/>
          </a:ln>
        </p:spPr>
      </p:sp>
      <p:sp>
        <p:nvSpPr>
          <p:cNvPr id="57" name="Shape 55"/>
          <p:cNvSpPr/>
          <p:nvPr/>
        </p:nvSpPr>
        <p:spPr>
          <a:xfrm>
            <a:off x="10158984" y="932688"/>
            <a:ext cx="22860" cy="22860"/>
          </a:xfrm>
          <a:prstGeom prst="ellipse">
            <a:avLst/>
          </a:prstGeom>
          <a:solidFill>
            <a:srgbClr val="CFE0F8">
              <a:alpha val="92000"/>
            </a:srgbClr>
          </a:solidFill>
          <a:ln w="12700">
            <a:solidFill>
              <a:srgbClr val="CFE0F8">
                <a:alpha val="0"/>
              </a:srgbClr>
            </a:solidFill>
            <a:prstDash val="solid"/>
          </a:ln>
        </p:spPr>
      </p:sp>
      <p:sp>
        <p:nvSpPr>
          <p:cNvPr id="58" name="Shape 56"/>
          <p:cNvSpPr/>
          <p:nvPr/>
        </p:nvSpPr>
        <p:spPr>
          <a:xfrm>
            <a:off x="10360152" y="932688"/>
            <a:ext cx="22860" cy="22860"/>
          </a:xfrm>
          <a:prstGeom prst="ellipse">
            <a:avLst/>
          </a:prstGeom>
          <a:solidFill>
            <a:srgbClr val="CFE0F8">
              <a:alpha val="92000"/>
            </a:srgbClr>
          </a:solidFill>
          <a:ln w="12700">
            <a:solidFill>
              <a:srgbClr val="CFE0F8">
                <a:alpha val="0"/>
              </a:srgbClr>
            </a:solidFill>
            <a:prstDash val="solid"/>
          </a:ln>
        </p:spPr>
      </p:sp>
      <p:sp>
        <p:nvSpPr>
          <p:cNvPr id="59" name="Shape 57"/>
          <p:cNvSpPr/>
          <p:nvPr/>
        </p:nvSpPr>
        <p:spPr>
          <a:xfrm>
            <a:off x="10561320" y="932688"/>
            <a:ext cx="22860" cy="22860"/>
          </a:xfrm>
          <a:prstGeom prst="ellipse">
            <a:avLst/>
          </a:prstGeom>
          <a:solidFill>
            <a:srgbClr val="CFE0F8">
              <a:alpha val="92000"/>
            </a:srgbClr>
          </a:solidFill>
          <a:ln w="12700">
            <a:solidFill>
              <a:srgbClr val="CFE0F8">
                <a:alpha val="0"/>
              </a:srgbClr>
            </a:solidFill>
            <a:prstDash val="solid"/>
          </a:ln>
        </p:spPr>
      </p:sp>
      <p:sp>
        <p:nvSpPr>
          <p:cNvPr id="60" name="Shape 58"/>
          <p:cNvSpPr/>
          <p:nvPr/>
        </p:nvSpPr>
        <p:spPr>
          <a:xfrm>
            <a:off x="10762488" y="932688"/>
            <a:ext cx="22860" cy="22860"/>
          </a:xfrm>
          <a:prstGeom prst="ellipse">
            <a:avLst/>
          </a:prstGeom>
          <a:solidFill>
            <a:srgbClr val="CFE0F8">
              <a:alpha val="92000"/>
            </a:srgbClr>
          </a:solidFill>
          <a:ln w="12700">
            <a:solidFill>
              <a:srgbClr val="CFE0F8">
                <a:alpha val="0"/>
              </a:srgbClr>
            </a:solidFill>
            <a:prstDash val="solid"/>
          </a:ln>
        </p:spPr>
      </p:sp>
      <p:sp>
        <p:nvSpPr>
          <p:cNvPr id="61" name="Shape 59"/>
          <p:cNvSpPr/>
          <p:nvPr/>
        </p:nvSpPr>
        <p:spPr>
          <a:xfrm>
            <a:off x="10963656" y="932688"/>
            <a:ext cx="22860" cy="22860"/>
          </a:xfrm>
          <a:prstGeom prst="ellipse">
            <a:avLst/>
          </a:prstGeom>
          <a:solidFill>
            <a:srgbClr val="CFE0F8">
              <a:alpha val="92000"/>
            </a:srgbClr>
          </a:solidFill>
          <a:ln w="12700">
            <a:solidFill>
              <a:srgbClr val="CFE0F8">
                <a:alpha val="0"/>
              </a:srgbClr>
            </a:solidFill>
            <a:prstDash val="solid"/>
          </a:ln>
        </p:spPr>
      </p:sp>
      <p:sp>
        <p:nvSpPr>
          <p:cNvPr id="62" name="Shape 60"/>
          <p:cNvSpPr/>
          <p:nvPr/>
        </p:nvSpPr>
        <p:spPr>
          <a:xfrm>
            <a:off x="11164824" y="932688"/>
            <a:ext cx="22860" cy="22860"/>
          </a:xfrm>
          <a:prstGeom prst="ellipse">
            <a:avLst/>
          </a:prstGeom>
          <a:solidFill>
            <a:srgbClr val="CFE0F8">
              <a:alpha val="92000"/>
            </a:srgbClr>
          </a:solidFill>
          <a:ln w="12700">
            <a:solidFill>
              <a:srgbClr val="CFE0F8">
                <a:alpha val="0"/>
              </a:srgbClr>
            </a:solidFill>
            <a:prstDash val="solid"/>
          </a:ln>
        </p:spPr>
      </p:sp>
      <p:sp>
        <p:nvSpPr>
          <p:cNvPr id="63" name="Shape 61"/>
          <p:cNvSpPr/>
          <p:nvPr/>
        </p:nvSpPr>
        <p:spPr>
          <a:xfrm>
            <a:off x="11365992" y="932688"/>
            <a:ext cx="22860" cy="22860"/>
          </a:xfrm>
          <a:prstGeom prst="ellipse">
            <a:avLst/>
          </a:prstGeom>
          <a:solidFill>
            <a:srgbClr val="CFE0F8">
              <a:alpha val="92000"/>
            </a:srgbClr>
          </a:solidFill>
          <a:ln w="12700">
            <a:solidFill>
              <a:srgbClr val="CFE0F8">
                <a:alpha val="0"/>
              </a:srgbClr>
            </a:solidFill>
            <a:prstDash val="solid"/>
          </a:ln>
        </p:spPr>
      </p:sp>
      <p:sp>
        <p:nvSpPr>
          <p:cNvPr id="64" name="Shape 62"/>
          <p:cNvSpPr/>
          <p:nvPr/>
        </p:nvSpPr>
        <p:spPr>
          <a:xfrm>
            <a:off x="11567160" y="932688"/>
            <a:ext cx="22860" cy="22860"/>
          </a:xfrm>
          <a:prstGeom prst="ellipse">
            <a:avLst/>
          </a:prstGeom>
          <a:solidFill>
            <a:srgbClr val="CFE0F8">
              <a:alpha val="92000"/>
            </a:srgbClr>
          </a:solidFill>
          <a:ln w="12700">
            <a:solidFill>
              <a:srgbClr val="CFE0F8">
                <a:alpha val="0"/>
              </a:srgbClr>
            </a:solidFill>
            <a:prstDash val="solid"/>
          </a:ln>
        </p:spPr>
      </p:sp>
      <p:sp>
        <p:nvSpPr>
          <p:cNvPr id="65" name="Shape 63"/>
          <p:cNvSpPr/>
          <p:nvPr/>
        </p:nvSpPr>
        <p:spPr>
          <a:xfrm>
            <a:off x="11768328" y="932688"/>
            <a:ext cx="22860" cy="22860"/>
          </a:xfrm>
          <a:prstGeom prst="ellipse">
            <a:avLst/>
          </a:prstGeom>
          <a:solidFill>
            <a:srgbClr val="CFE0F8">
              <a:alpha val="92000"/>
            </a:srgbClr>
          </a:solidFill>
          <a:ln w="12700">
            <a:solidFill>
              <a:srgbClr val="CFE0F8">
                <a:alpha val="0"/>
              </a:srgbClr>
            </a:solidFill>
            <a:prstDash val="solid"/>
          </a:ln>
        </p:spPr>
      </p:sp>
      <p:sp>
        <p:nvSpPr>
          <p:cNvPr id="66" name="Shape 64"/>
          <p:cNvSpPr/>
          <p:nvPr/>
        </p:nvSpPr>
        <p:spPr>
          <a:xfrm>
            <a:off x="11969496" y="932688"/>
            <a:ext cx="22860" cy="22860"/>
          </a:xfrm>
          <a:prstGeom prst="ellipse">
            <a:avLst/>
          </a:prstGeom>
          <a:solidFill>
            <a:srgbClr val="CFE0F8">
              <a:alpha val="92000"/>
            </a:srgbClr>
          </a:solidFill>
          <a:ln w="12700">
            <a:solidFill>
              <a:srgbClr val="CFE0F8">
                <a:alpha val="0"/>
              </a:srgbClr>
            </a:solidFill>
            <a:prstDash val="solid"/>
          </a:ln>
        </p:spPr>
      </p:sp>
      <p:sp>
        <p:nvSpPr>
          <p:cNvPr id="67" name="Shape 65"/>
          <p:cNvSpPr/>
          <p:nvPr/>
        </p:nvSpPr>
        <p:spPr>
          <a:xfrm>
            <a:off x="9555480" y="1115568"/>
            <a:ext cx="22860" cy="22860"/>
          </a:xfrm>
          <a:prstGeom prst="ellipse">
            <a:avLst/>
          </a:prstGeom>
          <a:solidFill>
            <a:srgbClr val="CFE0F8">
              <a:alpha val="92000"/>
            </a:srgbClr>
          </a:solidFill>
          <a:ln w="12700">
            <a:solidFill>
              <a:srgbClr val="CFE0F8">
                <a:alpha val="0"/>
              </a:srgbClr>
            </a:solidFill>
            <a:prstDash val="solid"/>
          </a:ln>
        </p:spPr>
      </p:sp>
      <p:sp>
        <p:nvSpPr>
          <p:cNvPr id="68" name="Shape 66"/>
          <p:cNvSpPr/>
          <p:nvPr/>
        </p:nvSpPr>
        <p:spPr>
          <a:xfrm>
            <a:off x="9756648" y="1115568"/>
            <a:ext cx="22860" cy="22860"/>
          </a:xfrm>
          <a:prstGeom prst="ellipse">
            <a:avLst/>
          </a:prstGeom>
          <a:solidFill>
            <a:srgbClr val="CFE0F8">
              <a:alpha val="92000"/>
            </a:srgbClr>
          </a:solidFill>
          <a:ln w="12700">
            <a:solidFill>
              <a:srgbClr val="CFE0F8">
                <a:alpha val="0"/>
              </a:srgbClr>
            </a:solidFill>
            <a:prstDash val="solid"/>
          </a:ln>
        </p:spPr>
      </p:sp>
      <p:sp>
        <p:nvSpPr>
          <p:cNvPr id="69" name="Shape 67"/>
          <p:cNvSpPr/>
          <p:nvPr/>
        </p:nvSpPr>
        <p:spPr>
          <a:xfrm>
            <a:off x="9957816" y="1115568"/>
            <a:ext cx="22860" cy="22860"/>
          </a:xfrm>
          <a:prstGeom prst="ellipse">
            <a:avLst/>
          </a:prstGeom>
          <a:solidFill>
            <a:srgbClr val="CFE0F8">
              <a:alpha val="92000"/>
            </a:srgbClr>
          </a:solidFill>
          <a:ln w="12700">
            <a:solidFill>
              <a:srgbClr val="CFE0F8">
                <a:alpha val="0"/>
              </a:srgbClr>
            </a:solidFill>
            <a:prstDash val="solid"/>
          </a:ln>
        </p:spPr>
      </p:sp>
      <p:sp>
        <p:nvSpPr>
          <p:cNvPr id="70" name="Shape 68"/>
          <p:cNvSpPr/>
          <p:nvPr/>
        </p:nvSpPr>
        <p:spPr>
          <a:xfrm>
            <a:off x="10158984" y="1115568"/>
            <a:ext cx="22860" cy="22860"/>
          </a:xfrm>
          <a:prstGeom prst="ellipse">
            <a:avLst/>
          </a:prstGeom>
          <a:solidFill>
            <a:srgbClr val="CFE0F8">
              <a:alpha val="92000"/>
            </a:srgbClr>
          </a:solidFill>
          <a:ln w="12700">
            <a:solidFill>
              <a:srgbClr val="CFE0F8">
                <a:alpha val="0"/>
              </a:srgbClr>
            </a:solidFill>
            <a:prstDash val="solid"/>
          </a:ln>
        </p:spPr>
      </p:sp>
      <p:sp>
        <p:nvSpPr>
          <p:cNvPr id="71" name="Shape 69"/>
          <p:cNvSpPr/>
          <p:nvPr/>
        </p:nvSpPr>
        <p:spPr>
          <a:xfrm>
            <a:off x="10360152" y="1115568"/>
            <a:ext cx="22860" cy="22860"/>
          </a:xfrm>
          <a:prstGeom prst="ellipse">
            <a:avLst/>
          </a:prstGeom>
          <a:solidFill>
            <a:srgbClr val="CFE0F8">
              <a:alpha val="92000"/>
            </a:srgbClr>
          </a:solidFill>
          <a:ln w="12700">
            <a:solidFill>
              <a:srgbClr val="CFE0F8">
                <a:alpha val="0"/>
              </a:srgbClr>
            </a:solidFill>
            <a:prstDash val="solid"/>
          </a:ln>
        </p:spPr>
      </p:sp>
      <p:sp>
        <p:nvSpPr>
          <p:cNvPr id="72" name="Shape 70"/>
          <p:cNvSpPr/>
          <p:nvPr/>
        </p:nvSpPr>
        <p:spPr>
          <a:xfrm>
            <a:off x="10561320" y="1115568"/>
            <a:ext cx="22860" cy="22860"/>
          </a:xfrm>
          <a:prstGeom prst="ellipse">
            <a:avLst/>
          </a:prstGeom>
          <a:solidFill>
            <a:srgbClr val="CFE0F8">
              <a:alpha val="92000"/>
            </a:srgbClr>
          </a:solidFill>
          <a:ln w="12700">
            <a:solidFill>
              <a:srgbClr val="CFE0F8">
                <a:alpha val="0"/>
              </a:srgbClr>
            </a:solidFill>
            <a:prstDash val="solid"/>
          </a:ln>
        </p:spPr>
      </p:sp>
      <p:sp>
        <p:nvSpPr>
          <p:cNvPr id="73" name="Shape 71"/>
          <p:cNvSpPr/>
          <p:nvPr/>
        </p:nvSpPr>
        <p:spPr>
          <a:xfrm>
            <a:off x="10762488" y="1115568"/>
            <a:ext cx="22860" cy="22860"/>
          </a:xfrm>
          <a:prstGeom prst="ellipse">
            <a:avLst/>
          </a:prstGeom>
          <a:solidFill>
            <a:srgbClr val="CFE0F8">
              <a:alpha val="92000"/>
            </a:srgbClr>
          </a:solidFill>
          <a:ln w="12700">
            <a:solidFill>
              <a:srgbClr val="CFE0F8">
                <a:alpha val="0"/>
              </a:srgbClr>
            </a:solidFill>
            <a:prstDash val="solid"/>
          </a:ln>
        </p:spPr>
      </p:sp>
      <p:sp>
        <p:nvSpPr>
          <p:cNvPr id="74" name="Shape 72"/>
          <p:cNvSpPr/>
          <p:nvPr/>
        </p:nvSpPr>
        <p:spPr>
          <a:xfrm>
            <a:off x="10963656" y="1115568"/>
            <a:ext cx="22860" cy="22860"/>
          </a:xfrm>
          <a:prstGeom prst="ellipse">
            <a:avLst/>
          </a:prstGeom>
          <a:solidFill>
            <a:srgbClr val="CFE0F8">
              <a:alpha val="92000"/>
            </a:srgbClr>
          </a:solidFill>
          <a:ln w="12700">
            <a:solidFill>
              <a:srgbClr val="CFE0F8">
                <a:alpha val="0"/>
              </a:srgbClr>
            </a:solidFill>
            <a:prstDash val="solid"/>
          </a:ln>
        </p:spPr>
      </p:sp>
      <p:sp>
        <p:nvSpPr>
          <p:cNvPr id="75" name="Shape 73"/>
          <p:cNvSpPr/>
          <p:nvPr/>
        </p:nvSpPr>
        <p:spPr>
          <a:xfrm>
            <a:off x="11164824" y="1115568"/>
            <a:ext cx="22860" cy="22860"/>
          </a:xfrm>
          <a:prstGeom prst="ellipse">
            <a:avLst/>
          </a:prstGeom>
          <a:solidFill>
            <a:srgbClr val="CFE0F8">
              <a:alpha val="92000"/>
            </a:srgbClr>
          </a:solidFill>
          <a:ln w="12700">
            <a:solidFill>
              <a:srgbClr val="CFE0F8">
                <a:alpha val="0"/>
              </a:srgbClr>
            </a:solidFill>
            <a:prstDash val="solid"/>
          </a:ln>
        </p:spPr>
      </p:sp>
      <p:sp>
        <p:nvSpPr>
          <p:cNvPr id="76" name="Shape 74"/>
          <p:cNvSpPr/>
          <p:nvPr/>
        </p:nvSpPr>
        <p:spPr>
          <a:xfrm>
            <a:off x="11365992" y="1115568"/>
            <a:ext cx="22860" cy="22860"/>
          </a:xfrm>
          <a:prstGeom prst="ellipse">
            <a:avLst/>
          </a:prstGeom>
          <a:solidFill>
            <a:srgbClr val="CFE0F8">
              <a:alpha val="92000"/>
            </a:srgbClr>
          </a:solidFill>
          <a:ln w="12700">
            <a:solidFill>
              <a:srgbClr val="CFE0F8">
                <a:alpha val="0"/>
              </a:srgbClr>
            </a:solidFill>
            <a:prstDash val="solid"/>
          </a:ln>
        </p:spPr>
      </p:sp>
      <p:sp>
        <p:nvSpPr>
          <p:cNvPr id="77" name="Shape 75"/>
          <p:cNvSpPr/>
          <p:nvPr/>
        </p:nvSpPr>
        <p:spPr>
          <a:xfrm>
            <a:off x="11567160" y="1115568"/>
            <a:ext cx="22860" cy="22860"/>
          </a:xfrm>
          <a:prstGeom prst="ellipse">
            <a:avLst/>
          </a:prstGeom>
          <a:solidFill>
            <a:srgbClr val="CFE0F8">
              <a:alpha val="92000"/>
            </a:srgbClr>
          </a:solidFill>
          <a:ln w="12700">
            <a:solidFill>
              <a:srgbClr val="CFE0F8">
                <a:alpha val="0"/>
              </a:srgbClr>
            </a:solidFill>
            <a:prstDash val="solid"/>
          </a:ln>
        </p:spPr>
      </p:sp>
      <p:sp>
        <p:nvSpPr>
          <p:cNvPr id="78" name="Shape 76"/>
          <p:cNvSpPr/>
          <p:nvPr/>
        </p:nvSpPr>
        <p:spPr>
          <a:xfrm>
            <a:off x="11768328" y="1115568"/>
            <a:ext cx="22860" cy="22860"/>
          </a:xfrm>
          <a:prstGeom prst="ellipse">
            <a:avLst/>
          </a:prstGeom>
          <a:solidFill>
            <a:srgbClr val="CFE0F8">
              <a:alpha val="92000"/>
            </a:srgbClr>
          </a:solidFill>
          <a:ln w="12700">
            <a:solidFill>
              <a:srgbClr val="CFE0F8">
                <a:alpha val="0"/>
              </a:srgbClr>
            </a:solidFill>
            <a:prstDash val="solid"/>
          </a:ln>
        </p:spPr>
      </p:sp>
      <p:sp>
        <p:nvSpPr>
          <p:cNvPr id="79" name="Shape 77"/>
          <p:cNvSpPr/>
          <p:nvPr/>
        </p:nvSpPr>
        <p:spPr>
          <a:xfrm>
            <a:off x="11969496" y="1115568"/>
            <a:ext cx="22860" cy="22860"/>
          </a:xfrm>
          <a:prstGeom prst="ellipse">
            <a:avLst/>
          </a:prstGeom>
          <a:solidFill>
            <a:srgbClr val="CFE0F8">
              <a:alpha val="92000"/>
            </a:srgbClr>
          </a:solidFill>
          <a:ln w="12700">
            <a:solidFill>
              <a:srgbClr val="CFE0F8">
                <a:alpha val="0"/>
              </a:srgbClr>
            </a:solidFill>
            <a:prstDash val="solid"/>
          </a:ln>
        </p:spPr>
      </p:sp>
      <p:sp>
        <p:nvSpPr>
          <p:cNvPr id="80" name="Shape 78"/>
          <p:cNvSpPr/>
          <p:nvPr/>
        </p:nvSpPr>
        <p:spPr>
          <a:xfrm>
            <a:off x="9555480" y="1298448"/>
            <a:ext cx="22860" cy="22860"/>
          </a:xfrm>
          <a:prstGeom prst="ellipse">
            <a:avLst/>
          </a:prstGeom>
          <a:solidFill>
            <a:srgbClr val="CFE0F8">
              <a:alpha val="92000"/>
            </a:srgbClr>
          </a:solidFill>
          <a:ln w="12700">
            <a:solidFill>
              <a:srgbClr val="CFE0F8">
                <a:alpha val="0"/>
              </a:srgbClr>
            </a:solidFill>
            <a:prstDash val="solid"/>
          </a:ln>
        </p:spPr>
      </p:sp>
      <p:sp>
        <p:nvSpPr>
          <p:cNvPr id="81" name="Shape 79"/>
          <p:cNvSpPr/>
          <p:nvPr/>
        </p:nvSpPr>
        <p:spPr>
          <a:xfrm>
            <a:off x="9756648" y="1298448"/>
            <a:ext cx="22860" cy="22860"/>
          </a:xfrm>
          <a:prstGeom prst="ellipse">
            <a:avLst/>
          </a:prstGeom>
          <a:solidFill>
            <a:srgbClr val="CFE0F8">
              <a:alpha val="92000"/>
            </a:srgbClr>
          </a:solidFill>
          <a:ln w="12700">
            <a:solidFill>
              <a:srgbClr val="CFE0F8">
                <a:alpha val="0"/>
              </a:srgbClr>
            </a:solidFill>
            <a:prstDash val="solid"/>
          </a:ln>
        </p:spPr>
      </p:sp>
      <p:sp>
        <p:nvSpPr>
          <p:cNvPr id="82" name="Shape 80"/>
          <p:cNvSpPr/>
          <p:nvPr/>
        </p:nvSpPr>
        <p:spPr>
          <a:xfrm>
            <a:off x="9957816" y="1298448"/>
            <a:ext cx="22860" cy="22860"/>
          </a:xfrm>
          <a:prstGeom prst="ellipse">
            <a:avLst/>
          </a:prstGeom>
          <a:solidFill>
            <a:srgbClr val="CFE0F8">
              <a:alpha val="92000"/>
            </a:srgbClr>
          </a:solidFill>
          <a:ln w="12700">
            <a:solidFill>
              <a:srgbClr val="CFE0F8">
                <a:alpha val="0"/>
              </a:srgbClr>
            </a:solidFill>
            <a:prstDash val="solid"/>
          </a:ln>
        </p:spPr>
      </p:sp>
      <p:sp>
        <p:nvSpPr>
          <p:cNvPr id="83" name="Shape 81"/>
          <p:cNvSpPr/>
          <p:nvPr/>
        </p:nvSpPr>
        <p:spPr>
          <a:xfrm>
            <a:off x="10158984" y="1298448"/>
            <a:ext cx="22860" cy="22860"/>
          </a:xfrm>
          <a:prstGeom prst="ellipse">
            <a:avLst/>
          </a:prstGeom>
          <a:solidFill>
            <a:srgbClr val="CFE0F8">
              <a:alpha val="92000"/>
            </a:srgbClr>
          </a:solidFill>
          <a:ln w="12700">
            <a:solidFill>
              <a:srgbClr val="CFE0F8">
                <a:alpha val="0"/>
              </a:srgbClr>
            </a:solidFill>
            <a:prstDash val="solid"/>
          </a:ln>
        </p:spPr>
      </p:sp>
      <p:sp>
        <p:nvSpPr>
          <p:cNvPr id="84" name="Shape 82"/>
          <p:cNvSpPr/>
          <p:nvPr/>
        </p:nvSpPr>
        <p:spPr>
          <a:xfrm>
            <a:off x="10360152" y="1298448"/>
            <a:ext cx="22860" cy="22860"/>
          </a:xfrm>
          <a:prstGeom prst="ellipse">
            <a:avLst/>
          </a:prstGeom>
          <a:solidFill>
            <a:srgbClr val="CFE0F8">
              <a:alpha val="92000"/>
            </a:srgbClr>
          </a:solidFill>
          <a:ln w="12700">
            <a:solidFill>
              <a:srgbClr val="CFE0F8">
                <a:alpha val="0"/>
              </a:srgbClr>
            </a:solidFill>
            <a:prstDash val="solid"/>
          </a:ln>
        </p:spPr>
      </p:sp>
      <p:sp>
        <p:nvSpPr>
          <p:cNvPr id="85" name="Shape 83"/>
          <p:cNvSpPr/>
          <p:nvPr/>
        </p:nvSpPr>
        <p:spPr>
          <a:xfrm>
            <a:off x="10561320" y="1298448"/>
            <a:ext cx="22860" cy="22860"/>
          </a:xfrm>
          <a:prstGeom prst="ellipse">
            <a:avLst/>
          </a:prstGeom>
          <a:solidFill>
            <a:srgbClr val="CFE0F8">
              <a:alpha val="92000"/>
            </a:srgbClr>
          </a:solidFill>
          <a:ln w="12700">
            <a:solidFill>
              <a:srgbClr val="CFE0F8">
                <a:alpha val="0"/>
              </a:srgbClr>
            </a:solidFill>
            <a:prstDash val="solid"/>
          </a:ln>
        </p:spPr>
      </p:sp>
      <p:sp>
        <p:nvSpPr>
          <p:cNvPr id="86" name="Shape 84"/>
          <p:cNvSpPr/>
          <p:nvPr/>
        </p:nvSpPr>
        <p:spPr>
          <a:xfrm>
            <a:off x="10762488" y="1298448"/>
            <a:ext cx="22860" cy="22860"/>
          </a:xfrm>
          <a:prstGeom prst="ellipse">
            <a:avLst/>
          </a:prstGeom>
          <a:solidFill>
            <a:srgbClr val="CFE0F8">
              <a:alpha val="92000"/>
            </a:srgbClr>
          </a:solidFill>
          <a:ln w="12700">
            <a:solidFill>
              <a:srgbClr val="CFE0F8">
                <a:alpha val="0"/>
              </a:srgbClr>
            </a:solidFill>
            <a:prstDash val="solid"/>
          </a:ln>
        </p:spPr>
      </p:sp>
      <p:sp>
        <p:nvSpPr>
          <p:cNvPr id="87" name="Shape 85"/>
          <p:cNvSpPr/>
          <p:nvPr/>
        </p:nvSpPr>
        <p:spPr>
          <a:xfrm>
            <a:off x="10963656" y="1298448"/>
            <a:ext cx="22860" cy="22860"/>
          </a:xfrm>
          <a:prstGeom prst="ellipse">
            <a:avLst/>
          </a:prstGeom>
          <a:solidFill>
            <a:srgbClr val="CFE0F8">
              <a:alpha val="92000"/>
            </a:srgbClr>
          </a:solidFill>
          <a:ln w="12700">
            <a:solidFill>
              <a:srgbClr val="CFE0F8">
                <a:alpha val="0"/>
              </a:srgbClr>
            </a:solidFill>
            <a:prstDash val="solid"/>
          </a:ln>
        </p:spPr>
      </p:sp>
      <p:sp>
        <p:nvSpPr>
          <p:cNvPr id="88" name="Shape 86"/>
          <p:cNvSpPr/>
          <p:nvPr/>
        </p:nvSpPr>
        <p:spPr>
          <a:xfrm>
            <a:off x="11164824" y="1298448"/>
            <a:ext cx="22860" cy="22860"/>
          </a:xfrm>
          <a:prstGeom prst="ellipse">
            <a:avLst/>
          </a:prstGeom>
          <a:solidFill>
            <a:srgbClr val="CFE0F8">
              <a:alpha val="92000"/>
            </a:srgbClr>
          </a:solidFill>
          <a:ln w="12700">
            <a:solidFill>
              <a:srgbClr val="CFE0F8">
                <a:alpha val="0"/>
              </a:srgbClr>
            </a:solidFill>
            <a:prstDash val="solid"/>
          </a:ln>
        </p:spPr>
      </p:sp>
      <p:sp>
        <p:nvSpPr>
          <p:cNvPr id="89" name="Shape 87"/>
          <p:cNvSpPr/>
          <p:nvPr/>
        </p:nvSpPr>
        <p:spPr>
          <a:xfrm>
            <a:off x="11365992" y="1298448"/>
            <a:ext cx="22860" cy="22860"/>
          </a:xfrm>
          <a:prstGeom prst="ellipse">
            <a:avLst/>
          </a:prstGeom>
          <a:solidFill>
            <a:srgbClr val="CFE0F8">
              <a:alpha val="92000"/>
            </a:srgbClr>
          </a:solidFill>
          <a:ln w="12700">
            <a:solidFill>
              <a:srgbClr val="CFE0F8">
                <a:alpha val="0"/>
              </a:srgbClr>
            </a:solidFill>
            <a:prstDash val="solid"/>
          </a:ln>
        </p:spPr>
      </p:sp>
      <p:sp>
        <p:nvSpPr>
          <p:cNvPr id="90" name="Shape 88"/>
          <p:cNvSpPr/>
          <p:nvPr/>
        </p:nvSpPr>
        <p:spPr>
          <a:xfrm>
            <a:off x="11567160" y="1298448"/>
            <a:ext cx="22860" cy="22860"/>
          </a:xfrm>
          <a:prstGeom prst="ellipse">
            <a:avLst/>
          </a:prstGeom>
          <a:solidFill>
            <a:srgbClr val="CFE0F8">
              <a:alpha val="92000"/>
            </a:srgbClr>
          </a:solidFill>
          <a:ln w="12700">
            <a:solidFill>
              <a:srgbClr val="CFE0F8">
                <a:alpha val="0"/>
              </a:srgbClr>
            </a:solidFill>
            <a:prstDash val="solid"/>
          </a:ln>
        </p:spPr>
      </p:sp>
      <p:sp>
        <p:nvSpPr>
          <p:cNvPr id="91" name="Shape 89"/>
          <p:cNvSpPr/>
          <p:nvPr/>
        </p:nvSpPr>
        <p:spPr>
          <a:xfrm>
            <a:off x="11768328" y="1298448"/>
            <a:ext cx="22860" cy="22860"/>
          </a:xfrm>
          <a:prstGeom prst="ellipse">
            <a:avLst/>
          </a:prstGeom>
          <a:solidFill>
            <a:srgbClr val="CFE0F8">
              <a:alpha val="92000"/>
            </a:srgbClr>
          </a:solidFill>
          <a:ln w="12700">
            <a:solidFill>
              <a:srgbClr val="CFE0F8">
                <a:alpha val="0"/>
              </a:srgbClr>
            </a:solidFill>
            <a:prstDash val="solid"/>
          </a:ln>
        </p:spPr>
      </p:sp>
      <p:sp>
        <p:nvSpPr>
          <p:cNvPr id="92" name="Shape 90"/>
          <p:cNvSpPr/>
          <p:nvPr/>
        </p:nvSpPr>
        <p:spPr>
          <a:xfrm>
            <a:off x="11969496" y="1298448"/>
            <a:ext cx="22860" cy="22860"/>
          </a:xfrm>
          <a:prstGeom prst="ellipse">
            <a:avLst/>
          </a:prstGeom>
          <a:solidFill>
            <a:srgbClr val="CFE0F8">
              <a:alpha val="92000"/>
            </a:srgbClr>
          </a:solidFill>
          <a:ln w="12700">
            <a:solidFill>
              <a:srgbClr val="CFE0F8">
                <a:alpha val="0"/>
              </a:srgbClr>
            </a:solidFill>
            <a:prstDash val="solid"/>
          </a:ln>
        </p:spPr>
      </p:sp>
      <p:sp>
        <p:nvSpPr>
          <p:cNvPr id="93" name="Shape 91"/>
          <p:cNvSpPr/>
          <p:nvPr/>
        </p:nvSpPr>
        <p:spPr>
          <a:xfrm>
            <a:off x="9555480" y="1481328"/>
            <a:ext cx="22860" cy="22860"/>
          </a:xfrm>
          <a:prstGeom prst="ellipse">
            <a:avLst/>
          </a:prstGeom>
          <a:solidFill>
            <a:srgbClr val="CFE0F8">
              <a:alpha val="92000"/>
            </a:srgbClr>
          </a:solidFill>
          <a:ln w="12700">
            <a:solidFill>
              <a:srgbClr val="CFE0F8">
                <a:alpha val="0"/>
              </a:srgbClr>
            </a:solidFill>
            <a:prstDash val="solid"/>
          </a:ln>
        </p:spPr>
      </p:sp>
      <p:sp>
        <p:nvSpPr>
          <p:cNvPr id="94" name="Shape 92"/>
          <p:cNvSpPr/>
          <p:nvPr/>
        </p:nvSpPr>
        <p:spPr>
          <a:xfrm>
            <a:off x="9756648" y="1481328"/>
            <a:ext cx="22860" cy="22860"/>
          </a:xfrm>
          <a:prstGeom prst="ellipse">
            <a:avLst/>
          </a:prstGeom>
          <a:solidFill>
            <a:srgbClr val="CFE0F8">
              <a:alpha val="92000"/>
            </a:srgbClr>
          </a:solidFill>
          <a:ln w="12700">
            <a:solidFill>
              <a:srgbClr val="CFE0F8">
                <a:alpha val="0"/>
              </a:srgbClr>
            </a:solidFill>
            <a:prstDash val="solid"/>
          </a:ln>
        </p:spPr>
      </p:sp>
      <p:sp>
        <p:nvSpPr>
          <p:cNvPr id="95" name="Shape 93"/>
          <p:cNvSpPr/>
          <p:nvPr/>
        </p:nvSpPr>
        <p:spPr>
          <a:xfrm>
            <a:off x="9957816" y="1481328"/>
            <a:ext cx="22860" cy="22860"/>
          </a:xfrm>
          <a:prstGeom prst="ellipse">
            <a:avLst/>
          </a:prstGeom>
          <a:solidFill>
            <a:srgbClr val="CFE0F8">
              <a:alpha val="92000"/>
            </a:srgbClr>
          </a:solidFill>
          <a:ln w="12700">
            <a:solidFill>
              <a:srgbClr val="CFE0F8">
                <a:alpha val="0"/>
              </a:srgbClr>
            </a:solidFill>
            <a:prstDash val="solid"/>
          </a:ln>
        </p:spPr>
      </p:sp>
      <p:sp>
        <p:nvSpPr>
          <p:cNvPr id="96" name="Shape 94"/>
          <p:cNvSpPr/>
          <p:nvPr/>
        </p:nvSpPr>
        <p:spPr>
          <a:xfrm>
            <a:off x="10158984" y="1481328"/>
            <a:ext cx="22860" cy="22860"/>
          </a:xfrm>
          <a:prstGeom prst="ellipse">
            <a:avLst/>
          </a:prstGeom>
          <a:solidFill>
            <a:srgbClr val="CFE0F8">
              <a:alpha val="92000"/>
            </a:srgbClr>
          </a:solidFill>
          <a:ln w="12700">
            <a:solidFill>
              <a:srgbClr val="CFE0F8">
                <a:alpha val="0"/>
              </a:srgbClr>
            </a:solidFill>
            <a:prstDash val="solid"/>
          </a:ln>
        </p:spPr>
      </p:sp>
      <p:sp>
        <p:nvSpPr>
          <p:cNvPr id="97" name="Shape 95"/>
          <p:cNvSpPr/>
          <p:nvPr/>
        </p:nvSpPr>
        <p:spPr>
          <a:xfrm>
            <a:off x="10360152" y="1481328"/>
            <a:ext cx="22860" cy="22860"/>
          </a:xfrm>
          <a:prstGeom prst="ellipse">
            <a:avLst/>
          </a:prstGeom>
          <a:solidFill>
            <a:srgbClr val="CFE0F8">
              <a:alpha val="92000"/>
            </a:srgbClr>
          </a:solidFill>
          <a:ln w="12700">
            <a:solidFill>
              <a:srgbClr val="CFE0F8">
                <a:alpha val="0"/>
              </a:srgbClr>
            </a:solidFill>
            <a:prstDash val="solid"/>
          </a:ln>
        </p:spPr>
      </p:sp>
      <p:sp>
        <p:nvSpPr>
          <p:cNvPr id="98" name="Shape 96"/>
          <p:cNvSpPr/>
          <p:nvPr/>
        </p:nvSpPr>
        <p:spPr>
          <a:xfrm>
            <a:off x="10561320" y="1481328"/>
            <a:ext cx="22860" cy="22860"/>
          </a:xfrm>
          <a:prstGeom prst="ellipse">
            <a:avLst/>
          </a:prstGeom>
          <a:solidFill>
            <a:srgbClr val="CFE0F8">
              <a:alpha val="92000"/>
            </a:srgbClr>
          </a:solidFill>
          <a:ln w="12700">
            <a:solidFill>
              <a:srgbClr val="CFE0F8">
                <a:alpha val="0"/>
              </a:srgbClr>
            </a:solidFill>
            <a:prstDash val="solid"/>
          </a:ln>
        </p:spPr>
      </p:sp>
      <p:sp>
        <p:nvSpPr>
          <p:cNvPr id="99" name="Shape 97"/>
          <p:cNvSpPr/>
          <p:nvPr/>
        </p:nvSpPr>
        <p:spPr>
          <a:xfrm>
            <a:off x="10762488" y="1481328"/>
            <a:ext cx="22860" cy="22860"/>
          </a:xfrm>
          <a:prstGeom prst="ellipse">
            <a:avLst/>
          </a:prstGeom>
          <a:solidFill>
            <a:srgbClr val="CFE0F8">
              <a:alpha val="92000"/>
            </a:srgbClr>
          </a:solidFill>
          <a:ln w="12700">
            <a:solidFill>
              <a:srgbClr val="CFE0F8">
                <a:alpha val="0"/>
              </a:srgbClr>
            </a:solidFill>
            <a:prstDash val="solid"/>
          </a:ln>
        </p:spPr>
      </p:sp>
      <p:sp>
        <p:nvSpPr>
          <p:cNvPr id="100" name="Shape 98"/>
          <p:cNvSpPr/>
          <p:nvPr/>
        </p:nvSpPr>
        <p:spPr>
          <a:xfrm>
            <a:off x="10963656" y="1481328"/>
            <a:ext cx="22860" cy="22860"/>
          </a:xfrm>
          <a:prstGeom prst="ellipse">
            <a:avLst/>
          </a:prstGeom>
          <a:solidFill>
            <a:srgbClr val="CFE0F8">
              <a:alpha val="92000"/>
            </a:srgbClr>
          </a:solidFill>
          <a:ln w="12700">
            <a:solidFill>
              <a:srgbClr val="CFE0F8">
                <a:alpha val="0"/>
              </a:srgbClr>
            </a:solidFill>
            <a:prstDash val="solid"/>
          </a:ln>
        </p:spPr>
      </p:sp>
      <p:sp>
        <p:nvSpPr>
          <p:cNvPr id="101" name="Shape 99"/>
          <p:cNvSpPr/>
          <p:nvPr/>
        </p:nvSpPr>
        <p:spPr>
          <a:xfrm>
            <a:off x="11164824" y="1481328"/>
            <a:ext cx="22860" cy="22860"/>
          </a:xfrm>
          <a:prstGeom prst="ellipse">
            <a:avLst/>
          </a:prstGeom>
          <a:solidFill>
            <a:srgbClr val="CFE0F8">
              <a:alpha val="92000"/>
            </a:srgbClr>
          </a:solidFill>
          <a:ln w="12700">
            <a:solidFill>
              <a:srgbClr val="CFE0F8">
                <a:alpha val="0"/>
              </a:srgbClr>
            </a:solidFill>
            <a:prstDash val="solid"/>
          </a:ln>
        </p:spPr>
      </p:sp>
      <p:sp>
        <p:nvSpPr>
          <p:cNvPr id="102" name="Shape 100"/>
          <p:cNvSpPr/>
          <p:nvPr/>
        </p:nvSpPr>
        <p:spPr>
          <a:xfrm>
            <a:off x="11365992" y="1481328"/>
            <a:ext cx="22860" cy="22860"/>
          </a:xfrm>
          <a:prstGeom prst="ellipse">
            <a:avLst/>
          </a:prstGeom>
          <a:solidFill>
            <a:srgbClr val="CFE0F8">
              <a:alpha val="92000"/>
            </a:srgbClr>
          </a:solidFill>
          <a:ln w="12700">
            <a:solidFill>
              <a:srgbClr val="CFE0F8">
                <a:alpha val="0"/>
              </a:srgbClr>
            </a:solidFill>
            <a:prstDash val="solid"/>
          </a:ln>
        </p:spPr>
      </p:sp>
      <p:sp>
        <p:nvSpPr>
          <p:cNvPr id="103" name="Shape 101"/>
          <p:cNvSpPr/>
          <p:nvPr/>
        </p:nvSpPr>
        <p:spPr>
          <a:xfrm>
            <a:off x="11567160" y="1481328"/>
            <a:ext cx="22860" cy="22860"/>
          </a:xfrm>
          <a:prstGeom prst="ellipse">
            <a:avLst/>
          </a:prstGeom>
          <a:solidFill>
            <a:srgbClr val="CFE0F8">
              <a:alpha val="92000"/>
            </a:srgbClr>
          </a:solidFill>
          <a:ln w="12700">
            <a:solidFill>
              <a:srgbClr val="CFE0F8">
                <a:alpha val="0"/>
              </a:srgbClr>
            </a:solidFill>
            <a:prstDash val="solid"/>
          </a:ln>
        </p:spPr>
      </p:sp>
      <p:sp>
        <p:nvSpPr>
          <p:cNvPr id="104" name="Shape 102"/>
          <p:cNvSpPr/>
          <p:nvPr/>
        </p:nvSpPr>
        <p:spPr>
          <a:xfrm>
            <a:off x="11768328" y="1481328"/>
            <a:ext cx="22860" cy="22860"/>
          </a:xfrm>
          <a:prstGeom prst="ellipse">
            <a:avLst/>
          </a:prstGeom>
          <a:solidFill>
            <a:srgbClr val="CFE0F8">
              <a:alpha val="92000"/>
            </a:srgbClr>
          </a:solidFill>
          <a:ln w="12700">
            <a:solidFill>
              <a:srgbClr val="CFE0F8">
                <a:alpha val="0"/>
              </a:srgbClr>
            </a:solidFill>
            <a:prstDash val="solid"/>
          </a:ln>
        </p:spPr>
      </p:sp>
      <p:sp>
        <p:nvSpPr>
          <p:cNvPr id="105" name="Shape 103"/>
          <p:cNvSpPr/>
          <p:nvPr/>
        </p:nvSpPr>
        <p:spPr>
          <a:xfrm>
            <a:off x="11969496" y="1481328"/>
            <a:ext cx="22860" cy="22860"/>
          </a:xfrm>
          <a:prstGeom prst="ellipse">
            <a:avLst/>
          </a:prstGeom>
          <a:solidFill>
            <a:srgbClr val="CFE0F8">
              <a:alpha val="92000"/>
            </a:srgbClr>
          </a:solidFill>
          <a:ln w="12700">
            <a:solidFill>
              <a:srgbClr val="CFE0F8">
                <a:alpha val="0"/>
              </a:srgbClr>
            </a:solidFill>
            <a:prstDash val="solid"/>
          </a:ln>
        </p:spPr>
      </p:sp>
      <p:sp>
        <p:nvSpPr>
          <p:cNvPr id="106" name="Text 104"/>
          <p:cNvSpPr/>
          <p:nvPr/>
        </p:nvSpPr>
        <p:spPr>
          <a:xfrm>
            <a:off x="457200" y="365760"/>
            <a:ext cx="11277295" cy="201168"/>
          </a:xfrm>
          <a:prstGeom prst="rect">
            <a:avLst/>
          </a:prstGeom>
          <a:noFill/>
          <a:ln/>
        </p:spPr>
        <p:txBody>
          <a:bodyPr wrap="square" lIns="0" tIns="0" rIns="0" bIns="0" rtlCol="0" anchor="ctr"/>
          <a:lstStyle/>
          <a:p>
            <a:pPr indent="0" marL="0">
              <a:buNone/>
            </a:pPr>
            <a:r>
              <a:rPr lang="en-US" sz="950" b="1" spc="150" kern="0" dirty="0">
                <a:solidFill>
                  <a:srgbClr val="0052CC"/>
                </a:solidFill>
                <a:latin typeface="Arial" pitchFamily="34" charset="0"/>
                <a:ea typeface="Arial" pitchFamily="34" charset="-122"/>
                <a:cs typeface="Arial" pitchFamily="34" charset="-120"/>
              </a:rPr>
              <a:t>PROCESS ADVISOR · JMWE</a:t>
            </a:r>
            <a:endParaRPr lang="en-US" sz="950" dirty="0"/>
          </a:p>
        </p:txBody>
      </p:sp>
      <p:sp>
        <p:nvSpPr>
          <p:cNvPr id="107" name="Text 105"/>
          <p:cNvSpPr/>
          <p:nvPr/>
        </p:nvSpPr>
        <p:spPr>
          <a:xfrm>
            <a:off x="457200" y="621792"/>
            <a:ext cx="11277295" cy="411480"/>
          </a:xfrm>
          <a:prstGeom prst="rect">
            <a:avLst/>
          </a:prstGeom>
          <a:noFill/>
          <a:ln/>
        </p:spPr>
        <p:txBody>
          <a:bodyPr wrap="square" lIns="0" tIns="0" rIns="0" bIns="0" rtlCol="0" anchor="t"/>
          <a:lstStyle/>
          <a:p>
            <a:pPr indent="0" marL="0">
              <a:buNone/>
            </a:pPr>
            <a:r>
              <a:rPr lang="en-US" sz="1800" b="1" dirty="0">
                <a:solidFill>
                  <a:srgbClr val="172B4D"/>
                </a:solidFill>
                <a:latin typeface="Arial" pitchFamily="34" charset="0"/>
                <a:ea typeface="Arial" pitchFamily="34" charset="-122"/>
                <a:cs typeface="Arial" pitchFamily="34" charset="-120"/>
              </a:rPr>
              <a:t>2. Require Reason for Pausing Work</a:t>
            </a:r>
            <a:endParaRPr lang="en-US" sz="1800" dirty="0"/>
          </a:p>
        </p:txBody>
      </p:sp>
      <p:sp>
        <p:nvSpPr>
          <p:cNvPr id="108" name="Shape 106"/>
          <p:cNvSpPr/>
          <p:nvPr/>
        </p:nvSpPr>
        <p:spPr>
          <a:xfrm>
            <a:off x="457200" y="1115568"/>
            <a:ext cx="960120" cy="41148"/>
          </a:xfrm>
          <a:prstGeom prst="rect">
            <a:avLst/>
          </a:prstGeom>
          <a:solidFill>
            <a:srgbClr val="1D7AFC"/>
          </a:solidFill>
          <a:ln w="12700">
            <a:solidFill>
              <a:srgbClr val="1D7AFC"/>
            </a:solidFill>
            <a:prstDash val="solid"/>
          </a:ln>
        </p:spPr>
      </p:sp>
      <p:sp>
        <p:nvSpPr>
          <p:cNvPr id="109" name="Text 107"/>
          <p:cNvSpPr/>
          <p:nvPr/>
        </p:nvSpPr>
        <p:spPr>
          <a:xfrm>
            <a:off x="457200" y="1271016"/>
            <a:ext cx="11277295" cy="201168"/>
          </a:xfrm>
          <a:prstGeom prst="rect">
            <a:avLst/>
          </a:prstGeom>
          <a:noFill/>
          <a:ln/>
        </p:spPr>
        <p:txBody>
          <a:bodyPr wrap="square" lIns="0" tIns="0" rIns="0" bIns="0" rtlCol="0" anchor="ctr"/>
          <a:lstStyle/>
          <a:p>
            <a:pPr indent="0" marL="0">
              <a:buNone/>
            </a:pPr>
            <a:r>
              <a:rPr lang="en-US" sz="850" b="1" dirty="0">
                <a:solidFill>
                  <a:srgbClr val="0052CC"/>
                </a:solidFill>
                <a:latin typeface="Arial" pitchFamily="34" charset="0"/>
                <a:ea typeface="Arial" pitchFamily="34" charset="-122"/>
                <a:cs typeface="Arial" pitchFamily="34" charset="-120"/>
              </a:rPr>
              <a:t>JMWE  ·  high</a:t>
            </a:r>
            <a:endParaRPr lang="en-US" sz="850" dirty="0"/>
          </a:p>
        </p:txBody>
      </p:sp>
      <p:sp>
        <p:nvSpPr>
          <p:cNvPr id="110" name="Shape 108"/>
          <p:cNvSpPr/>
          <p:nvPr/>
        </p:nvSpPr>
        <p:spPr>
          <a:xfrm>
            <a:off x="457200" y="1545336"/>
            <a:ext cx="6720840" cy="804672"/>
          </a:xfrm>
          <a:prstGeom prst="roundRect">
            <a:avLst>
              <a:gd name="adj" fmla="val 5682"/>
            </a:avLst>
          </a:prstGeom>
          <a:solidFill>
            <a:srgbClr val="E9F2FF"/>
          </a:solidFill>
          <a:ln w="10160">
            <a:solidFill>
              <a:srgbClr val="A6C5F2"/>
            </a:solidFill>
            <a:prstDash val="solid"/>
          </a:ln>
          <a:effectLst>
            <a:outerShdw sx="100000" sy="100000" kx="0" ky="0" algn="bl" rotWithShape="0" blurRad="76200" dist="19050" dir="5400000">
              <a:srgbClr val="122A35">
                <a:alpha val="6000"/>
              </a:srgbClr>
            </a:outerShdw>
          </a:effectLst>
        </p:spPr>
      </p:sp>
      <p:sp>
        <p:nvSpPr>
          <p:cNvPr id="111" name="Shape 109"/>
          <p:cNvSpPr/>
          <p:nvPr/>
        </p:nvSpPr>
        <p:spPr>
          <a:xfrm>
            <a:off x="457200" y="1627632"/>
            <a:ext cx="45720" cy="640080"/>
          </a:xfrm>
          <a:prstGeom prst="rect">
            <a:avLst/>
          </a:prstGeom>
          <a:solidFill>
            <a:srgbClr val="0052CC"/>
          </a:solidFill>
          <a:ln/>
        </p:spPr>
      </p:sp>
      <p:sp>
        <p:nvSpPr>
          <p:cNvPr id="112" name="Text 110"/>
          <p:cNvSpPr/>
          <p:nvPr/>
        </p:nvSpPr>
        <p:spPr>
          <a:xfrm>
            <a:off x="621792" y="1655064"/>
            <a:ext cx="2286000" cy="182880"/>
          </a:xfrm>
          <a:prstGeom prst="rect">
            <a:avLst/>
          </a:prstGeom>
          <a:noFill/>
          <a:ln/>
        </p:spPr>
        <p:txBody>
          <a:bodyPr wrap="square" lIns="0" tIns="0" rIns="0" bIns="0" rtlCol="0" anchor="ctr"/>
          <a:lstStyle/>
          <a:p>
            <a:pPr indent="0" marL="0">
              <a:buNone/>
            </a:pPr>
            <a:r>
              <a:rPr lang="en-US" sz="820" b="1" spc="110" kern="0" dirty="0">
                <a:solidFill>
                  <a:srgbClr val="0052CC"/>
                </a:solidFill>
                <a:latin typeface="Arial" pitchFamily="34" charset="0"/>
                <a:ea typeface="Arial" pitchFamily="34" charset="-122"/>
                <a:cs typeface="Arial" pitchFamily="34" charset="-120"/>
              </a:rPr>
              <a:t>RATIONALE</a:t>
            </a:r>
            <a:endParaRPr lang="en-US" sz="820" dirty="0"/>
          </a:p>
        </p:txBody>
      </p:sp>
      <p:sp>
        <p:nvSpPr>
          <p:cNvPr id="113" name="Text 111"/>
          <p:cNvSpPr/>
          <p:nvPr/>
        </p:nvSpPr>
        <p:spPr>
          <a:xfrm>
            <a:off x="621792" y="1856232"/>
            <a:ext cx="6391656" cy="420624"/>
          </a:xfrm>
          <a:prstGeom prst="rect">
            <a:avLst/>
          </a:prstGeom>
          <a:noFill/>
          <a:ln/>
        </p:spPr>
        <p:txBody>
          <a:bodyPr wrap="square" lIns="0" tIns="0" rIns="0" bIns="0" rtlCol="0" anchor="t"/>
          <a:lstStyle/>
          <a:p>
            <a:pPr indent="0" marL="0">
              <a:lnSpc>
                <a:spcPts val="1230"/>
              </a:lnSpc>
              <a:buNone/>
            </a:pPr>
            <a:r>
              <a:rPr lang="en-US" sz="920" dirty="0">
                <a:solidFill>
                  <a:srgbClr val="44546F"/>
                </a:solidFill>
                <a:latin typeface="Arial" pitchFamily="34" charset="0"/>
                <a:ea typeface="Arial" pitchFamily="34" charset="-122"/>
                <a:cs typeface="Arial" pitchFamily="34" charset="-120"/>
              </a:rPr>
              <a:t>Addresses the high-frequency rework loop between 'Work in Progress' and 'Pending', which affects 27.68% of all items and contributes to the overall 40.04% rework rate. Requiring a comment provides context for delays and discourages unnecessary status changes.</a:t>
            </a:r>
            <a:endParaRPr lang="en-US" sz="920" dirty="0"/>
          </a:p>
        </p:txBody>
      </p:sp>
      <p:sp>
        <p:nvSpPr>
          <p:cNvPr id="114" name="Shape 112"/>
          <p:cNvSpPr/>
          <p:nvPr/>
        </p:nvSpPr>
        <p:spPr>
          <a:xfrm>
            <a:off x="457200" y="2514600"/>
            <a:ext cx="6720840" cy="548640"/>
          </a:xfrm>
          <a:prstGeom prst="roundRect">
            <a:avLst>
              <a:gd name="adj" fmla="val 8333"/>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15" name="Shape 113"/>
          <p:cNvSpPr/>
          <p:nvPr/>
        </p:nvSpPr>
        <p:spPr>
          <a:xfrm>
            <a:off x="457200" y="2596896"/>
            <a:ext cx="45720" cy="384048"/>
          </a:xfrm>
          <a:prstGeom prst="rect">
            <a:avLst/>
          </a:prstGeom>
          <a:solidFill>
            <a:srgbClr val="0052CC"/>
          </a:solidFill>
          <a:ln/>
        </p:spPr>
      </p:sp>
      <p:sp>
        <p:nvSpPr>
          <p:cNvPr id="116" name="Text 114"/>
          <p:cNvSpPr/>
          <p:nvPr/>
        </p:nvSpPr>
        <p:spPr>
          <a:xfrm>
            <a:off x="621792" y="2633472"/>
            <a:ext cx="1828800" cy="182880"/>
          </a:xfrm>
          <a:prstGeom prst="rect">
            <a:avLst/>
          </a:prstGeom>
          <a:noFill/>
          <a:ln/>
        </p:spPr>
        <p:txBody>
          <a:bodyPr wrap="square" lIns="0" tIns="0" rIns="0" bIns="0" rtlCol="0" anchor="ctr"/>
          <a:lstStyle/>
          <a:p>
            <a:pPr indent="0" marL="0">
              <a:buNone/>
            </a:pPr>
            <a:r>
              <a:rPr lang="en-US" sz="820" b="1" spc="110" kern="0" dirty="0">
                <a:solidFill>
                  <a:srgbClr val="0052CC"/>
                </a:solidFill>
                <a:latin typeface="Arial" pitchFamily="34" charset="0"/>
                <a:ea typeface="Arial" pitchFamily="34" charset="-122"/>
                <a:cs typeface="Arial" pitchFamily="34" charset="-120"/>
              </a:rPr>
              <a:t>TRIGGER</a:t>
            </a:r>
            <a:endParaRPr lang="en-US" sz="820" dirty="0"/>
          </a:p>
        </p:txBody>
      </p:sp>
      <p:sp>
        <p:nvSpPr>
          <p:cNvPr id="117" name="Text 115"/>
          <p:cNvSpPr/>
          <p:nvPr/>
        </p:nvSpPr>
        <p:spPr>
          <a:xfrm>
            <a:off x="1828800" y="2624328"/>
            <a:ext cx="5166360" cy="219456"/>
          </a:xfrm>
          <a:prstGeom prst="rect">
            <a:avLst/>
          </a:prstGeom>
          <a:noFill/>
          <a:ln/>
        </p:spPr>
        <p:txBody>
          <a:bodyPr wrap="square" lIns="0" tIns="0" rIns="0" bIns="0" rtlCol="0" anchor="t"/>
          <a:lstStyle/>
          <a:p>
            <a:pPr indent="0" marL="0">
              <a:buNone/>
            </a:pPr>
            <a:r>
              <a:rPr lang="en-US" sz="950" b="1" dirty="0">
                <a:solidFill>
                  <a:srgbClr val="172B4D"/>
                </a:solidFill>
                <a:latin typeface="Arial" pitchFamily="34" charset="0"/>
                <a:ea typeface="Arial" pitchFamily="34" charset="-122"/>
                <a:cs typeface="Arial" pitchFamily="34" charset="-120"/>
              </a:rPr>
              <a:t>Work in Progress → Pending</a:t>
            </a:r>
            <a:endParaRPr lang="en-US" sz="950" dirty="0"/>
          </a:p>
        </p:txBody>
      </p:sp>
      <p:sp>
        <p:nvSpPr>
          <p:cNvPr id="118" name="Shape 116"/>
          <p:cNvSpPr/>
          <p:nvPr/>
        </p:nvSpPr>
        <p:spPr>
          <a:xfrm>
            <a:off x="457200" y="3191256"/>
            <a:ext cx="3278124" cy="3072384"/>
          </a:xfrm>
          <a:prstGeom prst="roundRect">
            <a:avLst>
              <a:gd name="adj" fmla="val 1488"/>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19" name="Shape 117"/>
          <p:cNvSpPr/>
          <p:nvPr/>
        </p:nvSpPr>
        <p:spPr>
          <a:xfrm>
            <a:off x="457200" y="3273552"/>
            <a:ext cx="45720" cy="2907792"/>
          </a:xfrm>
          <a:prstGeom prst="rect">
            <a:avLst/>
          </a:prstGeom>
          <a:solidFill>
            <a:srgbClr val="216E4E"/>
          </a:solidFill>
          <a:ln/>
        </p:spPr>
      </p:sp>
      <p:sp>
        <p:nvSpPr>
          <p:cNvPr id="120" name="Text 118"/>
          <p:cNvSpPr/>
          <p:nvPr/>
        </p:nvSpPr>
        <p:spPr>
          <a:xfrm>
            <a:off x="603504" y="3319272"/>
            <a:ext cx="3003804" cy="182880"/>
          </a:xfrm>
          <a:prstGeom prst="rect">
            <a:avLst/>
          </a:prstGeom>
          <a:noFill/>
          <a:ln/>
        </p:spPr>
        <p:txBody>
          <a:bodyPr wrap="square" lIns="0" tIns="0" rIns="0" bIns="0" rtlCol="0" anchor="ctr"/>
          <a:lstStyle/>
          <a:p>
            <a:pPr indent="0" marL="0">
              <a:buNone/>
            </a:pPr>
            <a:r>
              <a:rPr lang="en-US" sz="820" b="1" spc="110" kern="0" dirty="0">
                <a:solidFill>
                  <a:srgbClr val="216E4E"/>
                </a:solidFill>
                <a:latin typeface="Arial" pitchFamily="34" charset="0"/>
                <a:ea typeface="Arial" pitchFamily="34" charset="-122"/>
                <a:cs typeface="Arial" pitchFamily="34" charset="-120"/>
              </a:rPr>
              <a:t>ACTIONS</a:t>
            </a:r>
            <a:endParaRPr lang="en-US" sz="820" dirty="0"/>
          </a:p>
        </p:txBody>
      </p:sp>
      <p:sp>
        <p:nvSpPr>
          <p:cNvPr id="121" name="Text 119"/>
          <p:cNvSpPr/>
          <p:nvPr/>
        </p:nvSpPr>
        <p:spPr>
          <a:xfrm>
            <a:off x="603504" y="3557016"/>
            <a:ext cx="2985516" cy="2615184"/>
          </a:xfrm>
          <a:prstGeom prst="rect">
            <a:avLst/>
          </a:prstGeom>
          <a:noFill/>
          <a:ln/>
        </p:spPr>
        <p:txBody>
          <a:bodyPr wrap="square" lIns="0" tIns="0" rIns="0" bIns="0" rtlCol="0" anchor="t"/>
          <a:lstStyle/>
          <a:p>
            <a:pPr marL="127000" indent="-127000">
              <a:lnSpc>
                <a:spcPts val="1135"/>
              </a:lnSpc>
              <a:spcAft>
                <a:spcPts val="500"/>
              </a:spcAft>
              <a:buSzPct val="100000"/>
              <a:buChar char="•"/>
            </a:pPr>
            <a:r>
              <a:rPr lang="en-US" sz="860" dirty="0">
                <a:solidFill>
                  <a:srgbClr val="44546F"/>
                </a:solidFill>
                <a:latin typeface="Arial" pitchFamily="34" charset="0"/>
                <a:ea typeface="Arial" pitchFamily="34" charset="-122"/>
                <a:cs typeface="Arial" pitchFamily="34" charset="-120"/>
              </a:rPr>
              <a:t>Validator: Comment Required Validator — “Please provide a comment explaining why this incident is being moved…”</a:t>
            </a:r>
            <a:endParaRPr lang="en-US" sz="860" dirty="0"/>
          </a:p>
        </p:txBody>
      </p:sp>
      <p:sp>
        <p:nvSpPr>
          <p:cNvPr id="122" name="Shape 120"/>
          <p:cNvSpPr/>
          <p:nvPr/>
        </p:nvSpPr>
        <p:spPr>
          <a:xfrm>
            <a:off x="3899916" y="3191256"/>
            <a:ext cx="3278124" cy="3072384"/>
          </a:xfrm>
          <a:prstGeom prst="roundRect">
            <a:avLst>
              <a:gd name="adj" fmla="val 1488"/>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23" name="Shape 121"/>
          <p:cNvSpPr/>
          <p:nvPr/>
        </p:nvSpPr>
        <p:spPr>
          <a:xfrm>
            <a:off x="3899916" y="3273552"/>
            <a:ext cx="45720" cy="2907792"/>
          </a:xfrm>
          <a:prstGeom prst="rect">
            <a:avLst/>
          </a:prstGeom>
          <a:solidFill>
            <a:srgbClr val="1D7AFC"/>
          </a:solidFill>
          <a:ln/>
        </p:spPr>
      </p:sp>
      <p:sp>
        <p:nvSpPr>
          <p:cNvPr id="124" name="Text 122"/>
          <p:cNvSpPr/>
          <p:nvPr/>
        </p:nvSpPr>
        <p:spPr>
          <a:xfrm>
            <a:off x="4046220" y="3319272"/>
            <a:ext cx="3003804" cy="182880"/>
          </a:xfrm>
          <a:prstGeom prst="rect">
            <a:avLst/>
          </a:prstGeom>
          <a:noFill/>
          <a:ln/>
        </p:spPr>
        <p:txBody>
          <a:bodyPr wrap="square" lIns="0" tIns="0" rIns="0" bIns="0" rtlCol="0" anchor="ctr"/>
          <a:lstStyle/>
          <a:p>
            <a:pPr indent="0" marL="0">
              <a:buNone/>
            </a:pPr>
            <a:r>
              <a:rPr lang="en-US" sz="820" b="1" spc="110" kern="0" dirty="0">
                <a:solidFill>
                  <a:srgbClr val="1D7AFC"/>
                </a:solidFill>
                <a:latin typeface="Arial" pitchFamily="34" charset="0"/>
                <a:ea typeface="Arial" pitchFamily="34" charset="-122"/>
                <a:cs typeface="Arial" pitchFamily="34" charset="-120"/>
              </a:rPr>
              <a:t>EXPECTED BENEFIT / EVIDENCE</a:t>
            </a:r>
            <a:endParaRPr lang="en-US" sz="820" dirty="0"/>
          </a:p>
        </p:txBody>
      </p:sp>
      <p:sp>
        <p:nvSpPr>
          <p:cNvPr id="125" name="Text 123"/>
          <p:cNvSpPr/>
          <p:nvPr/>
        </p:nvSpPr>
        <p:spPr>
          <a:xfrm>
            <a:off x="4046220" y="3557016"/>
            <a:ext cx="2985516" cy="1438351"/>
          </a:xfrm>
          <a:prstGeom prst="rect">
            <a:avLst/>
          </a:prstGeom>
          <a:noFill/>
          <a:ln/>
        </p:spPr>
        <p:txBody>
          <a:bodyPr wrap="square" lIns="0" tIns="0" rIns="0" bIns="0" rtlCol="0" anchor="t"/>
          <a:lstStyle/>
          <a:p>
            <a:pPr indent="0" marL="0">
              <a:lnSpc>
                <a:spcPts val="1200"/>
              </a:lnSpc>
              <a:buNone/>
            </a:pPr>
            <a:r>
              <a:rPr lang="en-US" sz="870" dirty="0">
                <a:solidFill>
                  <a:srgbClr val="44546F"/>
                </a:solidFill>
                <a:latin typeface="Arial" pitchFamily="34" charset="0"/>
                <a:ea typeface="Arial" pitchFamily="34" charset="-122"/>
                <a:cs typeface="Arial" pitchFamily="34" charset="-120"/>
              </a:rPr>
              <a:t>Reduction in the frequency of transitions from 'Work in Progress' to 'Pending'. Improved clarity on why issues are paused, visible in the issue history.</a:t>
            </a:r>
            <a:endParaRPr lang="en-US" sz="870" dirty="0"/>
          </a:p>
        </p:txBody>
      </p:sp>
      <p:sp>
        <p:nvSpPr>
          <p:cNvPr id="126" name="Text 124"/>
          <p:cNvSpPr/>
          <p:nvPr/>
        </p:nvSpPr>
        <p:spPr>
          <a:xfrm>
            <a:off x="4046220" y="5105095"/>
            <a:ext cx="3003804" cy="182880"/>
          </a:xfrm>
          <a:prstGeom prst="rect">
            <a:avLst/>
          </a:prstGeom>
          <a:noFill/>
          <a:ln/>
        </p:spPr>
        <p:txBody>
          <a:bodyPr wrap="square" lIns="0" tIns="0" rIns="0" bIns="0" rtlCol="0" anchor="ctr"/>
          <a:lstStyle/>
          <a:p>
            <a:pPr indent="0" marL="0">
              <a:buNone/>
            </a:pPr>
            <a:r>
              <a:rPr lang="en-US" sz="820" b="1" spc="110" kern="0" dirty="0">
                <a:solidFill>
                  <a:srgbClr val="626F86"/>
                </a:solidFill>
                <a:latin typeface="Arial" pitchFamily="34" charset="0"/>
                <a:ea typeface="Arial" pitchFamily="34" charset="-122"/>
                <a:cs typeface="Arial" pitchFamily="34" charset="-120"/>
              </a:rPr>
              <a:t>NOTES / RISKS</a:t>
            </a:r>
            <a:endParaRPr lang="en-US" sz="820" dirty="0"/>
          </a:p>
        </p:txBody>
      </p:sp>
      <p:sp>
        <p:nvSpPr>
          <p:cNvPr id="127" name="Text 125"/>
          <p:cNvSpPr/>
          <p:nvPr/>
        </p:nvSpPr>
        <p:spPr>
          <a:xfrm>
            <a:off x="4046220" y="5306263"/>
            <a:ext cx="2985516" cy="884225"/>
          </a:xfrm>
          <a:prstGeom prst="rect">
            <a:avLst/>
          </a:prstGeom>
          <a:noFill/>
          <a:ln/>
        </p:spPr>
        <p:txBody>
          <a:bodyPr wrap="square" lIns="0" tIns="0" rIns="0" bIns="0" rtlCol="0" anchor="t"/>
          <a:lstStyle/>
          <a:p>
            <a:pPr marL="127000" indent="-127000">
              <a:lnSpc>
                <a:spcPts val="1056"/>
              </a:lnSpc>
              <a:spcAft>
                <a:spcPts val="500"/>
              </a:spcAft>
              <a:buSzPct val="100000"/>
              <a:buChar char="•"/>
            </a:pPr>
            <a:r>
              <a:rPr lang="en-US" sz="800" dirty="0">
                <a:solidFill>
                  <a:srgbClr val="626F86"/>
                </a:solidFill>
                <a:latin typeface="Arial" pitchFamily="34" charset="0"/>
                <a:ea typeface="Arial" pitchFamily="34" charset="-122"/>
                <a:cs typeface="Arial" pitchFamily="34" charset="-120"/>
              </a:rPr>
              <a:t>Users may enter generic comments, reducing the value of the captured data. Monitoring and training…</a:t>
            </a:r>
            <a:endParaRPr lang="en-US" sz="800" dirty="0"/>
          </a:p>
        </p:txBody>
      </p:sp>
      <p:sp>
        <p:nvSpPr>
          <p:cNvPr id="128" name="Shape 126"/>
          <p:cNvSpPr/>
          <p:nvPr/>
        </p:nvSpPr>
        <p:spPr>
          <a:xfrm>
            <a:off x="7342632" y="1545336"/>
            <a:ext cx="4391863" cy="4718304"/>
          </a:xfrm>
          <a:prstGeom prst="roundRect">
            <a:avLst>
              <a:gd name="adj" fmla="val 1041"/>
            </a:avLst>
          </a:prstGeom>
          <a:solidFill>
            <a:srgbClr val="1E2432"/>
          </a:solidFill>
          <a:ln w="10160">
            <a:solidFill>
              <a:srgbClr val="38445A"/>
            </a:solidFill>
            <a:prstDash val="solid"/>
          </a:ln>
          <a:effectLst>
            <a:outerShdw sx="100000" sy="100000" kx="0" ky="0" algn="bl" rotWithShape="0" blurRad="76200" dist="19050" dir="5400000">
              <a:srgbClr val="122A35">
                <a:alpha val="6000"/>
              </a:srgbClr>
            </a:outerShdw>
          </a:effectLst>
        </p:spPr>
      </p:sp>
      <p:sp>
        <p:nvSpPr>
          <p:cNvPr id="129" name="Shape 127"/>
          <p:cNvSpPr/>
          <p:nvPr/>
        </p:nvSpPr>
        <p:spPr>
          <a:xfrm>
            <a:off x="7342632" y="1627632"/>
            <a:ext cx="45720" cy="4553712"/>
          </a:xfrm>
          <a:prstGeom prst="rect">
            <a:avLst/>
          </a:prstGeom>
          <a:solidFill>
            <a:srgbClr val="0052CC"/>
          </a:solidFill>
          <a:ln/>
        </p:spPr>
      </p:sp>
      <p:sp>
        <p:nvSpPr>
          <p:cNvPr id="130" name="Text 128"/>
          <p:cNvSpPr/>
          <p:nvPr/>
        </p:nvSpPr>
        <p:spPr>
          <a:xfrm>
            <a:off x="7488936" y="1691640"/>
            <a:ext cx="4099255" cy="182880"/>
          </a:xfrm>
          <a:prstGeom prst="rect">
            <a:avLst/>
          </a:prstGeom>
          <a:noFill/>
          <a:ln/>
        </p:spPr>
        <p:txBody>
          <a:bodyPr wrap="square" lIns="0" tIns="0" rIns="0" bIns="0" rtlCol="0" anchor="ctr"/>
          <a:lstStyle/>
          <a:p>
            <a:pPr indent="0" marL="0">
              <a:buNone/>
            </a:pPr>
            <a:r>
              <a:rPr lang="en-US" sz="820" b="1" spc="110" kern="0" dirty="0">
                <a:solidFill>
                  <a:srgbClr val="B9D6FF"/>
                </a:solidFill>
                <a:latin typeface="Arial" pitchFamily="34" charset="0"/>
                <a:ea typeface="Arial" pitchFamily="34" charset="-122"/>
                <a:cs typeface="Arial" pitchFamily="34" charset="-120"/>
              </a:rPr>
              <a:t>JMWE CONFIGURATION</a:t>
            </a:r>
            <a:endParaRPr lang="en-US" sz="820" dirty="0"/>
          </a:p>
        </p:txBody>
      </p:sp>
      <p:sp>
        <p:nvSpPr>
          <p:cNvPr id="131" name="Text 129"/>
          <p:cNvSpPr/>
          <p:nvPr/>
        </p:nvSpPr>
        <p:spPr>
          <a:xfrm>
            <a:off x="7488936" y="1965960"/>
            <a:ext cx="4099255" cy="137160"/>
          </a:xfrm>
          <a:prstGeom prst="rect">
            <a:avLst/>
          </a:prstGeom>
          <a:noFill/>
          <a:ln/>
        </p:spPr>
        <p:txBody>
          <a:bodyPr wrap="square" lIns="0" tIns="0" rIns="0" bIns="0" rtlCol="0" anchor="ctr"/>
          <a:lstStyle/>
          <a:p>
            <a:pPr indent="0" marL="0">
              <a:buNone/>
            </a:pPr>
            <a:r>
              <a:rPr lang="en-US" sz="660" b="1" spc="60" kern="0" dirty="0">
                <a:solidFill>
                  <a:srgbClr val="8FA7CC"/>
                </a:solidFill>
                <a:latin typeface="Arial" pitchFamily="34" charset="0"/>
                <a:ea typeface="Arial" pitchFamily="34" charset="-122"/>
                <a:cs typeface="Arial" pitchFamily="34" charset="-120"/>
              </a:rPr>
              <a:t>VALIDATOR</a:t>
            </a:r>
            <a:endParaRPr lang="en-US" sz="660" dirty="0"/>
          </a:p>
        </p:txBody>
      </p:sp>
      <p:sp>
        <p:nvSpPr>
          <p:cNvPr id="132" name="Text 130"/>
          <p:cNvSpPr/>
          <p:nvPr/>
        </p:nvSpPr>
        <p:spPr>
          <a:xfrm>
            <a:off x="7488936" y="2112264"/>
            <a:ext cx="4099255" cy="256032"/>
          </a:xfrm>
          <a:prstGeom prst="rect">
            <a:avLst/>
          </a:prstGeom>
          <a:noFill/>
          <a:ln/>
        </p:spPr>
        <p:txBody>
          <a:bodyPr wrap="square" lIns="0" tIns="0" rIns="0" bIns="0" rtlCol="0" anchor="t"/>
          <a:lstStyle/>
          <a:p>
            <a:pPr indent="0" marL="0">
              <a:lnSpc>
                <a:spcPts val="900"/>
              </a:lnSpc>
              <a:buNone/>
            </a:pPr>
            <a:r>
              <a:rPr lang="en-US" sz="740" dirty="0">
                <a:solidFill>
                  <a:srgbClr val="E8EEFF"/>
                </a:solidFill>
                <a:latin typeface="Arial" pitchFamily="34" charset="0"/>
                <a:ea typeface="Arial" pitchFamily="34" charset="-122"/>
                <a:cs typeface="Arial" pitchFamily="34" charset="-120"/>
              </a:rPr>
              <a:t>Comment Required Validator</a:t>
            </a:r>
            <a:endParaRPr lang="en-US" sz="740" dirty="0"/>
          </a:p>
        </p:txBody>
      </p:sp>
      <p:sp>
        <p:nvSpPr>
          <p:cNvPr id="133" name="Text 131"/>
          <p:cNvSpPr/>
          <p:nvPr/>
        </p:nvSpPr>
        <p:spPr>
          <a:xfrm>
            <a:off x="7488936" y="5980176"/>
            <a:ext cx="4099255" cy="274320"/>
          </a:xfrm>
          <a:prstGeom prst="rect">
            <a:avLst/>
          </a:prstGeom>
          <a:noFill/>
          <a:ln/>
        </p:spPr>
        <p:txBody>
          <a:bodyPr wrap="square" lIns="0" tIns="0" rIns="0" bIns="0" rtlCol="0" anchor="b"/>
          <a:lstStyle/>
          <a:p>
            <a:pPr indent="0" marL="0">
              <a:lnSpc>
                <a:spcPts val="900"/>
              </a:lnSpc>
              <a:buNone/>
            </a:pPr>
            <a:r>
              <a:rPr lang="en-US" sz="700" i="1" dirty="0">
                <a:solidFill>
                  <a:srgbClr val="8FA7CC"/>
                </a:solidFill>
                <a:latin typeface="Arial" pitchFamily="34" charset="0"/>
                <a:ea typeface="Arial" pitchFamily="34" charset="-122"/>
                <a:cs typeface="Arial" pitchFamily="34" charset="-120"/>
              </a:rPr>
              <a:t>Full configuration is in the JSON export.</a:t>
            </a:r>
            <a:endParaRPr lang="en-US" sz="70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26F86"/>
                </a:solidFill>
                <a:latin typeface="Arial"/>
                <a:ea typeface="Arial"/>
                <a:cs typeface="Arial"/>
              </a:defRPr>
            </a:lvl1pPr>
          </a:lstStyle>
          <a:p>
            <a:pPr algn="l"/>
            <a:fld id="{F7021451-1387-4CA6-816F-3879F97B5CBC}" type="slidenum">
              <a:rPr b="0" lang="en-US"/>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FE0F8">
              <a:alpha val="92000"/>
            </a:srgbClr>
          </a:solidFill>
          <a:ln w="12700">
            <a:solidFill>
              <a:srgbClr val="CFE0F8">
                <a:alpha val="0"/>
              </a:srgbClr>
            </a:solidFill>
            <a:prstDash val="solid"/>
          </a:ln>
        </p:spPr>
      </p:sp>
      <p:sp>
        <p:nvSpPr>
          <p:cNvPr id="3" name="Shape 1"/>
          <p:cNvSpPr/>
          <p:nvPr/>
        </p:nvSpPr>
        <p:spPr>
          <a:xfrm>
            <a:off x="9756648" y="201168"/>
            <a:ext cx="22860" cy="22860"/>
          </a:xfrm>
          <a:prstGeom prst="ellipse">
            <a:avLst/>
          </a:prstGeom>
          <a:solidFill>
            <a:srgbClr val="CFE0F8">
              <a:alpha val="92000"/>
            </a:srgbClr>
          </a:solidFill>
          <a:ln w="12700">
            <a:solidFill>
              <a:srgbClr val="CFE0F8">
                <a:alpha val="0"/>
              </a:srgbClr>
            </a:solidFill>
            <a:prstDash val="solid"/>
          </a:ln>
        </p:spPr>
      </p:sp>
      <p:sp>
        <p:nvSpPr>
          <p:cNvPr id="4" name="Shape 2"/>
          <p:cNvSpPr/>
          <p:nvPr/>
        </p:nvSpPr>
        <p:spPr>
          <a:xfrm>
            <a:off x="9957816" y="201168"/>
            <a:ext cx="22860" cy="22860"/>
          </a:xfrm>
          <a:prstGeom prst="ellipse">
            <a:avLst/>
          </a:prstGeom>
          <a:solidFill>
            <a:srgbClr val="CFE0F8">
              <a:alpha val="92000"/>
            </a:srgbClr>
          </a:solidFill>
          <a:ln w="12700">
            <a:solidFill>
              <a:srgbClr val="CFE0F8">
                <a:alpha val="0"/>
              </a:srgbClr>
            </a:solidFill>
            <a:prstDash val="solid"/>
          </a:ln>
        </p:spPr>
      </p:sp>
      <p:sp>
        <p:nvSpPr>
          <p:cNvPr id="5" name="Shape 3"/>
          <p:cNvSpPr/>
          <p:nvPr/>
        </p:nvSpPr>
        <p:spPr>
          <a:xfrm>
            <a:off x="10158984" y="201168"/>
            <a:ext cx="22860" cy="22860"/>
          </a:xfrm>
          <a:prstGeom prst="ellipse">
            <a:avLst/>
          </a:prstGeom>
          <a:solidFill>
            <a:srgbClr val="CFE0F8">
              <a:alpha val="92000"/>
            </a:srgbClr>
          </a:solidFill>
          <a:ln w="12700">
            <a:solidFill>
              <a:srgbClr val="CFE0F8">
                <a:alpha val="0"/>
              </a:srgbClr>
            </a:solidFill>
            <a:prstDash val="solid"/>
          </a:ln>
        </p:spPr>
      </p:sp>
      <p:sp>
        <p:nvSpPr>
          <p:cNvPr id="6" name="Shape 4"/>
          <p:cNvSpPr/>
          <p:nvPr/>
        </p:nvSpPr>
        <p:spPr>
          <a:xfrm>
            <a:off x="10360152" y="201168"/>
            <a:ext cx="22860" cy="22860"/>
          </a:xfrm>
          <a:prstGeom prst="ellipse">
            <a:avLst/>
          </a:prstGeom>
          <a:solidFill>
            <a:srgbClr val="CFE0F8">
              <a:alpha val="92000"/>
            </a:srgbClr>
          </a:solidFill>
          <a:ln w="12700">
            <a:solidFill>
              <a:srgbClr val="CFE0F8">
                <a:alpha val="0"/>
              </a:srgbClr>
            </a:solidFill>
            <a:prstDash val="solid"/>
          </a:ln>
        </p:spPr>
      </p:sp>
      <p:sp>
        <p:nvSpPr>
          <p:cNvPr id="7" name="Shape 5"/>
          <p:cNvSpPr/>
          <p:nvPr/>
        </p:nvSpPr>
        <p:spPr>
          <a:xfrm>
            <a:off x="10561320" y="201168"/>
            <a:ext cx="22860" cy="22860"/>
          </a:xfrm>
          <a:prstGeom prst="ellipse">
            <a:avLst/>
          </a:prstGeom>
          <a:solidFill>
            <a:srgbClr val="CFE0F8">
              <a:alpha val="92000"/>
            </a:srgbClr>
          </a:solidFill>
          <a:ln w="12700">
            <a:solidFill>
              <a:srgbClr val="CFE0F8">
                <a:alpha val="0"/>
              </a:srgbClr>
            </a:solidFill>
            <a:prstDash val="solid"/>
          </a:ln>
        </p:spPr>
      </p:sp>
      <p:sp>
        <p:nvSpPr>
          <p:cNvPr id="8" name="Shape 6"/>
          <p:cNvSpPr/>
          <p:nvPr/>
        </p:nvSpPr>
        <p:spPr>
          <a:xfrm>
            <a:off x="10762488" y="201168"/>
            <a:ext cx="22860" cy="22860"/>
          </a:xfrm>
          <a:prstGeom prst="ellipse">
            <a:avLst/>
          </a:prstGeom>
          <a:solidFill>
            <a:srgbClr val="CFE0F8">
              <a:alpha val="92000"/>
            </a:srgbClr>
          </a:solidFill>
          <a:ln w="12700">
            <a:solidFill>
              <a:srgbClr val="CFE0F8">
                <a:alpha val="0"/>
              </a:srgbClr>
            </a:solidFill>
            <a:prstDash val="solid"/>
          </a:ln>
        </p:spPr>
      </p:sp>
      <p:sp>
        <p:nvSpPr>
          <p:cNvPr id="9" name="Shape 7"/>
          <p:cNvSpPr/>
          <p:nvPr/>
        </p:nvSpPr>
        <p:spPr>
          <a:xfrm>
            <a:off x="10963656" y="201168"/>
            <a:ext cx="22860" cy="22860"/>
          </a:xfrm>
          <a:prstGeom prst="ellipse">
            <a:avLst/>
          </a:prstGeom>
          <a:solidFill>
            <a:srgbClr val="CFE0F8">
              <a:alpha val="92000"/>
            </a:srgbClr>
          </a:solidFill>
          <a:ln w="12700">
            <a:solidFill>
              <a:srgbClr val="CFE0F8">
                <a:alpha val="0"/>
              </a:srgbClr>
            </a:solidFill>
            <a:prstDash val="solid"/>
          </a:ln>
        </p:spPr>
      </p:sp>
      <p:sp>
        <p:nvSpPr>
          <p:cNvPr id="10" name="Shape 8"/>
          <p:cNvSpPr/>
          <p:nvPr/>
        </p:nvSpPr>
        <p:spPr>
          <a:xfrm>
            <a:off x="11164824" y="201168"/>
            <a:ext cx="22860" cy="22860"/>
          </a:xfrm>
          <a:prstGeom prst="ellipse">
            <a:avLst/>
          </a:prstGeom>
          <a:solidFill>
            <a:srgbClr val="CFE0F8">
              <a:alpha val="92000"/>
            </a:srgbClr>
          </a:solidFill>
          <a:ln w="12700">
            <a:solidFill>
              <a:srgbClr val="CFE0F8">
                <a:alpha val="0"/>
              </a:srgbClr>
            </a:solidFill>
            <a:prstDash val="solid"/>
          </a:ln>
        </p:spPr>
      </p:sp>
      <p:sp>
        <p:nvSpPr>
          <p:cNvPr id="11" name="Shape 9"/>
          <p:cNvSpPr/>
          <p:nvPr/>
        </p:nvSpPr>
        <p:spPr>
          <a:xfrm>
            <a:off x="11365992" y="201168"/>
            <a:ext cx="22860" cy="22860"/>
          </a:xfrm>
          <a:prstGeom prst="ellipse">
            <a:avLst/>
          </a:prstGeom>
          <a:solidFill>
            <a:srgbClr val="CFE0F8">
              <a:alpha val="92000"/>
            </a:srgbClr>
          </a:solidFill>
          <a:ln w="12700">
            <a:solidFill>
              <a:srgbClr val="CFE0F8">
                <a:alpha val="0"/>
              </a:srgbClr>
            </a:solidFill>
            <a:prstDash val="solid"/>
          </a:ln>
        </p:spPr>
      </p:sp>
      <p:sp>
        <p:nvSpPr>
          <p:cNvPr id="12" name="Shape 10"/>
          <p:cNvSpPr/>
          <p:nvPr/>
        </p:nvSpPr>
        <p:spPr>
          <a:xfrm>
            <a:off x="11567160" y="201168"/>
            <a:ext cx="22860" cy="22860"/>
          </a:xfrm>
          <a:prstGeom prst="ellipse">
            <a:avLst/>
          </a:prstGeom>
          <a:solidFill>
            <a:srgbClr val="CFE0F8">
              <a:alpha val="92000"/>
            </a:srgbClr>
          </a:solidFill>
          <a:ln w="12700">
            <a:solidFill>
              <a:srgbClr val="CFE0F8">
                <a:alpha val="0"/>
              </a:srgbClr>
            </a:solidFill>
            <a:prstDash val="solid"/>
          </a:ln>
        </p:spPr>
      </p:sp>
      <p:sp>
        <p:nvSpPr>
          <p:cNvPr id="13" name="Shape 11"/>
          <p:cNvSpPr/>
          <p:nvPr/>
        </p:nvSpPr>
        <p:spPr>
          <a:xfrm>
            <a:off x="11768328" y="201168"/>
            <a:ext cx="22860" cy="22860"/>
          </a:xfrm>
          <a:prstGeom prst="ellipse">
            <a:avLst/>
          </a:prstGeom>
          <a:solidFill>
            <a:srgbClr val="CFE0F8">
              <a:alpha val="92000"/>
            </a:srgbClr>
          </a:solidFill>
          <a:ln w="12700">
            <a:solidFill>
              <a:srgbClr val="CFE0F8">
                <a:alpha val="0"/>
              </a:srgbClr>
            </a:solidFill>
            <a:prstDash val="solid"/>
          </a:ln>
        </p:spPr>
      </p:sp>
      <p:sp>
        <p:nvSpPr>
          <p:cNvPr id="14" name="Shape 12"/>
          <p:cNvSpPr/>
          <p:nvPr/>
        </p:nvSpPr>
        <p:spPr>
          <a:xfrm>
            <a:off x="11969496" y="201168"/>
            <a:ext cx="22860" cy="22860"/>
          </a:xfrm>
          <a:prstGeom prst="ellipse">
            <a:avLst/>
          </a:prstGeom>
          <a:solidFill>
            <a:srgbClr val="CFE0F8">
              <a:alpha val="92000"/>
            </a:srgbClr>
          </a:solidFill>
          <a:ln w="12700">
            <a:solidFill>
              <a:srgbClr val="CFE0F8">
                <a:alpha val="0"/>
              </a:srgbClr>
            </a:solidFill>
            <a:prstDash val="solid"/>
          </a:ln>
        </p:spPr>
      </p:sp>
      <p:sp>
        <p:nvSpPr>
          <p:cNvPr id="15" name="Shape 13"/>
          <p:cNvSpPr/>
          <p:nvPr/>
        </p:nvSpPr>
        <p:spPr>
          <a:xfrm>
            <a:off x="9555480" y="384048"/>
            <a:ext cx="22860" cy="22860"/>
          </a:xfrm>
          <a:prstGeom prst="ellipse">
            <a:avLst/>
          </a:prstGeom>
          <a:solidFill>
            <a:srgbClr val="CFE0F8">
              <a:alpha val="92000"/>
            </a:srgbClr>
          </a:solidFill>
          <a:ln w="12700">
            <a:solidFill>
              <a:srgbClr val="CFE0F8">
                <a:alpha val="0"/>
              </a:srgbClr>
            </a:solidFill>
            <a:prstDash val="solid"/>
          </a:ln>
        </p:spPr>
      </p:sp>
      <p:sp>
        <p:nvSpPr>
          <p:cNvPr id="16" name="Shape 14"/>
          <p:cNvSpPr/>
          <p:nvPr/>
        </p:nvSpPr>
        <p:spPr>
          <a:xfrm>
            <a:off x="9756648" y="384048"/>
            <a:ext cx="22860" cy="22860"/>
          </a:xfrm>
          <a:prstGeom prst="ellipse">
            <a:avLst/>
          </a:prstGeom>
          <a:solidFill>
            <a:srgbClr val="CFE0F8">
              <a:alpha val="92000"/>
            </a:srgbClr>
          </a:solidFill>
          <a:ln w="12700">
            <a:solidFill>
              <a:srgbClr val="CFE0F8">
                <a:alpha val="0"/>
              </a:srgbClr>
            </a:solidFill>
            <a:prstDash val="solid"/>
          </a:ln>
        </p:spPr>
      </p:sp>
      <p:sp>
        <p:nvSpPr>
          <p:cNvPr id="17" name="Shape 15"/>
          <p:cNvSpPr/>
          <p:nvPr/>
        </p:nvSpPr>
        <p:spPr>
          <a:xfrm>
            <a:off x="9957816" y="384048"/>
            <a:ext cx="22860" cy="22860"/>
          </a:xfrm>
          <a:prstGeom prst="ellipse">
            <a:avLst/>
          </a:prstGeom>
          <a:solidFill>
            <a:srgbClr val="CFE0F8">
              <a:alpha val="92000"/>
            </a:srgbClr>
          </a:solidFill>
          <a:ln w="12700">
            <a:solidFill>
              <a:srgbClr val="CFE0F8">
                <a:alpha val="0"/>
              </a:srgbClr>
            </a:solidFill>
            <a:prstDash val="solid"/>
          </a:ln>
        </p:spPr>
      </p:sp>
      <p:sp>
        <p:nvSpPr>
          <p:cNvPr id="18" name="Shape 16"/>
          <p:cNvSpPr/>
          <p:nvPr/>
        </p:nvSpPr>
        <p:spPr>
          <a:xfrm>
            <a:off x="10158984" y="384048"/>
            <a:ext cx="22860" cy="22860"/>
          </a:xfrm>
          <a:prstGeom prst="ellipse">
            <a:avLst/>
          </a:prstGeom>
          <a:solidFill>
            <a:srgbClr val="CFE0F8">
              <a:alpha val="92000"/>
            </a:srgbClr>
          </a:solidFill>
          <a:ln w="12700">
            <a:solidFill>
              <a:srgbClr val="CFE0F8">
                <a:alpha val="0"/>
              </a:srgbClr>
            </a:solidFill>
            <a:prstDash val="solid"/>
          </a:ln>
        </p:spPr>
      </p:sp>
      <p:sp>
        <p:nvSpPr>
          <p:cNvPr id="19" name="Shape 17"/>
          <p:cNvSpPr/>
          <p:nvPr/>
        </p:nvSpPr>
        <p:spPr>
          <a:xfrm>
            <a:off x="10360152" y="384048"/>
            <a:ext cx="22860" cy="22860"/>
          </a:xfrm>
          <a:prstGeom prst="ellipse">
            <a:avLst/>
          </a:prstGeom>
          <a:solidFill>
            <a:srgbClr val="CFE0F8">
              <a:alpha val="92000"/>
            </a:srgbClr>
          </a:solidFill>
          <a:ln w="12700">
            <a:solidFill>
              <a:srgbClr val="CFE0F8">
                <a:alpha val="0"/>
              </a:srgbClr>
            </a:solidFill>
            <a:prstDash val="solid"/>
          </a:ln>
        </p:spPr>
      </p:sp>
      <p:sp>
        <p:nvSpPr>
          <p:cNvPr id="20" name="Shape 18"/>
          <p:cNvSpPr/>
          <p:nvPr/>
        </p:nvSpPr>
        <p:spPr>
          <a:xfrm>
            <a:off x="10561320" y="384048"/>
            <a:ext cx="22860" cy="22860"/>
          </a:xfrm>
          <a:prstGeom prst="ellipse">
            <a:avLst/>
          </a:prstGeom>
          <a:solidFill>
            <a:srgbClr val="CFE0F8">
              <a:alpha val="92000"/>
            </a:srgbClr>
          </a:solidFill>
          <a:ln w="12700">
            <a:solidFill>
              <a:srgbClr val="CFE0F8">
                <a:alpha val="0"/>
              </a:srgbClr>
            </a:solidFill>
            <a:prstDash val="solid"/>
          </a:ln>
        </p:spPr>
      </p:sp>
      <p:sp>
        <p:nvSpPr>
          <p:cNvPr id="21" name="Shape 19"/>
          <p:cNvSpPr/>
          <p:nvPr/>
        </p:nvSpPr>
        <p:spPr>
          <a:xfrm>
            <a:off x="10762488" y="384048"/>
            <a:ext cx="22860" cy="22860"/>
          </a:xfrm>
          <a:prstGeom prst="ellipse">
            <a:avLst/>
          </a:prstGeom>
          <a:solidFill>
            <a:srgbClr val="CFE0F8">
              <a:alpha val="92000"/>
            </a:srgbClr>
          </a:solidFill>
          <a:ln w="12700">
            <a:solidFill>
              <a:srgbClr val="CFE0F8">
                <a:alpha val="0"/>
              </a:srgbClr>
            </a:solidFill>
            <a:prstDash val="solid"/>
          </a:ln>
        </p:spPr>
      </p:sp>
      <p:sp>
        <p:nvSpPr>
          <p:cNvPr id="22" name="Shape 20"/>
          <p:cNvSpPr/>
          <p:nvPr/>
        </p:nvSpPr>
        <p:spPr>
          <a:xfrm>
            <a:off x="10963656" y="384048"/>
            <a:ext cx="22860" cy="22860"/>
          </a:xfrm>
          <a:prstGeom prst="ellipse">
            <a:avLst/>
          </a:prstGeom>
          <a:solidFill>
            <a:srgbClr val="CFE0F8">
              <a:alpha val="92000"/>
            </a:srgbClr>
          </a:solidFill>
          <a:ln w="12700">
            <a:solidFill>
              <a:srgbClr val="CFE0F8">
                <a:alpha val="0"/>
              </a:srgbClr>
            </a:solidFill>
            <a:prstDash val="solid"/>
          </a:ln>
        </p:spPr>
      </p:sp>
      <p:sp>
        <p:nvSpPr>
          <p:cNvPr id="23" name="Shape 21"/>
          <p:cNvSpPr/>
          <p:nvPr/>
        </p:nvSpPr>
        <p:spPr>
          <a:xfrm>
            <a:off x="11164824" y="384048"/>
            <a:ext cx="22860" cy="22860"/>
          </a:xfrm>
          <a:prstGeom prst="ellipse">
            <a:avLst/>
          </a:prstGeom>
          <a:solidFill>
            <a:srgbClr val="CFE0F8">
              <a:alpha val="92000"/>
            </a:srgbClr>
          </a:solidFill>
          <a:ln w="12700">
            <a:solidFill>
              <a:srgbClr val="CFE0F8">
                <a:alpha val="0"/>
              </a:srgbClr>
            </a:solidFill>
            <a:prstDash val="solid"/>
          </a:ln>
        </p:spPr>
      </p:sp>
      <p:sp>
        <p:nvSpPr>
          <p:cNvPr id="24" name="Shape 22"/>
          <p:cNvSpPr/>
          <p:nvPr/>
        </p:nvSpPr>
        <p:spPr>
          <a:xfrm>
            <a:off x="11365992" y="384048"/>
            <a:ext cx="22860" cy="22860"/>
          </a:xfrm>
          <a:prstGeom prst="ellipse">
            <a:avLst/>
          </a:prstGeom>
          <a:solidFill>
            <a:srgbClr val="CFE0F8">
              <a:alpha val="92000"/>
            </a:srgbClr>
          </a:solidFill>
          <a:ln w="12700">
            <a:solidFill>
              <a:srgbClr val="CFE0F8">
                <a:alpha val="0"/>
              </a:srgbClr>
            </a:solidFill>
            <a:prstDash val="solid"/>
          </a:ln>
        </p:spPr>
      </p:sp>
      <p:sp>
        <p:nvSpPr>
          <p:cNvPr id="25" name="Shape 23"/>
          <p:cNvSpPr/>
          <p:nvPr/>
        </p:nvSpPr>
        <p:spPr>
          <a:xfrm>
            <a:off x="11567160" y="384048"/>
            <a:ext cx="22860" cy="22860"/>
          </a:xfrm>
          <a:prstGeom prst="ellipse">
            <a:avLst/>
          </a:prstGeom>
          <a:solidFill>
            <a:srgbClr val="CFE0F8">
              <a:alpha val="92000"/>
            </a:srgbClr>
          </a:solidFill>
          <a:ln w="12700">
            <a:solidFill>
              <a:srgbClr val="CFE0F8">
                <a:alpha val="0"/>
              </a:srgbClr>
            </a:solidFill>
            <a:prstDash val="solid"/>
          </a:ln>
        </p:spPr>
      </p:sp>
      <p:sp>
        <p:nvSpPr>
          <p:cNvPr id="26" name="Shape 24"/>
          <p:cNvSpPr/>
          <p:nvPr/>
        </p:nvSpPr>
        <p:spPr>
          <a:xfrm>
            <a:off x="11768328" y="384048"/>
            <a:ext cx="22860" cy="22860"/>
          </a:xfrm>
          <a:prstGeom prst="ellipse">
            <a:avLst/>
          </a:prstGeom>
          <a:solidFill>
            <a:srgbClr val="CFE0F8">
              <a:alpha val="92000"/>
            </a:srgbClr>
          </a:solidFill>
          <a:ln w="12700">
            <a:solidFill>
              <a:srgbClr val="CFE0F8">
                <a:alpha val="0"/>
              </a:srgbClr>
            </a:solidFill>
            <a:prstDash val="solid"/>
          </a:ln>
        </p:spPr>
      </p:sp>
      <p:sp>
        <p:nvSpPr>
          <p:cNvPr id="27" name="Shape 25"/>
          <p:cNvSpPr/>
          <p:nvPr/>
        </p:nvSpPr>
        <p:spPr>
          <a:xfrm>
            <a:off x="11969496" y="384048"/>
            <a:ext cx="22860" cy="22860"/>
          </a:xfrm>
          <a:prstGeom prst="ellipse">
            <a:avLst/>
          </a:prstGeom>
          <a:solidFill>
            <a:srgbClr val="CFE0F8">
              <a:alpha val="92000"/>
            </a:srgbClr>
          </a:solidFill>
          <a:ln w="12700">
            <a:solidFill>
              <a:srgbClr val="CFE0F8">
                <a:alpha val="0"/>
              </a:srgbClr>
            </a:solidFill>
            <a:prstDash val="solid"/>
          </a:ln>
        </p:spPr>
      </p:sp>
      <p:sp>
        <p:nvSpPr>
          <p:cNvPr id="28" name="Shape 26"/>
          <p:cNvSpPr/>
          <p:nvPr/>
        </p:nvSpPr>
        <p:spPr>
          <a:xfrm>
            <a:off x="9555480" y="566928"/>
            <a:ext cx="22860" cy="22860"/>
          </a:xfrm>
          <a:prstGeom prst="ellipse">
            <a:avLst/>
          </a:prstGeom>
          <a:solidFill>
            <a:srgbClr val="CFE0F8">
              <a:alpha val="92000"/>
            </a:srgbClr>
          </a:solidFill>
          <a:ln w="12700">
            <a:solidFill>
              <a:srgbClr val="CFE0F8">
                <a:alpha val="0"/>
              </a:srgbClr>
            </a:solidFill>
            <a:prstDash val="solid"/>
          </a:ln>
        </p:spPr>
      </p:sp>
      <p:sp>
        <p:nvSpPr>
          <p:cNvPr id="29" name="Shape 27"/>
          <p:cNvSpPr/>
          <p:nvPr/>
        </p:nvSpPr>
        <p:spPr>
          <a:xfrm>
            <a:off x="9756648" y="566928"/>
            <a:ext cx="22860" cy="22860"/>
          </a:xfrm>
          <a:prstGeom prst="ellipse">
            <a:avLst/>
          </a:prstGeom>
          <a:solidFill>
            <a:srgbClr val="CFE0F8">
              <a:alpha val="92000"/>
            </a:srgbClr>
          </a:solidFill>
          <a:ln w="12700">
            <a:solidFill>
              <a:srgbClr val="CFE0F8">
                <a:alpha val="0"/>
              </a:srgbClr>
            </a:solidFill>
            <a:prstDash val="solid"/>
          </a:ln>
        </p:spPr>
      </p:sp>
      <p:sp>
        <p:nvSpPr>
          <p:cNvPr id="30" name="Shape 28"/>
          <p:cNvSpPr/>
          <p:nvPr/>
        </p:nvSpPr>
        <p:spPr>
          <a:xfrm>
            <a:off x="9957816" y="566928"/>
            <a:ext cx="22860" cy="22860"/>
          </a:xfrm>
          <a:prstGeom prst="ellipse">
            <a:avLst/>
          </a:prstGeom>
          <a:solidFill>
            <a:srgbClr val="CFE0F8">
              <a:alpha val="92000"/>
            </a:srgbClr>
          </a:solidFill>
          <a:ln w="12700">
            <a:solidFill>
              <a:srgbClr val="CFE0F8">
                <a:alpha val="0"/>
              </a:srgbClr>
            </a:solidFill>
            <a:prstDash val="solid"/>
          </a:ln>
        </p:spPr>
      </p:sp>
      <p:sp>
        <p:nvSpPr>
          <p:cNvPr id="31" name="Shape 29"/>
          <p:cNvSpPr/>
          <p:nvPr/>
        </p:nvSpPr>
        <p:spPr>
          <a:xfrm>
            <a:off x="10158984" y="566928"/>
            <a:ext cx="22860" cy="22860"/>
          </a:xfrm>
          <a:prstGeom prst="ellipse">
            <a:avLst/>
          </a:prstGeom>
          <a:solidFill>
            <a:srgbClr val="CFE0F8">
              <a:alpha val="92000"/>
            </a:srgbClr>
          </a:solidFill>
          <a:ln w="12700">
            <a:solidFill>
              <a:srgbClr val="CFE0F8">
                <a:alpha val="0"/>
              </a:srgbClr>
            </a:solidFill>
            <a:prstDash val="solid"/>
          </a:ln>
        </p:spPr>
      </p:sp>
      <p:sp>
        <p:nvSpPr>
          <p:cNvPr id="32" name="Shape 30"/>
          <p:cNvSpPr/>
          <p:nvPr/>
        </p:nvSpPr>
        <p:spPr>
          <a:xfrm>
            <a:off x="10360152" y="566928"/>
            <a:ext cx="22860" cy="22860"/>
          </a:xfrm>
          <a:prstGeom prst="ellipse">
            <a:avLst/>
          </a:prstGeom>
          <a:solidFill>
            <a:srgbClr val="CFE0F8">
              <a:alpha val="92000"/>
            </a:srgbClr>
          </a:solidFill>
          <a:ln w="12700">
            <a:solidFill>
              <a:srgbClr val="CFE0F8">
                <a:alpha val="0"/>
              </a:srgbClr>
            </a:solidFill>
            <a:prstDash val="solid"/>
          </a:ln>
        </p:spPr>
      </p:sp>
      <p:sp>
        <p:nvSpPr>
          <p:cNvPr id="33" name="Shape 31"/>
          <p:cNvSpPr/>
          <p:nvPr/>
        </p:nvSpPr>
        <p:spPr>
          <a:xfrm>
            <a:off x="10561320" y="566928"/>
            <a:ext cx="22860" cy="22860"/>
          </a:xfrm>
          <a:prstGeom prst="ellipse">
            <a:avLst/>
          </a:prstGeom>
          <a:solidFill>
            <a:srgbClr val="CFE0F8">
              <a:alpha val="92000"/>
            </a:srgbClr>
          </a:solidFill>
          <a:ln w="12700">
            <a:solidFill>
              <a:srgbClr val="CFE0F8">
                <a:alpha val="0"/>
              </a:srgbClr>
            </a:solidFill>
            <a:prstDash val="solid"/>
          </a:ln>
        </p:spPr>
      </p:sp>
      <p:sp>
        <p:nvSpPr>
          <p:cNvPr id="34" name="Shape 32"/>
          <p:cNvSpPr/>
          <p:nvPr/>
        </p:nvSpPr>
        <p:spPr>
          <a:xfrm>
            <a:off x="10762488" y="566928"/>
            <a:ext cx="22860" cy="22860"/>
          </a:xfrm>
          <a:prstGeom prst="ellipse">
            <a:avLst/>
          </a:prstGeom>
          <a:solidFill>
            <a:srgbClr val="CFE0F8">
              <a:alpha val="92000"/>
            </a:srgbClr>
          </a:solidFill>
          <a:ln w="12700">
            <a:solidFill>
              <a:srgbClr val="CFE0F8">
                <a:alpha val="0"/>
              </a:srgbClr>
            </a:solidFill>
            <a:prstDash val="solid"/>
          </a:ln>
        </p:spPr>
      </p:sp>
      <p:sp>
        <p:nvSpPr>
          <p:cNvPr id="35" name="Shape 33"/>
          <p:cNvSpPr/>
          <p:nvPr/>
        </p:nvSpPr>
        <p:spPr>
          <a:xfrm>
            <a:off x="10963656" y="566928"/>
            <a:ext cx="22860" cy="22860"/>
          </a:xfrm>
          <a:prstGeom prst="ellipse">
            <a:avLst/>
          </a:prstGeom>
          <a:solidFill>
            <a:srgbClr val="CFE0F8">
              <a:alpha val="92000"/>
            </a:srgbClr>
          </a:solidFill>
          <a:ln w="12700">
            <a:solidFill>
              <a:srgbClr val="CFE0F8">
                <a:alpha val="0"/>
              </a:srgbClr>
            </a:solidFill>
            <a:prstDash val="solid"/>
          </a:ln>
        </p:spPr>
      </p:sp>
      <p:sp>
        <p:nvSpPr>
          <p:cNvPr id="36" name="Shape 34"/>
          <p:cNvSpPr/>
          <p:nvPr/>
        </p:nvSpPr>
        <p:spPr>
          <a:xfrm>
            <a:off x="11164824" y="566928"/>
            <a:ext cx="22860" cy="22860"/>
          </a:xfrm>
          <a:prstGeom prst="ellipse">
            <a:avLst/>
          </a:prstGeom>
          <a:solidFill>
            <a:srgbClr val="CFE0F8">
              <a:alpha val="92000"/>
            </a:srgbClr>
          </a:solidFill>
          <a:ln w="12700">
            <a:solidFill>
              <a:srgbClr val="CFE0F8">
                <a:alpha val="0"/>
              </a:srgbClr>
            </a:solidFill>
            <a:prstDash val="solid"/>
          </a:ln>
        </p:spPr>
      </p:sp>
      <p:sp>
        <p:nvSpPr>
          <p:cNvPr id="37" name="Shape 35"/>
          <p:cNvSpPr/>
          <p:nvPr/>
        </p:nvSpPr>
        <p:spPr>
          <a:xfrm>
            <a:off x="11365992" y="566928"/>
            <a:ext cx="22860" cy="22860"/>
          </a:xfrm>
          <a:prstGeom prst="ellipse">
            <a:avLst/>
          </a:prstGeom>
          <a:solidFill>
            <a:srgbClr val="CFE0F8">
              <a:alpha val="92000"/>
            </a:srgbClr>
          </a:solidFill>
          <a:ln w="12700">
            <a:solidFill>
              <a:srgbClr val="CFE0F8">
                <a:alpha val="0"/>
              </a:srgbClr>
            </a:solidFill>
            <a:prstDash val="solid"/>
          </a:ln>
        </p:spPr>
      </p:sp>
      <p:sp>
        <p:nvSpPr>
          <p:cNvPr id="38" name="Shape 36"/>
          <p:cNvSpPr/>
          <p:nvPr/>
        </p:nvSpPr>
        <p:spPr>
          <a:xfrm>
            <a:off x="11567160" y="566928"/>
            <a:ext cx="22860" cy="22860"/>
          </a:xfrm>
          <a:prstGeom prst="ellipse">
            <a:avLst/>
          </a:prstGeom>
          <a:solidFill>
            <a:srgbClr val="CFE0F8">
              <a:alpha val="92000"/>
            </a:srgbClr>
          </a:solidFill>
          <a:ln w="12700">
            <a:solidFill>
              <a:srgbClr val="CFE0F8">
                <a:alpha val="0"/>
              </a:srgbClr>
            </a:solidFill>
            <a:prstDash val="solid"/>
          </a:ln>
        </p:spPr>
      </p:sp>
      <p:sp>
        <p:nvSpPr>
          <p:cNvPr id="39" name="Shape 37"/>
          <p:cNvSpPr/>
          <p:nvPr/>
        </p:nvSpPr>
        <p:spPr>
          <a:xfrm>
            <a:off x="11768328" y="566928"/>
            <a:ext cx="22860" cy="22860"/>
          </a:xfrm>
          <a:prstGeom prst="ellipse">
            <a:avLst/>
          </a:prstGeom>
          <a:solidFill>
            <a:srgbClr val="CFE0F8">
              <a:alpha val="92000"/>
            </a:srgbClr>
          </a:solidFill>
          <a:ln w="12700">
            <a:solidFill>
              <a:srgbClr val="CFE0F8">
                <a:alpha val="0"/>
              </a:srgbClr>
            </a:solidFill>
            <a:prstDash val="solid"/>
          </a:ln>
        </p:spPr>
      </p:sp>
      <p:sp>
        <p:nvSpPr>
          <p:cNvPr id="40" name="Shape 38"/>
          <p:cNvSpPr/>
          <p:nvPr/>
        </p:nvSpPr>
        <p:spPr>
          <a:xfrm>
            <a:off x="11969496" y="566928"/>
            <a:ext cx="22860" cy="22860"/>
          </a:xfrm>
          <a:prstGeom prst="ellipse">
            <a:avLst/>
          </a:prstGeom>
          <a:solidFill>
            <a:srgbClr val="CFE0F8">
              <a:alpha val="92000"/>
            </a:srgbClr>
          </a:solidFill>
          <a:ln w="12700">
            <a:solidFill>
              <a:srgbClr val="CFE0F8">
                <a:alpha val="0"/>
              </a:srgbClr>
            </a:solidFill>
            <a:prstDash val="solid"/>
          </a:ln>
        </p:spPr>
      </p:sp>
      <p:sp>
        <p:nvSpPr>
          <p:cNvPr id="41" name="Shape 39"/>
          <p:cNvSpPr/>
          <p:nvPr/>
        </p:nvSpPr>
        <p:spPr>
          <a:xfrm>
            <a:off x="9555480" y="749808"/>
            <a:ext cx="22860" cy="22860"/>
          </a:xfrm>
          <a:prstGeom prst="ellipse">
            <a:avLst/>
          </a:prstGeom>
          <a:solidFill>
            <a:srgbClr val="CFE0F8">
              <a:alpha val="92000"/>
            </a:srgbClr>
          </a:solidFill>
          <a:ln w="12700">
            <a:solidFill>
              <a:srgbClr val="CFE0F8">
                <a:alpha val="0"/>
              </a:srgbClr>
            </a:solidFill>
            <a:prstDash val="solid"/>
          </a:ln>
        </p:spPr>
      </p:sp>
      <p:sp>
        <p:nvSpPr>
          <p:cNvPr id="42" name="Shape 40"/>
          <p:cNvSpPr/>
          <p:nvPr/>
        </p:nvSpPr>
        <p:spPr>
          <a:xfrm>
            <a:off x="9756648" y="749808"/>
            <a:ext cx="22860" cy="22860"/>
          </a:xfrm>
          <a:prstGeom prst="ellipse">
            <a:avLst/>
          </a:prstGeom>
          <a:solidFill>
            <a:srgbClr val="CFE0F8">
              <a:alpha val="92000"/>
            </a:srgbClr>
          </a:solidFill>
          <a:ln w="12700">
            <a:solidFill>
              <a:srgbClr val="CFE0F8">
                <a:alpha val="0"/>
              </a:srgbClr>
            </a:solidFill>
            <a:prstDash val="solid"/>
          </a:ln>
        </p:spPr>
      </p:sp>
      <p:sp>
        <p:nvSpPr>
          <p:cNvPr id="43" name="Shape 41"/>
          <p:cNvSpPr/>
          <p:nvPr/>
        </p:nvSpPr>
        <p:spPr>
          <a:xfrm>
            <a:off x="9957816" y="749808"/>
            <a:ext cx="22860" cy="22860"/>
          </a:xfrm>
          <a:prstGeom prst="ellipse">
            <a:avLst/>
          </a:prstGeom>
          <a:solidFill>
            <a:srgbClr val="CFE0F8">
              <a:alpha val="92000"/>
            </a:srgbClr>
          </a:solidFill>
          <a:ln w="12700">
            <a:solidFill>
              <a:srgbClr val="CFE0F8">
                <a:alpha val="0"/>
              </a:srgbClr>
            </a:solidFill>
            <a:prstDash val="solid"/>
          </a:ln>
        </p:spPr>
      </p:sp>
      <p:sp>
        <p:nvSpPr>
          <p:cNvPr id="44" name="Shape 42"/>
          <p:cNvSpPr/>
          <p:nvPr/>
        </p:nvSpPr>
        <p:spPr>
          <a:xfrm>
            <a:off x="10158984" y="749808"/>
            <a:ext cx="22860" cy="22860"/>
          </a:xfrm>
          <a:prstGeom prst="ellipse">
            <a:avLst/>
          </a:prstGeom>
          <a:solidFill>
            <a:srgbClr val="CFE0F8">
              <a:alpha val="92000"/>
            </a:srgbClr>
          </a:solidFill>
          <a:ln w="12700">
            <a:solidFill>
              <a:srgbClr val="CFE0F8">
                <a:alpha val="0"/>
              </a:srgbClr>
            </a:solidFill>
            <a:prstDash val="solid"/>
          </a:ln>
        </p:spPr>
      </p:sp>
      <p:sp>
        <p:nvSpPr>
          <p:cNvPr id="45" name="Shape 43"/>
          <p:cNvSpPr/>
          <p:nvPr/>
        </p:nvSpPr>
        <p:spPr>
          <a:xfrm>
            <a:off x="10360152" y="749808"/>
            <a:ext cx="22860" cy="22860"/>
          </a:xfrm>
          <a:prstGeom prst="ellipse">
            <a:avLst/>
          </a:prstGeom>
          <a:solidFill>
            <a:srgbClr val="CFE0F8">
              <a:alpha val="92000"/>
            </a:srgbClr>
          </a:solidFill>
          <a:ln w="12700">
            <a:solidFill>
              <a:srgbClr val="CFE0F8">
                <a:alpha val="0"/>
              </a:srgbClr>
            </a:solidFill>
            <a:prstDash val="solid"/>
          </a:ln>
        </p:spPr>
      </p:sp>
      <p:sp>
        <p:nvSpPr>
          <p:cNvPr id="46" name="Shape 44"/>
          <p:cNvSpPr/>
          <p:nvPr/>
        </p:nvSpPr>
        <p:spPr>
          <a:xfrm>
            <a:off x="10561320" y="749808"/>
            <a:ext cx="22860" cy="22860"/>
          </a:xfrm>
          <a:prstGeom prst="ellipse">
            <a:avLst/>
          </a:prstGeom>
          <a:solidFill>
            <a:srgbClr val="CFE0F8">
              <a:alpha val="92000"/>
            </a:srgbClr>
          </a:solidFill>
          <a:ln w="12700">
            <a:solidFill>
              <a:srgbClr val="CFE0F8">
                <a:alpha val="0"/>
              </a:srgbClr>
            </a:solidFill>
            <a:prstDash val="solid"/>
          </a:ln>
        </p:spPr>
      </p:sp>
      <p:sp>
        <p:nvSpPr>
          <p:cNvPr id="47" name="Shape 45"/>
          <p:cNvSpPr/>
          <p:nvPr/>
        </p:nvSpPr>
        <p:spPr>
          <a:xfrm>
            <a:off x="10762488" y="749808"/>
            <a:ext cx="22860" cy="22860"/>
          </a:xfrm>
          <a:prstGeom prst="ellipse">
            <a:avLst/>
          </a:prstGeom>
          <a:solidFill>
            <a:srgbClr val="CFE0F8">
              <a:alpha val="92000"/>
            </a:srgbClr>
          </a:solidFill>
          <a:ln w="12700">
            <a:solidFill>
              <a:srgbClr val="CFE0F8">
                <a:alpha val="0"/>
              </a:srgbClr>
            </a:solidFill>
            <a:prstDash val="solid"/>
          </a:ln>
        </p:spPr>
      </p:sp>
      <p:sp>
        <p:nvSpPr>
          <p:cNvPr id="48" name="Shape 46"/>
          <p:cNvSpPr/>
          <p:nvPr/>
        </p:nvSpPr>
        <p:spPr>
          <a:xfrm>
            <a:off x="10963656" y="749808"/>
            <a:ext cx="22860" cy="22860"/>
          </a:xfrm>
          <a:prstGeom prst="ellipse">
            <a:avLst/>
          </a:prstGeom>
          <a:solidFill>
            <a:srgbClr val="CFE0F8">
              <a:alpha val="92000"/>
            </a:srgbClr>
          </a:solidFill>
          <a:ln w="12700">
            <a:solidFill>
              <a:srgbClr val="CFE0F8">
                <a:alpha val="0"/>
              </a:srgbClr>
            </a:solidFill>
            <a:prstDash val="solid"/>
          </a:ln>
        </p:spPr>
      </p:sp>
      <p:sp>
        <p:nvSpPr>
          <p:cNvPr id="49" name="Shape 47"/>
          <p:cNvSpPr/>
          <p:nvPr/>
        </p:nvSpPr>
        <p:spPr>
          <a:xfrm>
            <a:off x="11164824" y="749808"/>
            <a:ext cx="22860" cy="22860"/>
          </a:xfrm>
          <a:prstGeom prst="ellipse">
            <a:avLst/>
          </a:prstGeom>
          <a:solidFill>
            <a:srgbClr val="CFE0F8">
              <a:alpha val="92000"/>
            </a:srgbClr>
          </a:solidFill>
          <a:ln w="12700">
            <a:solidFill>
              <a:srgbClr val="CFE0F8">
                <a:alpha val="0"/>
              </a:srgbClr>
            </a:solidFill>
            <a:prstDash val="solid"/>
          </a:ln>
        </p:spPr>
      </p:sp>
      <p:sp>
        <p:nvSpPr>
          <p:cNvPr id="50" name="Shape 48"/>
          <p:cNvSpPr/>
          <p:nvPr/>
        </p:nvSpPr>
        <p:spPr>
          <a:xfrm>
            <a:off x="11365992" y="749808"/>
            <a:ext cx="22860" cy="22860"/>
          </a:xfrm>
          <a:prstGeom prst="ellipse">
            <a:avLst/>
          </a:prstGeom>
          <a:solidFill>
            <a:srgbClr val="CFE0F8">
              <a:alpha val="92000"/>
            </a:srgbClr>
          </a:solidFill>
          <a:ln w="12700">
            <a:solidFill>
              <a:srgbClr val="CFE0F8">
                <a:alpha val="0"/>
              </a:srgbClr>
            </a:solidFill>
            <a:prstDash val="solid"/>
          </a:ln>
        </p:spPr>
      </p:sp>
      <p:sp>
        <p:nvSpPr>
          <p:cNvPr id="51" name="Shape 49"/>
          <p:cNvSpPr/>
          <p:nvPr/>
        </p:nvSpPr>
        <p:spPr>
          <a:xfrm>
            <a:off x="11567160" y="749808"/>
            <a:ext cx="22860" cy="22860"/>
          </a:xfrm>
          <a:prstGeom prst="ellipse">
            <a:avLst/>
          </a:prstGeom>
          <a:solidFill>
            <a:srgbClr val="CFE0F8">
              <a:alpha val="92000"/>
            </a:srgbClr>
          </a:solidFill>
          <a:ln w="12700">
            <a:solidFill>
              <a:srgbClr val="CFE0F8">
                <a:alpha val="0"/>
              </a:srgbClr>
            </a:solidFill>
            <a:prstDash val="solid"/>
          </a:ln>
        </p:spPr>
      </p:sp>
      <p:sp>
        <p:nvSpPr>
          <p:cNvPr id="52" name="Shape 50"/>
          <p:cNvSpPr/>
          <p:nvPr/>
        </p:nvSpPr>
        <p:spPr>
          <a:xfrm>
            <a:off x="11768328" y="749808"/>
            <a:ext cx="22860" cy="22860"/>
          </a:xfrm>
          <a:prstGeom prst="ellipse">
            <a:avLst/>
          </a:prstGeom>
          <a:solidFill>
            <a:srgbClr val="CFE0F8">
              <a:alpha val="92000"/>
            </a:srgbClr>
          </a:solidFill>
          <a:ln w="12700">
            <a:solidFill>
              <a:srgbClr val="CFE0F8">
                <a:alpha val="0"/>
              </a:srgbClr>
            </a:solidFill>
            <a:prstDash val="solid"/>
          </a:ln>
        </p:spPr>
      </p:sp>
      <p:sp>
        <p:nvSpPr>
          <p:cNvPr id="53" name="Shape 51"/>
          <p:cNvSpPr/>
          <p:nvPr/>
        </p:nvSpPr>
        <p:spPr>
          <a:xfrm>
            <a:off x="11969496" y="749808"/>
            <a:ext cx="22860" cy="22860"/>
          </a:xfrm>
          <a:prstGeom prst="ellipse">
            <a:avLst/>
          </a:prstGeom>
          <a:solidFill>
            <a:srgbClr val="CFE0F8">
              <a:alpha val="92000"/>
            </a:srgbClr>
          </a:solidFill>
          <a:ln w="12700">
            <a:solidFill>
              <a:srgbClr val="CFE0F8">
                <a:alpha val="0"/>
              </a:srgbClr>
            </a:solidFill>
            <a:prstDash val="solid"/>
          </a:ln>
        </p:spPr>
      </p:sp>
      <p:sp>
        <p:nvSpPr>
          <p:cNvPr id="54" name="Shape 52"/>
          <p:cNvSpPr/>
          <p:nvPr/>
        </p:nvSpPr>
        <p:spPr>
          <a:xfrm>
            <a:off x="9555480" y="932688"/>
            <a:ext cx="22860" cy="22860"/>
          </a:xfrm>
          <a:prstGeom prst="ellipse">
            <a:avLst/>
          </a:prstGeom>
          <a:solidFill>
            <a:srgbClr val="CFE0F8">
              <a:alpha val="92000"/>
            </a:srgbClr>
          </a:solidFill>
          <a:ln w="12700">
            <a:solidFill>
              <a:srgbClr val="CFE0F8">
                <a:alpha val="0"/>
              </a:srgbClr>
            </a:solidFill>
            <a:prstDash val="solid"/>
          </a:ln>
        </p:spPr>
      </p:sp>
      <p:sp>
        <p:nvSpPr>
          <p:cNvPr id="55" name="Shape 53"/>
          <p:cNvSpPr/>
          <p:nvPr/>
        </p:nvSpPr>
        <p:spPr>
          <a:xfrm>
            <a:off x="9756648" y="932688"/>
            <a:ext cx="22860" cy="22860"/>
          </a:xfrm>
          <a:prstGeom prst="ellipse">
            <a:avLst/>
          </a:prstGeom>
          <a:solidFill>
            <a:srgbClr val="CFE0F8">
              <a:alpha val="92000"/>
            </a:srgbClr>
          </a:solidFill>
          <a:ln w="12700">
            <a:solidFill>
              <a:srgbClr val="CFE0F8">
                <a:alpha val="0"/>
              </a:srgbClr>
            </a:solidFill>
            <a:prstDash val="solid"/>
          </a:ln>
        </p:spPr>
      </p:sp>
      <p:sp>
        <p:nvSpPr>
          <p:cNvPr id="56" name="Shape 54"/>
          <p:cNvSpPr/>
          <p:nvPr/>
        </p:nvSpPr>
        <p:spPr>
          <a:xfrm>
            <a:off x="9957816" y="932688"/>
            <a:ext cx="22860" cy="22860"/>
          </a:xfrm>
          <a:prstGeom prst="ellipse">
            <a:avLst/>
          </a:prstGeom>
          <a:solidFill>
            <a:srgbClr val="CFE0F8">
              <a:alpha val="92000"/>
            </a:srgbClr>
          </a:solidFill>
          <a:ln w="12700">
            <a:solidFill>
              <a:srgbClr val="CFE0F8">
                <a:alpha val="0"/>
              </a:srgbClr>
            </a:solidFill>
            <a:prstDash val="solid"/>
          </a:ln>
        </p:spPr>
      </p:sp>
      <p:sp>
        <p:nvSpPr>
          <p:cNvPr id="57" name="Shape 55"/>
          <p:cNvSpPr/>
          <p:nvPr/>
        </p:nvSpPr>
        <p:spPr>
          <a:xfrm>
            <a:off x="10158984" y="932688"/>
            <a:ext cx="22860" cy="22860"/>
          </a:xfrm>
          <a:prstGeom prst="ellipse">
            <a:avLst/>
          </a:prstGeom>
          <a:solidFill>
            <a:srgbClr val="CFE0F8">
              <a:alpha val="92000"/>
            </a:srgbClr>
          </a:solidFill>
          <a:ln w="12700">
            <a:solidFill>
              <a:srgbClr val="CFE0F8">
                <a:alpha val="0"/>
              </a:srgbClr>
            </a:solidFill>
            <a:prstDash val="solid"/>
          </a:ln>
        </p:spPr>
      </p:sp>
      <p:sp>
        <p:nvSpPr>
          <p:cNvPr id="58" name="Shape 56"/>
          <p:cNvSpPr/>
          <p:nvPr/>
        </p:nvSpPr>
        <p:spPr>
          <a:xfrm>
            <a:off x="10360152" y="932688"/>
            <a:ext cx="22860" cy="22860"/>
          </a:xfrm>
          <a:prstGeom prst="ellipse">
            <a:avLst/>
          </a:prstGeom>
          <a:solidFill>
            <a:srgbClr val="CFE0F8">
              <a:alpha val="92000"/>
            </a:srgbClr>
          </a:solidFill>
          <a:ln w="12700">
            <a:solidFill>
              <a:srgbClr val="CFE0F8">
                <a:alpha val="0"/>
              </a:srgbClr>
            </a:solidFill>
            <a:prstDash val="solid"/>
          </a:ln>
        </p:spPr>
      </p:sp>
      <p:sp>
        <p:nvSpPr>
          <p:cNvPr id="59" name="Shape 57"/>
          <p:cNvSpPr/>
          <p:nvPr/>
        </p:nvSpPr>
        <p:spPr>
          <a:xfrm>
            <a:off x="10561320" y="932688"/>
            <a:ext cx="22860" cy="22860"/>
          </a:xfrm>
          <a:prstGeom prst="ellipse">
            <a:avLst/>
          </a:prstGeom>
          <a:solidFill>
            <a:srgbClr val="CFE0F8">
              <a:alpha val="92000"/>
            </a:srgbClr>
          </a:solidFill>
          <a:ln w="12700">
            <a:solidFill>
              <a:srgbClr val="CFE0F8">
                <a:alpha val="0"/>
              </a:srgbClr>
            </a:solidFill>
            <a:prstDash val="solid"/>
          </a:ln>
        </p:spPr>
      </p:sp>
      <p:sp>
        <p:nvSpPr>
          <p:cNvPr id="60" name="Shape 58"/>
          <p:cNvSpPr/>
          <p:nvPr/>
        </p:nvSpPr>
        <p:spPr>
          <a:xfrm>
            <a:off x="10762488" y="932688"/>
            <a:ext cx="22860" cy="22860"/>
          </a:xfrm>
          <a:prstGeom prst="ellipse">
            <a:avLst/>
          </a:prstGeom>
          <a:solidFill>
            <a:srgbClr val="CFE0F8">
              <a:alpha val="92000"/>
            </a:srgbClr>
          </a:solidFill>
          <a:ln w="12700">
            <a:solidFill>
              <a:srgbClr val="CFE0F8">
                <a:alpha val="0"/>
              </a:srgbClr>
            </a:solidFill>
            <a:prstDash val="solid"/>
          </a:ln>
        </p:spPr>
      </p:sp>
      <p:sp>
        <p:nvSpPr>
          <p:cNvPr id="61" name="Shape 59"/>
          <p:cNvSpPr/>
          <p:nvPr/>
        </p:nvSpPr>
        <p:spPr>
          <a:xfrm>
            <a:off x="10963656" y="932688"/>
            <a:ext cx="22860" cy="22860"/>
          </a:xfrm>
          <a:prstGeom prst="ellipse">
            <a:avLst/>
          </a:prstGeom>
          <a:solidFill>
            <a:srgbClr val="CFE0F8">
              <a:alpha val="92000"/>
            </a:srgbClr>
          </a:solidFill>
          <a:ln w="12700">
            <a:solidFill>
              <a:srgbClr val="CFE0F8">
                <a:alpha val="0"/>
              </a:srgbClr>
            </a:solidFill>
            <a:prstDash val="solid"/>
          </a:ln>
        </p:spPr>
      </p:sp>
      <p:sp>
        <p:nvSpPr>
          <p:cNvPr id="62" name="Shape 60"/>
          <p:cNvSpPr/>
          <p:nvPr/>
        </p:nvSpPr>
        <p:spPr>
          <a:xfrm>
            <a:off x="11164824" y="932688"/>
            <a:ext cx="22860" cy="22860"/>
          </a:xfrm>
          <a:prstGeom prst="ellipse">
            <a:avLst/>
          </a:prstGeom>
          <a:solidFill>
            <a:srgbClr val="CFE0F8">
              <a:alpha val="92000"/>
            </a:srgbClr>
          </a:solidFill>
          <a:ln w="12700">
            <a:solidFill>
              <a:srgbClr val="CFE0F8">
                <a:alpha val="0"/>
              </a:srgbClr>
            </a:solidFill>
            <a:prstDash val="solid"/>
          </a:ln>
        </p:spPr>
      </p:sp>
      <p:sp>
        <p:nvSpPr>
          <p:cNvPr id="63" name="Shape 61"/>
          <p:cNvSpPr/>
          <p:nvPr/>
        </p:nvSpPr>
        <p:spPr>
          <a:xfrm>
            <a:off x="11365992" y="932688"/>
            <a:ext cx="22860" cy="22860"/>
          </a:xfrm>
          <a:prstGeom prst="ellipse">
            <a:avLst/>
          </a:prstGeom>
          <a:solidFill>
            <a:srgbClr val="CFE0F8">
              <a:alpha val="92000"/>
            </a:srgbClr>
          </a:solidFill>
          <a:ln w="12700">
            <a:solidFill>
              <a:srgbClr val="CFE0F8">
                <a:alpha val="0"/>
              </a:srgbClr>
            </a:solidFill>
            <a:prstDash val="solid"/>
          </a:ln>
        </p:spPr>
      </p:sp>
      <p:sp>
        <p:nvSpPr>
          <p:cNvPr id="64" name="Shape 62"/>
          <p:cNvSpPr/>
          <p:nvPr/>
        </p:nvSpPr>
        <p:spPr>
          <a:xfrm>
            <a:off x="11567160" y="932688"/>
            <a:ext cx="22860" cy="22860"/>
          </a:xfrm>
          <a:prstGeom prst="ellipse">
            <a:avLst/>
          </a:prstGeom>
          <a:solidFill>
            <a:srgbClr val="CFE0F8">
              <a:alpha val="92000"/>
            </a:srgbClr>
          </a:solidFill>
          <a:ln w="12700">
            <a:solidFill>
              <a:srgbClr val="CFE0F8">
                <a:alpha val="0"/>
              </a:srgbClr>
            </a:solidFill>
            <a:prstDash val="solid"/>
          </a:ln>
        </p:spPr>
      </p:sp>
      <p:sp>
        <p:nvSpPr>
          <p:cNvPr id="65" name="Shape 63"/>
          <p:cNvSpPr/>
          <p:nvPr/>
        </p:nvSpPr>
        <p:spPr>
          <a:xfrm>
            <a:off x="11768328" y="932688"/>
            <a:ext cx="22860" cy="22860"/>
          </a:xfrm>
          <a:prstGeom prst="ellipse">
            <a:avLst/>
          </a:prstGeom>
          <a:solidFill>
            <a:srgbClr val="CFE0F8">
              <a:alpha val="92000"/>
            </a:srgbClr>
          </a:solidFill>
          <a:ln w="12700">
            <a:solidFill>
              <a:srgbClr val="CFE0F8">
                <a:alpha val="0"/>
              </a:srgbClr>
            </a:solidFill>
            <a:prstDash val="solid"/>
          </a:ln>
        </p:spPr>
      </p:sp>
      <p:sp>
        <p:nvSpPr>
          <p:cNvPr id="66" name="Shape 64"/>
          <p:cNvSpPr/>
          <p:nvPr/>
        </p:nvSpPr>
        <p:spPr>
          <a:xfrm>
            <a:off x="11969496" y="932688"/>
            <a:ext cx="22860" cy="22860"/>
          </a:xfrm>
          <a:prstGeom prst="ellipse">
            <a:avLst/>
          </a:prstGeom>
          <a:solidFill>
            <a:srgbClr val="CFE0F8">
              <a:alpha val="92000"/>
            </a:srgbClr>
          </a:solidFill>
          <a:ln w="12700">
            <a:solidFill>
              <a:srgbClr val="CFE0F8">
                <a:alpha val="0"/>
              </a:srgbClr>
            </a:solidFill>
            <a:prstDash val="solid"/>
          </a:ln>
        </p:spPr>
      </p:sp>
      <p:sp>
        <p:nvSpPr>
          <p:cNvPr id="67" name="Shape 65"/>
          <p:cNvSpPr/>
          <p:nvPr/>
        </p:nvSpPr>
        <p:spPr>
          <a:xfrm>
            <a:off x="9555480" y="1115568"/>
            <a:ext cx="22860" cy="22860"/>
          </a:xfrm>
          <a:prstGeom prst="ellipse">
            <a:avLst/>
          </a:prstGeom>
          <a:solidFill>
            <a:srgbClr val="CFE0F8">
              <a:alpha val="92000"/>
            </a:srgbClr>
          </a:solidFill>
          <a:ln w="12700">
            <a:solidFill>
              <a:srgbClr val="CFE0F8">
                <a:alpha val="0"/>
              </a:srgbClr>
            </a:solidFill>
            <a:prstDash val="solid"/>
          </a:ln>
        </p:spPr>
      </p:sp>
      <p:sp>
        <p:nvSpPr>
          <p:cNvPr id="68" name="Shape 66"/>
          <p:cNvSpPr/>
          <p:nvPr/>
        </p:nvSpPr>
        <p:spPr>
          <a:xfrm>
            <a:off x="9756648" y="1115568"/>
            <a:ext cx="22860" cy="22860"/>
          </a:xfrm>
          <a:prstGeom prst="ellipse">
            <a:avLst/>
          </a:prstGeom>
          <a:solidFill>
            <a:srgbClr val="CFE0F8">
              <a:alpha val="92000"/>
            </a:srgbClr>
          </a:solidFill>
          <a:ln w="12700">
            <a:solidFill>
              <a:srgbClr val="CFE0F8">
                <a:alpha val="0"/>
              </a:srgbClr>
            </a:solidFill>
            <a:prstDash val="solid"/>
          </a:ln>
        </p:spPr>
      </p:sp>
      <p:sp>
        <p:nvSpPr>
          <p:cNvPr id="69" name="Shape 67"/>
          <p:cNvSpPr/>
          <p:nvPr/>
        </p:nvSpPr>
        <p:spPr>
          <a:xfrm>
            <a:off x="9957816" y="1115568"/>
            <a:ext cx="22860" cy="22860"/>
          </a:xfrm>
          <a:prstGeom prst="ellipse">
            <a:avLst/>
          </a:prstGeom>
          <a:solidFill>
            <a:srgbClr val="CFE0F8">
              <a:alpha val="92000"/>
            </a:srgbClr>
          </a:solidFill>
          <a:ln w="12700">
            <a:solidFill>
              <a:srgbClr val="CFE0F8">
                <a:alpha val="0"/>
              </a:srgbClr>
            </a:solidFill>
            <a:prstDash val="solid"/>
          </a:ln>
        </p:spPr>
      </p:sp>
      <p:sp>
        <p:nvSpPr>
          <p:cNvPr id="70" name="Shape 68"/>
          <p:cNvSpPr/>
          <p:nvPr/>
        </p:nvSpPr>
        <p:spPr>
          <a:xfrm>
            <a:off x="10158984" y="1115568"/>
            <a:ext cx="22860" cy="22860"/>
          </a:xfrm>
          <a:prstGeom prst="ellipse">
            <a:avLst/>
          </a:prstGeom>
          <a:solidFill>
            <a:srgbClr val="CFE0F8">
              <a:alpha val="92000"/>
            </a:srgbClr>
          </a:solidFill>
          <a:ln w="12700">
            <a:solidFill>
              <a:srgbClr val="CFE0F8">
                <a:alpha val="0"/>
              </a:srgbClr>
            </a:solidFill>
            <a:prstDash val="solid"/>
          </a:ln>
        </p:spPr>
      </p:sp>
      <p:sp>
        <p:nvSpPr>
          <p:cNvPr id="71" name="Shape 69"/>
          <p:cNvSpPr/>
          <p:nvPr/>
        </p:nvSpPr>
        <p:spPr>
          <a:xfrm>
            <a:off x="10360152" y="1115568"/>
            <a:ext cx="22860" cy="22860"/>
          </a:xfrm>
          <a:prstGeom prst="ellipse">
            <a:avLst/>
          </a:prstGeom>
          <a:solidFill>
            <a:srgbClr val="CFE0F8">
              <a:alpha val="92000"/>
            </a:srgbClr>
          </a:solidFill>
          <a:ln w="12700">
            <a:solidFill>
              <a:srgbClr val="CFE0F8">
                <a:alpha val="0"/>
              </a:srgbClr>
            </a:solidFill>
            <a:prstDash val="solid"/>
          </a:ln>
        </p:spPr>
      </p:sp>
      <p:sp>
        <p:nvSpPr>
          <p:cNvPr id="72" name="Shape 70"/>
          <p:cNvSpPr/>
          <p:nvPr/>
        </p:nvSpPr>
        <p:spPr>
          <a:xfrm>
            <a:off x="10561320" y="1115568"/>
            <a:ext cx="22860" cy="22860"/>
          </a:xfrm>
          <a:prstGeom prst="ellipse">
            <a:avLst/>
          </a:prstGeom>
          <a:solidFill>
            <a:srgbClr val="CFE0F8">
              <a:alpha val="92000"/>
            </a:srgbClr>
          </a:solidFill>
          <a:ln w="12700">
            <a:solidFill>
              <a:srgbClr val="CFE0F8">
                <a:alpha val="0"/>
              </a:srgbClr>
            </a:solidFill>
            <a:prstDash val="solid"/>
          </a:ln>
        </p:spPr>
      </p:sp>
      <p:sp>
        <p:nvSpPr>
          <p:cNvPr id="73" name="Shape 71"/>
          <p:cNvSpPr/>
          <p:nvPr/>
        </p:nvSpPr>
        <p:spPr>
          <a:xfrm>
            <a:off x="10762488" y="1115568"/>
            <a:ext cx="22860" cy="22860"/>
          </a:xfrm>
          <a:prstGeom prst="ellipse">
            <a:avLst/>
          </a:prstGeom>
          <a:solidFill>
            <a:srgbClr val="CFE0F8">
              <a:alpha val="92000"/>
            </a:srgbClr>
          </a:solidFill>
          <a:ln w="12700">
            <a:solidFill>
              <a:srgbClr val="CFE0F8">
                <a:alpha val="0"/>
              </a:srgbClr>
            </a:solidFill>
            <a:prstDash val="solid"/>
          </a:ln>
        </p:spPr>
      </p:sp>
      <p:sp>
        <p:nvSpPr>
          <p:cNvPr id="74" name="Shape 72"/>
          <p:cNvSpPr/>
          <p:nvPr/>
        </p:nvSpPr>
        <p:spPr>
          <a:xfrm>
            <a:off x="10963656" y="1115568"/>
            <a:ext cx="22860" cy="22860"/>
          </a:xfrm>
          <a:prstGeom prst="ellipse">
            <a:avLst/>
          </a:prstGeom>
          <a:solidFill>
            <a:srgbClr val="CFE0F8">
              <a:alpha val="92000"/>
            </a:srgbClr>
          </a:solidFill>
          <a:ln w="12700">
            <a:solidFill>
              <a:srgbClr val="CFE0F8">
                <a:alpha val="0"/>
              </a:srgbClr>
            </a:solidFill>
            <a:prstDash val="solid"/>
          </a:ln>
        </p:spPr>
      </p:sp>
      <p:sp>
        <p:nvSpPr>
          <p:cNvPr id="75" name="Shape 73"/>
          <p:cNvSpPr/>
          <p:nvPr/>
        </p:nvSpPr>
        <p:spPr>
          <a:xfrm>
            <a:off x="11164824" y="1115568"/>
            <a:ext cx="22860" cy="22860"/>
          </a:xfrm>
          <a:prstGeom prst="ellipse">
            <a:avLst/>
          </a:prstGeom>
          <a:solidFill>
            <a:srgbClr val="CFE0F8">
              <a:alpha val="92000"/>
            </a:srgbClr>
          </a:solidFill>
          <a:ln w="12700">
            <a:solidFill>
              <a:srgbClr val="CFE0F8">
                <a:alpha val="0"/>
              </a:srgbClr>
            </a:solidFill>
            <a:prstDash val="solid"/>
          </a:ln>
        </p:spPr>
      </p:sp>
      <p:sp>
        <p:nvSpPr>
          <p:cNvPr id="76" name="Shape 74"/>
          <p:cNvSpPr/>
          <p:nvPr/>
        </p:nvSpPr>
        <p:spPr>
          <a:xfrm>
            <a:off x="11365992" y="1115568"/>
            <a:ext cx="22860" cy="22860"/>
          </a:xfrm>
          <a:prstGeom prst="ellipse">
            <a:avLst/>
          </a:prstGeom>
          <a:solidFill>
            <a:srgbClr val="CFE0F8">
              <a:alpha val="92000"/>
            </a:srgbClr>
          </a:solidFill>
          <a:ln w="12700">
            <a:solidFill>
              <a:srgbClr val="CFE0F8">
                <a:alpha val="0"/>
              </a:srgbClr>
            </a:solidFill>
            <a:prstDash val="solid"/>
          </a:ln>
        </p:spPr>
      </p:sp>
      <p:sp>
        <p:nvSpPr>
          <p:cNvPr id="77" name="Shape 75"/>
          <p:cNvSpPr/>
          <p:nvPr/>
        </p:nvSpPr>
        <p:spPr>
          <a:xfrm>
            <a:off x="11567160" y="1115568"/>
            <a:ext cx="22860" cy="22860"/>
          </a:xfrm>
          <a:prstGeom prst="ellipse">
            <a:avLst/>
          </a:prstGeom>
          <a:solidFill>
            <a:srgbClr val="CFE0F8">
              <a:alpha val="92000"/>
            </a:srgbClr>
          </a:solidFill>
          <a:ln w="12700">
            <a:solidFill>
              <a:srgbClr val="CFE0F8">
                <a:alpha val="0"/>
              </a:srgbClr>
            </a:solidFill>
            <a:prstDash val="solid"/>
          </a:ln>
        </p:spPr>
      </p:sp>
      <p:sp>
        <p:nvSpPr>
          <p:cNvPr id="78" name="Shape 76"/>
          <p:cNvSpPr/>
          <p:nvPr/>
        </p:nvSpPr>
        <p:spPr>
          <a:xfrm>
            <a:off x="11768328" y="1115568"/>
            <a:ext cx="22860" cy="22860"/>
          </a:xfrm>
          <a:prstGeom prst="ellipse">
            <a:avLst/>
          </a:prstGeom>
          <a:solidFill>
            <a:srgbClr val="CFE0F8">
              <a:alpha val="92000"/>
            </a:srgbClr>
          </a:solidFill>
          <a:ln w="12700">
            <a:solidFill>
              <a:srgbClr val="CFE0F8">
                <a:alpha val="0"/>
              </a:srgbClr>
            </a:solidFill>
            <a:prstDash val="solid"/>
          </a:ln>
        </p:spPr>
      </p:sp>
      <p:sp>
        <p:nvSpPr>
          <p:cNvPr id="79" name="Shape 77"/>
          <p:cNvSpPr/>
          <p:nvPr/>
        </p:nvSpPr>
        <p:spPr>
          <a:xfrm>
            <a:off x="11969496" y="1115568"/>
            <a:ext cx="22860" cy="22860"/>
          </a:xfrm>
          <a:prstGeom prst="ellipse">
            <a:avLst/>
          </a:prstGeom>
          <a:solidFill>
            <a:srgbClr val="CFE0F8">
              <a:alpha val="92000"/>
            </a:srgbClr>
          </a:solidFill>
          <a:ln w="12700">
            <a:solidFill>
              <a:srgbClr val="CFE0F8">
                <a:alpha val="0"/>
              </a:srgbClr>
            </a:solidFill>
            <a:prstDash val="solid"/>
          </a:ln>
        </p:spPr>
      </p:sp>
      <p:sp>
        <p:nvSpPr>
          <p:cNvPr id="80" name="Shape 78"/>
          <p:cNvSpPr/>
          <p:nvPr/>
        </p:nvSpPr>
        <p:spPr>
          <a:xfrm>
            <a:off x="9555480" y="1298448"/>
            <a:ext cx="22860" cy="22860"/>
          </a:xfrm>
          <a:prstGeom prst="ellipse">
            <a:avLst/>
          </a:prstGeom>
          <a:solidFill>
            <a:srgbClr val="CFE0F8">
              <a:alpha val="92000"/>
            </a:srgbClr>
          </a:solidFill>
          <a:ln w="12700">
            <a:solidFill>
              <a:srgbClr val="CFE0F8">
                <a:alpha val="0"/>
              </a:srgbClr>
            </a:solidFill>
            <a:prstDash val="solid"/>
          </a:ln>
        </p:spPr>
      </p:sp>
      <p:sp>
        <p:nvSpPr>
          <p:cNvPr id="81" name="Shape 79"/>
          <p:cNvSpPr/>
          <p:nvPr/>
        </p:nvSpPr>
        <p:spPr>
          <a:xfrm>
            <a:off x="9756648" y="1298448"/>
            <a:ext cx="22860" cy="22860"/>
          </a:xfrm>
          <a:prstGeom prst="ellipse">
            <a:avLst/>
          </a:prstGeom>
          <a:solidFill>
            <a:srgbClr val="CFE0F8">
              <a:alpha val="92000"/>
            </a:srgbClr>
          </a:solidFill>
          <a:ln w="12700">
            <a:solidFill>
              <a:srgbClr val="CFE0F8">
                <a:alpha val="0"/>
              </a:srgbClr>
            </a:solidFill>
            <a:prstDash val="solid"/>
          </a:ln>
        </p:spPr>
      </p:sp>
      <p:sp>
        <p:nvSpPr>
          <p:cNvPr id="82" name="Shape 80"/>
          <p:cNvSpPr/>
          <p:nvPr/>
        </p:nvSpPr>
        <p:spPr>
          <a:xfrm>
            <a:off x="9957816" y="1298448"/>
            <a:ext cx="22860" cy="22860"/>
          </a:xfrm>
          <a:prstGeom prst="ellipse">
            <a:avLst/>
          </a:prstGeom>
          <a:solidFill>
            <a:srgbClr val="CFE0F8">
              <a:alpha val="92000"/>
            </a:srgbClr>
          </a:solidFill>
          <a:ln w="12700">
            <a:solidFill>
              <a:srgbClr val="CFE0F8">
                <a:alpha val="0"/>
              </a:srgbClr>
            </a:solidFill>
            <a:prstDash val="solid"/>
          </a:ln>
        </p:spPr>
      </p:sp>
      <p:sp>
        <p:nvSpPr>
          <p:cNvPr id="83" name="Shape 81"/>
          <p:cNvSpPr/>
          <p:nvPr/>
        </p:nvSpPr>
        <p:spPr>
          <a:xfrm>
            <a:off x="10158984" y="1298448"/>
            <a:ext cx="22860" cy="22860"/>
          </a:xfrm>
          <a:prstGeom prst="ellipse">
            <a:avLst/>
          </a:prstGeom>
          <a:solidFill>
            <a:srgbClr val="CFE0F8">
              <a:alpha val="92000"/>
            </a:srgbClr>
          </a:solidFill>
          <a:ln w="12700">
            <a:solidFill>
              <a:srgbClr val="CFE0F8">
                <a:alpha val="0"/>
              </a:srgbClr>
            </a:solidFill>
            <a:prstDash val="solid"/>
          </a:ln>
        </p:spPr>
      </p:sp>
      <p:sp>
        <p:nvSpPr>
          <p:cNvPr id="84" name="Shape 82"/>
          <p:cNvSpPr/>
          <p:nvPr/>
        </p:nvSpPr>
        <p:spPr>
          <a:xfrm>
            <a:off x="10360152" y="1298448"/>
            <a:ext cx="22860" cy="22860"/>
          </a:xfrm>
          <a:prstGeom prst="ellipse">
            <a:avLst/>
          </a:prstGeom>
          <a:solidFill>
            <a:srgbClr val="CFE0F8">
              <a:alpha val="92000"/>
            </a:srgbClr>
          </a:solidFill>
          <a:ln w="12700">
            <a:solidFill>
              <a:srgbClr val="CFE0F8">
                <a:alpha val="0"/>
              </a:srgbClr>
            </a:solidFill>
            <a:prstDash val="solid"/>
          </a:ln>
        </p:spPr>
      </p:sp>
      <p:sp>
        <p:nvSpPr>
          <p:cNvPr id="85" name="Shape 83"/>
          <p:cNvSpPr/>
          <p:nvPr/>
        </p:nvSpPr>
        <p:spPr>
          <a:xfrm>
            <a:off x="10561320" y="1298448"/>
            <a:ext cx="22860" cy="22860"/>
          </a:xfrm>
          <a:prstGeom prst="ellipse">
            <a:avLst/>
          </a:prstGeom>
          <a:solidFill>
            <a:srgbClr val="CFE0F8">
              <a:alpha val="92000"/>
            </a:srgbClr>
          </a:solidFill>
          <a:ln w="12700">
            <a:solidFill>
              <a:srgbClr val="CFE0F8">
                <a:alpha val="0"/>
              </a:srgbClr>
            </a:solidFill>
            <a:prstDash val="solid"/>
          </a:ln>
        </p:spPr>
      </p:sp>
      <p:sp>
        <p:nvSpPr>
          <p:cNvPr id="86" name="Shape 84"/>
          <p:cNvSpPr/>
          <p:nvPr/>
        </p:nvSpPr>
        <p:spPr>
          <a:xfrm>
            <a:off x="10762488" y="1298448"/>
            <a:ext cx="22860" cy="22860"/>
          </a:xfrm>
          <a:prstGeom prst="ellipse">
            <a:avLst/>
          </a:prstGeom>
          <a:solidFill>
            <a:srgbClr val="CFE0F8">
              <a:alpha val="92000"/>
            </a:srgbClr>
          </a:solidFill>
          <a:ln w="12700">
            <a:solidFill>
              <a:srgbClr val="CFE0F8">
                <a:alpha val="0"/>
              </a:srgbClr>
            </a:solidFill>
            <a:prstDash val="solid"/>
          </a:ln>
        </p:spPr>
      </p:sp>
      <p:sp>
        <p:nvSpPr>
          <p:cNvPr id="87" name="Shape 85"/>
          <p:cNvSpPr/>
          <p:nvPr/>
        </p:nvSpPr>
        <p:spPr>
          <a:xfrm>
            <a:off x="10963656" y="1298448"/>
            <a:ext cx="22860" cy="22860"/>
          </a:xfrm>
          <a:prstGeom prst="ellipse">
            <a:avLst/>
          </a:prstGeom>
          <a:solidFill>
            <a:srgbClr val="CFE0F8">
              <a:alpha val="92000"/>
            </a:srgbClr>
          </a:solidFill>
          <a:ln w="12700">
            <a:solidFill>
              <a:srgbClr val="CFE0F8">
                <a:alpha val="0"/>
              </a:srgbClr>
            </a:solidFill>
            <a:prstDash val="solid"/>
          </a:ln>
        </p:spPr>
      </p:sp>
      <p:sp>
        <p:nvSpPr>
          <p:cNvPr id="88" name="Shape 86"/>
          <p:cNvSpPr/>
          <p:nvPr/>
        </p:nvSpPr>
        <p:spPr>
          <a:xfrm>
            <a:off x="11164824" y="1298448"/>
            <a:ext cx="22860" cy="22860"/>
          </a:xfrm>
          <a:prstGeom prst="ellipse">
            <a:avLst/>
          </a:prstGeom>
          <a:solidFill>
            <a:srgbClr val="CFE0F8">
              <a:alpha val="92000"/>
            </a:srgbClr>
          </a:solidFill>
          <a:ln w="12700">
            <a:solidFill>
              <a:srgbClr val="CFE0F8">
                <a:alpha val="0"/>
              </a:srgbClr>
            </a:solidFill>
            <a:prstDash val="solid"/>
          </a:ln>
        </p:spPr>
      </p:sp>
      <p:sp>
        <p:nvSpPr>
          <p:cNvPr id="89" name="Shape 87"/>
          <p:cNvSpPr/>
          <p:nvPr/>
        </p:nvSpPr>
        <p:spPr>
          <a:xfrm>
            <a:off x="11365992" y="1298448"/>
            <a:ext cx="22860" cy="22860"/>
          </a:xfrm>
          <a:prstGeom prst="ellipse">
            <a:avLst/>
          </a:prstGeom>
          <a:solidFill>
            <a:srgbClr val="CFE0F8">
              <a:alpha val="92000"/>
            </a:srgbClr>
          </a:solidFill>
          <a:ln w="12700">
            <a:solidFill>
              <a:srgbClr val="CFE0F8">
                <a:alpha val="0"/>
              </a:srgbClr>
            </a:solidFill>
            <a:prstDash val="solid"/>
          </a:ln>
        </p:spPr>
      </p:sp>
      <p:sp>
        <p:nvSpPr>
          <p:cNvPr id="90" name="Shape 88"/>
          <p:cNvSpPr/>
          <p:nvPr/>
        </p:nvSpPr>
        <p:spPr>
          <a:xfrm>
            <a:off x="11567160" y="1298448"/>
            <a:ext cx="22860" cy="22860"/>
          </a:xfrm>
          <a:prstGeom prst="ellipse">
            <a:avLst/>
          </a:prstGeom>
          <a:solidFill>
            <a:srgbClr val="CFE0F8">
              <a:alpha val="92000"/>
            </a:srgbClr>
          </a:solidFill>
          <a:ln w="12700">
            <a:solidFill>
              <a:srgbClr val="CFE0F8">
                <a:alpha val="0"/>
              </a:srgbClr>
            </a:solidFill>
            <a:prstDash val="solid"/>
          </a:ln>
        </p:spPr>
      </p:sp>
      <p:sp>
        <p:nvSpPr>
          <p:cNvPr id="91" name="Shape 89"/>
          <p:cNvSpPr/>
          <p:nvPr/>
        </p:nvSpPr>
        <p:spPr>
          <a:xfrm>
            <a:off x="11768328" y="1298448"/>
            <a:ext cx="22860" cy="22860"/>
          </a:xfrm>
          <a:prstGeom prst="ellipse">
            <a:avLst/>
          </a:prstGeom>
          <a:solidFill>
            <a:srgbClr val="CFE0F8">
              <a:alpha val="92000"/>
            </a:srgbClr>
          </a:solidFill>
          <a:ln w="12700">
            <a:solidFill>
              <a:srgbClr val="CFE0F8">
                <a:alpha val="0"/>
              </a:srgbClr>
            </a:solidFill>
            <a:prstDash val="solid"/>
          </a:ln>
        </p:spPr>
      </p:sp>
      <p:sp>
        <p:nvSpPr>
          <p:cNvPr id="92" name="Shape 90"/>
          <p:cNvSpPr/>
          <p:nvPr/>
        </p:nvSpPr>
        <p:spPr>
          <a:xfrm>
            <a:off x="11969496" y="1298448"/>
            <a:ext cx="22860" cy="22860"/>
          </a:xfrm>
          <a:prstGeom prst="ellipse">
            <a:avLst/>
          </a:prstGeom>
          <a:solidFill>
            <a:srgbClr val="CFE0F8">
              <a:alpha val="92000"/>
            </a:srgbClr>
          </a:solidFill>
          <a:ln w="12700">
            <a:solidFill>
              <a:srgbClr val="CFE0F8">
                <a:alpha val="0"/>
              </a:srgbClr>
            </a:solidFill>
            <a:prstDash val="solid"/>
          </a:ln>
        </p:spPr>
      </p:sp>
      <p:sp>
        <p:nvSpPr>
          <p:cNvPr id="93" name="Shape 91"/>
          <p:cNvSpPr/>
          <p:nvPr/>
        </p:nvSpPr>
        <p:spPr>
          <a:xfrm>
            <a:off x="9555480" y="1481328"/>
            <a:ext cx="22860" cy="22860"/>
          </a:xfrm>
          <a:prstGeom prst="ellipse">
            <a:avLst/>
          </a:prstGeom>
          <a:solidFill>
            <a:srgbClr val="CFE0F8">
              <a:alpha val="92000"/>
            </a:srgbClr>
          </a:solidFill>
          <a:ln w="12700">
            <a:solidFill>
              <a:srgbClr val="CFE0F8">
                <a:alpha val="0"/>
              </a:srgbClr>
            </a:solidFill>
            <a:prstDash val="solid"/>
          </a:ln>
        </p:spPr>
      </p:sp>
      <p:sp>
        <p:nvSpPr>
          <p:cNvPr id="94" name="Shape 92"/>
          <p:cNvSpPr/>
          <p:nvPr/>
        </p:nvSpPr>
        <p:spPr>
          <a:xfrm>
            <a:off x="9756648" y="1481328"/>
            <a:ext cx="22860" cy="22860"/>
          </a:xfrm>
          <a:prstGeom prst="ellipse">
            <a:avLst/>
          </a:prstGeom>
          <a:solidFill>
            <a:srgbClr val="CFE0F8">
              <a:alpha val="92000"/>
            </a:srgbClr>
          </a:solidFill>
          <a:ln w="12700">
            <a:solidFill>
              <a:srgbClr val="CFE0F8">
                <a:alpha val="0"/>
              </a:srgbClr>
            </a:solidFill>
            <a:prstDash val="solid"/>
          </a:ln>
        </p:spPr>
      </p:sp>
      <p:sp>
        <p:nvSpPr>
          <p:cNvPr id="95" name="Shape 93"/>
          <p:cNvSpPr/>
          <p:nvPr/>
        </p:nvSpPr>
        <p:spPr>
          <a:xfrm>
            <a:off x="9957816" y="1481328"/>
            <a:ext cx="22860" cy="22860"/>
          </a:xfrm>
          <a:prstGeom prst="ellipse">
            <a:avLst/>
          </a:prstGeom>
          <a:solidFill>
            <a:srgbClr val="CFE0F8">
              <a:alpha val="92000"/>
            </a:srgbClr>
          </a:solidFill>
          <a:ln w="12700">
            <a:solidFill>
              <a:srgbClr val="CFE0F8">
                <a:alpha val="0"/>
              </a:srgbClr>
            </a:solidFill>
            <a:prstDash val="solid"/>
          </a:ln>
        </p:spPr>
      </p:sp>
      <p:sp>
        <p:nvSpPr>
          <p:cNvPr id="96" name="Shape 94"/>
          <p:cNvSpPr/>
          <p:nvPr/>
        </p:nvSpPr>
        <p:spPr>
          <a:xfrm>
            <a:off x="10158984" y="1481328"/>
            <a:ext cx="22860" cy="22860"/>
          </a:xfrm>
          <a:prstGeom prst="ellipse">
            <a:avLst/>
          </a:prstGeom>
          <a:solidFill>
            <a:srgbClr val="CFE0F8">
              <a:alpha val="92000"/>
            </a:srgbClr>
          </a:solidFill>
          <a:ln w="12700">
            <a:solidFill>
              <a:srgbClr val="CFE0F8">
                <a:alpha val="0"/>
              </a:srgbClr>
            </a:solidFill>
            <a:prstDash val="solid"/>
          </a:ln>
        </p:spPr>
      </p:sp>
      <p:sp>
        <p:nvSpPr>
          <p:cNvPr id="97" name="Shape 95"/>
          <p:cNvSpPr/>
          <p:nvPr/>
        </p:nvSpPr>
        <p:spPr>
          <a:xfrm>
            <a:off x="10360152" y="1481328"/>
            <a:ext cx="22860" cy="22860"/>
          </a:xfrm>
          <a:prstGeom prst="ellipse">
            <a:avLst/>
          </a:prstGeom>
          <a:solidFill>
            <a:srgbClr val="CFE0F8">
              <a:alpha val="92000"/>
            </a:srgbClr>
          </a:solidFill>
          <a:ln w="12700">
            <a:solidFill>
              <a:srgbClr val="CFE0F8">
                <a:alpha val="0"/>
              </a:srgbClr>
            </a:solidFill>
            <a:prstDash val="solid"/>
          </a:ln>
        </p:spPr>
      </p:sp>
      <p:sp>
        <p:nvSpPr>
          <p:cNvPr id="98" name="Shape 96"/>
          <p:cNvSpPr/>
          <p:nvPr/>
        </p:nvSpPr>
        <p:spPr>
          <a:xfrm>
            <a:off x="10561320" y="1481328"/>
            <a:ext cx="22860" cy="22860"/>
          </a:xfrm>
          <a:prstGeom prst="ellipse">
            <a:avLst/>
          </a:prstGeom>
          <a:solidFill>
            <a:srgbClr val="CFE0F8">
              <a:alpha val="92000"/>
            </a:srgbClr>
          </a:solidFill>
          <a:ln w="12700">
            <a:solidFill>
              <a:srgbClr val="CFE0F8">
                <a:alpha val="0"/>
              </a:srgbClr>
            </a:solidFill>
            <a:prstDash val="solid"/>
          </a:ln>
        </p:spPr>
      </p:sp>
      <p:sp>
        <p:nvSpPr>
          <p:cNvPr id="99" name="Shape 97"/>
          <p:cNvSpPr/>
          <p:nvPr/>
        </p:nvSpPr>
        <p:spPr>
          <a:xfrm>
            <a:off x="10762488" y="1481328"/>
            <a:ext cx="22860" cy="22860"/>
          </a:xfrm>
          <a:prstGeom prst="ellipse">
            <a:avLst/>
          </a:prstGeom>
          <a:solidFill>
            <a:srgbClr val="CFE0F8">
              <a:alpha val="92000"/>
            </a:srgbClr>
          </a:solidFill>
          <a:ln w="12700">
            <a:solidFill>
              <a:srgbClr val="CFE0F8">
                <a:alpha val="0"/>
              </a:srgbClr>
            </a:solidFill>
            <a:prstDash val="solid"/>
          </a:ln>
        </p:spPr>
      </p:sp>
      <p:sp>
        <p:nvSpPr>
          <p:cNvPr id="100" name="Shape 98"/>
          <p:cNvSpPr/>
          <p:nvPr/>
        </p:nvSpPr>
        <p:spPr>
          <a:xfrm>
            <a:off x="10963656" y="1481328"/>
            <a:ext cx="22860" cy="22860"/>
          </a:xfrm>
          <a:prstGeom prst="ellipse">
            <a:avLst/>
          </a:prstGeom>
          <a:solidFill>
            <a:srgbClr val="CFE0F8">
              <a:alpha val="92000"/>
            </a:srgbClr>
          </a:solidFill>
          <a:ln w="12700">
            <a:solidFill>
              <a:srgbClr val="CFE0F8">
                <a:alpha val="0"/>
              </a:srgbClr>
            </a:solidFill>
            <a:prstDash val="solid"/>
          </a:ln>
        </p:spPr>
      </p:sp>
      <p:sp>
        <p:nvSpPr>
          <p:cNvPr id="101" name="Shape 99"/>
          <p:cNvSpPr/>
          <p:nvPr/>
        </p:nvSpPr>
        <p:spPr>
          <a:xfrm>
            <a:off x="11164824" y="1481328"/>
            <a:ext cx="22860" cy="22860"/>
          </a:xfrm>
          <a:prstGeom prst="ellipse">
            <a:avLst/>
          </a:prstGeom>
          <a:solidFill>
            <a:srgbClr val="CFE0F8">
              <a:alpha val="92000"/>
            </a:srgbClr>
          </a:solidFill>
          <a:ln w="12700">
            <a:solidFill>
              <a:srgbClr val="CFE0F8">
                <a:alpha val="0"/>
              </a:srgbClr>
            </a:solidFill>
            <a:prstDash val="solid"/>
          </a:ln>
        </p:spPr>
      </p:sp>
      <p:sp>
        <p:nvSpPr>
          <p:cNvPr id="102" name="Shape 100"/>
          <p:cNvSpPr/>
          <p:nvPr/>
        </p:nvSpPr>
        <p:spPr>
          <a:xfrm>
            <a:off x="11365992" y="1481328"/>
            <a:ext cx="22860" cy="22860"/>
          </a:xfrm>
          <a:prstGeom prst="ellipse">
            <a:avLst/>
          </a:prstGeom>
          <a:solidFill>
            <a:srgbClr val="CFE0F8">
              <a:alpha val="92000"/>
            </a:srgbClr>
          </a:solidFill>
          <a:ln w="12700">
            <a:solidFill>
              <a:srgbClr val="CFE0F8">
                <a:alpha val="0"/>
              </a:srgbClr>
            </a:solidFill>
            <a:prstDash val="solid"/>
          </a:ln>
        </p:spPr>
      </p:sp>
      <p:sp>
        <p:nvSpPr>
          <p:cNvPr id="103" name="Shape 101"/>
          <p:cNvSpPr/>
          <p:nvPr/>
        </p:nvSpPr>
        <p:spPr>
          <a:xfrm>
            <a:off x="11567160" y="1481328"/>
            <a:ext cx="22860" cy="22860"/>
          </a:xfrm>
          <a:prstGeom prst="ellipse">
            <a:avLst/>
          </a:prstGeom>
          <a:solidFill>
            <a:srgbClr val="CFE0F8">
              <a:alpha val="92000"/>
            </a:srgbClr>
          </a:solidFill>
          <a:ln w="12700">
            <a:solidFill>
              <a:srgbClr val="CFE0F8">
                <a:alpha val="0"/>
              </a:srgbClr>
            </a:solidFill>
            <a:prstDash val="solid"/>
          </a:ln>
        </p:spPr>
      </p:sp>
      <p:sp>
        <p:nvSpPr>
          <p:cNvPr id="104" name="Shape 102"/>
          <p:cNvSpPr/>
          <p:nvPr/>
        </p:nvSpPr>
        <p:spPr>
          <a:xfrm>
            <a:off x="11768328" y="1481328"/>
            <a:ext cx="22860" cy="22860"/>
          </a:xfrm>
          <a:prstGeom prst="ellipse">
            <a:avLst/>
          </a:prstGeom>
          <a:solidFill>
            <a:srgbClr val="CFE0F8">
              <a:alpha val="92000"/>
            </a:srgbClr>
          </a:solidFill>
          <a:ln w="12700">
            <a:solidFill>
              <a:srgbClr val="CFE0F8">
                <a:alpha val="0"/>
              </a:srgbClr>
            </a:solidFill>
            <a:prstDash val="solid"/>
          </a:ln>
        </p:spPr>
      </p:sp>
      <p:sp>
        <p:nvSpPr>
          <p:cNvPr id="105" name="Shape 103"/>
          <p:cNvSpPr/>
          <p:nvPr/>
        </p:nvSpPr>
        <p:spPr>
          <a:xfrm>
            <a:off x="11969496" y="1481328"/>
            <a:ext cx="22860" cy="22860"/>
          </a:xfrm>
          <a:prstGeom prst="ellipse">
            <a:avLst/>
          </a:prstGeom>
          <a:solidFill>
            <a:srgbClr val="CFE0F8">
              <a:alpha val="92000"/>
            </a:srgbClr>
          </a:solidFill>
          <a:ln w="12700">
            <a:solidFill>
              <a:srgbClr val="CFE0F8">
                <a:alpha val="0"/>
              </a:srgbClr>
            </a:solidFill>
            <a:prstDash val="solid"/>
          </a:ln>
        </p:spPr>
      </p:sp>
      <p:sp>
        <p:nvSpPr>
          <p:cNvPr id="106" name="Text 104"/>
          <p:cNvSpPr/>
          <p:nvPr/>
        </p:nvSpPr>
        <p:spPr>
          <a:xfrm>
            <a:off x="457200" y="365760"/>
            <a:ext cx="11277295" cy="201168"/>
          </a:xfrm>
          <a:prstGeom prst="rect">
            <a:avLst/>
          </a:prstGeom>
          <a:noFill/>
          <a:ln/>
        </p:spPr>
        <p:txBody>
          <a:bodyPr wrap="square" lIns="0" tIns="0" rIns="0" bIns="0" rtlCol="0" anchor="ctr"/>
          <a:lstStyle/>
          <a:p>
            <a:pPr indent="0" marL="0">
              <a:buNone/>
            </a:pPr>
            <a:r>
              <a:rPr lang="en-US" sz="950" b="1" spc="150" kern="0" dirty="0">
                <a:solidFill>
                  <a:srgbClr val="0052CC"/>
                </a:solidFill>
                <a:latin typeface="Arial" pitchFamily="34" charset="0"/>
                <a:ea typeface="Arial" pitchFamily="34" charset="-122"/>
                <a:cs typeface="Arial" pitchFamily="34" charset="-120"/>
              </a:rPr>
              <a:t>PROCESS ADVISOR · JMWE</a:t>
            </a:r>
            <a:endParaRPr lang="en-US" sz="950" dirty="0"/>
          </a:p>
        </p:txBody>
      </p:sp>
      <p:sp>
        <p:nvSpPr>
          <p:cNvPr id="107" name="Text 105"/>
          <p:cNvSpPr/>
          <p:nvPr/>
        </p:nvSpPr>
        <p:spPr>
          <a:xfrm>
            <a:off x="457200" y="621792"/>
            <a:ext cx="11277295" cy="411480"/>
          </a:xfrm>
          <a:prstGeom prst="rect">
            <a:avLst/>
          </a:prstGeom>
          <a:noFill/>
          <a:ln/>
        </p:spPr>
        <p:txBody>
          <a:bodyPr wrap="square" lIns="0" tIns="0" rIns="0" bIns="0" rtlCol="0" anchor="t"/>
          <a:lstStyle/>
          <a:p>
            <a:pPr indent="0" marL="0">
              <a:buNone/>
            </a:pPr>
            <a:r>
              <a:rPr lang="en-US" sz="1800" b="1" dirty="0">
                <a:solidFill>
                  <a:srgbClr val="172B4D"/>
                </a:solidFill>
                <a:latin typeface="Arial" pitchFamily="34" charset="0"/>
                <a:ea typeface="Arial" pitchFamily="34" charset="-122"/>
                <a:cs typeface="Arial" pitchFamily="34" charset="-120"/>
              </a:rPr>
              <a:t>3. Auto-assign Incident based on Subcategory</a:t>
            </a:r>
            <a:endParaRPr lang="en-US" sz="1800" dirty="0"/>
          </a:p>
        </p:txBody>
      </p:sp>
      <p:sp>
        <p:nvSpPr>
          <p:cNvPr id="108" name="Shape 106"/>
          <p:cNvSpPr/>
          <p:nvPr/>
        </p:nvSpPr>
        <p:spPr>
          <a:xfrm>
            <a:off x="457200" y="1115568"/>
            <a:ext cx="960120" cy="41148"/>
          </a:xfrm>
          <a:prstGeom prst="rect">
            <a:avLst/>
          </a:prstGeom>
          <a:solidFill>
            <a:srgbClr val="1D7AFC"/>
          </a:solidFill>
          <a:ln w="12700">
            <a:solidFill>
              <a:srgbClr val="1D7AFC"/>
            </a:solidFill>
            <a:prstDash val="solid"/>
          </a:ln>
        </p:spPr>
      </p:sp>
      <p:sp>
        <p:nvSpPr>
          <p:cNvPr id="109" name="Text 107"/>
          <p:cNvSpPr/>
          <p:nvPr/>
        </p:nvSpPr>
        <p:spPr>
          <a:xfrm>
            <a:off x="457200" y="1271016"/>
            <a:ext cx="11277295" cy="201168"/>
          </a:xfrm>
          <a:prstGeom prst="rect">
            <a:avLst/>
          </a:prstGeom>
          <a:noFill/>
          <a:ln/>
        </p:spPr>
        <p:txBody>
          <a:bodyPr wrap="square" lIns="0" tIns="0" rIns="0" bIns="0" rtlCol="0" anchor="ctr"/>
          <a:lstStyle/>
          <a:p>
            <a:pPr indent="0" marL="0">
              <a:buNone/>
            </a:pPr>
            <a:r>
              <a:rPr lang="en-US" sz="850" b="1" dirty="0">
                <a:solidFill>
                  <a:srgbClr val="0052CC"/>
                </a:solidFill>
                <a:latin typeface="Arial" pitchFamily="34" charset="0"/>
                <a:ea typeface="Arial" pitchFamily="34" charset="-122"/>
                <a:cs typeface="Arial" pitchFamily="34" charset="-120"/>
              </a:rPr>
              <a:t>JMWE  ·  high</a:t>
            </a:r>
            <a:endParaRPr lang="en-US" sz="850" dirty="0"/>
          </a:p>
        </p:txBody>
      </p:sp>
      <p:sp>
        <p:nvSpPr>
          <p:cNvPr id="110" name="Shape 108"/>
          <p:cNvSpPr/>
          <p:nvPr/>
        </p:nvSpPr>
        <p:spPr>
          <a:xfrm>
            <a:off x="457200" y="1545336"/>
            <a:ext cx="6720840" cy="804672"/>
          </a:xfrm>
          <a:prstGeom prst="roundRect">
            <a:avLst>
              <a:gd name="adj" fmla="val 5682"/>
            </a:avLst>
          </a:prstGeom>
          <a:solidFill>
            <a:srgbClr val="E9F2FF"/>
          </a:solidFill>
          <a:ln w="10160">
            <a:solidFill>
              <a:srgbClr val="A6C5F2"/>
            </a:solidFill>
            <a:prstDash val="solid"/>
          </a:ln>
          <a:effectLst>
            <a:outerShdw sx="100000" sy="100000" kx="0" ky="0" algn="bl" rotWithShape="0" blurRad="76200" dist="19050" dir="5400000">
              <a:srgbClr val="122A35">
                <a:alpha val="6000"/>
              </a:srgbClr>
            </a:outerShdw>
          </a:effectLst>
        </p:spPr>
      </p:sp>
      <p:sp>
        <p:nvSpPr>
          <p:cNvPr id="111" name="Shape 109"/>
          <p:cNvSpPr/>
          <p:nvPr/>
        </p:nvSpPr>
        <p:spPr>
          <a:xfrm>
            <a:off x="457200" y="1627632"/>
            <a:ext cx="45720" cy="640080"/>
          </a:xfrm>
          <a:prstGeom prst="rect">
            <a:avLst/>
          </a:prstGeom>
          <a:solidFill>
            <a:srgbClr val="0052CC"/>
          </a:solidFill>
          <a:ln/>
        </p:spPr>
      </p:sp>
      <p:sp>
        <p:nvSpPr>
          <p:cNvPr id="112" name="Text 110"/>
          <p:cNvSpPr/>
          <p:nvPr/>
        </p:nvSpPr>
        <p:spPr>
          <a:xfrm>
            <a:off x="621792" y="1655064"/>
            <a:ext cx="2286000" cy="182880"/>
          </a:xfrm>
          <a:prstGeom prst="rect">
            <a:avLst/>
          </a:prstGeom>
          <a:noFill/>
          <a:ln/>
        </p:spPr>
        <p:txBody>
          <a:bodyPr wrap="square" lIns="0" tIns="0" rIns="0" bIns="0" rtlCol="0" anchor="ctr"/>
          <a:lstStyle/>
          <a:p>
            <a:pPr indent="0" marL="0">
              <a:buNone/>
            </a:pPr>
            <a:r>
              <a:rPr lang="en-US" sz="820" b="1" spc="110" kern="0" dirty="0">
                <a:solidFill>
                  <a:srgbClr val="0052CC"/>
                </a:solidFill>
                <a:latin typeface="Arial" pitchFamily="34" charset="0"/>
                <a:ea typeface="Arial" pitchFamily="34" charset="-122"/>
                <a:cs typeface="Arial" pitchFamily="34" charset="-120"/>
              </a:rPr>
              <a:t>RATIONALE</a:t>
            </a:r>
            <a:endParaRPr lang="en-US" sz="820" dirty="0"/>
          </a:p>
        </p:txBody>
      </p:sp>
      <p:sp>
        <p:nvSpPr>
          <p:cNvPr id="113" name="Text 111"/>
          <p:cNvSpPr/>
          <p:nvPr/>
        </p:nvSpPr>
        <p:spPr>
          <a:xfrm>
            <a:off x="621792" y="1856232"/>
            <a:ext cx="6391656" cy="420624"/>
          </a:xfrm>
          <a:prstGeom prst="rect">
            <a:avLst/>
          </a:prstGeom>
          <a:noFill/>
          <a:ln/>
        </p:spPr>
        <p:txBody>
          <a:bodyPr wrap="square" lIns="0" tIns="0" rIns="0" bIns="0" rtlCol="0" anchor="t"/>
          <a:lstStyle/>
          <a:p>
            <a:pPr indent="0" marL="0">
              <a:lnSpc>
                <a:spcPts val="1230"/>
              </a:lnSpc>
              <a:buNone/>
            </a:pPr>
            <a:r>
              <a:rPr lang="en-US" sz="920" dirty="0">
                <a:solidFill>
                  <a:srgbClr val="44546F"/>
                </a:solidFill>
                <a:latin typeface="Arial" pitchFamily="34" charset="0"/>
                <a:ea typeface="Arial" pitchFamily="34" charset="-122"/>
                <a:cs typeface="Arial" pitchFamily="34" charset="-120"/>
              </a:rPr>
              <a:t>Reduces manual triage time and potential for mis-routing by leveraging the strong correlation between 'Subcategory' and 'Assignment Group' observed in the data. This accelerates the time to start work, impacting the 62.99 hour average duration issues spend in 'Open' before moving to 'Work in Progress'.</a:t>
            </a:r>
            <a:endParaRPr lang="en-US" sz="920" dirty="0"/>
          </a:p>
        </p:txBody>
      </p:sp>
      <p:sp>
        <p:nvSpPr>
          <p:cNvPr id="114" name="Shape 112"/>
          <p:cNvSpPr/>
          <p:nvPr/>
        </p:nvSpPr>
        <p:spPr>
          <a:xfrm>
            <a:off x="457200" y="2514600"/>
            <a:ext cx="6720840" cy="548640"/>
          </a:xfrm>
          <a:prstGeom prst="roundRect">
            <a:avLst>
              <a:gd name="adj" fmla="val 8333"/>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15" name="Shape 113"/>
          <p:cNvSpPr/>
          <p:nvPr/>
        </p:nvSpPr>
        <p:spPr>
          <a:xfrm>
            <a:off x="457200" y="2596896"/>
            <a:ext cx="45720" cy="384048"/>
          </a:xfrm>
          <a:prstGeom prst="rect">
            <a:avLst/>
          </a:prstGeom>
          <a:solidFill>
            <a:srgbClr val="0052CC"/>
          </a:solidFill>
          <a:ln/>
        </p:spPr>
      </p:sp>
      <p:sp>
        <p:nvSpPr>
          <p:cNvPr id="116" name="Text 114"/>
          <p:cNvSpPr/>
          <p:nvPr/>
        </p:nvSpPr>
        <p:spPr>
          <a:xfrm>
            <a:off x="621792" y="2633472"/>
            <a:ext cx="1828800" cy="182880"/>
          </a:xfrm>
          <a:prstGeom prst="rect">
            <a:avLst/>
          </a:prstGeom>
          <a:noFill/>
          <a:ln/>
        </p:spPr>
        <p:txBody>
          <a:bodyPr wrap="square" lIns="0" tIns="0" rIns="0" bIns="0" rtlCol="0" anchor="ctr"/>
          <a:lstStyle/>
          <a:p>
            <a:pPr indent="0" marL="0">
              <a:buNone/>
            </a:pPr>
            <a:r>
              <a:rPr lang="en-US" sz="820" b="1" spc="110" kern="0" dirty="0">
                <a:solidFill>
                  <a:srgbClr val="0052CC"/>
                </a:solidFill>
                <a:latin typeface="Arial" pitchFamily="34" charset="0"/>
                <a:ea typeface="Arial" pitchFamily="34" charset="-122"/>
                <a:cs typeface="Arial" pitchFamily="34" charset="-120"/>
              </a:rPr>
              <a:t>TRIGGER</a:t>
            </a:r>
            <a:endParaRPr lang="en-US" sz="820" dirty="0"/>
          </a:p>
        </p:txBody>
      </p:sp>
      <p:sp>
        <p:nvSpPr>
          <p:cNvPr id="117" name="Text 115"/>
          <p:cNvSpPr/>
          <p:nvPr/>
        </p:nvSpPr>
        <p:spPr>
          <a:xfrm>
            <a:off x="1828800" y="2624328"/>
            <a:ext cx="5166360" cy="219456"/>
          </a:xfrm>
          <a:prstGeom prst="rect">
            <a:avLst/>
          </a:prstGeom>
          <a:noFill/>
          <a:ln/>
        </p:spPr>
        <p:txBody>
          <a:bodyPr wrap="square" lIns="0" tIns="0" rIns="0" bIns="0" rtlCol="0" anchor="t"/>
          <a:lstStyle/>
          <a:p>
            <a:pPr indent="0" marL="0">
              <a:buNone/>
            </a:pPr>
            <a:r>
              <a:rPr lang="en-US" sz="950" b="1" dirty="0">
                <a:solidFill>
                  <a:srgbClr val="172B4D"/>
                </a:solidFill>
                <a:latin typeface="Arial" pitchFamily="34" charset="0"/>
                <a:ea typeface="Arial" pitchFamily="34" charset="-122"/>
                <a:cs typeface="Arial" pitchFamily="34" charset="-120"/>
              </a:rPr>
              <a:t>Start → Open (Create)</a:t>
            </a:r>
            <a:endParaRPr lang="en-US" sz="950" dirty="0"/>
          </a:p>
        </p:txBody>
      </p:sp>
      <p:sp>
        <p:nvSpPr>
          <p:cNvPr id="118" name="Shape 116"/>
          <p:cNvSpPr/>
          <p:nvPr/>
        </p:nvSpPr>
        <p:spPr>
          <a:xfrm>
            <a:off x="457200" y="3191256"/>
            <a:ext cx="3278124" cy="3072384"/>
          </a:xfrm>
          <a:prstGeom prst="roundRect">
            <a:avLst>
              <a:gd name="adj" fmla="val 1488"/>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19" name="Shape 117"/>
          <p:cNvSpPr/>
          <p:nvPr/>
        </p:nvSpPr>
        <p:spPr>
          <a:xfrm>
            <a:off x="457200" y="3273552"/>
            <a:ext cx="45720" cy="2907792"/>
          </a:xfrm>
          <a:prstGeom prst="rect">
            <a:avLst/>
          </a:prstGeom>
          <a:solidFill>
            <a:srgbClr val="216E4E"/>
          </a:solidFill>
          <a:ln/>
        </p:spPr>
      </p:sp>
      <p:sp>
        <p:nvSpPr>
          <p:cNvPr id="120" name="Text 118"/>
          <p:cNvSpPr/>
          <p:nvPr/>
        </p:nvSpPr>
        <p:spPr>
          <a:xfrm>
            <a:off x="603504" y="3319272"/>
            <a:ext cx="3003804" cy="182880"/>
          </a:xfrm>
          <a:prstGeom prst="rect">
            <a:avLst/>
          </a:prstGeom>
          <a:noFill/>
          <a:ln/>
        </p:spPr>
        <p:txBody>
          <a:bodyPr wrap="square" lIns="0" tIns="0" rIns="0" bIns="0" rtlCol="0" anchor="ctr"/>
          <a:lstStyle/>
          <a:p>
            <a:pPr indent="0" marL="0">
              <a:buNone/>
            </a:pPr>
            <a:r>
              <a:rPr lang="en-US" sz="820" b="1" spc="110" kern="0" dirty="0">
                <a:solidFill>
                  <a:srgbClr val="216E4E"/>
                </a:solidFill>
                <a:latin typeface="Arial" pitchFamily="34" charset="0"/>
                <a:ea typeface="Arial" pitchFamily="34" charset="-122"/>
                <a:cs typeface="Arial" pitchFamily="34" charset="-120"/>
              </a:rPr>
              <a:t>ACTIONS</a:t>
            </a:r>
            <a:endParaRPr lang="en-US" sz="820" dirty="0"/>
          </a:p>
        </p:txBody>
      </p:sp>
      <p:sp>
        <p:nvSpPr>
          <p:cNvPr id="121" name="Text 119"/>
          <p:cNvSpPr/>
          <p:nvPr/>
        </p:nvSpPr>
        <p:spPr>
          <a:xfrm>
            <a:off x="603504" y="3557016"/>
            <a:ext cx="2985516" cy="2615184"/>
          </a:xfrm>
          <a:prstGeom prst="rect">
            <a:avLst/>
          </a:prstGeom>
          <a:noFill/>
          <a:ln/>
        </p:spPr>
        <p:txBody>
          <a:bodyPr wrap="square" lIns="0" tIns="0" rIns="0" bIns="0" rtlCol="0" anchor="t"/>
          <a:lstStyle/>
          <a:p>
            <a:pPr marL="127000" indent="-127000">
              <a:lnSpc>
                <a:spcPts val="1135"/>
              </a:lnSpc>
              <a:spcAft>
                <a:spcPts val="500"/>
              </a:spcAft>
              <a:buSzPct val="100000"/>
              <a:buChar char="•"/>
            </a:pPr>
            <a:r>
              <a:rPr lang="en-US" sz="860" dirty="0">
                <a:solidFill>
                  <a:srgbClr val="44546F"/>
                </a:solidFill>
                <a:latin typeface="Arial" pitchFamily="34" charset="0"/>
                <a:ea typeface="Arial" pitchFamily="34" charset="-122"/>
                <a:cs typeface="Arial" pitchFamily="34" charset="-120"/>
              </a:rPr>
              <a:t>Post Function: Set field value — field: Assignment Group</a:t>
            </a:r>
            <a:endParaRPr lang="en-US" sz="860" dirty="0"/>
          </a:p>
        </p:txBody>
      </p:sp>
      <p:sp>
        <p:nvSpPr>
          <p:cNvPr id="122" name="Shape 120"/>
          <p:cNvSpPr/>
          <p:nvPr/>
        </p:nvSpPr>
        <p:spPr>
          <a:xfrm>
            <a:off x="3899916" y="3191256"/>
            <a:ext cx="3278124" cy="3072384"/>
          </a:xfrm>
          <a:prstGeom prst="roundRect">
            <a:avLst>
              <a:gd name="adj" fmla="val 1488"/>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23" name="Shape 121"/>
          <p:cNvSpPr/>
          <p:nvPr/>
        </p:nvSpPr>
        <p:spPr>
          <a:xfrm>
            <a:off x="3899916" y="3273552"/>
            <a:ext cx="45720" cy="2907792"/>
          </a:xfrm>
          <a:prstGeom prst="rect">
            <a:avLst/>
          </a:prstGeom>
          <a:solidFill>
            <a:srgbClr val="1D7AFC"/>
          </a:solidFill>
          <a:ln/>
        </p:spPr>
      </p:sp>
      <p:sp>
        <p:nvSpPr>
          <p:cNvPr id="124" name="Text 122"/>
          <p:cNvSpPr/>
          <p:nvPr/>
        </p:nvSpPr>
        <p:spPr>
          <a:xfrm>
            <a:off x="4046220" y="3319272"/>
            <a:ext cx="3003804" cy="182880"/>
          </a:xfrm>
          <a:prstGeom prst="rect">
            <a:avLst/>
          </a:prstGeom>
          <a:noFill/>
          <a:ln/>
        </p:spPr>
        <p:txBody>
          <a:bodyPr wrap="square" lIns="0" tIns="0" rIns="0" bIns="0" rtlCol="0" anchor="ctr"/>
          <a:lstStyle/>
          <a:p>
            <a:pPr indent="0" marL="0">
              <a:buNone/>
            </a:pPr>
            <a:r>
              <a:rPr lang="en-US" sz="820" b="1" spc="110" kern="0" dirty="0">
                <a:solidFill>
                  <a:srgbClr val="1D7AFC"/>
                </a:solidFill>
                <a:latin typeface="Arial" pitchFamily="34" charset="0"/>
                <a:ea typeface="Arial" pitchFamily="34" charset="-122"/>
                <a:cs typeface="Arial" pitchFamily="34" charset="-120"/>
              </a:rPr>
              <a:t>EXPECTED BENEFIT / EVIDENCE</a:t>
            </a:r>
            <a:endParaRPr lang="en-US" sz="820" dirty="0"/>
          </a:p>
        </p:txBody>
      </p:sp>
      <p:sp>
        <p:nvSpPr>
          <p:cNvPr id="125" name="Text 123"/>
          <p:cNvSpPr/>
          <p:nvPr/>
        </p:nvSpPr>
        <p:spPr>
          <a:xfrm>
            <a:off x="4046220" y="3557016"/>
            <a:ext cx="2985516" cy="1438351"/>
          </a:xfrm>
          <a:prstGeom prst="rect">
            <a:avLst/>
          </a:prstGeom>
          <a:noFill/>
          <a:ln/>
        </p:spPr>
        <p:txBody>
          <a:bodyPr wrap="square" lIns="0" tIns="0" rIns="0" bIns="0" rtlCol="0" anchor="t"/>
          <a:lstStyle/>
          <a:p>
            <a:pPr indent="0" marL="0">
              <a:lnSpc>
                <a:spcPts val="1200"/>
              </a:lnSpc>
              <a:buNone/>
            </a:pPr>
            <a:r>
              <a:rPr lang="en-US" sz="870" dirty="0">
                <a:solidFill>
                  <a:srgbClr val="44546F"/>
                </a:solidFill>
                <a:latin typeface="Arial" pitchFamily="34" charset="0"/>
                <a:ea typeface="Arial" pitchFamily="34" charset="-122"/>
                <a:cs typeface="Arial" pitchFamily="34" charset="-120"/>
              </a:rPr>
              <a:t>Reduction in time spent in the 'Open' status. Decrease in incorrect assignments and re-assignments.</a:t>
            </a:r>
            <a:endParaRPr lang="en-US" sz="870" dirty="0"/>
          </a:p>
        </p:txBody>
      </p:sp>
      <p:sp>
        <p:nvSpPr>
          <p:cNvPr id="126" name="Text 124"/>
          <p:cNvSpPr/>
          <p:nvPr/>
        </p:nvSpPr>
        <p:spPr>
          <a:xfrm>
            <a:off x="4046220" y="5105095"/>
            <a:ext cx="3003804" cy="182880"/>
          </a:xfrm>
          <a:prstGeom prst="rect">
            <a:avLst/>
          </a:prstGeom>
          <a:noFill/>
          <a:ln/>
        </p:spPr>
        <p:txBody>
          <a:bodyPr wrap="square" lIns="0" tIns="0" rIns="0" bIns="0" rtlCol="0" anchor="ctr"/>
          <a:lstStyle/>
          <a:p>
            <a:pPr indent="0" marL="0">
              <a:buNone/>
            </a:pPr>
            <a:r>
              <a:rPr lang="en-US" sz="820" b="1" spc="110" kern="0" dirty="0">
                <a:solidFill>
                  <a:srgbClr val="626F86"/>
                </a:solidFill>
                <a:latin typeface="Arial" pitchFamily="34" charset="0"/>
                <a:ea typeface="Arial" pitchFamily="34" charset="-122"/>
                <a:cs typeface="Arial" pitchFamily="34" charset="-120"/>
              </a:rPr>
              <a:t>NOTES / RISKS</a:t>
            </a:r>
            <a:endParaRPr lang="en-US" sz="820" dirty="0"/>
          </a:p>
        </p:txBody>
      </p:sp>
      <p:sp>
        <p:nvSpPr>
          <p:cNvPr id="127" name="Text 125"/>
          <p:cNvSpPr/>
          <p:nvPr/>
        </p:nvSpPr>
        <p:spPr>
          <a:xfrm>
            <a:off x="4046220" y="5306263"/>
            <a:ext cx="2985516" cy="884225"/>
          </a:xfrm>
          <a:prstGeom prst="rect">
            <a:avLst/>
          </a:prstGeom>
          <a:noFill/>
          <a:ln/>
        </p:spPr>
        <p:txBody>
          <a:bodyPr wrap="square" lIns="0" tIns="0" rIns="0" bIns="0" rtlCol="0" anchor="t"/>
          <a:lstStyle/>
          <a:p>
            <a:pPr marL="127000" indent="-127000">
              <a:lnSpc>
                <a:spcPts val="1056"/>
              </a:lnSpc>
              <a:spcAft>
                <a:spcPts val="500"/>
              </a:spcAft>
              <a:buSzPct val="100000"/>
              <a:buChar char="•"/>
            </a:pPr>
            <a:r>
              <a:rPr lang="en-US" sz="800" dirty="0">
                <a:solidFill>
                  <a:srgbClr val="626F86"/>
                </a:solidFill>
                <a:latin typeface="Arial" pitchFamily="34" charset="0"/>
                <a:ea typeface="Arial" pitchFamily="34" charset="-122"/>
                <a:cs typeface="Arial" pitchFamily="34" charset="-120"/>
              </a:rPr>
              <a:t>The assignment logic may need regular updates as services and team responsibilities change.</a:t>
            </a:r>
            <a:endParaRPr lang="en-US" sz="800" dirty="0"/>
          </a:p>
        </p:txBody>
      </p:sp>
      <p:sp>
        <p:nvSpPr>
          <p:cNvPr id="128" name="Shape 126"/>
          <p:cNvSpPr/>
          <p:nvPr/>
        </p:nvSpPr>
        <p:spPr>
          <a:xfrm>
            <a:off x="7342632" y="1545336"/>
            <a:ext cx="4391863" cy="4718304"/>
          </a:xfrm>
          <a:prstGeom prst="roundRect">
            <a:avLst>
              <a:gd name="adj" fmla="val 1041"/>
            </a:avLst>
          </a:prstGeom>
          <a:solidFill>
            <a:srgbClr val="1E2432"/>
          </a:solidFill>
          <a:ln w="10160">
            <a:solidFill>
              <a:srgbClr val="38445A"/>
            </a:solidFill>
            <a:prstDash val="solid"/>
          </a:ln>
          <a:effectLst>
            <a:outerShdw sx="100000" sy="100000" kx="0" ky="0" algn="bl" rotWithShape="0" blurRad="76200" dist="19050" dir="5400000">
              <a:srgbClr val="122A35">
                <a:alpha val="6000"/>
              </a:srgbClr>
            </a:outerShdw>
          </a:effectLst>
        </p:spPr>
      </p:sp>
      <p:sp>
        <p:nvSpPr>
          <p:cNvPr id="129" name="Shape 127"/>
          <p:cNvSpPr/>
          <p:nvPr/>
        </p:nvSpPr>
        <p:spPr>
          <a:xfrm>
            <a:off x="7342632" y="1627632"/>
            <a:ext cx="45720" cy="4553712"/>
          </a:xfrm>
          <a:prstGeom prst="rect">
            <a:avLst/>
          </a:prstGeom>
          <a:solidFill>
            <a:srgbClr val="0052CC"/>
          </a:solidFill>
          <a:ln/>
        </p:spPr>
      </p:sp>
      <p:sp>
        <p:nvSpPr>
          <p:cNvPr id="130" name="Text 128"/>
          <p:cNvSpPr/>
          <p:nvPr/>
        </p:nvSpPr>
        <p:spPr>
          <a:xfrm>
            <a:off x="7488936" y="1691640"/>
            <a:ext cx="4099255" cy="182880"/>
          </a:xfrm>
          <a:prstGeom prst="rect">
            <a:avLst/>
          </a:prstGeom>
          <a:noFill/>
          <a:ln/>
        </p:spPr>
        <p:txBody>
          <a:bodyPr wrap="square" lIns="0" tIns="0" rIns="0" bIns="0" rtlCol="0" anchor="ctr"/>
          <a:lstStyle/>
          <a:p>
            <a:pPr indent="0" marL="0">
              <a:buNone/>
            </a:pPr>
            <a:r>
              <a:rPr lang="en-US" sz="820" b="1" spc="110" kern="0" dirty="0">
                <a:solidFill>
                  <a:srgbClr val="B9D6FF"/>
                </a:solidFill>
                <a:latin typeface="Arial" pitchFamily="34" charset="0"/>
                <a:ea typeface="Arial" pitchFamily="34" charset="-122"/>
                <a:cs typeface="Arial" pitchFamily="34" charset="-120"/>
              </a:rPr>
              <a:t>JMWE CONFIGURATION</a:t>
            </a:r>
            <a:endParaRPr lang="en-US" sz="820" dirty="0"/>
          </a:p>
        </p:txBody>
      </p:sp>
      <p:sp>
        <p:nvSpPr>
          <p:cNvPr id="131" name="Text 129"/>
          <p:cNvSpPr/>
          <p:nvPr/>
        </p:nvSpPr>
        <p:spPr>
          <a:xfrm>
            <a:off x="7488936" y="1965960"/>
            <a:ext cx="4099255" cy="137160"/>
          </a:xfrm>
          <a:prstGeom prst="rect">
            <a:avLst/>
          </a:prstGeom>
          <a:noFill/>
          <a:ln/>
        </p:spPr>
        <p:txBody>
          <a:bodyPr wrap="square" lIns="0" tIns="0" rIns="0" bIns="0" rtlCol="0" anchor="ctr"/>
          <a:lstStyle/>
          <a:p>
            <a:pPr indent="0" marL="0">
              <a:buNone/>
            </a:pPr>
            <a:r>
              <a:rPr lang="en-US" sz="660" b="1" spc="60" kern="0" dirty="0">
                <a:solidFill>
                  <a:srgbClr val="8FA7CC"/>
                </a:solidFill>
                <a:latin typeface="Arial" pitchFamily="34" charset="0"/>
                <a:ea typeface="Arial" pitchFamily="34" charset="-122"/>
                <a:cs typeface="Arial" pitchFamily="34" charset="-120"/>
              </a:rPr>
              <a:t>POST FUNCTION</a:t>
            </a:r>
            <a:endParaRPr lang="en-US" sz="660" dirty="0"/>
          </a:p>
        </p:txBody>
      </p:sp>
      <p:sp>
        <p:nvSpPr>
          <p:cNvPr id="132" name="Text 130"/>
          <p:cNvSpPr/>
          <p:nvPr/>
        </p:nvSpPr>
        <p:spPr>
          <a:xfrm>
            <a:off x="7488936" y="2112264"/>
            <a:ext cx="4099255" cy="256032"/>
          </a:xfrm>
          <a:prstGeom prst="rect">
            <a:avLst/>
          </a:prstGeom>
          <a:noFill/>
          <a:ln/>
        </p:spPr>
        <p:txBody>
          <a:bodyPr wrap="square" lIns="0" tIns="0" rIns="0" bIns="0" rtlCol="0" anchor="t"/>
          <a:lstStyle/>
          <a:p>
            <a:pPr indent="0" marL="0">
              <a:lnSpc>
                <a:spcPts val="900"/>
              </a:lnSpc>
              <a:buNone/>
            </a:pPr>
            <a:r>
              <a:rPr lang="en-US" sz="740" dirty="0">
                <a:solidFill>
                  <a:srgbClr val="E8EEFF"/>
                </a:solidFill>
                <a:latin typeface="Arial" pitchFamily="34" charset="0"/>
                <a:ea typeface="Arial" pitchFamily="34" charset="-122"/>
                <a:cs typeface="Arial" pitchFamily="34" charset="-120"/>
              </a:rPr>
              <a:t>Set field value · field: Assignment Group</a:t>
            </a:r>
            <a:endParaRPr lang="en-US" sz="740" dirty="0"/>
          </a:p>
        </p:txBody>
      </p:sp>
      <p:sp>
        <p:nvSpPr>
          <p:cNvPr id="133" name="Text 131"/>
          <p:cNvSpPr/>
          <p:nvPr/>
        </p:nvSpPr>
        <p:spPr>
          <a:xfrm>
            <a:off x="7488936" y="2423160"/>
            <a:ext cx="4099255" cy="137160"/>
          </a:xfrm>
          <a:prstGeom prst="rect">
            <a:avLst/>
          </a:prstGeom>
          <a:noFill/>
          <a:ln/>
        </p:spPr>
        <p:txBody>
          <a:bodyPr wrap="square" lIns="0" tIns="0" rIns="0" bIns="0" rtlCol="0" anchor="ctr"/>
          <a:lstStyle/>
          <a:p>
            <a:pPr indent="0" marL="0">
              <a:buNone/>
            </a:pPr>
            <a:r>
              <a:rPr lang="en-US" sz="640" b="1" spc="50" kern="0" dirty="0">
                <a:solidFill>
                  <a:srgbClr val="8FA7CC"/>
                </a:solidFill>
                <a:latin typeface="Arial" pitchFamily="34" charset="0"/>
                <a:ea typeface="Arial" pitchFamily="34" charset="-122"/>
                <a:cs typeface="Arial" pitchFamily="34" charset="-120"/>
              </a:rPr>
              <a:t>ASSIGNMENT GROUP</a:t>
            </a:r>
            <a:endParaRPr lang="en-US" sz="640" dirty="0"/>
          </a:p>
        </p:txBody>
      </p:sp>
      <p:sp>
        <p:nvSpPr>
          <p:cNvPr id="134" name="Text 132"/>
          <p:cNvSpPr/>
          <p:nvPr/>
        </p:nvSpPr>
        <p:spPr>
          <a:xfrm>
            <a:off x="7488936" y="2569464"/>
            <a:ext cx="4099255" cy="822960"/>
          </a:xfrm>
          <a:prstGeom prst="rect">
            <a:avLst/>
          </a:prstGeom>
          <a:noFill/>
          <a:ln/>
        </p:spPr>
        <p:txBody>
          <a:bodyPr wrap="square" lIns="0" tIns="0" rIns="0" bIns="0" rtlCol="0" anchor="t"/>
          <a:lstStyle/>
          <a:p>
            <a:pPr indent="0" marL="0">
              <a:lnSpc>
                <a:spcPts val="850"/>
              </a:lnSpc>
              <a:buNone/>
            </a:pPr>
            <a:r>
              <a:rPr lang="en-US" sz="660" dirty="0">
                <a:solidFill>
                  <a:srgbClr val="C9D8F0"/>
                </a:solidFill>
                <a:latin typeface="Courier New" pitchFamily="34" charset="0"/>
                <a:ea typeface="Courier New" pitchFamily="34" charset="-122"/>
                <a:cs typeface="Courier New" pitchFamily="34" charset="-120"/>
              </a:rPr>
              <a:t>{% set subcat = issue.fields.Subcategory.value %} {% if subcat == 'Software Installation' or subcat == 'Application Defect' %} Application Services {% elif subcat == 'Mail Archive' or subcat ==…</a:t>
            </a:r>
            <a:endParaRPr lang="en-US" sz="660" dirty="0"/>
          </a:p>
        </p:txBody>
      </p:sp>
      <p:sp>
        <p:nvSpPr>
          <p:cNvPr id="135" name="Text 133"/>
          <p:cNvSpPr/>
          <p:nvPr/>
        </p:nvSpPr>
        <p:spPr>
          <a:xfrm>
            <a:off x="7488936" y="5980176"/>
            <a:ext cx="4099255" cy="274320"/>
          </a:xfrm>
          <a:prstGeom prst="rect">
            <a:avLst/>
          </a:prstGeom>
          <a:noFill/>
          <a:ln/>
        </p:spPr>
        <p:txBody>
          <a:bodyPr wrap="square" lIns="0" tIns="0" rIns="0" bIns="0" rtlCol="0" anchor="b"/>
          <a:lstStyle/>
          <a:p>
            <a:pPr indent="0" marL="0">
              <a:lnSpc>
                <a:spcPts val="900"/>
              </a:lnSpc>
              <a:buNone/>
            </a:pPr>
            <a:r>
              <a:rPr lang="en-US" sz="700" i="1" dirty="0">
                <a:solidFill>
                  <a:srgbClr val="8FA7CC"/>
                </a:solidFill>
                <a:latin typeface="Arial" pitchFamily="34" charset="0"/>
                <a:ea typeface="Arial" pitchFamily="34" charset="-122"/>
                <a:cs typeface="Arial" pitchFamily="34" charset="-120"/>
              </a:rPr>
              <a:t>Full configuration is in the JSON export.</a:t>
            </a:r>
            <a:endParaRPr lang="en-US" sz="70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26F86"/>
                </a:solidFill>
                <a:latin typeface="Arial"/>
                <a:ea typeface="Arial"/>
                <a:cs typeface="Arial"/>
              </a:defRPr>
            </a:lvl1pPr>
          </a:lstStyle>
          <a:p>
            <a:pPr algn="l"/>
            <a:fld id="{F7021451-1387-4CA6-816F-3879F97B5CBC}" type="slidenum">
              <a:rPr b="0" lang="en-US"/>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FE0F8">
              <a:alpha val="92000"/>
            </a:srgbClr>
          </a:solidFill>
          <a:ln w="12700">
            <a:solidFill>
              <a:srgbClr val="CFE0F8">
                <a:alpha val="0"/>
              </a:srgbClr>
            </a:solidFill>
            <a:prstDash val="solid"/>
          </a:ln>
        </p:spPr>
      </p:sp>
      <p:sp>
        <p:nvSpPr>
          <p:cNvPr id="3" name="Shape 1"/>
          <p:cNvSpPr/>
          <p:nvPr/>
        </p:nvSpPr>
        <p:spPr>
          <a:xfrm>
            <a:off x="9756648" y="201168"/>
            <a:ext cx="22860" cy="22860"/>
          </a:xfrm>
          <a:prstGeom prst="ellipse">
            <a:avLst/>
          </a:prstGeom>
          <a:solidFill>
            <a:srgbClr val="CFE0F8">
              <a:alpha val="92000"/>
            </a:srgbClr>
          </a:solidFill>
          <a:ln w="12700">
            <a:solidFill>
              <a:srgbClr val="CFE0F8">
                <a:alpha val="0"/>
              </a:srgbClr>
            </a:solidFill>
            <a:prstDash val="solid"/>
          </a:ln>
        </p:spPr>
      </p:sp>
      <p:sp>
        <p:nvSpPr>
          <p:cNvPr id="4" name="Shape 2"/>
          <p:cNvSpPr/>
          <p:nvPr/>
        </p:nvSpPr>
        <p:spPr>
          <a:xfrm>
            <a:off x="9957816" y="201168"/>
            <a:ext cx="22860" cy="22860"/>
          </a:xfrm>
          <a:prstGeom prst="ellipse">
            <a:avLst/>
          </a:prstGeom>
          <a:solidFill>
            <a:srgbClr val="CFE0F8">
              <a:alpha val="92000"/>
            </a:srgbClr>
          </a:solidFill>
          <a:ln w="12700">
            <a:solidFill>
              <a:srgbClr val="CFE0F8">
                <a:alpha val="0"/>
              </a:srgbClr>
            </a:solidFill>
            <a:prstDash val="solid"/>
          </a:ln>
        </p:spPr>
      </p:sp>
      <p:sp>
        <p:nvSpPr>
          <p:cNvPr id="5" name="Shape 3"/>
          <p:cNvSpPr/>
          <p:nvPr/>
        </p:nvSpPr>
        <p:spPr>
          <a:xfrm>
            <a:off x="10158984" y="201168"/>
            <a:ext cx="22860" cy="22860"/>
          </a:xfrm>
          <a:prstGeom prst="ellipse">
            <a:avLst/>
          </a:prstGeom>
          <a:solidFill>
            <a:srgbClr val="CFE0F8">
              <a:alpha val="92000"/>
            </a:srgbClr>
          </a:solidFill>
          <a:ln w="12700">
            <a:solidFill>
              <a:srgbClr val="CFE0F8">
                <a:alpha val="0"/>
              </a:srgbClr>
            </a:solidFill>
            <a:prstDash val="solid"/>
          </a:ln>
        </p:spPr>
      </p:sp>
      <p:sp>
        <p:nvSpPr>
          <p:cNvPr id="6" name="Shape 4"/>
          <p:cNvSpPr/>
          <p:nvPr/>
        </p:nvSpPr>
        <p:spPr>
          <a:xfrm>
            <a:off x="10360152" y="201168"/>
            <a:ext cx="22860" cy="22860"/>
          </a:xfrm>
          <a:prstGeom prst="ellipse">
            <a:avLst/>
          </a:prstGeom>
          <a:solidFill>
            <a:srgbClr val="CFE0F8">
              <a:alpha val="92000"/>
            </a:srgbClr>
          </a:solidFill>
          <a:ln w="12700">
            <a:solidFill>
              <a:srgbClr val="CFE0F8">
                <a:alpha val="0"/>
              </a:srgbClr>
            </a:solidFill>
            <a:prstDash val="solid"/>
          </a:ln>
        </p:spPr>
      </p:sp>
      <p:sp>
        <p:nvSpPr>
          <p:cNvPr id="7" name="Shape 5"/>
          <p:cNvSpPr/>
          <p:nvPr/>
        </p:nvSpPr>
        <p:spPr>
          <a:xfrm>
            <a:off x="10561320" y="201168"/>
            <a:ext cx="22860" cy="22860"/>
          </a:xfrm>
          <a:prstGeom prst="ellipse">
            <a:avLst/>
          </a:prstGeom>
          <a:solidFill>
            <a:srgbClr val="CFE0F8">
              <a:alpha val="92000"/>
            </a:srgbClr>
          </a:solidFill>
          <a:ln w="12700">
            <a:solidFill>
              <a:srgbClr val="CFE0F8">
                <a:alpha val="0"/>
              </a:srgbClr>
            </a:solidFill>
            <a:prstDash val="solid"/>
          </a:ln>
        </p:spPr>
      </p:sp>
      <p:sp>
        <p:nvSpPr>
          <p:cNvPr id="8" name="Shape 6"/>
          <p:cNvSpPr/>
          <p:nvPr/>
        </p:nvSpPr>
        <p:spPr>
          <a:xfrm>
            <a:off x="10762488" y="201168"/>
            <a:ext cx="22860" cy="22860"/>
          </a:xfrm>
          <a:prstGeom prst="ellipse">
            <a:avLst/>
          </a:prstGeom>
          <a:solidFill>
            <a:srgbClr val="CFE0F8">
              <a:alpha val="92000"/>
            </a:srgbClr>
          </a:solidFill>
          <a:ln w="12700">
            <a:solidFill>
              <a:srgbClr val="CFE0F8">
                <a:alpha val="0"/>
              </a:srgbClr>
            </a:solidFill>
            <a:prstDash val="solid"/>
          </a:ln>
        </p:spPr>
      </p:sp>
      <p:sp>
        <p:nvSpPr>
          <p:cNvPr id="9" name="Shape 7"/>
          <p:cNvSpPr/>
          <p:nvPr/>
        </p:nvSpPr>
        <p:spPr>
          <a:xfrm>
            <a:off x="10963656" y="201168"/>
            <a:ext cx="22860" cy="22860"/>
          </a:xfrm>
          <a:prstGeom prst="ellipse">
            <a:avLst/>
          </a:prstGeom>
          <a:solidFill>
            <a:srgbClr val="CFE0F8">
              <a:alpha val="92000"/>
            </a:srgbClr>
          </a:solidFill>
          <a:ln w="12700">
            <a:solidFill>
              <a:srgbClr val="CFE0F8">
                <a:alpha val="0"/>
              </a:srgbClr>
            </a:solidFill>
            <a:prstDash val="solid"/>
          </a:ln>
        </p:spPr>
      </p:sp>
      <p:sp>
        <p:nvSpPr>
          <p:cNvPr id="10" name="Shape 8"/>
          <p:cNvSpPr/>
          <p:nvPr/>
        </p:nvSpPr>
        <p:spPr>
          <a:xfrm>
            <a:off x="11164824" y="201168"/>
            <a:ext cx="22860" cy="22860"/>
          </a:xfrm>
          <a:prstGeom prst="ellipse">
            <a:avLst/>
          </a:prstGeom>
          <a:solidFill>
            <a:srgbClr val="CFE0F8">
              <a:alpha val="92000"/>
            </a:srgbClr>
          </a:solidFill>
          <a:ln w="12700">
            <a:solidFill>
              <a:srgbClr val="CFE0F8">
                <a:alpha val="0"/>
              </a:srgbClr>
            </a:solidFill>
            <a:prstDash val="solid"/>
          </a:ln>
        </p:spPr>
      </p:sp>
      <p:sp>
        <p:nvSpPr>
          <p:cNvPr id="11" name="Shape 9"/>
          <p:cNvSpPr/>
          <p:nvPr/>
        </p:nvSpPr>
        <p:spPr>
          <a:xfrm>
            <a:off x="11365992" y="201168"/>
            <a:ext cx="22860" cy="22860"/>
          </a:xfrm>
          <a:prstGeom prst="ellipse">
            <a:avLst/>
          </a:prstGeom>
          <a:solidFill>
            <a:srgbClr val="CFE0F8">
              <a:alpha val="92000"/>
            </a:srgbClr>
          </a:solidFill>
          <a:ln w="12700">
            <a:solidFill>
              <a:srgbClr val="CFE0F8">
                <a:alpha val="0"/>
              </a:srgbClr>
            </a:solidFill>
            <a:prstDash val="solid"/>
          </a:ln>
        </p:spPr>
      </p:sp>
      <p:sp>
        <p:nvSpPr>
          <p:cNvPr id="12" name="Shape 10"/>
          <p:cNvSpPr/>
          <p:nvPr/>
        </p:nvSpPr>
        <p:spPr>
          <a:xfrm>
            <a:off x="11567160" y="201168"/>
            <a:ext cx="22860" cy="22860"/>
          </a:xfrm>
          <a:prstGeom prst="ellipse">
            <a:avLst/>
          </a:prstGeom>
          <a:solidFill>
            <a:srgbClr val="CFE0F8">
              <a:alpha val="92000"/>
            </a:srgbClr>
          </a:solidFill>
          <a:ln w="12700">
            <a:solidFill>
              <a:srgbClr val="CFE0F8">
                <a:alpha val="0"/>
              </a:srgbClr>
            </a:solidFill>
            <a:prstDash val="solid"/>
          </a:ln>
        </p:spPr>
      </p:sp>
      <p:sp>
        <p:nvSpPr>
          <p:cNvPr id="13" name="Shape 11"/>
          <p:cNvSpPr/>
          <p:nvPr/>
        </p:nvSpPr>
        <p:spPr>
          <a:xfrm>
            <a:off x="11768328" y="201168"/>
            <a:ext cx="22860" cy="22860"/>
          </a:xfrm>
          <a:prstGeom prst="ellipse">
            <a:avLst/>
          </a:prstGeom>
          <a:solidFill>
            <a:srgbClr val="CFE0F8">
              <a:alpha val="92000"/>
            </a:srgbClr>
          </a:solidFill>
          <a:ln w="12700">
            <a:solidFill>
              <a:srgbClr val="CFE0F8">
                <a:alpha val="0"/>
              </a:srgbClr>
            </a:solidFill>
            <a:prstDash val="solid"/>
          </a:ln>
        </p:spPr>
      </p:sp>
      <p:sp>
        <p:nvSpPr>
          <p:cNvPr id="14" name="Shape 12"/>
          <p:cNvSpPr/>
          <p:nvPr/>
        </p:nvSpPr>
        <p:spPr>
          <a:xfrm>
            <a:off x="11969496" y="201168"/>
            <a:ext cx="22860" cy="22860"/>
          </a:xfrm>
          <a:prstGeom prst="ellipse">
            <a:avLst/>
          </a:prstGeom>
          <a:solidFill>
            <a:srgbClr val="CFE0F8">
              <a:alpha val="92000"/>
            </a:srgbClr>
          </a:solidFill>
          <a:ln w="12700">
            <a:solidFill>
              <a:srgbClr val="CFE0F8">
                <a:alpha val="0"/>
              </a:srgbClr>
            </a:solidFill>
            <a:prstDash val="solid"/>
          </a:ln>
        </p:spPr>
      </p:sp>
      <p:sp>
        <p:nvSpPr>
          <p:cNvPr id="15" name="Shape 13"/>
          <p:cNvSpPr/>
          <p:nvPr/>
        </p:nvSpPr>
        <p:spPr>
          <a:xfrm>
            <a:off x="9555480" y="384048"/>
            <a:ext cx="22860" cy="22860"/>
          </a:xfrm>
          <a:prstGeom prst="ellipse">
            <a:avLst/>
          </a:prstGeom>
          <a:solidFill>
            <a:srgbClr val="CFE0F8">
              <a:alpha val="92000"/>
            </a:srgbClr>
          </a:solidFill>
          <a:ln w="12700">
            <a:solidFill>
              <a:srgbClr val="CFE0F8">
                <a:alpha val="0"/>
              </a:srgbClr>
            </a:solidFill>
            <a:prstDash val="solid"/>
          </a:ln>
        </p:spPr>
      </p:sp>
      <p:sp>
        <p:nvSpPr>
          <p:cNvPr id="16" name="Shape 14"/>
          <p:cNvSpPr/>
          <p:nvPr/>
        </p:nvSpPr>
        <p:spPr>
          <a:xfrm>
            <a:off x="9756648" y="384048"/>
            <a:ext cx="22860" cy="22860"/>
          </a:xfrm>
          <a:prstGeom prst="ellipse">
            <a:avLst/>
          </a:prstGeom>
          <a:solidFill>
            <a:srgbClr val="CFE0F8">
              <a:alpha val="92000"/>
            </a:srgbClr>
          </a:solidFill>
          <a:ln w="12700">
            <a:solidFill>
              <a:srgbClr val="CFE0F8">
                <a:alpha val="0"/>
              </a:srgbClr>
            </a:solidFill>
            <a:prstDash val="solid"/>
          </a:ln>
        </p:spPr>
      </p:sp>
      <p:sp>
        <p:nvSpPr>
          <p:cNvPr id="17" name="Shape 15"/>
          <p:cNvSpPr/>
          <p:nvPr/>
        </p:nvSpPr>
        <p:spPr>
          <a:xfrm>
            <a:off x="9957816" y="384048"/>
            <a:ext cx="22860" cy="22860"/>
          </a:xfrm>
          <a:prstGeom prst="ellipse">
            <a:avLst/>
          </a:prstGeom>
          <a:solidFill>
            <a:srgbClr val="CFE0F8">
              <a:alpha val="92000"/>
            </a:srgbClr>
          </a:solidFill>
          <a:ln w="12700">
            <a:solidFill>
              <a:srgbClr val="CFE0F8">
                <a:alpha val="0"/>
              </a:srgbClr>
            </a:solidFill>
            <a:prstDash val="solid"/>
          </a:ln>
        </p:spPr>
      </p:sp>
      <p:sp>
        <p:nvSpPr>
          <p:cNvPr id="18" name="Shape 16"/>
          <p:cNvSpPr/>
          <p:nvPr/>
        </p:nvSpPr>
        <p:spPr>
          <a:xfrm>
            <a:off x="10158984" y="384048"/>
            <a:ext cx="22860" cy="22860"/>
          </a:xfrm>
          <a:prstGeom prst="ellipse">
            <a:avLst/>
          </a:prstGeom>
          <a:solidFill>
            <a:srgbClr val="CFE0F8">
              <a:alpha val="92000"/>
            </a:srgbClr>
          </a:solidFill>
          <a:ln w="12700">
            <a:solidFill>
              <a:srgbClr val="CFE0F8">
                <a:alpha val="0"/>
              </a:srgbClr>
            </a:solidFill>
            <a:prstDash val="solid"/>
          </a:ln>
        </p:spPr>
      </p:sp>
      <p:sp>
        <p:nvSpPr>
          <p:cNvPr id="19" name="Shape 17"/>
          <p:cNvSpPr/>
          <p:nvPr/>
        </p:nvSpPr>
        <p:spPr>
          <a:xfrm>
            <a:off x="10360152" y="384048"/>
            <a:ext cx="22860" cy="22860"/>
          </a:xfrm>
          <a:prstGeom prst="ellipse">
            <a:avLst/>
          </a:prstGeom>
          <a:solidFill>
            <a:srgbClr val="CFE0F8">
              <a:alpha val="92000"/>
            </a:srgbClr>
          </a:solidFill>
          <a:ln w="12700">
            <a:solidFill>
              <a:srgbClr val="CFE0F8">
                <a:alpha val="0"/>
              </a:srgbClr>
            </a:solidFill>
            <a:prstDash val="solid"/>
          </a:ln>
        </p:spPr>
      </p:sp>
      <p:sp>
        <p:nvSpPr>
          <p:cNvPr id="20" name="Shape 18"/>
          <p:cNvSpPr/>
          <p:nvPr/>
        </p:nvSpPr>
        <p:spPr>
          <a:xfrm>
            <a:off x="10561320" y="384048"/>
            <a:ext cx="22860" cy="22860"/>
          </a:xfrm>
          <a:prstGeom prst="ellipse">
            <a:avLst/>
          </a:prstGeom>
          <a:solidFill>
            <a:srgbClr val="CFE0F8">
              <a:alpha val="92000"/>
            </a:srgbClr>
          </a:solidFill>
          <a:ln w="12700">
            <a:solidFill>
              <a:srgbClr val="CFE0F8">
                <a:alpha val="0"/>
              </a:srgbClr>
            </a:solidFill>
            <a:prstDash val="solid"/>
          </a:ln>
        </p:spPr>
      </p:sp>
      <p:sp>
        <p:nvSpPr>
          <p:cNvPr id="21" name="Shape 19"/>
          <p:cNvSpPr/>
          <p:nvPr/>
        </p:nvSpPr>
        <p:spPr>
          <a:xfrm>
            <a:off x="10762488" y="384048"/>
            <a:ext cx="22860" cy="22860"/>
          </a:xfrm>
          <a:prstGeom prst="ellipse">
            <a:avLst/>
          </a:prstGeom>
          <a:solidFill>
            <a:srgbClr val="CFE0F8">
              <a:alpha val="92000"/>
            </a:srgbClr>
          </a:solidFill>
          <a:ln w="12700">
            <a:solidFill>
              <a:srgbClr val="CFE0F8">
                <a:alpha val="0"/>
              </a:srgbClr>
            </a:solidFill>
            <a:prstDash val="solid"/>
          </a:ln>
        </p:spPr>
      </p:sp>
      <p:sp>
        <p:nvSpPr>
          <p:cNvPr id="22" name="Shape 20"/>
          <p:cNvSpPr/>
          <p:nvPr/>
        </p:nvSpPr>
        <p:spPr>
          <a:xfrm>
            <a:off x="10963656" y="384048"/>
            <a:ext cx="22860" cy="22860"/>
          </a:xfrm>
          <a:prstGeom prst="ellipse">
            <a:avLst/>
          </a:prstGeom>
          <a:solidFill>
            <a:srgbClr val="CFE0F8">
              <a:alpha val="92000"/>
            </a:srgbClr>
          </a:solidFill>
          <a:ln w="12700">
            <a:solidFill>
              <a:srgbClr val="CFE0F8">
                <a:alpha val="0"/>
              </a:srgbClr>
            </a:solidFill>
            <a:prstDash val="solid"/>
          </a:ln>
        </p:spPr>
      </p:sp>
      <p:sp>
        <p:nvSpPr>
          <p:cNvPr id="23" name="Shape 21"/>
          <p:cNvSpPr/>
          <p:nvPr/>
        </p:nvSpPr>
        <p:spPr>
          <a:xfrm>
            <a:off x="11164824" y="384048"/>
            <a:ext cx="22860" cy="22860"/>
          </a:xfrm>
          <a:prstGeom prst="ellipse">
            <a:avLst/>
          </a:prstGeom>
          <a:solidFill>
            <a:srgbClr val="CFE0F8">
              <a:alpha val="92000"/>
            </a:srgbClr>
          </a:solidFill>
          <a:ln w="12700">
            <a:solidFill>
              <a:srgbClr val="CFE0F8">
                <a:alpha val="0"/>
              </a:srgbClr>
            </a:solidFill>
            <a:prstDash val="solid"/>
          </a:ln>
        </p:spPr>
      </p:sp>
      <p:sp>
        <p:nvSpPr>
          <p:cNvPr id="24" name="Shape 22"/>
          <p:cNvSpPr/>
          <p:nvPr/>
        </p:nvSpPr>
        <p:spPr>
          <a:xfrm>
            <a:off x="11365992" y="384048"/>
            <a:ext cx="22860" cy="22860"/>
          </a:xfrm>
          <a:prstGeom prst="ellipse">
            <a:avLst/>
          </a:prstGeom>
          <a:solidFill>
            <a:srgbClr val="CFE0F8">
              <a:alpha val="92000"/>
            </a:srgbClr>
          </a:solidFill>
          <a:ln w="12700">
            <a:solidFill>
              <a:srgbClr val="CFE0F8">
                <a:alpha val="0"/>
              </a:srgbClr>
            </a:solidFill>
            <a:prstDash val="solid"/>
          </a:ln>
        </p:spPr>
      </p:sp>
      <p:sp>
        <p:nvSpPr>
          <p:cNvPr id="25" name="Shape 23"/>
          <p:cNvSpPr/>
          <p:nvPr/>
        </p:nvSpPr>
        <p:spPr>
          <a:xfrm>
            <a:off x="11567160" y="384048"/>
            <a:ext cx="22860" cy="22860"/>
          </a:xfrm>
          <a:prstGeom prst="ellipse">
            <a:avLst/>
          </a:prstGeom>
          <a:solidFill>
            <a:srgbClr val="CFE0F8">
              <a:alpha val="92000"/>
            </a:srgbClr>
          </a:solidFill>
          <a:ln w="12700">
            <a:solidFill>
              <a:srgbClr val="CFE0F8">
                <a:alpha val="0"/>
              </a:srgbClr>
            </a:solidFill>
            <a:prstDash val="solid"/>
          </a:ln>
        </p:spPr>
      </p:sp>
      <p:sp>
        <p:nvSpPr>
          <p:cNvPr id="26" name="Shape 24"/>
          <p:cNvSpPr/>
          <p:nvPr/>
        </p:nvSpPr>
        <p:spPr>
          <a:xfrm>
            <a:off x="11768328" y="384048"/>
            <a:ext cx="22860" cy="22860"/>
          </a:xfrm>
          <a:prstGeom prst="ellipse">
            <a:avLst/>
          </a:prstGeom>
          <a:solidFill>
            <a:srgbClr val="CFE0F8">
              <a:alpha val="92000"/>
            </a:srgbClr>
          </a:solidFill>
          <a:ln w="12700">
            <a:solidFill>
              <a:srgbClr val="CFE0F8">
                <a:alpha val="0"/>
              </a:srgbClr>
            </a:solidFill>
            <a:prstDash val="solid"/>
          </a:ln>
        </p:spPr>
      </p:sp>
      <p:sp>
        <p:nvSpPr>
          <p:cNvPr id="27" name="Shape 25"/>
          <p:cNvSpPr/>
          <p:nvPr/>
        </p:nvSpPr>
        <p:spPr>
          <a:xfrm>
            <a:off x="11969496" y="384048"/>
            <a:ext cx="22860" cy="22860"/>
          </a:xfrm>
          <a:prstGeom prst="ellipse">
            <a:avLst/>
          </a:prstGeom>
          <a:solidFill>
            <a:srgbClr val="CFE0F8">
              <a:alpha val="92000"/>
            </a:srgbClr>
          </a:solidFill>
          <a:ln w="12700">
            <a:solidFill>
              <a:srgbClr val="CFE0F8">
                <a:alpha val="0"/>
              </a:srgbClr>
            </a:solidFill>
            <a:prstDash val="solid"/>
          </a:ln>
        </p:spPr>
      </p:sp>
      <p:sp>
        <p:nvSpPr>
          <p:cNvPr id="28" name="Shape 26"/>
          <p:cNvSpPr/>
          <p:nvPr/>
        </p:nvSpPr>
        <p:spPr>
          <a:xfrm>
            <a:off x="9555480" y="566928"/>
            <a:ext cx="22860" cy="22860"/>
          </a:xfrm>
          <a:prstGeom prst="ellipse">
            <a:avLst/>
          </a:prstGeom>
          <a:solidFill>
            <a:srgbClr val="CFE0F8">
              <a:alpha val="92000"/>
            </a:srgbClr>
          </a:solidFill>
          <a:ln w="12700">
            <a:solidFill>
              <a:srgbClr val="CFE0F8">
                <a:alpha val="0"/>
              </a:srgbClr>
            </a:solidFill>
            <a:prstDash val="solid"/>
          </a:ln>
        </p:spPr>
      </p:sp>
      <p:sp>
        <p:nvSpPr>
          <p:cNvPr id="29" name="Shape 27"/>
          <p:cNvSpPr/>
          <p:nvPr/>
        </p:nvSpPr>
        <p:spPr>
          <a:xfrm>
            <a:off x="9756648" y="566928"/>
            <a:ext cx="22860" cy="22860"/>
          </a:xfrm>
          <a:prstGeom prst="ellipse">
            <a:avLst/>
          </a:prstGeom>
          <a:solidFill>
            <a:srgbClr val="CFE0F8">
              <a:alpha val="92000"/>
            </a:srgbClr>
          </a:solidFill>
          <a:ln w="12700">
            <a:solidFill>
              <a:srgbClr val="CFE0F8">
                <a:alpha val="0"/>
              </a:srgbClr>
            </a:solidFill>
            <a:prstDash val="solid"/>
          </a:ln>
        </p:spPr>
      </p:sp>
      <p:sp>
        <p:nvSpPr>
          <p:cNvPr id="30" name="Shape 28"/>
          <p:cNvSpPr/>
          <p:nvPr/>
        </p:nvSpPr>
        <p:spPr>
          <a:xfrm>
            <a:off x="9957816" y="566928"/>
            <a:ext cx="22860" cy="22860"/>
          </a:xfrm>
          <a:prstGeom prst="ellipse">
            <a:avLst/>
          </a:prstGeom>
          <a:solidFill>
            <a:srgbClr val="CFE0F8">
              <a:alpha val="92000"/>
            </a:srgbClr>
          </a:solidFill>
          <a:ln w="12700">
            <a:solidFill>
              <a:srgbClr val="CFE0F8">
                <a:alpha val="0"/>
              </a:srgbClr>
            </a:solidFill>
            <a:prstDash val="solid"/>
          </a:ln>
        </p:spPr>
      </p:sp>
      <p:sp>
        <p:nvSpPr>
          <p:cNvPr id="31" name="Shape 29"/>
          <p:cNvSpPr/>
          <p:nvPr/>
        </p:nvSpPr>
        <p:spPr>
          <a:xfrm>
            <a:off x="10158984" y="566928"/>
            <a:ext cx="22860" cy="22860"/>
          </a:xfrm>
          <a:prstGeom prst="ellipse">
            <a:avLst/>
          </a:prstGeom>
          <a:solidFill>
            <a:srgbClr val="CFE0F8">
              <a:alpha val="92000"/>
            </a:srgbClr>
          </a:solidFill>
          <a:ln w="12700">
            <a:solidFill>
              <a:srgbClr val="CFE0F8">
                <a:alpha val="0"/>
              </a:srgbClr>
            </a:solidFill>
            <a:prstDash val="solid"/>
          </a:ln>
        </p:spPr>
      </p:sp>
      <p:sp>
        <p:nvSpPr>
          <p:cNvPr id="32" name="Shape 30"/>
          <p:cNvSpPr/>
          <p:nvPr/>
        </p:nvSpPr>
        <p:spPr>
          <a:xfrm>
            <a:off x="10360152" y="566928"/>
            <a:ext cx="22860" cy="22860"/>
          </a:xfrm>
          <a:prstGeom prst="ellipse">
            <a:avLst/>
          </a:prstGeom>
          <a:solidFill>
            <a:srgbClr val="CFE0F8">
              <a:alpha val="92000"/>
            </a:srgbClr>
          </a:solidFill>
          <a:ln w="12700">
            <a:solidFill>
              <a:srgbClr val="CFE0F8">
                <a:alpha val="0"/>
              </a:srgbClr>
            </a:solidFill>
            <a:prstDash val="solid"/>
          </a:ln>
        </p:spPr>
      </p:sp>
      <p:sp>
        <p:nvSpPr>
          <p:cNvPr id="33" name="Shape 31"/>
          <p:cNvSpPr/>
          <p:nvPr/>
        </p:nvSpPr>
        <p:spPr>
          <a:xfrm>
            <a:off x="10561320" y="566928"/>
            <a:ext cx="22860" cy="22860"/>
          </a:xfrm>
          <a:prstGeom prst="ellipse">
            <a:avLst/>
          </a:prstGeom>
          <a:solidFill>
            <a:srgbClr val="CFE0F8">
              <a:alpha val="92000"/>
            </a:srgbClr>
          </a:solidFill>
          <a:ln w="12700">
            <a:solidFill>
              <a:srgbClr val="CFE0F8">
                <a:alpha val="0"/>
              </a:srgbClr>
            </a:solidFill>
            <a:prstDash val="solid"/>
          </a:ln>
        </p:spPr>
      </p:sp>
      <p:sp>
        <p:nvSpPr>
          <p:cNvPr id="34" name="Shape 32"/>
          <p:cNvSpPr/>
          <p:nvPr/>
        </p:nvSpPr>
        <p:spPr>
          <a:xfrm>
            <a:off x="10762488" y="566928"/>
            <a:ext cx="22860" cy="22860"/>
          </a:xfrm>
          <a:prstGeom prst="ellipse">
            <a:avLst/>
          </a:prstGeom>
          <a:solidFill>
            <a:srgbClr val="CFE0F8">
              <a:alpha val="92000"/>
            </a:srgbClr>
          </a:solidFill>
          <a:ln w="12700">
            <a:solidFill>
              <a:srgbClr val="CFE0F8">
                <a:alpha val="0"/>
              </a:srgbClr>
            </a:solidFill>
            <a:prstDash val="solid"/>
          </a:ln>
        </p:spPr>
      </p:sp>
      <p:sp>
        <p:nvSpPr>
          <p:cNvPr id="35" name="Shape 33"/>
          <p:cNvSpPr/>
          <p:nvPr/>
        </p:nvSpPr>
        <p:spPr>
          <a:xfrm>
            <a:off x="10963656" y="566928"/>
            <a:ext cx="22860" cy="22860"/>
          </a:xfrm>
          <a:prstGeom prst="ellipse">
            <a:avLst/>
          </a:prstGeom>
          <a:solidFill>
            <a:srgbClr val="CFE0F8">
              <a:alpha val="92000"/>
            </a:srgbClr>
          </a:solidFill>
          <a:ln w="12700">
            <a:solidFill>
              <a:srgbClr val="CFE0F8">
                <a:alpha val="0"/>
              </a:srgbClr>
            </a:solidFill>
            <a:prstDash val="solid"/>
          </a:ln>
        </p:spPr>
      </p:sp>
      <p:sp>
        <p:nvSpPr>
          <p:cNvPr id="36" name="Shape 34"/>
          <p:cNvSpPr/>
          <p:nvPr/>
        </p:nvSpPr>
        <p:spPr>
          <a:xfrm>
            <a:off x="11164824" y="566928"/>
            <a:ext cx="22860" cy="22860"/>
          </a:xfrm>
          <a:prstGeom prst="ellipse">
            <a:avLst/>
          </a:prstGeom>
          <a:solidFill>
            <a:srgbClr val="CFE0F8">
              <a:alpha val="92000"/>
            </a:srgbClr>
          </a:solidFill>
          <a:ln w="12700">
            <a:solidFill>
              <a:srgbClr val="CFE0F8">
                <a:alpha val="0"/>
              </a:srgbClr>
            </a:solidFill>
            <a:prstDash val="solid"/>
          </a:ln>
        </p:spPr>
      </p:sp>
      <p:sp>
        <p:nvSpPr>
          <p:cNvPr id="37" name="Shape 35"/>
          <p:cNvSpPr/>
          <p:nvPr/>
        </p:nvSpPr>
        <p:spPr>
          <a:xfrm>
            <a:off x="11365992" y="566928"/>
            <a:ext cx="22860" cy="22860"/>
          </a:xfrm>
          <a:prstGeom prst="ellipse">
            <a:avLst/>
          </a:prstGeom>
          <a:solidFill>
            <a:srgbClr val="CFE0F8">
              <a:alpha val="92000"/>
            </a:srgbClr>
          </a:solidFill>
          <a:ln w="12700">
            <a:solidFill>
              <a:srgbClr val="CFE0F8">
                <a:alpha val="0"/>
              </a:srgbClr>
            </a:solidFill>
            <a:prstDash val="solid"/>
          </a:ln>
        </p:spPr>
      </p:sp>
      <p:sp>
        <p:nvSpPr>
          <p:cNvPr id="38" name="Shape 36"/>
          <p:cNvSpPr/>
          <p:nvPr/>
        </p:nvSpPr>
        <p:spPr>
          <a:xfrm>
            <a:off x="11567160" y="566928"/>
            <a:ext cx="22860" cy="22860"/>
          </a:xfrm>
          <a:prstGeom prst="ellipse">
            <a:avLst/>
          </a:prstGeom>
          <a:solidFill>
            <a:srgbClr val="CFE0F8">
              <a:alpha val="92000"/>
            </a:srgbClr>
          </a:solidFill>
          <a:ln w="12700">
            <a:solidFill>
              <a:srgbClr val="CFE0F8">
                <a:alpha val="0"/>
              </a:srgbClr>
            </a:solidFill>
            <a:prstDash val="solid"/>
          </a:ln>
        </p:spPr>
      </p:sp>
      <p:sp>
        <p:nvSpPr>
          <p:cNvPr id="39" name="Shape 37"/>
          <p:cNvSpPr/>
          <p:nvPr/>
        </p:nvSpPr>
        <p:spPr>
          <a:xfrm>
            <a:off x="11768328" y="566928"/>
            <a:ext cx="22860" cy="22860"/>
          </a:xfrm>
          <a:prstGeom prst="ellipse">
            <a:avLst/>
          </a:prstGeom>
          <a:solidFill>
            <a:srgbClr val="CFE0F8">
              <a:alpha val="92000"/>
            </a:srgbClr>
          </a:solidFill>
          <a:ln w="12700">
            <a:solidFill>
              <a:srgbClr val="CFE0F8">
                <a:alpha val="0"/>
              </a:srgbClr>
            </a:solidFill>
            <a:prstDash val="solid"/>
          </a:ln>
        </p:spPr>
      </p:sp>
      <p:sp>
        <p:nvSpPr>
          <p:cNvPr id="40" name="Shape 38"/>
          <p:cNvSpPr/>
          <p:nvPr/>
        </p:nvSpPr>
        <p:spPr>
          <a:xfrm>
            <a:off x="11969496" y="566928"/>
            <a:ext cx="22860" cy="22860"/>
          </a:xfrm>
          <a:prstGeom prst="ellipse">
            <a:avLst/>
          </a:prstGeom>
          <a:solidFill>
            <a:srgbClr val="CFE0F8">
              <a:alpha val="92000"/>
            </a:srgbClr>
          </a:solidFill>
          <a:ln w="12700">
            <a:solidFill>
              <a:srgbClr val="CFE0F8">
                <a:alpha val="0"/>
              </a:srgbClr>
            </a:solidFill>
            <a:prstDash val="solid"/>
          </a:ln>
        </p:spPr>
      </p:sp>
      <p:sp>
        <p:nvSpPr>
          <p:cNvPr id="41" name="Shape 39"/>
          <p:cNvSpPr/>
          <p:nvPr/>
        </p:nvSpPr>
        <p:spPr>
          <a:xfrm>
            <a:off x="9555480" y="749808"/>
            <a:ext cx="22860" cy="22860"/>
          </a:xfrm>
          <a:prstGeom prst="ellipse">
            <a:avLst/>
          </a:prstGeom>
          <a:solidFill>
            <a:srgbClr val="CFE0F8">
              <a:alpha val="92000"/>
            </a:srgbClr>
          </a:solidFill>
          <a:ln w="12700">
            <a:solidFill>
              <a:srgbClr val="CFE0F8">
                <a:alpha val="0"/>
              </a:srgbClr>
            </a:solidFill>
            <a:prstDash val="solid"/>
          </a:ln>
        </p:spPr>
      </p:sp>
      <p:sp>
        <p:nvSpPr>
          <p:cNvPr id="42" name="Shape 40"/>
          <p:cNvSpPr/>
          <p:nvPr/>
        </p:nvSpPr>
        <p:spPr>
          <a:xfrm>
            <a:off x="9756648" y="749808"/>
            <a:ext cx="22860" cy="22860"/>
          </a:xfrm>
          <a:prstGeom prst="ellipse">
            <a:avLst/>
          </a:prstGeom>
          <a:solidFill>
            <a:srgbClr val="CFE0F8">
              <a:alpha val="92000"/>
            </a:srgbClr>
          </a:solidFill>
          <a:ln w="12700">
            <a:solidFill>
              <a:srgbClr val="CFE0F8">
                <a:alpha val="0"/>
              </a:srgbClr>
            </a:solidFill>
            <a:prstDash val="solid"/>
          </a:ln>
        </p:spPr>
      </p:sp>
      <p:sp>
        <p:nvSpPr>
          <p:cNvPr id="43" name="Shape 41"/>
          <p:cNvSpPr/>
          <p:nvPr/>
        </p:nvSpPr>
        <p:spPr>
          <a:xfrm>
            <a:off x="9957816" y="749808"/>
            <a:ext cx="22860" cy="22860"/>
          </a:xfrm>
          <a:prstGeom prst="ellipse">
            <a:avLst/>
          </a:prstGeom>
          <a:solidFill>
            <a:srgbClr val="CFE0F8">
              <a:alpha val="92000"/>
            </a:srgbClr>
          </a:solidFill>
          <a:ln w="12700">
            <a:solidFill>
              <a:srgbClr val="CFE0F8">
                <a:alpha val="0"/>
              </a:srgbClr>
            </a:solidFill>
            <a:prstDash val="solid"/>
          </a:ln>
        </p:spPr>
      </p:sp>
      <p:sp>
        <p:nvSpPr>
          <p:cNvPr id="44" name="Shape 42"/>
          <p:cNvSpPr/>
          <p:nvPr/>
        </p:nvSpPr>
        <p:spPr>
          <a:xfrm>
            <a:off x="10158984" y="749808"/>
            <a:ext cx="22860" cy="22860"/>
          </a:xfrm>
          <a:prstGeom prst="ellipse">
            <a:avLst/>
          </a:prstGeom>
          <a:solidFill>
            <a:srgbClr val="CFE0F8">
              <a:alpha val="92000"/>
            </a:srgbClr>
          </a:solidFill>
          <a:ln w="12700">
            <a:solidFill>
              <a:srgbClr val="CFE0F8">
                <a:alpha val="0"/>
              </a:srgbClr>
            </a:solidFill>
            <a:prstDash val="solid"/>
          </a:ln>
        </p:spPr>
      </p:sp>
      <p:sp>
        <p:nvSpPr>
          <p:cNvPr id="45" name="Shape 43"/>
          <p:cNvSpPr/>
          <p:nvPr/>
        </p:nvSpPr>
        <p:spPr>
          <a:xfrm>
            <a:off x="10360152" y="749808"/>
            <a:ext cx="22860" cy="22860"/>
          </a:xfrm>
          <a:prstGeom prst="ellipse">
            <a:avLst/>
          </a:prstGeom>
          <a:solidFill>
            <a:srgbClr val="CFE0F8">
              <a:alpha val="92000"/>
            </a:srgbClr>
          </a:solidFill>
          <a:ln w="12700">
            <a:solidFill>
              <a:srgbClr val="CFE0F8">
                <a:alpha val="0"/>
              </a:srgbClr>
            </a:solidFill>
            <a:prstDash val="solid"/>
          </a:ln>
        </p:spPr>
      </p:sp>
      <p:sp>
        <p:nvSpPr>
          <p:cNvPr id="46" name="Shape 44"/>
          <p:cNvSpPr/>
          <p:nvPr/>
        </p:nvSpPr>
        <p:spPr>
          <a:xfrm>
            <a:off x="10561320" y="749808"/>
            <a:ext cx="22860" cy="22860"/>
          </a:xfrm>
          <a:prstGeom prst="ellipse">
            <a:avLst/>
          </a:prstGeom>
          <a:solidFill>
            <a:srgbClr val="CFE0F8">
              <a:alpha val="92000"/>
            </a:srgbClr>
          </a:solidFill>
          <a:ln w="12700">
            <a:solidFill>
              <a:srgbClr val="CFE0F8">
                <a:alpha val="0"/>
              </a:srgbClr>
            </a:solidFill>
            <a:prstDash val="solid"/>
          </a:ln>
        </p:spPr>
      </p:sp>
      <p:sp>
        <p:nvSpPr>
          <p:cNvPr id="47" name="Shape 45"/>
          <p:cNvSpPr/>
          <p:nvPr/>
        </p:nvSpPr>
        <p:spPr>
          <a:xfrm>
            <a:off x="10762488" y="749808"/>
            <a:ext cx="22860" cy="22860"/>
          </a:xfrm>
          <a:prstGeom prst="ellipse">
            <a:avLst/>
          </a:prstGeom>
          <a:solidFill>
            <a:srgbClr val="CFE0F8">
              <a:alpha val="92000"/>
            </a:srgbClr>
          </a:solidFill>
          <a:ln w="12700">
            <a:solidFill>
              <a:srgbClr val="CFE0F8">
                <a:alpha val="0"/>
              </a:srgbClr>
            </a:solidFill>
            <a:prstDash val="solid"/>
          </a:ln>
        </p:spPr>
      </p:sp>
      <p:sp>
        <p:nvSpPr>
          <p:cNvPr id="48" name="Shape 46"/>
          <p:cNvSpPr/>
          <p:nvPr/>
        </p:nvSpPr>
        <p:spPr>
          <a:xfrm>
            <a:off x="10963656" y="749808"/>
            <a:ext cx="22860" cy="22860"/>
          </a:xfrm>
          <a:prstGeom prst="ellipse">
            <a:avLst/>
          </a:prstGeom>
          <a:solidFill>
            <a:srgbClr val="CFE0F8">
              <a:alpha val="92000"/>
            </a:srgbClr>
          </a:solidFill>
          <a:ln w="12700">
            <a:solidFill>
              <a:srgbClr val="CFE0F8">
                <a:alpha val="0"/>
              </a:srgbClr>
            </a:solidFill>
            <a:prstDash val="solid"/>
          </a:ln>
        </p:spPr>
      </p:sp>
      <p:sp>
        <p:nvSpPr>
          <p:cNvPr id="49" name="Shape 47"/>
          <p:cNvSpPr/>
          <p:nvPr/>
        </p:nvSpPr>
        <p:spPr>
          <a:xfrm>
            <a:off x="11164824" y="749808"/>
            <a:ext cx="22860" cy="22860"/>
          </a:xfrm>
          <a:prstGeom prst="ellipse">
            <a:avLst/>
          </a:prstGeom>
          <a:solidFill>
            <a:srgbClr val="CFE0F8">
              <a:alpha val="92000"/>
            </a:srgbClr>
          </a:solidFill>
          <a:ln w="12700">
            <a:solidFill>
              <a:srgbClr val="CFE0F8">
                <a:alpha val="0"/>
              </a:srgbClr>
            </a:solidFill>
            <a:prstDash val="solid"/>
          </a:ln>
        </p:spPr>
      </p:sp>
      <p:sp>
        <p:nvSpPr>
          <p:cNvPr id="50" name="Shape 48"/>
          <p:cNvSpPr/>
          <p:nvPr/>
        </p:nvSpPr>
        <p:spPr>
          <a:xfrm>
            <a:off x="11365992" y="749808"/>
            <a:ext cx="22860" cy="22860"/>
          </a:xfrm>
          <a:prstGeom prst="ellipse">
            <a:avLst/>
          </a:prstGeom>
          <a:solidFill>
            <a:srgbClr val="CFE0F8">
              <a:alpha val="92000"/>
            </a:srgbClr>
          </a:solidFill>
          <a:ln w="12700">
            <a:solidFill>
              <a:srgbClr val="CFE0F8">
                <a:alpha val="0"/>
              </a:srgbClr>
            </a:solidFill>
            <a:prstDash val="solid"/>
          </a:ln>
        </p:spPr>
      </p:sp>
      <p:sp>
        <p:nvSpPr>
          <p:cNvPr id="51" name="Shape 49"/>
          <p:cNvSpPr/>
          <p:nvPr/>
        </p:nvSpPr>
        <p:spPr>
          <a:xfrm>
            <a:off x="11567160" y="749808"/>
            <a:ext cx="22860" cy="22860"/>
          </a:xfrm>
          <a:prstGeom prst="ellipse">
            <a:avLst/>
          </a:prstGeom>
          <a:solidFill>
            <a:srgbClr val="CFE0F8">
              <a:alpha val="92000"/>
            </a:srgbClr>
          </a:solidFill>
          <a:ln w="12700">
            <a:solidFill>
              <a:srgbClr val="CFE0F8">
                <a:alpha val="0"/>
              </a:srgbClr>
            </a:solidFill>
            <a:prstDash val="solid"/>
          </a:ln>
        </p:spPr>
      </p:sp>
      <p:sp>
        <p:nvSpPr>
          <p:cNvPr id="52" name="Shape 50"/>
          <p:cNvSpPr/>
          <p:nvPr/>
        </p:nvSpPr>
        <p:spPr>
          <a:xfrm>
            <a:off x="11768328" y="749808"/>
            <a:ext cx="22860" cy="22860"/>
          </a:xfrm>
          <a:prstGeom prst="ellipse">
            <a:avLst/>
          </a:prstGeom>
          <a:solidFill>
            <a:srgbClr val="CFE0F8">
              <a:alpha val="92000"/>
            </a:srgbClr>
          </a:solidFill>
          <a:ln w="12700">
            <a:solidFill>
              <a:srgbClr val="CFE0F8">
                <a:alpha val="0"/>
              </a:srgbClr>
            </a:solidFill>
            <a:prstDash val="solid"/>
          </a:ln>
        </p:spPr>
      </p:sp>
      <p:sp>
        <p:nvSpPr>
          <p:cNvPr id="53" name="Shape 51"/>
          <p:cNvSpPr/>
          <p:nvPr/>
        </p:nvSpPr>
        <p:spPr>
          <a:xfrm>
            <a:off x="11969496" y="749808"/>
            <a:ext cx="22860" cy="22860"/>
          </a:xfrm>
          <a:prstGeom prst="ellipse">
            <a:avLst/>
          </a:prstGeom>
          <a:solidFill>
            <a:srgbClr val="CFE0F8">
              <a:alpha val="92000"/>
            </a:srgbClr>
          </a:solidFill>
          <a:ln w="12700">
            <a:solidFill>
              <a:srgbClr val="CFE0F8">
                <a:alpha val="0"/>
              </a:srgbClr>
            </a:solidFill>
            <a:prstDash val="solid"/>
          </a:ln>
        </p:spPr>
      </p:sp>
      <p:sp>
        <p:nvSpPr>
          <p:cNvPr id="54" name="Shape 52"/>
          <p:cNvSpPr/>
          <p:nvPr/>
        </p:nvSpPr>
        <p:spPr>
          <a:xfrm>
            <a:off x="9555480" y="932688"/>
            <a:ext cx="22860" cy="22860"/>
          </a:xfrm>
          <a:prstGeom prst="ellipse">
            <a:avLst/>
          </a:prstGeom>
          <a:solidFill>
            <a:srgbClr val="CFE0F8">
              <a:alpha val="92000"/>
            </a:srgbClr>
          </a:solidFill>
          <a:ln w="12700">
            <a:solidFill>
              <a:srgbClr val="CFE0F8">
                <a:alpha val="0"/>
              </a:srgbClr>
            </a:solidFill>
            <a:prstDash val="solid"/>
          </a:ln>
        </p:spPr>
      </p:sp>
      <p:sp>
        <p:nvSpPr>
          <p:cNvPr id="55" name="Shape 53"/>
          <p:cNvSpPr/>
          <p:nvPr/>
        </p:nvSpPr>
        <p:spPr>
          <a:xfrm>
            <a:off x="9756648" y="932688"/>
            <a:ext cx="22860" cy="22860"/>
          </a:xfrm>
          <a:prstGeom prst="ellipse">
            <a:avLst/>
          </a:prstGeom>
          <a:solidFill>
            <a:srgbClr val="CFE0F8">
              <a:alpha val="92000"/>
            </a:srgbClr>
          </a:solidFill>
          <a:ln w="12700">
            <a:solidFill>
              <a:srgbClr val="CFE0F8">
                <a:alpha val="0"/>
              </a:srgbClr>
            </a:solidFill>
            <a:prstDash val="solid"/>
          </a:ln>
        </p:spPr>
      </p:sp>
      <p:sp>
        <p:nvSpPr>
          <p:cNvPr id="56" name="Shape 54"/>
          <p:cNvSpPr/>
          <p:nvPr/>
        </p:nvSpPr>
        <p:spPr>
          <a:xfrm>
            <a:off x="9957816" y="932688"/>
            <a:ext cx="22860" cy="22860"/>
          </a:xfrm>
          <a:prstGeom prst="ellipse">
            <a:avLst/>
          </a:prstGeom>
          <a:solidFill>
            <a:srgbClr val="CFE0F8">
              <a:alpha val="92000"/>
            </a:srgbClr>
          </a:solidFill>
          <a:ln w="12700">
            <a:solidFill>
              <a:srgbClr val="CFE0F8">
                <a:alpha val="0"/>
              </a:srgbClr>
            </a:solidFill>
            <a:prstDash val="solid"/>
          </a:ln>
        </p:spPr>
      </p:sp>
      <p:sp>
        <p:nvSpPr>
          <p:cNvPr id="57" name="Shape 55"/>
          <p:cNvSpPr/>
          <p:nvPr/>
        </p:nvSpPr>
        <p:spPr>
          <a:xfrm>
            <a:off x="10158984" y="932688"/>
            <a:ext cx="22860" cy="22860"/>
          </a:xfrm>
          <a:prstGeom prst="ellipse">
            <a:avLst/>
          </a:prstGeom>
          <a:solidFill>
            <a:srgbClr val="CFE0F8">
              <a:alpha val="92000"/>
            </a:srgbClr>
          </a:solidFill>
          <a:ln w="12700">
            <a:solidFill>
              <a:srgbClr val="CFE0F8">
                <a:alpha val="0"/>
              </a:srgbClr>
            </a:solidFill>
            <a:prstDash val="solid"/>
          </a:ln>
        </p:spPr>
      </p:sp>
      <p:sp>
        <p:nvSpPr>
          <p:cNvPr id="58" name="Shape 56"/>
          <p:cNvSpPr/>
          <p:nvPr/>
        </p:nvSpPr>
        <p:spPr>
          <a:xfrm>
            <a:off x="10360152" y="932688"/>
            <a:ext cx="22860" cy="22860"/>
          </a:xfrm>
          <a:prstGeom prst="ellipse">
            <a:avLst/>
          </a:prstGeom>
          <a:solidFill>
            <a:srgbClr val="CFE0F8">
              <a:alpha val="92000"/>
            </a:srgbClr>
          </a:solidFill>
          <a:ln w="12700">
            <a:solidFill>
              <a:srgbClr val="CFE0F8">
                <a:alpha val="0"/>
              </a:srgbClr>
            </a:solidFill>
            <a:prstDash val="solid"/>
          </a:ln>
        </p:spPr>
      </p:sp>
      <p:sp>
        <p:nvSpPr>
          <p:cNvPr id="59" name="Shape 57"/>
          <p:cNvSpPr/>
          <p:nvPr/>
        </p:nvSpPr>
        <p:spPr>
          <a:xfrm>
            <a:off x="10561320" y="932688"/>
            <a:ext cx="22860" cy="22860"/>
          </a:xfrm>
          <a:prstGeom prst="ellipse">
            <a:avLst/>
          </a:prstGeom>
          <a:solidFill>
            <a:srgbClr val="CFE0F8">
              <a:alpha val="92000"/>
            </a:srgbClr>
          </a:solidFill>
          <a:ln w="12700">
            <a:solidFill>
              <a:srgbClr val="CFE0F8">
                <a:alpha val="0"/>
              </a:srgbClr>
            </a:solidFill>
            <a:prstDash val="solid"/>
          </a:ln>
        </p:spPr>
      </p:sp>
      <p:sp>
        <p:nvSpPr>
          <p:cNvPr id="60" name="Shape 58"/>
          <p:cNvSpPr/>
          <p:nvPr/>
        </p:nvSpPr>
        <p:spPr>
          <a:xfrm>
            <a:off x="10762488" y="932688"/>
            <a:ext cx="22860" cy="22860"/>
          </a:xfrm>
          <a:prstGeom prst="ellipse">
            <a:avLst/>
          </a:prstGeom>
          <a:solidFill>
            <a:srgbClr val="CFE0F8">
              <a:alpha val="92000"/>
            </a:srgbClr>
          </a:solidFill>
          <a:ln w="12700">
            <a:solidFill>
              <a:srgbClr val="CFE0F8">
                <a:alpha val="0"/>
              </a:srgbClr>
            </a:solidFill>
            <a:prstDash val="solid"/>
          </a:ln>
        </p:spPr>
      </p:sp>
      <p:sp>
        <p:nvSpPr>
          <p:cNvPr id="61" name="Shape 59"/>
          <p:cNvSpPr/>
          <p:nvPr/>
        </p:nvSpPr>
        <p:spPr>
          <a:xfrm>
            <a:off x="10963656" y="932688"/>
            <a:ext cx="22860" cy="22860"/>
          </a:xfrm>
          <a:prstGeom prst="ellipse">
            <a:avLst/>
          </a:prstGeom>
          <a:solidFill>
            <a:srgbClr val="CFE0F8">
              <a:alpha val="92000"/>
            </a:srgbClr>
          </a:solidFill>
          <a:ln w="12700">
            <a:solidFill>
              <a:srgbClr val="CFE0F8">
                <a:alpha val="0"/>
              </a:srgbClr>
            </a:solidFill>
            <a:prstDash val="solid"/>
          </a:ln>
        </p:spPr>
      </p:sp>
      <p:sp>
        <p:nvSpPr>
          <p:cNvPr id="62" name="Shape 60"/>
          <p:cNvSpPr/>
          <p:nvPr/>
        </p:nvSpPr>
        <p:spPr>
          <a:xfrm>
            <a:off x="11164824" y="932688"/>
            <a:ext cx="22860" cy="22860"/>
          </a:xfrm>
          <a:prstGeom prst="ellipse">
            <a:avLst/>
          </a:prstGeom>
          <a:solidFill>
            <a:srgbClr val="CFE0F8">
              <a:alpha val="92000"/>
            </a:srgbClr>
          </a:solidFill>
          <a:ln w="12700">
            <a:solidFill>
              <a:srgbClr val="CFE0F8">
                <a:alpha val="0"/>
              </a:srgbClr>
            </a:solidFill>
            <a:prstDash val="solid"/>
          </a:ln>
        </p:spPr>
      </p:sp>
      <p:sp>
        <p:nvSpPr>
          <p:cNvPr id="63" name="Shape 61"/>
          <p:cNvSpPr/>
          <p:nvPr/>
        </p:nvSpPr>
        <p:spPr>
          <a:xfrm>
            <a:off x="11365992" y="932688"/>
            <a:ext cx="22860" cy="22860"/>
          </a:xfrm>
          <a:prstGeom prst="ellipse">
            <a:avLst/>
          </a:prstGeom>
          <a:solidFill>
            <a:srgbClr val="CFE0F8">
              <a:alpha val="92000"/>
            </a:srgbClr>
          </a:solidFill>
          <a:ln w="12700">
            <a:solidFill>
              <a:srgbClr val="CFE0F8">
                <a:alpha val="0"/>
              </a:srgbClr>
            </a:solidFill>
            <a:prstDash val="solid"/>
          </a:ln>
        </p:spPr>
      </p:sp>
      <p:sp>
        <p:nvSpPr>
          <p:cNvPr id="64" name="Shape 62"/>
          <p:cNvSpPr/>
          <p:nvPr/>
        </p:nvSpPr>
        <p:spPr>
          <a:xfrm>
            <a:off x="11567160" y="932688"/>
            <a:ext cx="22860" cy="22860"/>
          </a:xfrm>
          <a:prstGeom prst="ellipse">
            <a:avLst/>
          </a:prstGeom>
          <a:solidFill>
            <a:srgbClr val="CFE0F8">
              <a:alpha val="92000"/>
            </a:srgbClr>
          </a:solidFill>
          <a:ln w="12700">
            <a:solidFill>
              <a:srgbClr val="CFE0F8">
                <a:alpha val="0"/>
              </a:srgbClr>
            </a:solidFill>
            <a:prstDash val="solid"/>
          </a:ln>
        </p:spPr>
      </p:sp>
      <p:sp>
        <p:nvSpPr>
          <p:cNvPr id="65" name="Shape 63"/>
          <p:cNvSpPr/>
          <p:nvPr/>
        </p:nvSpPr>
        <p:spPr>
          <a:xfrm>
            <a:off x="11768328" y="932688"/>
            <a:ext cx="22860" cy="22860"/>
          </a:xfrm>
          <a:prstGeom prst="ellipse">
            <a:avLst/>
          </a:prstGeom>
          <a:solidFill>
            <a:srgbClr val="CFE0F8">
              <a:alpha val="92000"/>
            </a:srgbClr>
          </a:solidFill>
          <a:ln w="12700">
            <a:solidFill>
              <a:srgbClr val="CFE0F8">
                <a:alpha val="0"/>
              </a:srgbClr>
            </a:solidFill>
            <a:prstDash val="solid"/>
          </a:ln>
        </p:spPr>
      </p:sp>
      <p:sp>
        <p:nvSpPr>
          <p:cNvPr id="66" name="Shape 64"/>
          <p:cNvSpPr/>
          <p:nvPr/>
        </p:nvSpPr>
        <p:spPr>
          <a:xfrm>
            <a:off x="11969496" y="932688"/>
            <a:ext cx="22860" cy="22860"/>
          </a:xfrm>
          <a:prstGeom prst="ellipse">
            <a:avLst/>
          </a:prstGeom>
          <a:solidFill>
            <a:srgbClr val="CFE0F8">
              <a:alpha val="92000"/>
            </a:srgbClr>
          </a:solidFill>
          <a:ln w="12700">
            <a:solidFill>
              <a:srgbClr val="CFE0F8">
                <a:alpha val="0"/>
              </a:srgbClr>
            </a:solidFill>
            <a:prstDash val="solid"/>
          </a:ln>
        </p:spPr>
      </p:sp>
      <p:sp>
        <p:nvSpPr>
          <p:cNvPr id="67" name="Shape 65"/>
          <p:cNvSpPr/>
          <p:nvPr/>
        </p:nvSpPr>
        <p:spPr>
          <a:xfrm>
            <a:off x="9555480" y="1115568"/>
            <a:ext cx="22860" cy="22860"/>
          </a:xfrm>
          <a:prstGeom prst="ellipse">
            <a:avLst/>
          </a:prstGeom>
          <a:solidFill>
            <a:srgbClr val="CFE0F8">
              <a:alpha val="92000"/>
            </a:srgbClr>
          </a:solidFill>
          <a:ln w="12700">
            <a:solidFill>
              <a:srgbClr val="CFE0F8">
                <a:alpha val="0"/>
              </a:srgbClr>
            </a:solidFill>
            <a:prstDash val="solid"/>
          </a:ln>
        </p:spPr>
      </p:sp>
      <p:sp>
        <p:nvSpPr>
          <p:cNvPr id="68" name="Shape 66"/>
          <p:cNvSpPr/>
          <p:nvPr/>
        </p:nvSpPr>
        <p:spPr>
          <a:xfrm>
            <a:off x="9756648" y="1115568"/>
            <a:ext cx="22860" cy="22860"/>
          </a:xfrm>
          <a:prstGeom prst="ellipse">
            <a:avLst/>
          </a:prstGeom>
          <a:solidFill>
            <a:srgbClr val="CFE0F8">
              <a:alpha val="92000"/>
            </a:srgbClr>
          </a:solidFill>
          <a:ln w="12700">
            <a:solidFill>
              <a:srgbClr val="CFE0F8">
                <a:alpha val="0"/>
              </a:srgbClr>
            </a:solidFill>
            <a:prstDash val="solid"/>
          </a:ln>
        </p:spPr>
      </p:sp>
      <p:sp>
        <p:nvSpPr>
          <p:cNvPr id="69" name="Shape 67"/>
          <p:cNvSpPr/>
          <p:nvPr/>
        </p:nvSpPr>
        <p:spPr>
          <a:xfrm>
            <a:off x="9957816" y="1115568"/>
            <a:ext cx="22860" cy="22860"/>
          </a:xfrm>
          <a:prstGeom prst="ellipse">
            <a:avLst/>
          </a:prstGeom>
          <a:solidFill>
            <a:srgbClr val="CFE0F8">
              <a:alpha val="92000"/>
            </a:srgbClr>
          </a:solidFill>
          <a:ln w="12700">
            <a:solidFill>
              <a:srgbClr val="CFE0F8">
                <a:alpha val="0"/>
              </a:srgbClr>
            </a:solidFill>
            <a:prstDash val="solid"/>
          </a:ln>
        </p:spPr>
      </p:sp>
      <p:sp>
        <p:nvSpPr>
          <p:cNvPr id="70" name="Shape 68"/>
          <p:cNvSpPr/>
          <p:nvPr/>
        </p:nvSpPr>
        <p:spPr>
          <a:xfrm>
            <a:off x="10158984" y="1115568"/>
            <a:ext cx="22860" cy="22860"/>
          </a:xfrm>
          <a:prstGeom prst="ellipse">
            <a:avLst/>
          </a:prstGeom>
          <a:solidFill>
            <a:srgbClr val="CFE0F8">
              <a:alpha val="92000"/>
            </a:srgbClr>
          </a:solidFill>
          <a:ln w="12700">
            <a:solidFill>
              <a:srgbClr val="CFE0F8">
                <a:alpha val="0"/>
              </a:srgbClr>
            </a:solidFill>
            <a:prstDash val="solid"/>
          </a:ln>
        </p:spPr>
      </p:sp>
      <p:sp>
        <p:nvSpPr>
          <p:cNvPr id="71" name="Shape 69"/>
          <p:cNvSpPr/>
          <p:nvPr/>
        </p:nvSpPr>
        <p:spPr>
          <a:xfrm>
            <a:off x="10360152" y="1115568"/>
            <a:ext cx="22860" cy="22860"/>
          </a:xfrm>
          <a:prstGeom prst="ellipse">
            <a:avLst/>
          </a:prstGeom>
          <a:solidFill>
            <a:srgbClr val="CFE0F8">
              <a:alpha val="92000"/>
            </a:srgbClr>
          </a:solidFill>
          <a:ln w="12700">
            <a:solidFill>
              <a:srgbClr val="CFE0F8">
                <a:alpha val="0"/>
              </a:srgbClr>
            </a:solidFill>
            <a:prstDash val="solid"/>
          </a:ln>
        </p:spPr>
      </p:sp>
      <p:sp>
        <p:nvSpPr>
          <p:cNvPr id="72" name="Shape 70"/>
          <p:cNvSpPr/>
          <p:nvPr/>
        </p:nvSpPr>
        <p:spPr>
          <a:xfrm>
            <a:off x="10561320" y="1115568"/>
            <a:ext cx="22860" cy="22860"/>
          </a:xfrm>
          <a:prstGeom prst="ellipse">
            <a:avLst/>
          </a:prstGeom>
          <a:solidFill>
            <a:srgbClr val="CFE0F8">
              <a:alpha val="92000"/>
            </a:srgbClr>
          </a:solidFill>
          <a:ln w="12700">
            <a:solidFill>
              <a:srgbClr val="CFE0F8">
                <a:alpha val="0"/>
              </a:srgbClr>
            </a:solidFill>
            <a:prstDash val="solid"/>
          </a:ln>
        </p:spPr>
      </p:sp>
      <p:sp>
        <p:nvSpPr>
          <p:cNvPr id="73" name="Shape 71"/>
          <p:cNvSpPr/>
          <p:nvPr/>
        </p:nvSpPr>
        <p:spPr>
          <a:xfrm>
            <a:off x="10762488" y="1115568"/>
            <a:ext cx="22860" cy="22860"/>
          </a:xfrm>
          <a:prstGeom prst="ellipse">
            <a:avLst/>
          </a:prstGeom>
          <a:solidFill>
            <a:srgbClr val="CFE0F8">
              <a:alpha val="92000"/>
            </a:srgbClr>
          </a:solidFill>
          <a:ln w="12700">
            <a:solidFill>
              <a:srgbClr val="CFE0F8">
                <a:alpha val="0"/>
              </a:srgbClr>
            </a:solidFill>
            <a:prstDash val="solid"/>
          </a:ln>
        </p:spPr>
      </p:sp>
      <p:sp>
        <p:nvSpPr>
          <p:cNvPr id="74" name="Shape 72"/>
          <p:cNvSpPr/>
          <p:nvPr/>
        </p:nvSpPr>
        <p:spPr>
          <a:xfrm>
            <a:off x="10963656" y="1115568"/>
            <a:ext cx="22860" cy="22860"/>
          </a:xfrm>
          <a:prstGeom prst="ellipse">
            <a:avLst/>
          </a:prstGeom>
          <a:solidFill>
            <a:srgbClr val="CFE0F8">
              <a:alpha val="92000"/>
            </a:srgbClr>
          </a:solidFill>
          <a:ln w="12700">
            <a:solidFill>
              <a:srgbClr val="CFE0F8">
                <a:alpha val="0"/>
              </a:srgbClr>
            </a:solidFill>
            <a:prstDash val="solid"/>
          </a:ln>
        </p:spPr>
      </p:sp>
      <p:sp>
        <p:nvSpPr>
          <p:cNvPr id="75" name="Shape 73"/>
          <p:cNvSpPr/>
          <p:nvPr/>
        </p:nvSpPr>
        <p:spPr>
          <a:xfrm>
            <a:off x="11164824" y="1115568"/>
            <a:ext cx="22860" cy="22860"/>
          </a:xfrm>
          <a:prstGeom prst="ellipse">
            <a:avLst/>
          </a:prstGeom>
          <a:solidFill>
            <a:srgbClr val="CFE0F8">
              <a:alpha val="92000"/>
            </a:srgbClr>
          </a:solidFill>
          <a:ln w="12700">
            <a:solidFill>
              <a:srgbClr val="CFE0F8">
                <a:alpha val="0"/>
              </a:srgbClr>
            </a:solidFill>
            <a:prstDash val="solid"/>
          </a:ln>
        </p:spPr>
      </p:sp>
      <p:sp>
        <p:nvSpPr>
          <p:cNvPr id="76" name="Shape 74"/>
          <p:cNvSpPr/>
          <p:nvPr/>
        </p:nvSpPr>
        <p:spPr>
          <a:xfrm>
            <a:off x="11365992" y="1115568"/>
            <a:ext cx="22860" cy="22860"/>
          </a:xfrm>
          <a:prstGeom prst="ellipse">
            <a:avLst/>
          </a:prstGeom>
          <a:solidFill>
            <a:srgbClr val="CFE0F8">
              <a:alpha val="92000"/>
            </a:srgbClr>
          </a:solidFill>
          <a:ln w="12700">
            <a:solidFill>
              <a:srgbClr val="CFE0F8">
                <a:alpha val="0"/>
              </a:srgbClr>
            </a:solidFill>
            <a:prstDash val="solid"/>
          </a:ln>
        </p:spPr>
      </p:sp>
      <p:sp>
        <p:nvSpPr>
          <p:cNvPr id="77" name="Shape 75"/>
          <p:cNvSpPr/>
          <p:nvPr/>
        </p:nvSpPr>
        <p:spPr>
          <a:xfrm>
            <a:off x="11567160" y="1115568"/>
            <a:ext cx="22860" cy="22860"/>
          </a:xfrm>
          <a:prstGeom prst="ellipse">
            <a:avLst/>
          </a:prstGeom>
          <a:solidFill>
            <a:srgbClr val="CFE0F8">
              <a:alpha val="92000"/>
            </a:srgbClr>
          </a:solidFill>
          <a:ln w="12700">
            <a:solidFill>
              <a:srgbClr val="CFE0F8">
                <a:alpha val="0"/>
              </a:srgbClr>
            </a:solidFill>
            <a:prstDash val="solid"/>
          </a:ln>
        </p:spPr>
      </p:sp>
      <p:sp>
        <p:nvSpPr>
          <p:cNvPr id="78" name="Shape 76"/>
          <p:cNvSpPr/>
          <p:nvPr/>
        </p:nvSpPr>
        <p:spPr>
          <a:xfrm>
            <a:off x="11768328" y="1115568"/>
            <a:ext cx="22860" cy="22860"/>
          </a:xfrm>
          <a:prstGeom prst="ellipse">
            <a:avLst/>
          </a:prstGeom>
          <a:solidFill>
            <a:srgbClr val="CFE0F8">
              <a:alpha val="92000"/>
            </a:srgbClr>
          </a:solidFill>
          <a:ln w="12700">
            <a:solidFill>
              <a:srgbClr val="CFE0F8">
                <a:alpha val="0"/>
              </a:srgbClr>
            </a:solidFill>
            <a:prstDash val="solid"/>
          </a:ln>
        </p:spPr>
      </p:sp>
      <p:sp>
        <p:nvSpPr>
          <p:cNvPr id="79" name="Shape 77"/>
          <p:cNvSpPr/>
          <p:nvPr/>
        </p:nvSpPr>
        <p:spPr>
          <a:xfrm>
            <a:off x="11969496" y="1115568"/>
            <a:ext cx="22860" cy="22860"/>
          </a:xfrm>
          <a:prstGeom prst="ellipse">
            <a:avLst/>
          </a:prstGeom>
          <a:solidFill>
            <a:srgbClr val="CFE0F8">
              <a:alpha val="92000"/>
            </a:srgbClr>
          </a:solidFill>
          <a:ln w="12700">
            <a:solidFill>
              <a:srgbClr val="CFE0F8">
                <a:alpha val="0"/>
              </a:srgbClr>
            </a:solidFill>
            <a:prstDash val="solid"/>
          </a:ln>
        </p:spPr>
      </p:sp>
      <p:sp>
        <p:nvSpPr>
          <p:cNvPr id="80" name="Shape 78"/>
          <p:cNvSpPr/>
          <p:nvPr/>
        </p:nvSpPr>
        <p:spPr>
          <a:xfrm>
            <a:off x="9555480" y="1298448"/>
            <a:ext cx="22860" cy="22860"/>
          </a:xfrm>
          <a:prstGeom prst="ellipse">
            <a:avLst/>
          </a:prstGeom>
          <a:solidFill>
            <a:srgbClr val="CFE0F8">
              <a:alpha val="92000"/>
            </a:srgbClr>
          </a:solidFill>
          <a:ln w="12700">
            <a:solidFill>
              <a:srgbClr val="CFE0F8">
                <a:alpha val="0"/>
              </a:srgbClr>
            </a:solidFill>
            <a:prstDash val="solid"/>
          </a:ln>
        </p:spPr>
      </p:sp>
      <p:sp>
        <p:nvSpPr>
          <p:cNvPr id="81" name="Shape 79"/>
          <p:cNvSpPr/>
          <p:nvPr/>
        </p:nvSpPr>
        <p:spPr>
          <a:xfrm>
            <a:off x="9756648" y="1298448"/>
            <a:ext cx="22860" cy="22860"/>
          </a:xfrm>
          <a:prstGeom prst="ellipse">
            <a:avLst/>
          </a:prstGeom>
          <a:solidFill>
            <a:srgbClr val="CFE0F8">
              <a:alpha val="92000"/>
            </a:srgbClr>
          </a:solidFill>
          <a:ln w="12700">
            <a:solidFill>
              <a:srgbClr val="CFE0F8">
                <a:alpha val="0"/>
              </a:srgbClr>
            </a:solidFill>
            <a:prstDash val="solid"/>
          </a:ln>
        </p:spPr>
      </p:sp>
      <p:sp>
        <p:nvSpPr>
          <p:cNvPr id="82" name="Shape 80"/>
          <p:cNvSpPr/>
          <p:nvPr/>
        </p:nvSpPr>
        <p:spPr>
          <a:xfrm>
            <a:off x="9957816" y="1298448"/>
            <a:ext cx="22860" cy="22860"/>
          </a:xfrm>
          <a:prstGeom prst="ellipse">
            <a:avLst/>
          </a:prstGeom>
          <a:solidFill>
            <a:srgbClr val="CFE0F8">
              <a:alpha val="92000"/>
            </a:srgbClr>
          </a:solidFill>
          <a:ln w="12700">
            <a:solidFill>
              <a:srgbClr val="CFE0F8">
                <a:alpha val="0"/>
              </a:srgbClr>
            </a:solidFill>
            <a:prstDash val="solid"/>
          </a:ln>
        </p:spPr>
      </p:sp>
      <p:sp>
        <p:nvSpPr>
          <p:cNvPr id="83" name="Shape 81"/>
          <p:cNvSpPr/>
          <p:nvPr/>
        </p:nvSpPr>
        <p:spPr>
          <a:xfrm>
            <a:off x="10158984" y="1298448"/>
            <a:ext cx="22860" cy="22860"/>
          </a:xfrm>
          <a:prstGeom prst="ellipse">
            <a:avLst/>
          </a:prstGeom>
          <a:solidFill>
            <a:srgbClr val="CFE0F8">
              <a:alpha val="92000"/>
            </a:srgbClr>
          </a:solidFill>
          <a:ln w="12700">
            <a:solidFill>
              <a:srgbClr val="CFE0F8">
                <a:alpha val="0"/>
              </a:srgbClr>
            </a:solidFill>
            <a:prstDash val="solid"/>
          </a:ln>
        </p:spPr>
      </p:sp>
      <p:sp>
        <p:nvSpPr>
          <p:cNvPr id="84" name="Shape 82"/>
          <p:cNvSpPr/>
          <p:nvPr/>
        </p:nvSpPr>
        <p:spPr>
          <a:xfrm>
            <a:off x="10360152" y="1298448"/>
            <a:ext cx="22860" cy="22860"/>
          </a:xfrm>
          <a:prstGeom prst="ellipse">
            <a:avLst/>
          </a:prstGeom>
          <a:solidFill>
            <a:srgbClr val="CFE0F8">
              <a:alpha val="92000"/>
            </a:srgbClr>
          </a:solidFill>
          <a:ln w="12700">
            <a:solidFill>
              <a:srgbClr val="CFE0F8">
                <a:alpha val="0"/>
              </a:srgbClr>
            </a:solidFill>
            <a:prstDash val="solid"/>
          </a:ln>
        </p:spPr>
      </p:sp>
      <p:sp>
        <p:nvSpPr>
          <p:cNvPr id="85" name="Shape 83"/>
          <p:cNvSpPr/>
          <p:nvPr/>
        </p:nvSpPr>
        <p:spPr>
          <a:xfrm>
            <a:off x="10561320" y="1298448"/>
            <a:ext cx="22860" cy="22860"/>
          </a:xfrm>
          <a:prstGeom prst="ellipse">
            <a:avLst/>
          </a:prstGeom>
          <a:solidFill>
            <a:srgbClr val="CFE0F8">
              <a:alpha val="92000"/>
            </a:srgbClr>
          </a:solidFill>
          <a:ln w="12700">
            <a:solidFill>
              <a:srgbClr val="CFE0F8">
                <a:alpha val="0"/>
              </a:srgbClr>
            </a:solidFill>
            <a:prstDash val="solid"/>
          </a:ln>
        </p:spPr>
      </p:sp>
      <p:sp>
        <p:nvSpPr>
          <p:cNvPr id="86" name="Shape 84"/>
          <p:cNvSpPr/>
          <p:nvPr/>
        </p:nvSpPr>
        <p:spPr>
          <a:xfrm>
            <a:off x="10762488" y="1298448"/>
            <a:ext cx="22860" cy="22860"/>
          </a:xfrm>
          <a:prstGeom prst="ellipse">
            <a:avLst/>
          </a:prstGeom>
          <a:solidFill>
            <a:srgbClr val="CFE0F8">
              <a:alpha val="92000"/>
            </a:srgbClr>
          </a:solidFill>
          <a:ln w="12700">
            <a:solidFill>
              <a:srgbClr val="CFE0F8">
                <a:alpha val="0"/>
              </a:srgbClr>
            </a:solidFill>
            <a:prstDash val="solid"/>
          </a:ln>
        </p:spPr>
      </p:sp>
      <p:sp>
        <p:nvSpPr>
          <p:cNvPr id="87" name="Shape 85"/>
          <p:cNvSpPr/>
          <p:nvPr/>
        </p:nvSpPr>
        <p:spPr>
          <a:xfrm>
            <a:off x="10963656" y="1298448"/>
            <a:ext cx="22860" cy="22860"/>
          </a:xfrm>
          <a:prstGeom prst="ellipse">
            <a:avLst/>
          </a:prstGeom>
          <a:solidFill>
            <a:srgbClr val="CFE0F8">
              <a:alpha val="92000"/>
            </a:srgbClr>
          </a:solidFill>
          <a:ln w="12700">
            <a:solidFill>
              <a:srgbClr val="CFE0F8">
                <a:alpha val="0"/>
              </a:srgbClr>
            </a:solidFill>
            <a:prstDash val="solid"/>
          </a:ln>
        </p:spPr>
      </p:sp>
      <p:sp>
        <p:nvSpPr>
          <p:cNvPr id="88" name="Shape 86"/>
          <p:cNvSpPr/>
          <p:nvPr/>
        </p:nvSpPr>
        <p:spPr>
          <a:xfrm>
            <a:off x="11164824" y="1298448"/>
            <a:ext cx="22860" cy="22860"/>
          </a:xfrm>
          <a:prstGeom prst="ellipse">
            <a:avLst/>
          </a:prstGeom>
          <a:solidFill>
            <a:srgbClr val="CFE0F8">
              <a:alpha val="92000"/>
            </a:srgbClr>
          </a:solidFill>
          <a:ln w="12700">
            <a:solidFill>
              <a:srgbClr val="CFE0F8">
                <a:alpha val="0"/>
              </a:srgbClr>
            </a:solidFill>
            <a:prstDash val="solid"/>
          </a:ln>
        </p:spPr>
      </p:sp>
      <p:sp>
        <p:nvSpPr>
          <p:cNvPr id="89" name="Shape 87"/>
          <p:cNvSpPr/>
          <p:nvPr/>
        </p:nvSpPr>
        <p:spPr>
          <a:xfrm>
            <a:off x="11365992" y="1298448"/>
            <a:ext cx="22860" cy="22860"/>
          </a:xfrm>
          <a:prstGeom prst="ellipse">
            <a:avLst/>
          </a:prstGeom>
          <a:solidFill>
            <a:srgbClr val="CFE0F8">
              <a:alpha val="92000"/>
            </a:srgbClr>
          </a:solidFill>
          <a:ln w="12700">
            <a:solidFill>
              <a:srgbClr val="CFE0F8">
                <a:alpha val="0"/>
              </a:srgbClr>
            </a:solidFill>
            <a:prstDash val="solid"/>
          </a:ln>
        </p:spPr>
      </p:sp>
      <p:sp>
        <p:nvSpPr>
          <p:cNvPr id="90" name="Shape 88"/>
          <p:cNvSpPr/>
          <p:nvPr/>
        </p:nvSpPr>
        <p:spPr>
          <a:xfrm>
            <a:off x="11567160" y="1298448"/>
            <a:ext cx="22860" cy="22860"/>
          </a:xfrm>
          <a:prstGeom prst="ellipse">
            <a:avLst/>
          </a:prstGeom>
          <a:solidFill>
            <a:srgbClr val="CFE0F8">
              <a:alpha val="92000"/>
            </a:srgbClr>
          </a:solidFill>
          <a:ln w="12700">
            <a:solidFill>
              <a:srgbClr val="CFE0F8">
                <a:alpha val="0"/>
              </a:srgbClr>
            </a:solidFill>
            <a:prstDash val="solid"/>
          </a:ln>
        </p:spPr>
      </p:sp>
      <p:sp>
        <p:nvSpPr>
          <p:cNvPr id="91" name="Shape 89"/>
          <p:cNvSpPr/>
          <p:nvPr/>
        </p:nvSpPr>
        <p:spPr>
          <a:xfrm>
            <a:off x="11768328" y="1298448"/>
            <a:ext cx="22860" cy="22860"/>
          </a:xfrm>
          <a:prstGeom prst="ellipse">
            <a:avLst/>
          </a:prstGeom>
          <a:solidFill>
            <a:srgbClr val="CFE0F8">
              <a:alpha val="92000"/>
            </a:srgbClr>
          </a:solidFill>
          <a:ln w="12700">
            <a:solidFill>
              <a:srgbClr val="CFE0F8">
                <a:alpha val="0"/>
              </a:srgbClr>
            </a:solidFill>
            <a:prstDash val="solid"/>
          </a:ln>
        </p:spPr>
      </p:sp>
      <p:sp>
        <p:nvSpPr>
          <p:cNvPr id="92" name="Shape 90"/>
          <p:cNvSpPr/>
          <p:nvPr/>
        </p:nvSpPr>
        <p:spPr>
          <a:xfrm>
            <a:off x="11969496" y="1298448"/>
            <a:ext cx="22860" cy="22860"/>
          </a:xfrm>
          <a:prstGeom prst="ellipse">
            <a:avLst/>
          </a:prstGeom>
          <a:solidFill>
            <a:srgbClr val="CFE0F8">
              <a:alpha val="92000"/>
            </a:srgbClr>
          </a:solidFill>
          <a:ln w="12700">
            <a:solidFill>
              <a:srgbClr val="CFE0F8">
                <a:alpha val="0"/>
              </a:srgbClr>
            </a:solidFill>
            <a:prstDash val="solid"/>
          </a:ln>
        </p:spPr>
      </p:sp>
      <p:sp>
        <p:nvSpPr>
          <p:cNvPr id="93" name="Shape 91"/>
          <p:cNvSpPr/>
          <p:nvPr/>
        </p:nvSpPr>
        <p:spPr>
          <a:xfrm>
            <a:off x="9555480" y="1481328"/>
            <a:ext cx="22860" cy="22860"/>
          </a:xfrm>
          <a:prstGeom prst="ellipse">
            <a:avLst/>
          </a:prstGeom>
          <a:solidFill>
            <a:srgbClr val="CFE0F8">
              <a:alpha val="92000"/>
            </a:srgbClr>
          </a:solidFill>
          <a:ln w="12700">
            <a:solidFill>
              <a:srgbClr val="CFE0F8">
                <a:alpha val="0"/>
              </a:srgbClr>
            </a:solidFill>
            <a:prstDash val="solid"/>
          </a:ln>
        </p:spPr>
      </p:sp>
      <p:sp>
        <p:nvSpPr>
          <p:cNvPr id="94" name="Shape 92"/>
          <p:cNvSpPr/>
          <p:nvPr/>
        </p:nvSpPr>
        <p:spPr>
          <a:xfrm>
            <a:off x="9756648" y="1481328"/>
            <a:ext cx="22860" cy="22860"/>
          </a:xfrm>
          <a:prstGeom prst="ellipse">
            <a:avLst/>
          </a:prstGeom>
          <a:solidFill>
            <a:srgbClr val="CFE0F8">
              <a:alpha val="92000"/>
            </a:srgbClr>
          </a:solidFill>
          <a:ln w="12700">
            <a:solidFill>
              <a:srgbClr val="CFE0F8">
                <a:alpha val="0"/>
              </a:srgbClr>
            </a:solidFill>
            <a:prstDash val="solid"/>
          </a:ln>
        </p:spPr>
      </p:sp>
      <p:sp>
        <p:nvSpPr>
          <p:cNvPr id="95" name="Shape 93"/>
          <p:cNvSpPr/>
          <p:nvPr/>
        </p:nvSpPr>
        <p:spPr>
          <a:xfrm>
            <a:off x="9957816" y="1481328"/>
            <a:ext cx="22860" cy="22860"/>
          </a:xfrm>
          <a:prstGeom prst="ellipse">
            <a:avLst/>
          </a:prstGeom>
          <a:solidFill>
            <a:srgbClr val="CFE0F8">
              <a:alpha val="92000"/>
            </a:srgbClr>
          </a:solidFill>
          <a:ln w="12700">
            <a:solidFill>
              <a:srgbClr val="CFE0F8">
                <a:alpha val="0"/>
              </a:srgbClr>
            </a:solidFill>
            <a:prstDash val="solid"/>
          </a:ln>
        </p:spPr>
      </p:sp>
      <p:sp>
        <p:nvSpPr>
          <p:cNvPr id="96" name="Shape 94"/>
          <p:cNvSpPr/>
          <p:nvPr/>
        </p:nvSpPr>
        <p:spPr>
          <a:xfrm>
            <a:off x="10158984" y="1481328"/>
            <a:ext cx="22860" cy="22860"/>
          </a:xfrm>
          <a:prstGeom prst="ellipse">
            <a:avLst/>
          </a:prstGeom>
          <a:solidFill>
            <a:srgbClr val="CFE0F8">
              <a:alpha val="92000"/>
            </a:srgbClr>
          </a:solidFill>
          <a:ln w="12700">
            <a:solidFill>
              <a:srgbClr val="CFE0F8">
                <a:alpha val="0"/>
              </a:srgbClr>
            </a:solidFill>
            <a:prstDash val="solid"/>
          </a:ln>
        </p:spPr>
      </p:sp>
      <p:sp>
        <p:nvSpPr>
          <p:cNvPr id="97" name="Shape 95"/>
          <p:cNvSpPr/>
          <p:nvPr/>
        </p:nvSpPr>
        <p:spPr>
          <a:xfrm>
            <a:off x="10360152" y="1481328"/>
            <a:ext cx="22860" cy="22860"/>
          </a:xfrm>
          <a:prstGeom prst="ellipse">
            <a:avLst/>
          </a:prstGeom>
          <a:solidFill>
            <a:srgbClr val="CFE0F8">
              <a:alpha val="92000"/>
            </a:srgbClr>
          </a:solidFill>
          <a:ln w="12700">
            <a:solidFill>
              <a:srgbClr val="CFE0F8">
                <a:alpha val="0"/>
              </a:srgbClr>
            </a:solidFill>
            <a:prstDash val="solid"/>
          </a:ln>
        </p:spPr>
      </p:sp>
      <p:sp>
        <p:nvSpPr>
          <p:cNvPr id="98" name="Shape 96"/>
          <p:cNvSpPr/>
          <p:nvPr/>
        </p:nvSpPr>
        <p:spPr>
          <a:xfrm>
            <a:off x="10561320" y="1481328"/>
            <a:ext cx="22860" cy="22860"/>
          </a:xfrm>
          <a:prstGeom prst="ellipse">
            <a:avLst/>
          </a:prstGeom>
          <a:solidFill>
            <a:srgbClr val="CFE0F8">
              <a:alpha val="92000"/>
            </a:srgbClr>
          </a:solidFill>
          <a:ln w="12700">
            <a:solidFill>
              <a:srgbClr val="CFE0F8">
                <a:alpha val="0"/>
              </a:srgbClr>
            </a:solidFill>
            <a:prstDash val="solid"/>
          </a:ln>
        </p:spPr>
      </p:sp>
      <p:sp>
        <p:nvSpPr>
          <p:cNvPr id="99" name="Shape 97"/>
          <p:cNvSpPr/>
          <p:nvPr/>
        </p:nvSpPr>
        <p:spPr>
          <a:xfrm>
            <a:off x="10762488" y="1481328"/>
            <a:ext cx="22860" cy="22860"/>
          </a:xfrm>
          <a:prstGeom prst="ellipse">
            <a:avLst/>
          </a:prstGeom>
          <a:solidFill>
            <a:srgbClr val="CFE0F8">
              <a:alpha val="92000"/>
            </a:srgbClr>
          </a:solidFill>
          <a:ln w="12700">
            <a:solidFill>
              <a:srgbClr val="CFE0F8">
                <a:alpha val="0"/>
              </a:srgbClr>
            </a:solidFill>
            <a:prstDash val="solid"/>
          </a:ln>
        </p:spPr>
      </p:sp>
      <p:sp>
        <p:nvSpPr>
          <p:cNvPr id="100" name="Shape 98"/>
          <p:cNvSpPr/>
          <p:nvPr/>
        </p:nvSpPr>
        <p:spPr>
          <a:xfrm>
            <a:off x="10963656" y="1481328"/>
            <a:ext cx="22860" cy="22860"/>
          </a:xfrm>
          <a:prstGeom prst="ellipse">
            <a:avLst/>
          </a:prstGeom>
          <a:solidFill>
            <a:srgbClr val="CFE0F8">
              <a:alpha val="92000"/>
            </a:srgbClr>
          </a:solidFill>
          <a:ln w="12700">
            <a:solidFill>
              <a:srgbClr val="CFE0F8">
                <a:alpha val="0"/>
              </a:srgbClr>
            </a:solidFill>
            <a:prstDash val="solid"/>
          </a:ln>
        </p:spPr>
      </p:sp>
      <p:sp>
        <p:nvSpPr>
          <p:cNvPr id="101" name="Shape 99"/>
          <p:cNvSpPr/>
          <p:nvPr/>
        </p:nvSpPr>
        <p:spPr>
          <a:xfrm>
            <a:off x="11164824" y="1481328"/>
            <a:ext cx="22860" cy="22860"/>
          </a:xfrm>
          <a:prstGeom prst="ellipse">
            <a:avLst/>
          </a:prstGeom>
          <a:solidFill>
            <a:srgbClr val="CFE0F8">
              <a:alpha val="92000"/>
            </a:srgbClr>
          </a:solidFill>
          <a:ln w="12700">
            <a:solidFill>
              <a:srgbClr val="CFE0F8">
                <a:alpha val="0"/>
              </a:srgbClr>
            </a:solidFill>
            <a:prstDash val="solid"/>
          </a:ln>
        </p:spPr>
      </p:sp>
      <p:sp>
        <p:nvSpPr>
          <p:cNvPr id="102" name="Shape 100"/>
          <p:cNvSpPr/>
          <p:nvPr/>
        </p:nvSpPr>
        <p:spPr>
          <a:xfrm>
            <a:off x="11365992" y="1481328"/>
            <a:ext cx="22860" cy="22860"/>
          </a:xfrm>
          <a:prstGeom prst="ellipse">
            <a:avLst/>
          </a:prstGeom>
          <a:solidFill>
            <a:srgbClr val="CFE0F8">
              <a:alpha val="92000"/>
            </a:srgbClr>
          </a:solidFill>
          <a:ln w="12700">
            <a:solidFill>
              <a:srgbClr val="CFE0F8">
                <a:alpha val="0"/>
              </a:srgbClr>
            </a:solidFill>
            <a:prstDash val="solid"/>
          </a:ln>
        </p:spPr>
      </p:sp>
      <p:sp>
        <p:nvSpPr>
          <p:cNvPr id="103" name="Shape 101"/>
          <p:cNvSpPr/>
          <p:nvPr/>
        </p:nvSpPr>
        <p:spPr>
          <a:xfrm>
            <a:off x="11567160" y="1481328"/>
            <a:ext cx="22860" cy="22860"/>
          </a:xfrm>
          <a:prstGeom prst="ellipse">
            <a:avLst/>
          </a:prstGeom>
          <a:solidFill>
            <a:srgbClr val="CFE0F8">
              <a:alpha val="92000"/>
            </a:srgbClr>
          </a:solidFill>
          <a:ln w="12700">
            <a:solidFill>
              <a:srgbClr val="CFE0F8">
                <a:alpha val="0"/>
              </a:srgbClr>
            </a:solidFill>
            <a:prstDash val="solid"/>
          </a:ln>
        </p:spPr>
      </p:sp>
      <p:sp>
        <p:nvSpPr>
          <p:cNvPr id="104" name="Shape 102"/>
          <p:cNvSpPr/>
          <p:nvPr/>
        </p:nvSpPr>
        <p:spPr>
          <a:xfrm>
            <a:off x="11768328" y="1481328"/>
            <a:ext cx="22860" cy="22860"/>
          </a:xfrm>
          <a:prstGeom prst="ellipse">
            <a:avLst/>
          </a:prstGeom>
          <a:solidFill>
            <a:srgbClr val="CFE0F8">
              <a:alpha val="92000"/>
            </a:srgbClr>
          </a:solidFill>
          <a:ln w="12700">
            <a:solidFill>
              <a:srgbClr val="CFE0F8">
                <a:alpha val="0"/>
              </a:srgbClr>
            </a:solidFill>
            <a:prstDash val="solid"/>
          </a:ln>
        </p:spPr>
      </p:sp>
      <p:sp>
        <p:nvSpPr>
          <p:cNvPr id="105" name="Shape 103"/>
          <p:cNvSpPr/>
          <p:nvPr/>
        </p:nvSpPr>
        <p:spPr>
          <a:xfrm>
            <a:off x="11969496" y="1481328"/>
            <a:ext cx="22860" cy="22860"/>
          </a:xfrm>
          <a:prstGeom prst="ellipse">
            <a:avLst/>
          </a:prstGeom>
          <a:solidFill>
            <a:srgbClr val="CFE0F8">
              <a:alpha val="92000"/>
            </a:srgbClr>
          </a:solidFill>
          <a:ln w="12700">
            <a:solidFill>
              <a:srgbClr val="CFE0F8">
                <a:alpha val="0"/>
              </a:srgbClr>
            </a:solidFill>
            <a:prstDash val="solid"/>
          </a:ln>
        </p:spPr>
      </p:sp>
      <p:sp>
        <p:nvSpPr>
          <p:cNvPr id="106" name="Text 104"/>
          <p:cNvSpPr/>
          <p:nvPr/>
        </p:nvSpPr>
        <p:spPr>
          <a:xfrm>
            <a:off x="457200" y="365760"/>
            <a:ext cx="11277295" cy="201168"/>
          </a:xfrm>
          <a:prstGeom prst="rect">
            <a:avLst/>
          </a:prstGeom>
          <a:noFill/>
          <a:ln/>
        </p:spPr>
        <p:txBody>
          <a:bodyPr wrap="square" lIns="0" tIns="0" rIns="0" bIns="0" rtlCol="0" anchor="ctr"/>
          <a:lstStyle/>
          <a:p>
            <a:pPr indent="0" marL="0">
              <a:buNone/>
            </a:pPr>
            <a:r>
              <a:rPr lang="en-US" sz="950" b="1" spc="150" kern="0" dirty="0">
                <a:solidFill>
                  <a:srgbClr val="0052CC"/>
                </a:solidFill>
                <a:latin typeface="Arial" pitchFamily="34" charset="0"/>
                <a:ea typeface="Arial" pitchFamily="34" charset="-122"/>
                <a:cs typeface="Arial" pitchFamily="34" charset="-120"/>
              </a:rPr>
              <a:t>PROCESS ADVISOR · JMWE</a:t>
            </a:r>
            <a:endParaRPr lang="en-US" sz="950" dirty="0"/>
          </a:p>
        </p:txBody>
      </p:sp>
      <p:sp>
        <p:nvSpPr>
          <p:cNvPr id="107" name="Text 105"/>
          <p:cNvSpPr/>
          <p:nvPr/>
        </p:nvSpPr>
        <p:spPr>
          <a:xfrm>
            <a:off x="457200" y="621792"/>
            <a:ext cx="11277295" cy="411480"/>
          </a:xfrm>
          <a:prstGeom prst="rect">
            <a:avLst/>
          </a:prstGeom>
          <a:noFill/>
          <a:ln/>
        </p:spPr>
        <p:txBody>
          <a:bodyPr wrap="square" lIns="0" tIns="0" rIns="0" bIns="0" rtlCol="0" anchor="t"/>
          <a:lstStyle/>
          <a:p>
            <a:pPr indent="0" marL="0">
              <a:buNone/>
            </a:pPr>
            <a:r>
              <a:rPr lang="en-US" sz="1800" b="1" dirty="0">
                <a:solidFill>
                  <a:srgbClr val="172B4D"/>
                </a:solidFill>
                <a:latin typeface="Arial" pitchFamily="34" charset="0"/>
                <a:ea typeface="Arial" pitchFamily="34" charset="-122"/>
                <a:cs typeface="Arial" pitchFamily="34" charset="-120"/>
              </a:rPr>
              <a:t>4. Require Justification for Reopening Completed Incidents</a:t>
            </a:r>
            <a:endParaRPr lang="en-US" sz="1800" dirty="0"/>
          </a:p>
        </p:txBody>
      </p:sp>
      <p:sp>
        <p:nvSpPr>
          <p:cNvPr id="108" name="Shape 106"/>
          <p:cNvSpPr/>
          <p:nvPr/>
        </p:nvSpPr>
        <p:spPr>
          <a:xfrm>
            <a:off x="457200" y="1115568"/>
            <a:ext cx="960120" cy="41148"/>
          </a:xfrm>
          <a:prstGeom prst="rect">
            <a:avLst/>
          </a:prstGeom>
          <a:solidFill>
            <a:srgbClr val="1D7AFC"/>
          </a:solidFill>
          <a:ln w="12700">
            <a:solidFill>
              <a:srgbClr val="1D7AFC"/>
            </a:solidFill>
            <a:prstDash val="solid"/>
          </a:ln>
        </p:spPr>
      </p:sp>
      <p:sp>
        <p:nvSpPr>
          <p:cNvPr id="109" name="Text 107"/>
          <p:cNvSpPr/>
          <p:nvPr/>
        </p:nvSpPr>
        <p:spPr>
          <a:xfrm>
            <a:off x="457200" y="1271016"/>
            <a:ext cx="11277295" cy="201168"/>
          </a:xfrm>
          <a:prstGeom prst="rect">
            <a:avLst/>
          </a:prstGeom>
          <a:noFill/>
          <a:ln/>
        </p:spPr>
        <p:txBody>
          <a:bodyPr wrap="square" lIns="0" tIns="0" rIns="0" bIns="0" rtlCol="0" anchor="ctr"/>
          <a:lstStyle/>
          <a:p>
            <a:pPr indent="0" marL="0">
              <a:buNone/>
            </a:pPr>
            <a:r>
              <a:rPr lang="en-US" sz="850" b="1" dirty="0">
                <a:solidFill>
                  <a:srgbClr val="0052CC"/>
                </a:solidFill>
                <a:latin typeface="Arial" pitchFamily="34" charset="0"/>
                <a:ea typeface="Arial" pitchFamily="34" charset="-122"/>
                <a:cs typeface="Arial" pitchFamily="34" charset="-120"/>
              </a:rPr>
              <a:t>JMWE  ·  medium</a:t>
            </a:r>
            <a:endParaRPr lang="en-US" sz="850" dirty="0"/>
          </a:p>
        </p:txBody>
      </p:sp>
      <p:sp>
        <p:nvSpPr>
          <p:cNvPr id="110" name="Shape 108"/>
          <p:cNvSpPr/>
          <p:nvPr/>
        </p:nvSpPr>
        <p:spPr>
          <a:xfrm>
            <a:off x="457200" y="1545336"/>
            <a:ext cx="6720840" cy="804672"/>
          </a:xfrm>
          <a:prstGeom prst="roundRect">
            <a:avLst>
              <a:gd name="adj" fmla="val 5682"/>
            </a:avLst>
          </a:prstGeom>
          <a:solidFill>
            <a:srgbClr val="E9F2FF"/>
          </a:solidFill>
          <a:ln w="10160">
            <a:solidFill>
              <a:srgbClr val="A6C5F2"/>
            </a:solidFill>
            <a:prstDash val="solid"/>
          </a:ln>
          <a:effectLst>
            <a:outerShdw sx="100000" sy="100000" kx="0" ky="0" algn="bl" rotWithShape="0" blurRad="76200" dist="19050" dir="5400000">
              <a:srgbClr val="122A35">
                <a:alpha val="6000"/>
              </a:srgbClr>
            </a:outerShdw>
          </a:effectLst>
        </p:spPr>
      </p:sp>
      <p:sp>
        <p:nvSpPr>
          <p:cNvPr id="111" name="Shape 109"/>
          <p:cNvSpPr/>
          <p:nvPr/>
        </p:nvSpPr>
        <p:spPr>
          <a:xfrm>
            <a:off x="457200" y="1627632"/>
            <a:ext cx="45720" cy="640080"/>
          </a:xfrm>
          <a:prstGeom prst="rect">
            <a:avLst/>
          </a:prstGeom>
          <a:solidFill>
            <a:srgbClr val="0052CC"/>
          </a:solidFill>
          <a:ln/>
        </p:spPr>
      </p:sp>
      <p:sp>
        <p:nvSpPr>
          <p:cNvPr id="112" name="Text 110"/>
          <p:cNvSpPr/>
          <p:nvPr/>
        </p:nvSpPr>
        <p:spPr>
          <a:xfrm>
            <a:off x="621792" y="1655064"/>
            <a:ext cx="2286000" cy="182880"/>
          </a:xfrm>
          <a:prstGeom prst="rect">
            <a:avLst/>
          </a:prstGeom>
          <a:noFill/>
          <a:ln/>
        </p:spPr>
        <p:txBody>
          <a:bodyPr wrap="square" lIns="0" tIns="0" rIns="0" bIns="0" rtlCol="0" anchor="ctr"/>
          <a:lstStyle/>
          <a:p>
            <a:pPr indent="0" marL="0">
              <a:buNone/>
            </a:pPr>
            <a:r>
              <a:rPr lang="en-US" sz="820" b="1" spc="110" kern="0" dirty="0">
                <a:solidFill>
                  <a:srgbClr val="0052CC"/>
                </a:solidFill>
                <a:latin typeface="Arial" pitchFamily="34" charset="0"/>
                <a:ea typeface="Arial" pitchFamily="34" charset="-122"/>
                <a:cs typeface="Arial" pitchFamily="34" charset="-120"/>
              </a:rPr>
              <a:t>RATIONALE</a:t>
            </a:r>
            <a:endParaRPr lang="en-US" sz="820" dirty="0"/>
          </a:p>
        </p:txBody>
      </p:sp>
      <p:sp>
        <p:nvSpPr>
          <p:cNvPr id="113" name="Text 111"/>
          <p:cNvSpPr/>
          <p:nvPr/>
        </p:nvSpPr>
        <p:spPr>
          <a:xfrm>
            <a:off x="621792" y="1856232"/>
            <a:ext cx="6391656" cy="420624"/>
          </a:xfrm>
          <a:prstGeom prst="rect">
            <a:avLst/>
          </a:prstGeom>
          <a:noFill/>
          <a:ln/>
        </p:spPr>
        <p:txBody>
          <a:bodyPr wrap="square" lIns="0" tIns="0" rIns="0" bIns="0" rtlCol="0" anchor="t"/>
          <a:lstStyle/>
          <a:p>
            <a:pPr indent="0" marL="0">
              <a:lnSpc>
                <a:spcPts val="1230"/>
              </a:lnSpc>
              <a:buNone/>
            </a:pPr>
            <a:r>
              <a:rPr lang="en-US" sz="920" dirty="0">
                <a:solidFill>
                  <a:srgbClr val="44546F"/>
                </a:solidFill>
                <a:latin typeface="Arial" pitchFamily="34" charset="0"/>
                <a:ea typeface="Arial" pitchFamily="34" charset="-122"/>
                <a:cs typeface="Arial" pitchFamily="34" charset="-120"/>
              </a:rPr>
              <a:t>The 'Completed' to 'Work in Progress' transition represents pure rework for 2.68% of incidents. Requiring a comment helps identify the root cause of these reopenings (e.g., incomplete fixes, user error), contributing to a reduction in the overall 40.04% rework rate.</a:t>
            </a:r>
            <a:endParaRPr lang="en-US" sz="920" dirty="0"/>
          </a:p>
        </p:txBody>
      </p:sp>
      <p:sp>
        <p:nvSpPr>
          <p:cNvPr id="114" name="Shape 112"/>
          <p:cNvSpPr/>
          <p:nvPr/>
        </p:nvSpPr>
        <p:spPr>
          <a:xfrm>
            <a:off x="457200" y="2514600"/>
            <a:ext cx="6720840" cy="548640"/>
          </a:xfrm>
          <a:prstGeom prst="roundRect">
            <a:avLst>
              <a:gd name="adj" fmla="val 8333"/>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15" name="Shape 113"/>
          <p:cNvSpPr/>
          <p:nvPr/>
        </p:nvSpPr>
        <p:spPr>
          <a:xfrm>
            <a:off x="457200" y="2596896"/>
            <a:ext cx="45720" cy="384048"/>
          </a:xfrm>
          <a:prstGeom prst="rect">
            <a:avLst/>
          </a:prstGeom>
          <a:solidFill>
            <a:srgbClr val="0052CC"/>
          </a:solidFill>
          <a:ln/>
        </p:spPr>
      </p:sp>
      <p:sp>
        <p:nvSpPr>
          <p:cNvPr id="116" name="Text 114"/>
          <p:cNvSpPr/>
          <p:nvPr/>
        </p:nvSpPr>
        <p:spPr>
          <a:xfrm>
            <a:off x="621792" y="2633472"/>
            <a:ext cx="1828800" cy="182880"/>
          </a:xfrm>
          <a:prstGeom prst="rect">
            <a:avLst/>
          </a:prstGeom>
          <a:noFill/>
          <a:ln/>
        </p:spPr>
        <p:txBody>
          <a:bodyPr wrap="square" lIns="0" tIns="0" rIns="0" bIns="0" rtlCol="0" anchor="ctr"/>
          <a:lstStyle/>
          <a:p>
            <a:pPr indent="0" marL="0">
              <a:buNone/>
            </a:pPr>
            <a:r>
              <a:rPr lang="en-US" sz="820" b="1" spc="110" kern="0" dirty="0">
                <a:solidFill>
                  <a:srgbClr val="0052CC"/>
                </a:solidFill>
                <a:latin typeface="Arial" pitchFamily="34" charset="0"/>
                <a:ea typeface="Arial" pitchFamily="34" charset="-122"/>
                <a:cs typeface="Arial" pitchFamily="34" charset="-120"/>
              </a:rPr>
              <a:t>TRIGGER</a:t>
            </a:r>
            <a:endParaRPr lang="en-US" sz="820" dirty="0"/>
          </a:p>
        </p:txBody>
      </p:sp>
      <p:sp>
        <p:nvSpPr>
          <p:cNvPr id="117" name="Text 115"/>
          <p:cNvSpPr/>
          <p:nvPr/>
        </p:nvSpPr>
        <p:spPr>
          <a:xfrm>
            <a:off x="1828800" y="2624328"/>
            <a:ext cx="5166360" cy="219456"/>
          </a:xfrm>
          <a:prstGeom prst="rect">
            <a:avLst/>
          </a:prstGeom>
          <a:noFill/>
          <a:ln/>
        </p:spPr>
        <p:txBody>
          <a:bodyPr wrap="square" lIns="0" tIns="0" rIns="0" bIns="0" rtlCol="0" anchor="t"/>
          <a:lstStyle/>
          <a:p>
            <a:pPr indent="0" marL="0">
              <a:buNone/>
            </a:pPr>
            <a:r>
              <a:rPr lang="en-US" sz="950" b="1" dirty="0">
                <a:solidFill>
                  <a:srgbClr val="172B4D"/>
                </a:solidFill>
                <a:latin typeface="Arial" pitchFamily="34" charset="0"/>
                <a:ea typeface="Arial" pitchFamily="34" charset="-122"/>
                <a:cs typeface="Arial" pitchFamily="34" charset="-120"/>
              </a:rPr>
              <a:t>Completed → Work in Progress</a:t>
            </a:r>
            <a:endParaRPr lang="en-US" sz="950" dirty="0"/>
          </a:p>
        </p:txBody>
      </p:sp>
      <p:sp>
        <p:nvSpPr>
          <p:cNvPr id="118" name="Shape 116"/>
          <p:cNvSpPr/>
          <p:nvPr/>
        </p:nvSpPr>
        <p:spPr>
          <a:xfrm>
            <a:off x="457200" y="3191256"/>
            <a:ext cx="3278124" cy="3072384"/>
          </a:xfrm>
          <a:prstGeom prst="roundRect">
            <a:avLst>
              <a:gd name="adj" fmla="val 1488"/>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19" name="Shape 117"/>
          <p:cNvSpPr/>
          <p:nvPr/>
        </p:nvSpPr>
        <p:spPr>
          <a:xfrm>
            <a:off x="457200" y="3273552"/>
            <a:ext cx="45720" cy="2907792"/>
          </a:xfrm>
          <a:prstGeom prst="rect">
            <a:avLst/>
          </a:prstGeom>
          <a:solidFill>
            <a:srgbClr val="216E4E"/>
          </a:solidFill>
          <a:ln/>
        </p:spPr>
      </p:sp>
      <p:sp>
        <p:nvSpPr>
          <p:cNvPr id="120" name="Text 118"/>
          <p:cNvSpPr/>
          <p:nvPr/>
        </p:nvSpPr>
        <p:spPr>
          <a:xfrm>
            <a:off x="603504" y="3319272"/>
            <a:ext cx="3003804" cy="182880"/>
          </a:xfrm>
          <a:prstGeom prst="rect">
            <a:avLst/>
          </a:prstGeom>
          <a:noFill/>
          <a:ln/>
        </p:spPr>
        <p:txBody>
          <a:bodyPr wrap="square" lIns="0" tIns="0" rIns="0" bIns="0" rtlCol="0" anchor="ctr"/>
          <a:lstStyle/>
          <a:p>
            <a:pPr indent="0" marL="0">
              <a:buNone/>
            </a:pPr>
            <a:r>
              <a:rPr lang="en-US" sz="820" b="1" spc="110" kern="0" dirty="0">
                <a:solidFill>
                  <a:srgbClr val="216E4E"/>
                </a:solidFill>
                <a:latin typeface="Arial" pitchFamily="34" charset="0"/>
                <a:ea typeface="Arial" pitchFamily="34" charset="-122"/>
                <a:cs typeface="Arial" pitchFamily="34" charset="-120"/>
              </a:rPr>
              <a:t>ACTIONS</a:t>
            </a:r>
            <a:endParaRPr lang="en-US" sz="820" dirty="0"/>
          </a:p>
        </p:txBody>
      </p:sp>
      <p:sp>
        <p:nvSpPr>
          <p:cNvPr id="121" name="Text 119"/>
          <p:cNvSpPr/>
          <p:nvPr/>
        </p:nvSpPr>
        <p:spPr>
          <a:xfrm>
            <a:off x="603504" y="3557016"/>
            <a:ext cx="2985516" cy="2615184"/>
          </a:xfrm>
          <a:prstGeom prst="rect">
            <a:avLst/>
          </a:prstGeom>
          <a:noFill/>
          <a:ln/>
        </p:spPr>
        <p:txBody>
          <a:bodyPr wrap="square" lIns="0" tIns="0" rIns="0" bIns="0" rtlCol="0" anchor="t"/>
          <a:lstStyle/>
          <a:p>
            <a:pPr marL="127000" indent="-127000">
              <a:lnSpc>
                <a:spcPts val="1135"/>
              </a:lnSpc>
              <a:spcAft>
                <a:spcPts val="500"/>
              </a:spcAft>
              <a:buSzPct val="100000"/>
              <a:buChar char="•"/>
            </a:pPr>
            <a:r>
              <a:rPr lang="en-US" sz="860" dirty="0">
                <a:solidFill>
                  <a:srgbClr val="44546F"/>
                </a:solidFill>
                <a:latin typeface="Arial" pitchFamily="34" charset="0"/>
                <a:ea typeface="Arial" pitchFamily="34" charset="-122"/>
                <a:cs typeface="Arial" pitchFamily="34" charset="-120"/>
              </a:rPr>
              <a:t>Validator: Comment Required Validator — “Please provide a comment explaining why this resolved incident is…”</a:t>
            </a:r>
            <a:endParaRPr lang="en-US" sz="860" dirty="0"/>
          </a:p>
        </p:txBody>
      </p:sp>
      <p:sp>
        <p:nvSpPr>
          <p:cNvPr id="122" name="Shape 120"/>
          <p:cNvSpPr/>
          <p:nvPr/>
        </p:nvSpPr>
        <p:spPr>
          <a:xfrm>
            <a:off x="3899916" y="3191256"/>
            <a:ext cx="3278124" cy="3072384"/>
          </a:xfrm>
          <a:prstGeom prst="roundRect">
            <a:avLst>
              <a:gd name="adj" fmla="val 1488"/>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23" name="Shape 121"/>
          <p:cNvSpPr/>
          <p:nvPr/>
        </p:nvSpPr>
        <p:spPr>
          <a:xfrm>
            <a:off x="3899916" y="3273552"/>
            <a:ext cx="45720" cy="2907792"/>
          </a:xfrm>
          <a:prstGeom prst="rect">
            <a:avLst/>
          </a:prstGeom>
          <a:solidFill>
            <a:srgbClr val="1D7AFC"/>
          </a:solidFill>
          <a:ln/>
        </p:spPr>
      </p:sp>
      <p:sp>
        <p:nvSpPr>
          <p:cNvPr id="124" name="Text 122"/>
          <p:cNvSpPr/>
          <p:nvPr/>
        </p:nvSpPr>
        <p:spPr>
          <a:xfrm>
            <a:off x="4046220" y="3319272"/>
            <a:ext cx="3003804" cy="182880"/>
          </a:xfrm>
          <a:prstGeom prst="rect">
            <a:avLst/>
          </a:prstGeom>
          <a:noFill/>
          <a:ln/>
        </p:spPr>
        <p:txBody>
          <a:bodyPr wrap="square" lIns="0" tIns="0" rIns="0" bIns="0" rtlCol="0" anchor="ctr"/>
          <a:lstStyle/>
          <a:p>
            <a:pPr indent="0" marL="0">
              <a:buNone/>
            </a:pPr>
            <a:r>
              <a:rPr lang="en-US" sz="820" b="1" spc="110" kern="0" dirty="0">
                <a:solidFill>
                  <a:srgbClr val="1D7AFC"/>
                </a:solidFill>
                <a:latin typeface="Arial" pitchFamily="34" charset="0"/>
                <a:ea typeface="Arial" pitchFamily="34" charset="-122"/>
                <a:cs typeface="Arial" pitchFamily="34" charset="-120"/>
              </a:rPr>
              <a:t>EXPECTED BENEFIT / EVIDENCE</a:t>
            </a:r>
            <a:endParaRPr lang="en-US" sz="820" dirty="0"/>
          </a:p>
        </p:txBody>
      </p:sp>
      <p:sp>
        <p:nvSpPr>
          <p:cNvPr id="125" name="Text 123"/>
          <p:cNvSpPr/>
          <p:nvPr/>
        </p:nvSpPr>
        <p:spPr>
          <a:xfrm>
            <a:off x="4046220" y="3557016"/>
            <a:ext cx="2985516" cy="2615184"/>
          </a:xfrm>
          <a:prstGeom prst="rect">
            <a:avLst/>
          </a:prstGeom>
          <a:noFill/>
          <a:ln/>
        </p:spPr>
        <p:txBody>
          <a:bodyPr wrap="square" lIns="0" tIns="0" rIns="0" bIns="0" rtlCol="0" anchor="t"/>
          <a:lstStyle/>
          <a:p>
            <a:pPr indent="0" marL="0">
              <a:lnSpc>
                <a:spcPts val="1200"/>
              </a:lnSpc>
              <a:buNone/>
            </a:pPr>
            <a:r>
              <a:rPr lang="en-US" sz="870" dirty="0">
                <a:solidFill>
                  <a:srgbClr val="44546F"/>
                </a:solidFill>
                <a:latin typeface="Arial" pitchFamily="34" charset="0"/>
                <a:ea typeface="Arial" pitchFamily="34" charset="-122"/>
                <a:cs typeface="Arial" pitchFamily="34" charset="-120"/>
              </a:rPr>
              <a:t>Reduction in the number of reopened incidents. Clear data on the reasons for reopening, enabling root cause analysis.</a:t>
            </a:r>
            <a:endParaRPr lang="en-US" sz="870" dirty="0"/>
          </a:p>
        </p:txBody>
      </p:sp>
      <p:sp>
        <p:nvSpPr>
          <p:cNvPr id="126" name="Shape 124"/>
          <p:cNvSpPr/>
          <p:nvPr/>
        </p:nvSpPr>
        <p:spPr>
          <a:xfrm>
            <a:off x="7342632" y="1545336"/>
            <a:ext cx="4391863" cy="4718304"/>
          </a:xfrm>
          <a:prstGeom prst="roundRect">
            <a:avLst>
              <a:gd name="adj" fmla="val 1041"/>
            </a:avLst>
          </a:prstGeom>
          <a:solidFill>
            <a:srgbClr val="1E2432"/>
          </a:solidFill>
          <a:ln w="10160">
            <a:solidFill>
              <a:srgbClr val="38445A"/>
            </a:solidFill>
            <a:prstDash val="solid"/>
          </a:ln>
          <a:effectLst>
            <a:outerShdw sx="100000" sy="100000" kx="0" ky="0" algn="bl" rotWithShape="0" blurRad="76200" dist="19050" dir="5400000">
              <a:srgbClr val="122A35">
                <a:alpha val="6000"/>
              </a:srgbClr>
            </a:outerShdw>
          </a:effectLst>
        </p:spPr>
      </p:sp>
      <p:sp>
        <p:nvSpPr>
          <p:cNvPr id="127" name="Shape 125"/>
          <p:cNvSpPr/>
          <p:nvPr/>
        </p:nvSpPr>
        <p:spPr>
          <a:xfrm>
            <a:off x="7342632" y="1627632"/>
            <a:ext cx="45720" cy="4553712"/>
          </a:xfrm>
          <a:prstGeom prst="rect">
            <a:avLst/>
          </a:prstGeom>
          <a:solidFill>
            <a:srgbClr val="0052CC"/>
          </a:solidFill>
          <a:ln/>
        </p:spPr>
      </p:sp>
      <p:sp>
        <p:nvSpPr>
          <p:cNvPr id="128" name="Text 126"/>
          <p:cNvSpPr/>
          <p:nvPr/>
        </p:nvSpPr>
        <p:spPr>
          <a:xfrm>
            <a:off x="7488936" y="1691640"/>
            <a:ext cx="4099255" cy="182880"/>
          </a:xfrm>
          <a:prstGeom prst="rect">
            <a:avLst/>
          </a:prstGeom>
          <a:noFill/>
          <a:ln/>
        </p:spPr>
        <p:txBody>
          <a:bodyPr wrap="square" lIns="0" tIns="0" rIns="0" bIns="0" rtlCol="0" anchor="ctr"/>
          <a:lstStyle/>
          <a:p>
            <a:pPr indent="0" marL="0">
              <a:buNone/>
            </a:pPr>
            <a:r>
              <a:rPr lang="en-US" sz="820" b="1" spc="110" kern="0" dirty="0">
                <a:solidFill>
                  <a:srgbClr val="B9D6FF"/>
                </a:solidFill>
                <a:latin typeface="Arial" pitchFamily="34" charset="0"/>
                <a:ea typeface="Arial" pitchFamily="34" charset="-122"/>
                <a:cs typeface="Arial" pitchFamily="34" charset="-120"/>
              </a:rPr>
              <a:t>JMWE CONFIGURATION</a:t>
            </a:r>
            <a:endParaRPr lang="en-US" sz="820" dirty="0"/>
          </a:p>
        </p:txBody>
      </p:sp>
      <p:sp>
        <p:nvSpPr>
          <p:cNvPr id="129" name="Text 127"/>
          <p:cNvSpPr/>
          <p:nvPr/>
        </p:nvSpPr>
        <p:spPr>
          <a:xfrm>
            <a:off x="7488936" y="1965960"/>
            <a:ext cx="4099255" cy="137160"/>
          </a:xfrm>
          <a:prstGeom prst="rect">
            <a:avLst/>
          </a:prstGeom>
          <a:noFill/>
          <a:ln/>
        </p:spPr>
        <p:txBody>
          <a:bodyPr wrap="square" lIns="0" tIns="0" rIns="0" bIns="0" rtlCol="0" anchor="ctr"/>
          <a:lstStyle/>
          <a:p>
            <a:pPr indent="0" marL="0">
              <a:buNone/>
            </a:pPr>
            <a:r>
              <a:rPr lang="en-US" sz="660" b="1" spc="60" kern="0" dirty="0">
                <a:solidFill>
                  <a:srgbClr val="8FA7CC"/>
                </a:solidFill>
                <a:latin typeface="Arial" pitchFamily="34" charset="0"/>
                <a:ea typeface="Arial" pitchFamily="34" charset="-122"/>
                <a:cs typeface="Arial" pitchFamily="34" charset="-120"/>
              </a:rPr>
              <a:t>VALIDATOR</a:t>
            </a:r>
            <a:endParaRPr lang="en-US" sz="660" dirty="0"/>
          </a:p>
        </p:txBody>
      </p:sp>
      <p:sp>
        <p:nvSpPr>
          <p:cNvPr id="130" name="Text 128"/>
          <p:cNvSpPr/>
          <p:nvPr/>
        </p:nvSpPr>
        <p:spPr>
          <a:xfrm>
            <a:off x="7488936" y="2112264"/>
            <a:ext cx="4099255" cy="256032"/>
          </a:xfrm>
          <a:prstGeom prst="rect">
            <a:avLst/>
          </a:prstGeom>
          <a:noFill/>
          <a:ln/>
        </p:spPr>
        <p:txBody>
          <a:bodyPr wrap="square" lIns="0" tIns="0" rIns="0" bIns="0" rtlCol="0" anchor="t"/>
          <a:lstStyle/>
          <a:p>
            <a:pPr indent="0" marL="0">
              <a:lnSpc>
                <a:spcPts val="900"/>
              </a:lnSpc>
              <a:buNone/>
            </a:pPr>
            <a:r>
              <a:rPr lang="en-US" sz="740" dirty="0">
                <a:solidFill>
                  <a:srgbClr val="E8EEFF"/>
                </a:solidFill>
                <a:latin typeface="Arial" pitchFamily="34" charset="0"/>
                <a:ea typeface="Arial" pitchFamily="34" charset="-122"/>
                <a:cs typeface="Arial" pitchFamily="34" charset="-120"/>
              </a:rPr>
              <a:t>Comment Required Validator</a:t>
            </a:r>
            <a:endParaRPr lang="en-US" sz="740" dirty="0"/>
          </a:p>
        </p:txBody>
      </p:sp>
      <p:sp>
        <p:nvSpPr>
          <p:cNvPr id="131" name="Text 129"/>
          <p:cNvSpPr/>
          <p:nvPr/>
        </p:nvSpPr>
        <p:spPr>
          <a:xfrm>
            <a:off x="7488936" y="5980176"/>
            <a:ext cx="4099255" cy="274320"/>
          </a:xfrm>
          <a:prstGeom prst="rect">
            <a:avLst/>
          </a:prstGeom>
          <a:noFill/>
          <a:ln/>
        </p:spPr>
        <p:txBody>
          <a:bodyPr wrap="square" lIns="0" tIns="0" rIns="0" bIns="0" rtlCol="0" anchor="b"/>
          <a:lstStyle/>
          <a:p>
            <a:pPr indent="0" marL="0">
              <a:lnSpc>
                <a:spcPts val="900"/>
              </a:lnSpc>
              <a:buNone/>
            </a:pPr>
            <a:r>
              <a:rPr lang="en-US" sz="700" i="1" dirty="0">
                <a:solidFill>
                  <a:srgbClr val="8FA7CC"/>
                </a:solidFill>
                <a:latin typeface="Arial" pitchFamily="34" charset="0"/>
                <a:ea typeface="Arial" pitchFamily="34" charset="-122"/>
                <a:cs typeface="Arial" pitchFamily="34" charset="-120"/>
              </a:rPr>
              <a:t>Full configuration is in the JSON export.</a:t>
            </a:r>
            <a:endParaRPr lang="en-US" sz="70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26F86"/>
                </a:solidFill>
                <a:latin typeface="Arial"/>
                <a:ea typeface="Arial"/>
                <a:cs typeface="Arial"/>
              </a:defRPr>
            </a:lvl1pPr>
          </a:lstStyle>
          <a:p>
            <a:pPr algn="l"/>
            <a:fld id="{F7021451-1387-4CA6-816F-3879F97B5CBC}" type="slidenum">
              <a:rPr b="0" lang="en-US"/>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FE0F8">
              <a:alpha val="92000"/>
            </a:srgbClr>
          </a:solidFill>
          <a:ln w="12700">
            <a:solidFill>
              <a:srgbClr val="CFE0F8">
                <a:alpha val="0"/>
              </a:srgbClr>
            </a:solidFill>
            <a:prstDash val="solid"/>
          </a:ln>
        </p:spPr>
      </p:sp>
      <p:sp>
        <p:nvSpPr>
          <p:cNvPr id="3" name="Shape 1"/>
          <p:cNvSpPr/>
          <p:nvPr/>
        </p:nvSpPr>
        <p:spPr>
          <a:xfrm>
            <a:off x="9756648" y="201168"/>
            <a:ext cx="22860" cy="22860"/>
          </a:xfrm>
          <a:prstGeom prst="ellipse">
            <a:avLst/>
          </a:prstGeom>
          <a:solidFill>
            <a:srgbClr val="CFE0F8">
              <a:alpha val="92000"/>
            </a:srgbClr>
          </a:solidFill>
          <a:ln w="12700">
            <a:solidFill>
              <a:srgbClr val="CFE0F8">
                <a:alpha val="0"/>
              </a:srgbClr>
            </a:solidFill>
            <a:prstDash val="solid"/>
          </a:ln>
        </p:spPr>
      </p:sp>
      <p:sp>
        <p:nvSpPr>
          <p:cNvPr id="4" name="Shape 2"/>
          <p:cNvSpPr/>
          <p:nvPr/>
        </p:nvSpPr>
        <p:spPr>
          <a:xfrm>
            <a:off x="9957816" y="201168"/>
            <a:ext cx="22860" cy="22860"/>
          </a:xfrm>
          <a:prstGeom prst="ellipse">
            <a:avLst/>
          </a:prstGeom>
          <a:solidFill>
            <a:srgbClr val="CFE0F8">
              <a:alpha val="92000"/>
            </a:srgbClr>
          </a:solidFill>
          <a:ln w="12700">
            <a:solidFill>
              <a:srgbClr val="CFE0F8">
                <a:alpha val="0"/>
              </a:srgbClr>
            </a:solidFill>
            <a:prstDash val="solid"/>
          </a:ln>
        </p:spPr>
      </p:sp>
      <p:sp>
        <p:nvSpPr>
          <p:cNvPr id="5" name="Shape 3"/>
          <p:cNvSpPr/>
          <p:nvPr/>
        </p:nvSpPr>
        <p:spPr>
          <a:xfrm>
            <a:off x="10158984" y="201168"/>
            <a:ext cx="22860" cy="22860"/>
          </a:xfrm>
          <a:prstGeom prst="ellipse">
            <a:avLst/>
          </a:prstGeom>
          <a:solidFill>
            <a:srgbClr val="CFE0F8">
              <a:alpha val="92000"/>
            </a:srgbClr>
          </a:solidFill>
          <a:ln w="12700">
            <a:solidFill>
              <a:srgbClr val="CFE0F8">
                <a:alpha val="0"/>
              </a:srgbClr>
            </a:solidFill>
            <a:prstDash val="solid"/>
          </a:ln>
        </p:spPr>
      </p:sp>
      <p:sp>
        <p:nvSpPr>
          <p:cNvPr id="6" name="Shape 4"/>
          <p:cNvSpPr/>
          <p:nvPr/>
        </p:nvSpPr>
        <p:spPr>
          <a:xfrm>
            <a:off x="10360152" y="201168"/>
            <a:ext cx="22860" cy="22860"/>
          </a:xfrm>
          <a:prstGeom prst="ellipse">
            <a:avLst/>
          </a:prstGeom>
          <a:solidFill>
            <a:srgbClr val="CFE0F8">
              <a:alpha val="92000"/>
            </a:srgbClr>
          </a:solidFill>
          <a:ln w="12700">
            <a:solidFill>
              <a:srgbClr val="CFE0F8">
                <a:alpha val="0"/>
              </a:srgbClr>
            </a:solidFill>
            <a:prstDash val="solid"/>
          </a:ln>
        </p:spPr>
      </p:sp>
      <p:sp>
        <p:nvSpPr>
          <p:cNvPr id="7" name="Shape 5"/>
          <p:cNvSpPr/>
          <p:nvPr/>
        </p:nvSpPr>
        <p:spPr>
          <a:xfrm>
            <a:off x="10561320" y="201168"/>
            <a:ext cx="22860" cy="22860"/>
          </a:xfrm>
          <a:prstGeom prst="ellipse">
            <a:avLst/>
          </a:prstGeom>
          <a:solidFill>
            <a:srgbClr val="CFE0F8">
              <a:alpha val="92000"/>
            </a:srgbClr>
          </a:solidFill>
          <a:ln w="12700">
            <a:solidFill>
              <a:srgbClr val="CFE0F8">
                <a:alpha val="0"/>
              </a:srgbClr>
            </a:solidFill>
            <a:prstDash val="solid"/>
          </a:ln>
        </p:spPr>
      </p:sp>
      <p:sp>
        <p:nvSpPr>
          <p:cNvPr id="8" name="Shape 6"/>
          <p:cNvSpPr/>
          <p:nvPr/>
        </p:nvSpPr>
        <p:spPr>
          <a:xfrm>
            <a:off x="10762488" y="201168"/>
            <a:ext cx="22860" cy="22860"/>
          </a:xfrm>
          <a:prstGeom prst="ellipse">
            <a:avLst/>
          </a:prstGeom>
          <a:solidFill>
            <a:srgbClr val="CFE0F8">
              <a:alpha val="92000"/>
            </a:srgbClr>
          </a:solidFill>
          <a:ln w="12700">
            <a:solidFill>
              <a:srgbClr val="CFE0F8">
                <a:alpha val="0"/>
              </a:srgbClr>
            </a:solidFill>
            <a:prstDash val="solid"/>
          </a:ln>
        </p:spPr>
      </p:sp>
      <p:sp>
        <p:nvSpPr>
          <p:cNvPr id="9" name="Shape 7"/>
          <p:cNvSpPr/>
          <p:nvPr/>
        </p:nvSpPr>
        <p:spPr>
          <a:xfrm>
            <a:off x="10963656" y="201168"/>
            <a:ext cx="22860" cy="22860"/>
          </a:xfrm>
          <a:prstGeom prst="ellipse">
            <a:avLst/>
          </a:prstGeom>
          <a:solidFill>
            <a:srgbClr val="CFE0F8">
              <a:alpha val="92000"/>
            </a:srgbClr>
          </a:solidFill>
          <a:ln w="12700">
            <a:solidFill>
              <a:srgbClr val="CFE0F8">
                <a:alpha val="0"/>
              </a:srgbClr>
            </a:solidFill>
            <a:prstDash val="solid"/>
          </a:ln>
        </p:spPr>
      </p:sp>
      <p:sp>
        <p:nvSpPr>
          <p:cNvPr id="10" name="Shape 8"/>
          <p:cNvSpPr/>
          <p:nvPr/>
        </p:nvSpPr>
        <p:spPr>
          <a:xfrm>
            <a:off x="11164824" y="201168"/>
            <a:ext cx="22860" cy="22860"/>
          </a:xfrm>
          <a:prstGeom prst="ellipse">
            <a:avLst/>
          </a:prstGeom>
          <a:solidFill>
            <a:srgbClr val="CFE0F8">
              <a:alpha val="92000"/>
            </a:srgbClr>
          </a:solidFill>
          <a:ln w="12700">
            <a:solidFill>
              <a:srgbClr val="CFE0F8">
                <a:alpha val="0"/>
              </a:srgbClr>
            </a:solidFill>
            <a:prstDash val="solid"/>
          </a:ln>
        </p:spPr>
      </p:sp>
      <p:sp>
        <p:nvSpPr>
          <p:cNvPr id="11" name="Shape 9"/>
          <p:cNvSpPr/>
          <p:nvPr/>
        </p:nvSpPr>
        <p:spPr>
          <a:xfrm>
            <a:off x="11365992" y="201168"/>
            <a:ext cx="22860" cy="22860"/>
          </a:xfrm>
          <a:prstGeom prst="ellipse">
            <a:avLst/>
          </a:prstGeom>
          <a:solidFill>
            <a:srgbClr val="CFE0F8">
              <a:alpha val="92000"/>
            </a:srgbClr>
          </a:solidFill>
          <a:ln w="12700">
            <a:solidFill>
              <a:srgbClr val="CFE0F8">
                <a:alpha val="0"/>
              </a:srgbClr>
            </a:solidFill>
            <a:prstDash val="solid"/>
          </a:ln>
        </p:spPr>
      </p:sp>
      <p:sp>
        <p:nvSpPr>
          <p:cNvPr id="12" name="Shape 10"/>
          <p:cNvSpPr/>
          <p:nvPr/>
        </p:nvSpPr>
        <p:spPr>
          <a:xfrm>
            <a:off x="11567160" y="201168"/>
            <a:ext cx="22860" cy="22860"/>
          </a:xfrm>
          <a:prstGeom prst="ellipse">
            <a:avLst/>
          </a:prstGeom>
          <a:solidFill>
            <a:srgbClr val="CFE0F8">
              <a:alpha val="92000"/>
            </a:srgbClr>
          </a:solidFill>
          <a:ln w="12700">
            <a:solidFill>
              <a:srgbClr val="CFE0F8">
                <a:alpha val="0"/>
              </a:srgbClr>
            </a:solidFill>
            <a:prstDash val="solid"/>
          </a:ln>
        </p:spPr>
      </p:sp>
      <p:sp>
        <p:nvSpPr>
          <p:cNvPr id="13" name="Shape 11"/>
          <p:cNvSpPr/>
          <p:nvPr/>
        </p:nvSpPr>
        <p:spPr>
          <a:xfrm>
            <a:off x="11768328" y="201168"/>
            <a:ext cx="22860" cy="22860"/>
          </a:xfrm>
          <a:prstGeom prst="ellipse">
            <a:avLst/>
          </a:prstGeom>
          <a:solidFill>
            <a:srgbClr val="CFE0F8">
              <a:alpha val="92000"/>
            </a:srgbClr>
          </a:solidFill>
          <a:ln w="12700">
            <a:solidFill>
              <a:srgbClr val="CFE0F8">
                <a:alpha val="0"/>
              </a:srgbClr>
            </a:solidFill>
            <a:prstDash val="solid"/>
          </a:ln>
        </p:spPr>
      </p:sp>
      <p:sp>
        <p:nvSpPr>
          <p:cNvPr id="14" name="Shape 12"/>
          <p:cNvSpPr/>
          <p:nvPr/>
        </p:nvSpPr>
        <p:spPr>
          <a:xfrm>
            <a:off x="11969496" y="201168"/>
            <a:ext cx="22860" cy="22860"/>
          </a:xfrm>
          <a:prstGeom prst="ellipse">
            <a:avLst/>
          </a:prstGeom>
          <a:solidFill>
            <a:srgbClr val="CFE0F8">
              <a:alpha val="92000"/>
            </a:srgbClr>
          </a:solidFill>
          <a:ln w="12700">
            <a:solidFill>
              <a:srgbClr val="CFE0F8">
                <a:alpha val="0"/>
              </a:srgbClr>
            </a:solidFill>
            <a:prstDash val="solid"/>
          </a:ln>
        </p:spPr>
      </p:sp>
      <p:sp>
        <p:nvSpPr>
          <p:cNvPr id="15" name="Shape 13"/>
          <p:cNvSpPr/>
          <p:nvPr/>
        </p:nvSpPr>
        <p:spPr>
          <a:xfrm>
            <a:off x="9555480" y="384048"/>
            <a:ext cx="22860" cy="22860"/>
          </a:xfrm>
          <a:prstGeom prst="ellipse">
            <a:avLst/>
          </a:prstGeom>
          <a:solidFill>
            <a:srgbClr val="CFE0F8">
              <a:alpha val="92000"/>
            </a:srgbClr>
          </a:solidFill>
          <a:ln w="12700">
            <a:solidFill>
              <a:srgbClr val="CFE0F8">
                <a:alpha val="0"/>
              </a:srgbClr>
            </a:solidFill>
            <a:prstDash val="solid"/>
          </a:ln>
        </p:spPr>
      </p:sp>
      <p:sp>
        <p:nvSpPr>
          <p:cNvPr id="16" name="Shape 14"/>
          <p:cNvSpPr/>
          <p:nvPr/>
        </p:nvSpPr>
        <p:spPr>
          <a:xfrm>
            <a:off x="9756648" y="384048"/>
            <a:ext cx="22860" cy="22860"/>
          </a:xfrm>
          <a:prstGeom prst="ellipse">
            <a:avLst/>
          </a:prstGeom>
          <a:solidFill>
            <a:srgbClr val="CFE0F8">
              <a:alpha val="92000"/>
            </a:srgbClr>
          </a:solidFill>
          <a:ln w="12700">
            <a:solidFill>
              <a:srgbClr val="CFE0F8">
                <a:alpha val="0"/>
              </a:srgbClr>
            </a:solidFill>
            <a:prstDash val="solid"/>
          </a:ln>
        </p:spPr>
      </p:sp>
      <p:sp>
        <p:nvSpPr>
          <p:cNvPr id="17" name="Shape 15"/>
          <p:cNvSpPr/>
          <p:nvPr/>
        </p:nvSpPr>
        <p:spPr>
          <a:xfrm>
            <a:off x="9957816" y="384048"/>
            <a:ext cx="22860" cy="22860"/>
          </a:xfrm>
          <a:prstGeom prst="ellipse">
            <a:avLst/>
          </a:prstGeom>
          <a:solidFill>
            <a:srgbClr val="CFE0F8">
              <a:alpha val="92000"/>
            </a:srgbClr>
          </a:solidFill>
          <a:ln w="12700">
            <a:solidFill>
              <a:srgbClr val="CFE0F8">
                <a:alpha val="0"/>
              </a:srgbClr>
            </a:solidFill>
            <a:prstDash val="solid"/>
          </a:ln>
        </p:spPr>
      </p:sp>
      <p:sp>
        <p:nvSpPr>
          <p:cNvPr id="18" name="Shape 16"/>
          <p:cNvSpPr/>
          <p:nvPr/>
        </p:nvSpPr>
        <p:spPr>
          <a:xfrm>
            <a:off x="10158984" y="384048"/>
            <a:ext cx="22860" cy="22860"/>
          </a:xfrm>
          <a:prstGeom prst="ellipse">
            <a:avLst/>
          </a:prstGeom>
          <a:solidFill>
            <a:srgbClr val="CFE0F8">
              <a:alpha val="92000"/>
            </a:srgbClr>
          </a:solidFill>
          <a:ln w="12700">
            <a:solidFill>
              <a:srgbClr val="CFE0F8">
                <a:alpha val="0"/>
              </a:srgbClr>
            </a:solidFill>
            <a:prstDash val="solid"/>
          </a:ln>
        </p:spPr>
      </p:sp>
      <p:sp>
        <p:nvSpPr>
          <p:cNvPr id="19" name="Shape 17"/>
          <p:cNvSpPr/>
          <p:nvPr/>
        </p:nvSpPr>
        <p:spPr>
          <a:xfrm>
            <a:off x="10360152" y="384048"/>
            <a:ext cx="22860" cy="22860"/>
          </a:xfrm>
          <a:prstGeom prst="ellipse">
            <a:avLst/>
          </a:prstGeom>
          <a:solidFill>
            <a:srgbClr val="CFE0F8">
              <a:alpha val="92000"/>
            </a:srgbClr>
          </a:solidFill>
          <a:ln w="12700">
            <a:solidFill>
              <a:srgbClr val="CFE0F8">
                <a:alpha val="0"/>
              </a:srgbClr>
            </a:solidFill>
            <a:prstDash val="solid"/>
          </a:ln>
        </p:spPr>
      </p:sp>
      <p:sp>
        <p:nvSpPr>
          <p:cNvPr id="20" name="Shape 18"/>
          <p:cNvSpPr/>
          <p:nvPr/>
        </p:nvSpPr>
        <p:spPr>
          <a:xfrm>
            <a:off x="10561320" y="384048"/>
            <a:ext cx="22860" cy="22860"/>
          </a:xfrm>
          <a:prstGeom prst="ellipse">
            <a:avLst/>
          </a:prstGeom>
          <a:solidFill>
            <a:srgbClr val="CFE0F8">
              <a:alpha val="92000"/>
            </a:srgbClr>
          </a:solidFill>
          <a:ln w="12700">
            <a:solidFill>
              <a:srgbClr val="CFE0F8">
                <a:alpha val="0"/>
              </a:srgbClr>
            </a:solidFill>
            <a:prstDash val="solid"/>
          </a:ln>
        </p:spPr>
      </p:sp>
      <p:sp>
        <p:nvSpPr>
          <p:cNvPr id="21" name="Shape 19"/>
          <p:cNvSpPr/>
          <p:nvPr/>
        </p:nvSpPr>
        <p:spPr>
          <a:xfrm>
            <a:off x="10762488" y="384048"/>
            <a:ext cx="22860" cy="22860"/>
          </a:xfrm>
          <a:prstGeom prst="ellipse">
            <a:avLst/>
          </a:prstGeom>
          <a:solidFill>
            <a:srgbClr val="CFE0F8">
              <a:alpha val="92000"/>
            </a:srgbClr>
          </a:solidFill>
          <a:ln w="12700">
            <a:solidFill>
              <a:srgbClr val="CFE0F8">
                <a:alpha val="0"/>
              </a:srgbClr>
            </a:solidFill>
            <a:prstDash val="solid"/>
          </a:ln>
        </p:spPr>
      </p:sp>
      <p:sp>
        <p:nvSpPr>
          <p:cNvPr id="22" name="Shape 20"/>
          <p:cNvSpPr/>
          <p:nvPr/>
        </p:nvSpPr>
        <p:spPr>
          <a:xfrm>
            <a:off x="10963656" y="384048"/>
            <a:ext cx="22860" cy="22860"/>
          </a:xfrm>
          <a:prstGeom prst="ellipse">
            <a:avLst/>
          </a:prstGeom>
          <a:solidFill>
            <a:srgbClr val="CFE0F8">
              <a:alpha val="92000"/>
            </a:srgbClr>
          </a:solidFill>
          <a:ln w="12700">
            <a:solidFill>
              <a:srgbClr val="CFE0F8">
                <a:alpha val="0"/>
              </a:srgbClr>
            </a:solidFill>
            <a:prstDash val="solid"/>
          </a:ln>
        </p:spPr>
      </p:sp>
      <p:sp>
        <p:nvSpPr>
          <p:cNvPr id="23" name="Shape 21"/>
          <p:cNvSpPr/>
          <p:nvPr/>
        </p:nvSpPr>
        <p:spPr>
          <a:xfrm>
            <a:off x="11164824" y="384048"/>
            <a:ext cx="22860" cy="22860"/>
          </a:xfrm>
          <a:prstGeom prst="ellipse">
            <a:avLst/>
          </a:prstGeom>
          <a:solidFill>
            <a:srgbClr val="CFE0F8">
              <a:alpha val="92000"/>
            </a:srgbClr>
          </a:solidFill>
          <a:ln w="12700">
            <a:solidFill>
              <a:srgbClr val="CFE0F8">
                <a:alpha val="0"/>
              </a:srgbClr>
            </a:solidFill>
            <a:prstDash val="solid"/>
          </a:ln>
        </p:spPr>
      </p:sp>
      <p:sp>
        <p:nvSpPr>
          <p:cNvPr id="24" name="Shape 22"/>
          <p:cNvSpPr/>
          <p:nvPr/>
        </p:nvSpPr>
        <p:spPr>
          <a:xfrm>
            <a:off x="11365992" y="384048"/>
            <a:ext cx="22860" cy="22860"/>
          </a:xfrm>
          <a:prstGeom prst="ellipse">
            <a:avLst/>
          </a:prstGeom>
          <a:solidFill>
            <a:srgbClr val="CFE0F8">
              <a:alpha val="92000"/>
            </a:srgbClr>
          </a:solidFill>
          <a:ln w="12700">
            <a:solidFill>
              <a:srgbClr val="CFE0F8">
                <a:alpha val="0"/>
              </a:srgbClr>
            </a:solidFill>
            <a:prstDash val="solid"/>
          </a:ln>
        </p:spPr>
      </p:sp>
      <p:sp>
        <p:nvSpPr>
          <p:cNvPr id="25" name="Shape 23"/>
          <p:cNvSpPr/>
          <p:nvPr/>
        </p:nvSpPr>
        <p:spPr>
          <a:xfrm>
            <a:off x="11567160" y="384048"/>
            <a:ext cx="22860" cy="22860"/>
          </a:xfrm>
          <a:prstGeom prst="ellipse">
            <a:avLst/>
          </a:prstGeom>
          <a:solidFill>
            <a:srgbClr val="CFE0F8">
              <a:alpha val="92000"/>
            </a:srgbClr>
          </a:solidFill>
          <a:ln w="12700">
            <a:solidFill>
              <a:srgbClr val="CFE0F8">
                <a:alpha val="0"/>
              </a:srgbClr>
            </a:solidFill>
            <a:prstDash val="solid"/>
          </a:ln>
        </p:spPr>
      </p:sp>
      <p:sp>
        <p:nvSpPr>
          <p:cNvPr id="26" name="Shape 24"/>
          <p:cNvSpPr/>
          <p:nvPr/>
        </p:nvSpPr>
        <p:spPr>
          <a:xfrm>
            <a:off x="11768328" y="384048"/>
            <a:ext cx="22860" cy="22860"/>
          </a:xfrm>
          <a:prstGeom prst="ellipse">
            <a:avLst/>
          </a:prstGeom>
          <a:solidFill>
            <a:srgbClr val="CFE0F8">
              <a:alpha val="92000"/>
            </a:srgbClr>
          </a:solidFill>
          <a:ln w="12700">
            <a:solidFill>
              <a:srgbClr val="CFE0F8">
                <a:alpha val="0"/>
              </a:srgbClr>
            </a:solidFill>
            <a:prstDash val="solid"/>
          </a:ln>
        </p:spPr>
      </p:sp>
      <p:sp>
        <p:nvSpPr>
          <p:cNvPr id="27" name="Shape 25"/>
          <p:cNvSpPr/>
          <p:nvPr/>
        </p:nvSpPr>
        <p:spPr>
          <a:xfrm>
            <a:off x="11969496" y="384048"/>
            <a:ext cx="22860" cy="22860"/>
          </a:xfrm>
          <a:prstGeom prst="ellipse">
            <a:avLst/>
          </a:prstGeom>
          <a:solidFill>
            <a:srgbClr val="CFE0F8">
              <a:alpha val="92000"/>
            </a:srgbClr>
          </a:solidFill>
          <a:ln w="12700">
            <a:solidFill>
              <a:srgbClr val="CFE0F8">
                <a:alpha val="0"/>
              </a:srgbClr>
            </a:solidFill>
            <a:prstDash val="solid"/>
          </a:ln>
        </p:spPr>
      </p:sp>
      <p:sp>
        <p:nvSpPr>
          <p:cNvPr id="28" name="Shape 26"/>
          <p:cNvSpPr/>
          <p:nvPr/>
        </p:nvSpPr>
        <p:spPr>
          <a:xfrm>
            <a:off x="9555480" y="566928"/>
            <a:ext cx="22860" cy="22860"/>
          </a:xfrm>
          <a:prstGeom prst="ellipse">
            <a:avLst/>
          </a:prstGeom>
          <a:solidFill>
            <a:srgbClr val="CFE0F8">
              <a:alpha val="92000"/>
            </a:srgbClr>
          </a:solidFill>
          <a:ln w="12700">
            <a:solidFill>
              <a:srgbClr val="CFE0F8">
                <a:alpha val="0"/>
              </a:srgbClr>
            </a:solidFill>
            <a:prstDash val="solid"/>
          </a:ln>
        </p:spPr>
      </p:sp>
      <p:sp>
        <p:nvSpPr>
          <p:cNvPr id="29" name="Shape 27"/>
          <p:cNvSpPr/>
          <p:nvPr/>
        </p:nvSpPr>
        <p:spPr>
          <a:xfrm>
            <a:off x="9756648" y="566928"/>
            <a:ext cx="22860" cy="22860"/>
          </a:xfrm>
          <a:prstGeom prst="ellipse">
            <a:avLst/>
          </a:prstGeom>
          <a:solidFill>
            <a:srgbClr val="CFE0F8">
              <a:alpha val="92000"/>
            </a:srgbClr>
          </a:solidFill>
          <a:ln w="12700">
            <a:solidFill>
              <a:srgbClr val="CFE0F8">
                <a:alpha val="0"/>
              </a:srgbClr>
            </a:solidFill>
            <a:prstDash val="solid"/>
          </a:ln>
        </p:spPr>
      </p:sp>
      <p:sp>
        <p:nvSpPr>
          <p:cNvPr id="30" name="Shape 28"/>
          <p:cNvSpPr/>
          <p:nvPr/>
        </p:nvSpPr>
        <p:spPr>
          <a:xfrm>
            <a:off x="9957816" y="566928"/>
            <a:ext cx="22860" cy="22860"/>
          </a:xfrm>
          <a:prstGeom prst="ellipse">
            <a:avLst/>
          </a:prstGeom>
          <a:solidFill>
            <a:srgbClr val="CFE0F8">
              <a:alpha val="92000"/>
            </a:srgbClr>
          </a:solidFill>
          <a:ln w="12700">
            <a:solidFill>
              <a:srgbClr val="CFE0F8">
                <a:alpha val="0"/>
              </a:srgbClr>
            </a:solidFill>
            <a:prstDash val="solid"/>
          </a:ln>
        </p:spPr>
      </p:sp>
      <p:sp>
        <p:nvSpPr>
          <p:cNvPr id="31" name="Shape 29"/>
          <p:cNvSpPr/>
          <p:nvPr/>
        </p:nvSpPr>
        <p:spPr>
          <a:xfrm>
            <a:off x="10158984" y="566928"/>
            <a:ext cx="22860" cy="22860"/>
          </a:xfrm>
          <a:prstGeom prst="ellipse">
            <a:avLst/>
          </a:prstGeom>
          <a:solidFill>
            <a:srgbClr val="CFE0F8">
              <a:alpha val="92000"/>
            </a:srgbClr>
          </a:solidFill>
          <a:ln w="12700">
            <a:solidFill>
              <a:srgbClr val="CFE0F8">
                <a:alpha val="0"/>
              </a:srgbClr>
            </a:solidFill>
            <a:prstDash val="solid"/>
          </a:ln>
        </p:spPr>
      </p:sp>
      <p:sp>
        <p:nvSpPr>
          <p:cNvPr id="32" name="Shape 30"/>
          <p:cNvSpPr/>
          <p:nvPr/>
        </p:nvSpPr>
        <p:spPr>
          <a:xfrm>
            <a:off x="10360152" y="566928"/>
            <a:ext cx="22860" cy="22860"/>
          </a:xfrm>
          <a:prstGeom prst="ellipse">
            <a:avLst/>
          </a:prstGeom>
          <a:solidFill>
            <a:srgbClr val="CFE0F8">
              <a:alpha val="92000"/>
            </a:srgbClr>
          </a:solidFill>
          <a:ln w="12700">
            <a:solidFill>
              <a:srgbClr val="CFE0F8">
                <a:alpha val="0"/>
              </a:srgbClr>
            </a:solidFill>
            <a:prstDash val="solid"/>
          </a:ln>
        </p:spPr>
      </p:sp>
      <p:sp>
        <p:nvSpPr>
          <p:cNvPr id="33" name="Shape 31"/>
          <p:cNvSpPr/>
          <p:nvPr/>
        </p:nvSpPr>
        <p:spPr>
          <a:xfrm>
            <a:off x="10561320" y="566928"/>
            <a:ext cx="22860" cy="22860"/>
          </a:xfrm>
          <a:prstGeom prst="ellipse">
            <a:avLst/>
          </a:prstGeom>
          <a:solidFill>
            <a:srgbClr val="CFE0F8">
              <a:alpha val="92000"/>
            </a:srgbClr>
          </a:solidFill>
          <a:ln w="12700">
            <a:solidFill>
              <a:srgbClr val="CFE0F8">
                <a:alpha val="0"/>
              </a:srgbClr>
            </a:solidFill>
            <a:prstDash val="solid"/>
          </a:ln>
        </p:spPr>
      </p:sp>
      <p:sp>
        <p:nvSpPr>
          <p:cNvPr id="34" name="Shape 32"/>
          <p:cNvSpPr/>
          <p:nvPr/>
        </p:nvSpPr>
        <p:spPr>
          <a:xfrm>
            <a:off x="10762488" y="566928"/>
            <a:ext cx="22860" cy="22860"/>
          </a:xfrm>
          <a:prstGeom prst="ellipse">
            <a:avLst/>
          </a:prstGeom>
          <a:solidFill>
            <a:srgbClr val="CFE0F8">
              <a:alpha val="92000"/>
            </a:srgbClr>
          </a:solidFill>
          <a:ln w="12700">
            <a:solidFill>
              <a:srgbClr val="CFE0F8">
                <a:alpha val="0"/>
              </a:srgbClr>
            </a:solidFill>
            <a:prstDash val="solid"/>
          </a:ln>
        </p:spPr>
      </p:sp>
      <p:sp>
        <p:nvSpPr>
          <p:cNvPr id="35" name="Shape 33"/>
          <p:cNvSpPr/>
          <p:nvPr/>
        </p:nvSpPr>
        <p:spPr>
          <a:xfrm>
            <a:off x="10963656" y="566928"/>
            <a:ext cx="22860" cy="22860"/>
          </a:xfrm>
          <a:prstGeom prst="ellipse">
            <a:avLst/>
          </a:prstGeom>
          <a:solidFill>
            <a:srgbClr val="CFE0F8">
              <a:alpha val="92000"/>
            </a:srgbClr>
          </a:solidFill>
          <a:ln w="12700">
            <a:solidFill>
              <a:srgbClr val="CFE0F8">
                <a:alpha val="0"/>
              </a:srgbClr>
            </a:solidFill>
            <a:prstDash val="solid"/>
          </a:ln>
        </p:spPr>
      </p:sp>
      <p:sp>
        <p:nvSpPr>
          <p:cNvPr id="36" name="Shape 34"/>
          <p:cNvSpPr/>
          <p:nvPr/>
        </p:nvSpPr>
        <p:spPr>
          <a:xfrm>
            <a:off x="11164824" y="566928"/>
            <a:ext cx="22860" cy="22860"/>
          </a:xfrm>
          <a:prstGeom prst="ellipse">
            <a:avLst/>
          </a:prstGeom>
          <a:solidFill>
            <a:srgbClr val="CFE0F8">
              <a:alpha val="92000"/>
            </a:srgbClr>
          </a:solidFill>
          <a:ln w="12700">
            <a:solidFill>
              <a:srgbClr val="CFE0F8">
                <a:alpha val="0"/>
              </a:srgbClr>
            </a:solidFill>
            <a:prstDash val="solid"/>
          </a:ln>
        </p:spPr>
      </p:sp>
      <p:sp>
        <p:nvSpPr>
          <p:cNvPr id="37" name="Shape 35"/>
          <p:cNvSpPr/>
          <p:nvPr/>
        </p:nvSpPr>
        <p:spPr>
          <a:xfrm>
            <a:off x="11365992" y="566928"/>
            <a:ext cx="22860" cy="22860"/>
          </a:xfrm>
          <a:prstGeom prst="ellipse">
            <a:avLst/>
          </a:prstGeom>
          <a:solidFill>
            <a:srgbClr val="CFE0F8">
              <a:alpha val="92000"/>
            </a:srgbClr>
          </a:solidFill>
          <a:ln w="12700">
            <a:solidFill>
              <a:srgbClr val="CFE0F8">
                <a:alpha val="0"/>
              </a:srgbClr>
            </a:solidFill>
            <a:prstDash val="solid"/>
          </a:ln>
        </p:spPr>
      </p:sp>
      <p:sp>
        <p:nvSpPr>
          <p:cNvPr id="38" name="Shape 36"/>
          <p:cNvSpPr/>
          <p:nvPr/>
        </p:nvSpPr>
        <p:spPr>
          <a:xfrm>
            <a:off x="11567160" y="566928"/>
            <a:ext cx="22860" cy="22860"/>
          </a:xfrm>
          <a:prstGeom prst="ellipse">
            <a:avLst/>
          </a:prstGeom>
          <a:solidFill>
            <a:srgbClr val="CFE0F8">
              <a:alpha val="92000"/>
            </a:srgbClr>
          </a:solidFill>
          <a:ln w="12700">
            <a:solidFill>
              <a:srgbClr val="CFE0F8">
                <a:alpha val="0"/>
              </a:srgbClr>
            </a:solidFill>
            <a:prstDash val="solid"/>
          </a:ln>
        </p:spPr>
      </p:sp>
      <p:sp>
        <p:nvSpPr>
          <p:cNvPr id="39" name="Shape 37"/>
          <p:cNvSpPr/>
          <p:nvPr/>
        </p:nvSpPr>
        <p:spPr>
          <a:xfrm>
            <a:off x="11768328" y="566928"/>
            <a:ext cx="22860" cy="22860"/>
          </a:xfrm>
          <a:prstGeom prst="ellipse">
            <a:avLst/>
          </a:prstGeom>
          <a:solidFill>
            <a:srgbClr val="CFE0F8">
              <a:alpha val="92000"/>
            </a:srgbClr>
          </a:solidFill>
          <a:ln w="12700">
            <a:solidFill>
              <a:srgbClr val="CFE0F8">
                <a:alpha val="0"/>
              </a:srgbClr>
            </a:solidFill>
            <a:prstDash val="solid"/>
          </a:ln>
        </p:spPr>
      </p:sp>
      <p:sp>
        <p:nvSpPr>
          <p:cNvPr id="40" name="Shape 38"/>
          <p:cNvSpPr/>
          <p:nvPr/>
        </p:nvSpPr>
        <p:spPr>
          <a:xfrm>
            <a:off x="11969496" y="566928"/>
            <a:ext cx="22860" cy="22860"/>
          </a:xfrm>
          <a:prstGeom prst="ellipse">
            <a:avLst/>
          </a:prstGeom>
          <a:solidFill>
            <a:srgbClr val="CFE0F8">
              <a:alpha val="92000"/>
            </a:srgbClr>
          </a:solidFill>
          <a:ln w="12700">
            <a:solidFill>
              <a:srgbClr val="CFE0F8">
                <a:alpha val="0"/>
              </a:srgbClr>
            </a:solidFill>
            <a:prstDash val="solid"/>
          </a:ln>
        </p:spPr>
      </p:sp>
      <p:sp>
        <p:nvSpPr>
          <p:cNvPr id="41" name="Shape 39"/>
          <p:cNvSpPr/>
          <p:nvPr/>
        </p:nvSpPr>
        <p:spPr>
          <a:xfrm>
            <a:off x="9555480" y="749808"/>
            <a:ext cx="22860" cy="22860"/>
          </a:xfrm>
          <a:prstGeom prst="ellipse">
            <a:avLst/>
          </a:prstGeom>
          <a:solidFill>
            <a:srgbClr val="CFE0F8">
              <a:alpha val="92000"/>
            </a:srgbClr>
          </a:solidFill>
          <a:ln w="12700">
            <a:solidFill>
              <a:srgbClr val="CFE0F8">
                <a:alpha val="0"/>
              </a:srgbClr>
            </a:solidFill>
            <a:prstDash val="solid"/>
          </a:ln>
        </p:spPr>
      </p:sp>
      <p:sp>
        <p:nvSpPr>
          <p:cNvPr id="42" name="Shape 40"/>
          <p:cNvSpPr/>
          <p:nvPr/>
        </p:nvSpPr>
        <p:spPr>
          <a:xfrm>
            <a:off x="9756648" y="749808"/>
            <a:ext cx="22860" cy="22860"/>
          </a:xfrm>
          <a:prstGeom prst="ellipse">
            <a:avLst/>
          </a:prstGeom>
          <a:solidFill>
            <a:srgbClr val="CFE0F8">
              <a:alpha val="92000"/>
            </a:srgbClr>
          </a:solidFill>
          <a:ln w="12700">
            <a:solidFill>
              <a:srgbClr val="CFE0F8">
                <a:alpha val="0"/>
              </a:srgbClr>
            </a:solidFill>
            <a:prstDash val="solid"/>
          </a:ln>
        </p:spPr>
      </p:sp>
      <p:sp>
        <p:nvSpPr>
          <p:cNvPr id="43" name="Shape 41"/>
          <p:cNvSpPr/>
          <p:nvPr/>
        </p:nvSpPr>
        <p:spPr>
          <a:xfrm>
            <a:off x="9957816" y="749808"/>
            <a:ext cx="22860" cy="22860"/>
          </a:xfrm>
          <a:prstGeom prst="ellipse">
            <a:avLst/>
          </a:prstGeom>
          <a:solidFill>
            <a:srgbClr val="CFE0F8">
              <a:alpha val="92000"/>
            </a:srgbClr>
          </a:solidFill>
          <a:ln w="12700">
            <a:solidFill>
              <a:srgbClr val="CFE0F8">
                <a:alpha val="0"/>
              </a:srgbClr>
            </a:solidFill>
            <a:prstDash val="solid"/>
          </a:ln>
        </p:spPr>
      </p:sp>
      <p:sp>
        <p:nvSpPr>
          <p:cNvPr id="44" name="Shape 42"/>
          <p:cNvSpPr/>
          <p:nvPr/>
        </p:nvSpPr>
        <p:spPr>
          <a:xfrm>
            <a:off x="10158984" y="749808"/>
            <a:ext cx="22860" cy="22860"/>
          </a:xfrm>
          <a:prstGeom prst="ellipse">
            <a:avLst/>
          </a:prstGeom>
          <a:solidFill>
            <a:srgbClr val="CFE0F8">
              <a:alpha val="92000"/>
            </a:srgbClr>
          </a:solidFill>
          <a:ln w="12700">
            <a:solidFill>
              <a:srgbClr val="CFE0F8">
                <a:alpha val="0"/>
              </a:srgbClr>
            </a:solidFill>
            <a:prstDash val="solid"/>
          </a:ln>
        </p:spPr>
      </p:sp>
      <p:sp>
        <p:nvSpPr>
          <p:cNvPr id="45" name="Shape 43"/>
          <p:cNvSpPr/>
          <p:nvPr/>
        </p:nvSpPr>
        <p:spPr>
          <a:xfrm>
            <a:off x="10360152" y="749808"/>
            <a:ext cx="22860" cy="22860"/>
          </a:xfrm>
          <a:prstGeom prst="ellipse">
            <a:avLst/>
          </a:prstGeom>
          <a:solidFill>
            <a:srgbClr val="CFE0F8">
              <a:alpha val="92000"/>
            </a:srgbClr>
          </a:solidFill>
          <a:ln w="12700">
            <a:solidFill>
              <a:srgbClr val="CFE0F8">
                <a:alpha val="0"/>
              </a:srgbClr>
            </a:solidFill>
            <a:prstDash val="solid"/>
          </a:ln>
        </p:spPr>
      </p:sp>
      <p:sp>
        <p:nvSpPr>
          <p:cNvPr id="46" name="Shape 44"/>
          <p:cNvSpPr/>
          <p:nvPr/>
        </p:nvSpPr>
        <p:spPr>
          <a:xfrm>
            <a:off x="10561320" y="749808"/>
            <a:ext cx="22860" cy="22860"/>
          </a:xfrm>
          <a:prstGeom prst="ellipse">
            <a:avLst/>
          </a:prstGeom>
          <a:solidFill>
            <a:srgbClr val="CFE0F8">
              <a:alpha val="92000"/>
            </a:srgbClr>
          </a:solidFill>
          <a:ln w="12700">
            <a:solidFill>
              <a:srgbClr val="CFE0F8">
                <a:alpha val="0"/>
              </a:srgbClr>
            </a:solidFill>
            <a:prstDash val="solid"/>
          </a:ln>
        </p:spPr>
      </p:sp>
      <p:sp>
        <p:nvSpPr>
          <p:cNvPr id="47" name="Shape 45"/>
          <p:cNvSpPr/>
          <p:nvPr/>
        </p:nvSpPr>
        <p:spPr>
          <a:xfrm>
            <a:off x="10762488" y="749808"/>
            <a:ext cx="22860" cy="22860"/>
          </a:xfrm>
          <a:prstGeom prst="ellipse">
            <a:avLst/>
          </a:prstGeom>
          <a:solidFill>
            <a:srgbClr val="CFE0F8">
              <a:alpha val="92000"/>
            </a:srgbClr>
          </a:solidFill>
          <a:ln w="12700">
            <a:solidFill>
              <a:srgbClr val="CFE0F8">
                <a:alpha val="0"/>
              </a:srgbClr>
            </a:solidFill>
            <a:prstDash val="solid"/>
          </a:ln>
        </p:spPr>
      </p:sp>
      <p:sp>
        <p:nvSpPr>
          <p:cNvPr id="48" name="Shape 46"/>
          <p:cNvSpPr/>
          <p:nvPr/>
        </p:nvSpPr>
        <p:spPr>
          <a:xfrm>
            <a:off x="10963656" y="749808"/>
            <a:ext cx="22860" cy="22860"/>
          </a:xfrm>
          <a:prstGeom prst="ellipse">
            <a:avLst/>
          </a:prstGeom>
          <a:solidFill>
            <a:srgbClr val="CFE0F8">
              <a:alpha val="92000"/>
            </a:srgbClr>
          </a:solidFill>
          <a:ln w="12700">
            <a:solidFill>
              <a:srgbClr val="CFE0F8">
                <a:alpha val="0"/>
              </a:srgbClr>
            </a:solidFill>
            <a:prstDash val="solid"/>
          </a:ln>
        </p:spPr>
      </p:sp>
      <p:sp>
        <p:nvSpPr>
          <p:cNvPr id="49" name="Shape 47"/>
          <p:cNvSpPr/>
          <p:nvPr/>
        </p:nvSpPr>
        <p:spPr>
          <a:xfrm>
            <a:off x="11164824" y="749808"/>
            <a:ext cx="22860" cy="22860"/>
          </a:xfrm>
          <a:prstGeom prst="ellipse">
            <a:avLst/>
          </a:prstGeom>
          <a:solidFill>
            <a:srgbClr val="CFE0F8">
              <a:alpha val="92000"/>
            </a:srgbClr>
          </a:solidFill>
          <a:ln w="12700">
            <a:solidFill>
              <a:srgbClr val="CFE0F8">
                <a:alpha val="0"/>
              </a:srgbClr>
            </a:solidFill>
            <a:prstDash val="solid"/>
          </a:ln>
        </p:spPr>
      </p:sp>
      <p:sp>
        <p:nvSpPr>
          <p:cNvPr id="50" name="Shape 48"/>
          <p:cNvSpPr/>
          <p:nvPr/>
        </p:nvSpPr>
        <p:spPr>
          <a:xfrm>
            <a:off x="11365992" y="749808"/>
            <a:ext cx="22860" cy="22860"/>
          </a:xfrm>
          <a:prstGeom prst="ellipse">
            <a:avLst/>
          </a:prstGeom>
          <a:solidFill>
            <a:srgbClr val="CFE0F8">
              <a:alpha val="92000"/>
            </a:srgbClr>
          </a:solidFill>
          <a:ln w="12700">
            <a:solidFill>
              <a:srgbClr val="CFE0F8">
                <a:alpha val="0"/>
              </a:srgbClr>
            </a:solidFill>
            <a:prstDash val="solid"/>
          </a:ln>
        </p:spPr>
      </p:sp>
      <p:sp>
        <p:nvSpPr>
          <p:cNvPr id="51" name="Shape 49"/>
          <p:cNvSpPr/>
          <p:nvPr/>
        </p:nvSpPr>
        <p:spPr>
          <a:xfrm>
            <a:off x="11567160" y="749808"/>
            <a:ext cx="22860" cy="22860"/>
          </a:xfrm>
          <a:prstGeom prst="ellipse">
            <a:avLst/>
          </a:prstGeom>
          <a:solidFill>
            <a:srgbClr val="CFE0F8">
              <a:alpha val="92000"/>
            </a:srgbClr>
          </a:solidFill>
          <a:ln w="12700">
            <a:solidFill>
              <a:srgbClr val="CFE0F8">
                <a:alpha val="0"/>
              </a:srgbClr>
            </a:solidFill>
            <a:prstDash val="solid"/>
          </a:ln>
        </p:spPr>
      </p:sp>
      <p:sp>
        <p:nvSpPr>
          <p:cNvPr id="52" name="Shape 50"/>
          <p:cNvSpPr/>
          <p:nvPr/>
        </p:nvSpPr>
        <p:spPr>
          <a:xfrm>
            <a:off x="11768328" y="749808"/>
            <a:ext cx="22860" cy="22860"/>
          </a:xfrm>
          <a:prstGeom prst="ellipse">
            <a:avLst/>
          </a:prstGeom>
          <a:solidFill>
            <a:srgbClr val="CFE0F8">
              <a:alpha val="92000"/>
            </a:srgbClr>
          </a:solidFill>
          <a:ln w="12700">
            <a:solidFill>
              <a:srgbClr val="CFE0F8">
                <a:alpha val="0"/>
              </a:srgbClr>
            </a:solidFill>
            <a:prstDash val="solid"/>
          </a:ln>
        </p:spPr>
      </p:sp>
      <p:sp>
        <p:nvSpPr>
          <p:cNvPr id="53" name="Shape 51"/>
          <p:cNvSpPr/>
          <p:nvPr/>
        </p:nvSpPr>
        <p:spPr>
          <a:xfrm>
            <a:off x="11969496" y="749808"/>
            <a:ext cx="22860" cy="22860"/>
          </a:xfrm>
          <a:prstGeom prst="ellipse">
            <a:avLst/>
          </a:prstGeom>
          <a:solidFill>
            <a:srgbClr val="CFE0F8">
              <a:alpha val="92000"/>
            </a:srgbClr>
          </a:solidFill>
          <a:ln w="12700">
            <a:solidFill>
              <a:srgbClr val="CFE0F8">
                <a:alpha val="0"/>
              </a:srgbClr>
            </a:solidFill>
            <a:prstDash val="solid"/>
          </a:ln>
        </p:spPr>
      </p:sp>
      <p:sp>
        <p:nvSpPr>
          <p:cNvPr id="54" name="Shape 52"/>
          <p:cNvSpPr/>
          <p:nvPr/>
        </p:nvSpPr>
        <p:spPr>
          <a:xfrm>
            <a:off x="9555480" y="932688"/>
            <a:ext cx="22860" cy="22860"/>
          </a:xfrm>
          <a:prstGeom prst="ellipse">
            <a:avLst/>
          </a:prstGeom>
          <a:solidFill>
            <a:srgbClr val="CFE0F8">
              <a:alpha val="92000"/>
            </a:srgbClr>
          </a:solidFill>
          <a:ln w="12700">
            <a:solidFill>
              <a:srgbClr val="CFE0F8">
                <a:alpha val="0"/>
              </a:srgbClr>
            </a:solidFill>
            <a:prstDash val="solid"/>
          </a:ln>
        </p:spPr>
      </p:sp>
      <p:sp>
        <p:nvSpPr>
          <p:cNvPr id="55" name="Shape 53"/>
          <p:cNvSpPr/>
          <p:nvPr/>
        </p:nvSpPr>
        <p:spPr>
          <a:xfrm>
            <a:off x="9756648" y="932688"/>
            <a:ext cx="22860" cy="22860"/>
          </a:xfrm>
          <a:prstGeom prst="ellipse">
            <a:avLst/>
          </a:prstGeom>
          <a:solidFill>
            <a:srgbClr val="CFE0F8">
              <a:alpha val="92000"/>
            </a:srgbClr>
          </a:solidFill>
          <a:ln w="12700">
            <a:solidFill>
              <a:srgbClr val="CFE0F8">
                <a:alpha val="0"/>
              </a:srgbClr>
            </a:solidFill>
            <a:prstDash val="solid"/>
          </a:ln>
        </p:spPr>
      </p:sp>
      <p:sp>
        <p:nvSpPr>
          <p:cNvPr id="56" name="Shape 54"/>
          <p:cNvSpPr/>
          <p:nvPr/>
        </p:nvSpPr>
        <p:spPr>
          <a:xfrm>
            <a:off x="9957816" y="932688"/>
            <a:ext cx="22860" cy="22860"/>
          </a:xfrm>
          <a:prstGeom prst="ellipse">
            <a:avLst/>
          </a:prstGeom>
          <a:solidFill>
            <a:srgbClr val="CFE0F8">
              <a:alpha val="92000"/>
            </a:srgbClr>
          </a:solidFill>
          <a:ln w="12700">
            <a:solidFill>
              <a:srgbClr val="CFE0F8">
                <a:alpha val="0"/>
              </a:srgbClr>
            </a:solidFill>
            <a:prstDash val="solid"/>
          </a:ln>
        </p:spPr>
      </p:sp>
      <p:sp>
        <p:nvSpPr>
          <p:cNvPr id="57" name="Shape 55"/>
          <p:cNvSpPr/>
          <p:nvPr/>
        </p:nvSpPr>
        <p:spPr>
          <a:xfrm>
            <a:off x="10158984" y="932688"/>
            <a:ext cx="22860" cy="22860"/>
          </a:xfrm>
          <a:prstGeom prst="ellipse">
            <a:avLst/>
          </a:prstGeom>
          <a:solidFill>
            <a:srgbClr val="CFE0F8">
              <a:alpha val="92000"/>
            </a:srgbClr>
          </a:solidFill>
          <a:ln w="12700">
            <a:solidFill>
              <a:srgbClr val="CFE0F8">
                <a:alpha val="0"/>
              </a:srgbClr>
            </a:solidFill>
            <a:prstDash val="solid"/>
          </a:ln>
        </p:spPr>
      </p:sp>
      <p:sp>
        <p:nvSpPr>
          <p:cNvPr id="58" name="Shape 56"/>
          <p:cNvSpPr/>
          <p:nvPr/>
        </p:nvSpPr>
        <p:spPr>
          <a:xfrm>
            <a:off x="10360152" y="932688"/>
            <a:ext cx="22860" cy="22860"/>
          </a:xfrm>
          <a:prstGeom prst="ellipse">
            <a:avLst/>
          </a:prstGeom>
          <a:solidFill>
            <a:srgbClr val="CFE0F8">
              <a:alpha val="92000"/>
            </a:srgbClr>
          </a:solidFill>
          <a:ln w="12700">
            <a:solidFill>
              <a:srgbClr val="CFE0F8">
                <a:alpha val="0"/>
              </a:srgbClr>
            </a:solidFill>
            <a:prstDash val="solid"/>
          </a:ln>
        </p:spPr>
      </p:sp>
      <p:sp>
        <p:nvSpPr>
          <p:cNvPr id="59" name="Shape 57"/>
          <p:cNvSpPr/>
          <p:nvPr/>
        </p:nvSpPr>
        <p:spPr>
          <a:xfrm>
            <a:off x="10561320" y="932688"/>
            <a:ext cx="22860" cy="22860"/>
          </a:xfrm>
          <a:prstGeom prst="ellipse">
            <a:avLst/>
          </a:prstGeom>
          <a:solidFill>
            <a:srgbClr val="CFE0F8">
              <a:alpha val="92000"/>
            </a:srgbClr>
          </a:solidFill>
          <a:ln w="12700">
            <a:solidFill>
              <a:srgbClr val="CFE0F8">
                <a:alpha val="0"/>
              </a:srgbClr>
            </a:solidFill>
            <a:prstDash val="solid"/>
          </a:ln>
        </p:spPr>
      </p:sp>
      <p:sp>
        <p:nvSpPr>
          <p:cNvPr id="60" name="Shape 58"/>
          <p:cNvSpPr/>
          <p:nvPr/>
        </p:nvSpPr>
        <p:spPr>
          <a:xfrm>
            <a:off x="10762488" y="932688"/>
            <a:ext cx="22860" cy="22860"/>
          </a:xfrm>
          <a:prstGeom prst="ellipse">
            <a:avLst/>
          </a:prstGeom>
          <a:solidFill>
            <a:srgbClr val="CFE0F8">
              <a:alpha val="92000"/>
            </a:srgbClr>
          </a:solidFill>
          <a:ln w="12700">
            <a:solidFill>
              <a:srgbClr val="CFE0F8">
                <a:alpha val="0"/>
              </a:srgbClr>
            </a:solidFill>
            <a:prstDash val="solid"/>
          </a:ln>
        </p:spPr>
      </p:sp>
      <p:sp>
        <p:nvSpPr>
          <p:cNvPr id="61" name="Shape 59"/>
          <p:cNvSpPr/>
          <p:nvPr/>
        </p:nvSpPr>
        <p:spPr>
          <a:xfrm>
            <a:off x="10963656" y="932688"/>
            <a:ext cx="22860" cy="22860"/>
          </a:xfrm>
          <a:prstGeom prst="ellipse">
            <a:avLst/>
          </a:prstGeom>
          <a:solidFill>
            <a:srgbClr val="CFE0F8">
              <a:alpha val="92000"/>
            </a:srgbClr>
          </a:solidFill>
          <a:ln w="12700">
            <a:solidFill>
              <a:srgbClr val="CFE0F8">
                <a:alpha val="0"/>
              </a:srgbClr>
            </a:solidFill>
            <a:prstDash val="solid"/>
          </a:ln>
        </p:spPr>
      </p:sp>
      <p:sp>
        <p:nvSpPr>
          <p:cNvPr id="62" name="Shape 60"/>
          <p:cNvSpPr/>
          <p:nvPr/>
        </p:nvSpPr>
        <p:spPr>
          <a:xfrm>
            <a:off x="11164824" y="932688"/>
            <a:ext cx="22860" cy="22860"/>
          </a:xfrm>
          <a:prstGeom prst="ellipse">
            <a:avLst/>
          </a:prstGeom>
          <a:solidFill>
            <a:srgbClr val="CFE0F8">
              <a:alpha val="92000"/>
            </a:srgbClr>
          </a:solidFill>
          <a:ln w="12700">
            <a:solidFill>
              <a:srgbClr val="CFE0F8">
                <a:alpha val="0"/>
              </a:srgbClr>
            </a:solidFill>
            <a:prstDash val="solid"/>
          </a:ln>
        </p:spPr>
      </p:sp>
      <p:sp>
        <p:nvSpPr>
          <p:cNvPr id="63" name="Shape 61"/>
          <p:cNvSpPr/>
          <p:nvPr/>
        </p:nvSpPr>
        <p:spPr>
          <a:xfrm>
            <a:off x="11365992" y="932688"/>
            <a:ext cx="22860" cy="22860"/>
          </a:xfrm>
          <a:prstGeom prst="ellipse">
            <a:avLst/>
          </a:prstGeom>
          <a:solidFill>
            <a:srgbClr val="CFE0F8">
              <a:alpha val="92000"/>
            </a:srgbClr>
          </a:solidFill>
          <a:ln w="12700">
            <a:solidFill>
              <a:srgbClr val="CFE0F8">
                <a:alpha val="0"/>
              </a:srgbClr>
            </a:solidFill>
            <a:prstDash val="solid"/>
          </a:ln>
        </p:spPr>
      </p:sp>
      <p:sp>
        <p:nvSpPr>
          <p:cNvPr id="64" name="Shape 62"/>
          <p:cNvSpPr/>
          <p:nvPr/>
        </p:nvSpPr>
        <p:spPr>
          <a:xfrm>
            <a:off x="11567160" y="932688"/>
            <a:ext cx="22860" cy="22860"/>
          </a:xfrm>
          <a:prstGeom prst="ellipse">
            <a:avLst/>
          </a:prstGeom>
          <a:solidFill>
            <a:srgbClr val="CFE0F8">
              <a:alpha val="92000"/>
            </a:srgbClr>
          </a:solidFill>
          <a:ln w="12700">
            <a:solidFill>
              <a:srgbClr val="CFE0F8">
                <a:alpha val="0"/>
              </a:srgbClr>
            </a:solidFill>
            <a:prstDash val="solid"/>
          </a:ln>
        </p:spPr>
      </p:sp>
      <p:sp>
        <p:nvSpPr>
          <p:cNvPr id="65" name="Shape 63"/>
          <p:cNvSpPr/>
          <p:nvPr/>
        </p:nvSpPr>
        <p:spPr>
          <a:xfrm>
            <a:off x="11768328" y="932688"/>
            <a:ext cx="22860" cy="22860"/>
          </a:xfrm>
          <a:prstGeom prst="ellipse">
            <a:avLst/>
          </a:prstGeom>
          <a:solidFill>
            <a:srgbClr val="CFE0F8">
              <a:alpha val="92000"/>
            </a:srgbClr>
          </a:solidFill>
          <a:ln w="12700">
            <a:solidFill>
              <a:srgbClr val="CFE0F8">
                <a:alpha val="0"/>
              </a:srgbClr>
            </a:solidFill>
            <a:prstDash val="solid"/>
          </a:ln>
        </p:spPr>
      </p:sp>
      <p:sp>
        <p:nvSpPr>
          <p:cNvPr id="66" name="Shape 64"/>
          <p:cNvSpPr/>
          <p:nvPr/>
        </p:nvSpPr>
        <p:spPr>
          <a:xfrm>
            <a:off x="11969496" y="932688"/>
            <a:ext cx="22860" cy="22860"/>
          </a:xfrm>
          <a:prstGeom prst="ellipse">
            <a:avLst/>
          </a:prstGeom>
          <a:solidFill>
            <a:srgbClr val="CFE0F8">
              <a:alpha val="92000"/>
            </a:srgbClr>
          </a:solidFill>
          <a:ln w="12700">
            <a:solidFill>
              <a:srgbClr val="CFE0F8">
                <a:alpha val="0"/>
              </a:srgbClr>
            </a:solidFill>
            <a:prstDash val="solid"/>
          </a:ln>
        </p:spPr>
      </p:sp>
      <p:sp>
        <p:nvSpPr>
          <p:cNvPr id="67" name="Shape 65"/>
          <p:cNvSpPr/>
          <p:nvPr/>
        </p:nvSpPr>
        <p:spPr>
          <a:xfrm>
            <a:off x="9555480" y="1115568"/>
            <a:ext cx="22860" cy="22860"/>
          </a:xfrm>
          <a:prstGeom prst="ellipse">
            <a:avLst/>
          </a:prstGeom>
          <a:solidFill>
            <a:srgbClr val="CFE0F8">
              <a:alpha val="92000"/>
            </a:srgbClr>
          </a:solidFill>
          <a:ln w="12700">
            <a:solidFill>
              <a:srgbClr val="CFE0F8">
                <a:alpha val="0"/>
              </a:srgbClr>
            </a:solidFill>
            <a:prstDash val="solid"/>
          </a:ln>
        </p:spPr>
      </p:sp>
      <p:sp>
        <p:nvSpPr>
          <p:cNvPr id="68" name="Shape 66"/>
          <p:cNvSpPr/>
          <p:nvPr/>
        </p:nvSpPr>
        <p:spPr>
          <a:xfrm>
            <a:off x="9756648" y="1115568"/>
            <a:ext cx="22860" cy="22860"/>
          </a:xfrm>
          <a:prstGeom prst="ellipse">
            <a:avLst/>
          </a:prstGeom>
          <a:solidFill>
            <a:srgbClr val="CFE0F8">
              <a:alpha val="92000"/>
            </a:srgbClr>
          </a:solidFill>
          <a:ln w="12700">
            <a:solidFill>
              <a:srgbClr val="CFE0F8">
                <a:alpha val="0"/>
              </a:srgbClr>
            </a:solidFill>
            <a:prstDash val="solid"/>
          </a:ln>
        </p:spPr>
      </p:sp>
      <p:sp>
        <p:nvSpPr>
          <p:cNvPr id="69" name="Shape 67"/>
          <p:cNvSpPr/>
          <p:nvPr/>
        </p:nvSpPr>
        <p:spPr>
          <a:xfrm>
            <a:off x="9957816" y="1115568"/>
            <a:ext cx="22860" cy="22860"/>
          </a:xfrm>
          <a:prstGeom prst="ellipse">
            <a:avLst/>
          </a:prstGeom>
          <a:solidFill>
            <a:srgbClr val="CFE0F8">
              <a:alpha val="92000"/>
            </a:srgbClr>
          </a:solidFill>
          <a:ln w="12700">
            <a:solidFill>
              <a:srgbClr val="CFE0F8">
                <a:alpha val="0"/>
              </a:srgbClr>
            </a:solidFill>
            <a:prstDash val="solid"/>
          </a:ln>
        </p:spPr>
      </p:sp>
      <p:sp>
        <p:nvSpPr>
          <p:cNvPr id="70" name="Shape 68"/>
          <p:cNvSpPr/>
          <p:nvPr/>
        </p:nvSpPr>
        <p:spPr>
          <a:xfrm>
            <a:off x="10158984" y="1115568"/>
            <a:ext cx="22860" cy="22860"/>
          </a:xfrm>
          <a:prstGeom prst="ellipse">
            <a:avLst/>
          </a:prstGeom>
          <a:solidFill>
            <a:srgbClr val="CFE0F8">
              <a:alpha val="92000"/>
            </a:srgbClr>
          </a:solidFill>
          <a:ln w="12700">
            <a:solidFill>
              <a:srgbClr val="CFE0F8">
                <a:alpha val="0"/>
              </a:srgbClr>
            </a:solidFill>
            <a:prstDash val="solid"/>
          </a:ln>
        </p:spPr>
      </p:sp>
      <p:sp>
        <p:nvSpPr>
          <p:cNvPr id="71" name="Shape 69"/>
          <p:cNvSpPr/>
          <p:nvPr/>
        </p:nvSpPr>
        <p:spPr>
          <a:xfrm>
            <a:off x="10360152" y="1115568"/>
            <a:ext cx="22860" cy="22860"/>
          </a:xfrm>
          <a:prstGeom prst="ellipse">
            <a:avLst/>
          </a:prstGeom>
          <a:solidFill>
            <a:srgbClr val="CFE0F8">
              <a:alpha val="92000"/>
            </a:srgbClr>
          </a:solidFill>
          <a:ln w="12700">
            <a:solidFill>
              <a:srgbClr val="CFE0F8">
                <a:alpha val="0"/>
              </a:srgbClr>
            </a:solidFill>
            <a:prstDash val="solid"/>
          </a:ln>
        </p:spPr>
      </p:sp>
      <p:sp>
        <p:nvSpPr>
          <p:cNvPr id="72" name="Shape 70"/>
          <p:cNvSpPr/>
          <p:nvPr/>
        </p:nvSpPr>
        <p:spPr>
          <a:xfrm>
            <a:off x="10561320" y="1115568"/>
            <a:ext cx="22860" cy="22860"/>
          </a:xfrm>
          <a:prstGeom prst="ellipse">
            <a:avLst/>
          </a:prstGeom>
          <a:solidFill>
            <a:srgbClr val="CFE0F8">
              <a:alpha val="92000"/>
            </a:srgbClr>
          </a:solidFill>
          <a:ln w="12700">
            <a:solidFill>
              <a:srgbClr val="CFE0F8">
                <a:alpha val="0"/>
              </a:srgbClr>
            </a:solidFill>
            <a:prstDash val="solid"/>
          </a:ln>
        </p:spPr>
      </p:sp>
      <p:sp>
        <p:nvSpPr>
          <p:cNvPr id="73" name="Shape 71"/>
          <p:cNvSpPr/>
          <p:nvPr/>
        </p:nvSpPr>
        <p:spPr>
          <a:xfrm>
            <a:off x="10762488" y="1115568"/>
            <a:ext cx="22860" cy="22860"/>
          </a:xfrm>
          <a:prstGeom prst="ellipse">
            <a:avLst/>
          </a:prstGeom>
          <a:solidFill>
            <a:srgbClr val="CFE0F8">
              <a:alpha val="92000"/>
            </a:srgbClr>
          </a:solidFill>
          <a:ln w="12700">
            <a:solidFill>
              <a:srgbClr val="CFE0F8">
                <a:alpha val="0"/>
              </a:srgbClr>
            </a:solidFill>
            <a:prstDash val="solid"/>
          </a:ln>
        </p:spPr>
      </p:sp>
      <p:sp>
        <p:nvSpPr>
          <p:cNvPr id="74" name="Shape 72"/>
          <p:cNvSpPr/>
          <p:nvPr/>
        </p:nvSpPr>
        <p:spPr>
          <a:xfrm>
            <a:off x="10963656" y="1115568"/>
            <a:ext cx="22860" cy="22860"/>
          </a:xfrm>
          <a:prstGeom prst="ellipse">
            <a:avLst/>
          </a:prstGeom>
          <a:solidFill>
            <a:srgbClr val="CFE0F8">
              <a:alpha val="92000"/>
            </a:srgbClr>
          </a:solidFill>
          <a:ln w="12700">
            <a:solidFill>
              <a:srgbClr val="CFE0F8">
                <a:alpha val="0"/>
              </a:srgbClr>
            </a:solidFill>
            <a:prstDash val="solid"/>
          </a:ln>
        </p:spPr>
      </p:sp>
      <p:sp>
        <p:nvSpPr>
          <p:cNvPr id="75" name="Shape 73"/>
          <p:cNvSpPr/>
          <p:nvPr/>
        </p:nvSpPr>
        <p:spPr>
          <a:xfrm>
            <a:off x="11164824" y="1115568"/>
            <a:ext cx="22860" cy="22860"/>
          </a:xfrm>
          <a:prstGeom prst="ellipse">
            <a:avLst/>
          </a:prstGeom>
          <a:solidFill>
            <a:srgbClr val="CFE0F8">
              <a:alpha val="92000"/>
            </a:srgbClr>
          </a:solidFill>
          <a:ln w="12700">
            <a:solidFill>
              <a:srgbClr val="CFE0F8">
                <a:alpha val="0"/>
              </a:srgbClr>
            </a:solidFill>
            <a:prstDash val="solid"/>
          </a:ln>
        </p:spPr>
      </p:sp>
      <p:sp>
        <p:nvSpPr>
          <p:cNvPr id="76" name="Shape 74"/>
          <p:cNvSpPr/>
          <p:nvPr/>
        </p:nvSpPr>
        <p:spPr>
          <a:xfrm>
            <a:off x="11365992" y="1115568"/>
            <a:ext cx="22860" cy="22860"/>
          </a:xfrm>
          <a:prstGeom prst="ellipse">
            <a:avLst/>
          </a:prstGeom>
          <a:solidFill>
            <a:srgbClr val="CFE0F8">
              <a:alpha val="92000"/>
            </a:srgbClr>
          </a:solidFill>
          <a:ln w="12700">
            <a:solidFill>
              <a:srgbClr val="CFE0F8">
                <a:alpha val="0"/>
              </a:srgbClr>
            </a:solidFill>
            <a:prstDash val="solid"/>
          </a:ln>
        </p:spPr>
      </p:sp>
      <p:sp>
        <p:nvSpPr>
          <p:cNvPr id="77" name="Shape 75"/>
          <p:cNvSpPr/>
          <p:nvPr/>
        </p:nvSpPr>
        <p:spPr>
          <a:xfrm>
            <a:off x="11567160" y="1115568"/>
            <a:ext cx="22860" cy="22860"/>
          </a:xfrm>
          <a:prstGeom prst="ellipse">
            <a:avLst/>
          </a:prstGeom>
          <a:solidFill>
            <a:srgbClr val="CFE0F8">
              <a:alpha val="92000"/>
            </a:srgbClr>
          </a:solidFill>
          <a:ln w="12700">
            <a:solidFill>
              <a:srgbClr val="CFE0F8">
                <a:alpha val="0"/>
              </a:srgbClr>
            </a:solidFill>
            <a:prstDash val="solid"/>
          </a:ln>
        </p:spPr>
      </p:sp>
      <p:sp>
        <p:nvSpPr>
          <p:cNvPr id="78" name="Shape 76"/>
          <p:cNvSpPr/>
          <p:nvPr/>
        </p:nvSpPr>
        <p:spPr>
          <a:xfrm>
            <a:off x="11768328" y="1115568"/>
            <a:ext cx="22860" cy="22860"/>
          </a:xfrm>
          <a:prstGeom prst="ellipse">
            <a:avLst/>
          </a:prstGeom>
          <a:solidFill>
            <a:srgbClr val="CFE0F8">
              <a:alpha val="92000"/>
            </a:srgbClr>
          </a:solidFill>
          <a:ln w="12700">
            <a:solidFill>
              <a:srgbClr val="CFE0F8">
                <a:alpha val="0"/>
              </a:srgbClr>
            </a:solidFill>
            <a:prstDash val="solid"/>
          </a:ln>
        </p:spPr>
      </p:sp>
      <p:sp>
        <p:nvSpPr>
          <p:cNvPr id="79" name="Shape 77"/>
          <p:cNvSpPr/>
          <p:nvPr/>
        </p:nvSpPr>
        <p:spPr>
          <a:xfrm>
            <a:off x="11969496" y="1115568"/>
            <a:ext cx="22860" cy="22860"/>
          </a:xfrm>
          <a:prstGeom prst="ellipse">
            <a:avLst/>
          </a:prstGeom>
          <a:solidFill>
            <a:srgbClr val="CFE0F8">
              <a:alpha val="92000"/>
            </a:srgbClr>
          </a:solidFill>
          <a:ln w="12700">
            <a:solidFill>
              <a:srgbClr val="CFE0F8">
                <a:alpha val="0"/>
              </a:srgbClr>
            </a:solidFill>
            <a:prstDash val="solid"/>
          </a:ln>
        </p:spPr>
      </p:sp>
      <p:sp>
        <p:nvSpPr>
          <p:cNvPr id="80" name="Shape 78"/>
          <p:cNvSpPr/>
          <p:nvPr/>
        </p:nvSpPr>
        <p:spPr>
          <a:xfrm>
            <a:off x="9555480" y="1298448"/>
            <a:ext cx="22860" cy="22860"/>
          </a:xfrm>
          <a:prstGeom prst="ellipse">
            <a:avLst/>
          </a:prstGeom>
          <a:solidFill>
            <a:srgbClr val="CFE0F8">
              <a:alpha val="92000"/>
            </a:srgbClr>
          </a:solidFill>
          <a:ln w="12700">
            <a:solidFill>
              <a:srgbClr val="CFE0F8">
                <a:alpha val="0"/>
              </a:srgbClr>
            </a:solidFill>
            <a:prstDash val="solid"/>
          </a:ln>
        </p:spPr>
      </p:sp>
      <p:sp>
        <p:nvSpPr>
          <p:cNvPr id="81" name="Shape 79"/>
          <p:cNvSpPr/>
          <p:nvPr/>
        </p:nvSpPr>
        <p:spPr>
          <a:xfrm>
            <a:off x="9756648" y="1298448"/>
            <a:ext cx="22860" cy="22860"/>
          </a:xfrm>
          <a:prstGeom prst="ellipse">
            <a:avLst/>
          </a:prstGeom>
          <a:solidFill>
            <a:srgbClr val="CFE0F8">
              <a:alpha val="92000"/>
            </a:srgbClr>
          </a:solidFill>
          <a:ln w="12700">
            <a:solidFill>
              <a:srgbClr val="CFE0F8">
                <a:alpha val="0"/>
              </a:srgbClr>
            </a:solidFill>
            <a:prstDash val="solid"/>
          </a:ln>
        </p:spPr>
      </p:sp>
      <p:sp>
        <p:nvSpPr>
          <p:cNvPr id="82" name="Shape 80"/>
          <p:cNvSpPr/>
          <p:nvPr/>
        </p:nvSpPr>
        <p:spPr>
          <a:xfrm>
            <a:off x="9957816" y="1298448"/>
            <a:ext cx="22860" cy="22860"/>
          </a:xfrm>
          <a:prstGeom prst="ellipse">
            <a:avLst/>
          </a:prstGeom>
          <a:solidFill>
            <a:srgbClr val="CFE0F8">
              <a:alpha val="92000"/>
            </a:srgbClr>
          </a:solidFill>
          <a:ln w="12700">
            <a:solidFill>
              <a:srgbClr val="CFE0F8">
                <a:alpha val="0"/>
              </a:srgbClr>
            </a:solidFill>
            <a:prstDash val="solid"/>
          </a:ln>
        </p:spPr>
      </p:sp>
      <p:sp>
        <p:nvSpPr>
          <p:cNvPr id="83" name="Shape 81"/>
          <p:cNvSpPr/>
          <p:nvPr/>
        </p:nvSpPr>
        <p:spPr>
          <a:xfrm>
            <a:off x="10158984" y="1298448"/>
            <a:ext cx="22860" cy="22860"/>
          </a:xfrm>
          <a:prstGeom prst="ellipse">
            <a:avLst/>
          </a:prstGeom>
          <a:solidFill>
            <a:srgbClr val="CFE0F8">
              <a:alpha val="92000"/>
            </a:srgbClr>
          </a:solidFill>
          <a:ln w="12700">
            <a:solidFill>
              <a:srgbClr val="CFE0F8">
                <a:alpha val="0"/>
              </a:srgbClr>
            </a:solidFill>
            <a:prstDash val="solid"/>
          </a:ln>
        </p:spPr>
      </p:sp>
      <p:sp>
        <p:nvSpPr>
          <p:cNvPr id="84" name="Shape 82"/>
          <p:cNvSpPr/>
          <p:nvPr/>
        </p:nvSpPr>
        <p:spPr>
          <a:xfrm>
            <a:off x="10360152" y="1298448"/>
            <a:ext cx="22860" cy="22860"/>
          </a:xfrm>
          <a:prstGeom prst="ellipse">
            <a:avLst/>
          </a:prstGeom>
          <a:solidFill>
            <a:srgbClr val="CFE0F8">
              <a:alpha val="92000"/>
            </a:srgbClr>
          </a:solidFill>
          <a:ln w="12700">
            <a:solidFill>
              <a:srgbClr val="CFE0F8">
                <a:alpha val="0"/>
              </a:srgbClr>
            </a:solidFill>
            <a:prstDash val="solid"/>
          </a:ln>
        </p:spPr>
      </p:sp>
      <p:sp>
        <p:nvSpPr>
          <p:cNvPr id="85" name="Shape 83"/>
          <p:cNvSpPr/>
          <p:nvPr/>
        </p:nvSpPr>
        <p:spPr>
          <a:xfrm>
            <a:off x="10561320" y="1298448"/>
            <a:ext cx="22860" cy="22860"/>
          </a:xfrm>
          <a:prstGeom prst="ellipse">
            <a:avLst/>
          </a:prstGeom>
          <a:solidFill>
            <a:srgbClr val="CFE0F8">
              <a:alpha val="92000"/>
            </a:srgbClr>
          </a:solidFill>
          <a:ln w="12700">
            <a:solidFill>
              <a:srgbClr val="CFE0F8">
                <a:alpha val="0"/>
              </a:srgbClr>
            </a:solidFill>
            <a:prstDash val="solid"/>
          </a:ln>
        </p:spPr>
      </p:sp>
      <p:sp>
        <p:nvSpPr>
          <p:cNvPr id="86" name="Shape 84"/>
          <p:cNvSpPr/>
          <p:nvPr/>
        </p:nvSpPr>
        <p:spPr>
          <a:xfrm>
            <a:off x="10762488" y="1298448"/>
            <a:ext cx="22860" cy="22860"/>
          </a:xfrm>
          <a:prstGeom prst="ellipse">
            <a:avLst/>
          </a:prstGeom>
          <a:solidFill>
            <a:srgbClr val="CFE0F8">
              <a:alpha val="92000"/>
            </a:srgbClr>
          </a:solidFill>
          <a:ln w="12700">
            <a:solidFill>
              <a:srgbClr val="CFE0F8">
                <a:alpha val="0"/>
              </a:srgbClr>
            </a:solidFill>
            <a:prstDash val="solid"/>
          </a:ln>
        </p:spPr>
      </p:sp>
      <p:sp>
        <p:nvSpPr>
          <p:cNvPr id="87" name="Shape 85"/>
          <p:cNvSpPr/>
          <p:nvPr/>
        </p:nvSpPr>
        <p:spPr>
          <a:xfrm>
            <a:off x="10963656" y="1298448"/>
            <a:ext cx="22860" cy="22860"/>
          </a:xfrm>
          <a:prstGeom prst="ellipse">
            <a:avLst/>
          </a:prstGeom>
          <a:solidFill>
            <a:srgbClr val="CFE0F8">
              <a:alpha val="92000"/>
            </a:srgbClr>
          </a:solidFill>
          <a:ln w="12700">
            <a:solidFill>
              <a:srgbClr val="CFE0F8">
                <a:alpha val="0"/>
              </a:srgbClr>
            </a:solidFill>
            <a:prstDash val="solid"/>
          </a:ln>
        </p:spPr>
      </p:sp>
      <p:sp>
        <p:nvSpPr>
          <p:cNvPr id="88" name="Shape 86"/>
          <p:cNvSpPr/>
          <p:nvPr/>
        </p:nvSpPr>
        <p:spPr>
          <a:xfrm>
            <a:off x="11164824" y="1298448"/>
            <a:ext cx="22860" cy="22860"/>
          </a:xfrm>
          <a:prstGeom prst="ellipse">
            <a:avLst/>
          </a:prstGeom>
          <a:solidFill>
            <a:srgbClr val="CFE0F8">
              <a:alpha val="92000"/>
            </a:srgbClr>
          </a:solidFill>
          <a:ln w="12700">
            <a:solidFill>
              <a:srgbClr val="CFE0F8">
                <a:alpha val="0"/>
              </a:srgbClr>
            </a:solidFill>
            <a:prstDash val="solid"/>
          </a:ln>
        </p:spPr>
      </p:sp>
      <p:sp>
        <p:nvSpPr>
          <p:cNvPr id="89" name="Shape 87"/>
          <p:cNvSpPr/>
          <p:nvPr/>
        </p:nvSpPr>
        <p:spPr>
          <a:xfrm>
            <a:off x="11365992" y="1298448"/>
            <a:ext cx="22860" cy="22860"/>
          </a:xfrm>
          <a:prstGeom prst="ellipse">
            <a:avLst/>
          </a:prstGeom>
          <a:solidFill>
            <a:srgbClr val="CFE0F8">
              <a:alpha val="92000"/>
            </a:srgbClr>
          </a:solidFill>
          <a:ln w="12700">
            <a:solidFill>
              <a:srgbClr val="CFE0F8">
                <a:alpha val="0"/>
              </a:srgbClr>
            </a:solidFill>
            <a:prstDash val="solid"/>
          </a:ln>
        </p:spPr>
      </p:sp>
      <p:sp>
        <p:nvSpPr>
          <p:cNvPr id="90" name="Shape 88"/>
          <p:cNvSpPr/>
          <p:nvPr/>
        </p:nvSpPr>
        <p:spPr>
          <a:xfrm>
            <a:off x="11567160" y="1298448"/>
            <a:ext cx="22860" cy="22860"/>
          </a:xfrm>
          <a:prstGeom prst="ellipse">
            <a:avLst/>
          </a:prstGeom>
          <a:solidFill>
            <a:srgbClr val="CFE0F8">
              <a:alpha val="92000"/>
            </a:srgbClr>
          </a:solidFill>
          <a:ln w="12700">
            <a:solidFill>
              <a:srgbClr val="CFE0F8">
                <a:alpha val="0"/>
              </a:srgbClr>
            </a:solidFill>
            <a:prstDash val="solid"/>
          </a:ln>
        </p:spPr>
      </p:sp>
      <p:sp>
        <p:nvSpPr>
          <p:cNvPr id="91" name="Shape 89"/>
          <p:cNvSpPr/>
          <p:nvPr/>
        </p:nvSpPr>
        <p:spPr>
          <a:xfrm>
            <a:off x="11768328" y="1298448"/>
            <a:ext cx="22860" cy="22860"/>
          </a:xfrm>
          <a:prstGeom prst="ellipse">
            <a:avLst/>
          </a:prstGeom>
          <a:solidFill>
            <a:srgbClr val="CFE0F8">
              <a:alpha val="92000"/>
            </a:srgbClr>
          </a:solidFill>
          <a:ln w="12700">
            <a:solidFill>
              <a:srgbClr val="CFE0F8">
                <a:alpha val="0"/>
              </a:srgbClr>
            </a:solidFill>
            <a:prstDash val="solid"/>
          </a:ln>
        </p:spPr>
      </p:sp>
      <p:sp>
        <p:nvSpPr>
          <p:cNvPr id="92" name="Shape 90"/>
          <p:cNvSpPr/>
          <p:nvPr/>
        </p:nvSpPr>
        <p:spPr>
          <a:xfrm>
            <a:off x="11969496" y="1298448"/>
            <a:ext cx="22860" cy="22860"/>
          </a:xfrm>
          <a:prstGeom prst="ellipse">
            <a:avLst/>
          </a:prstGeom>
          <a:solidFill>
            <a:srgbClr val="CFE0F8">
              <a:alpha val="92000"/>
            </a:srgbClr>
          </a:solidFill>
          <a:ln w="12700">
            <a:solidFill>
              <a:srgbClr val="CFE0F8">
                <a:alpha val="0"/>
              </a:srgbClr>
            </a:solidFill>
            <a:prstDash val="solid"/>
          </a:ln>
        </p:spPr>
      </p:sp>
      <p:sp>
        <p:nvSpPr>
          <p:cNvPr id="93" name="Shape 91"/>
          <p:cNvSpPr/>
          <p:nvPr/>
        </p:nvSpPr>
        <p:spPr>
          <a:xfrm>
            <a:off x="9555480" y="1481328"/>
            <a:ext cx="22860" cy="22860"/>
          </a:xfrm>
          <a:prstGeom prst="ellipse">
            <a:avLst/>
          </a:prstGeom>
          <a:solidFill>
            <a:srgbClr val="CFE0F8">
              <a:alpha val="92000"/>
            </a:srgbClr>
          </a:solidFill>
          <a:ln w="12700">
            <a:solidFill>
              <a:srgbClr val="CFE0F8">
                <a:alpha val="0"/>
              </a:srgbClr>
            </a:solidFill>
            <a:prstDash val="solid"/>
          </a:ln>
        </p:spPr>
      </p:sp>
      <p:sp>
        <p:nvSpPr>
          <p:cNvPr id="94" name="Shape 92"/>
          <p:cNvSpPr/>
          <p:nvPr/>
        </p:nvSpPr>
        <p:spPr>
          <a:xfrm>
            <a:off x="9756648" y="1481328"/>
            <a:ext cx="22860" cy="22860"/>
          </a:xfrm>
          <a:prstGeom prst="ellipse">
            <a:avLst/>
          </a:prstGeom>
          <a:solidFill>
            <a:srgbClr val="CFE0F8">
              <a:alpha val="92000"/>
            </a:srgbClr>
          </a:solidFill>
          <a:ln w="12700">
            <a:solidFill>
              <a:srgbClr val="CFE0F8">
                <a:alpha val="0"/>
              </a:srgbClr>
            </a:solidFill>
            <a:prstDash val="solid"/>
          </a:ln>
        </p:spPr>
      </p:sp>
      <p:sp>
        <p:nvSpPr>
          <p:cNvPr id="95" name="Shape 93"/>
          <p:cNvSpPr/>
          <p:nvPr/>
        </p:nvSpPr>
        <p:spPr>
          <a:xfrm>
            <a:off x="9957816" y="1481328"/>
            <a:ext cx="22860" cy="22860"/>
          </a:xfrm>
          <a:prstGeom prst="ellipse">
            <a:avLst/>
          </a:prstGeom>
          <a:solidFill>
            <a:srgbClr val="CFE0F8">
              <a:alpha val="92000"/>
            </a:srgbClr>
          </a:solidFill>
          <a:ln w="12700">
            <a:solidFill>
              <a:srgbClr val="CFE0F8">
                <a:alpha val="0"/>
              </a:srgbClr>
            </a:solidFill>
            <a:prstDash val="solid"/>
          </a:ln>
        </p:spPr>
      </p:sp>
      <p:sp>
        <p:nvSpPr>
          <p:cNvPr id="96" name="Shape 94"/>
          <p:cNvSpPr/>
          <p:nvPr/>
        </p:nvSpPr>
        <p:spPr>
          <a:xfrm>
            <a:off x="10158984" y="1481328"/>
            <a:ext cx="22860" cy="22860"/>
          </a:xfrm>
          <a:prstGeom prst="ellipse">
            <a:avLst/>
          </a:prstGeom>
          <a:solidFill>
            <a:srgbClr val="CFE0F8">
              <a:alpha val="92000"/>
            </a:srgbClr>
          </a:solidFill>
          <a:ln w="12700">
            <a:solidFill>
              <a:srgbClr val="CFE0F8">
                <a:alpha val="0"/>
              </a:srgbClr>
            </a:solidFill>
            <a:prstDash val="solid"/>
          </a:ln>
        </p:spPr>
      </p:sp>
      <p:sp>
        <p:nvSpPr>
          <p:cNvPr id="97" name="Shape 95"/>
          <p:cNvSpPr/>
          <p:nvPr/>
        </p:nvSpPr>
        <p:spPr>
          <a:xfrm>
            <a:off x="10360152" y="1481328"/>
            <a:ext cx="22860" cy="22860"/>
          </a:xfrm>
          <a:prstGeom prst="ellipse">
            <a:avLst/>
          </a:prstGeom>
          <a:solidFill>
            <a:srgbClr val="CFE0F8">
              <a:alpha val="92000"/>
            </a:srgbClr>
          </a:solidFill>
          <a:ln w="12700">
            <a:solidFill>
              <a:srgbClr val="CFE0F8">
                <a:alpha val="0"/>
              </a:srgbClr>
            </a:solidFill>
            <a:prstDash val="solid"/>
          </a:ln>
        </p:spPr>
      </p:sp>
      <p:sp>
        <p:nvSpPr>
          <p:cNvPr id="98" name="Shape 96"/>
          <p:cNvSpPr/>
          <p:nvPr/>
        </p:nvSpPr>
        <p:spPr>
          <a:xfrm>
            <a:off x="10561320" y="1481328"/>
            <a:ext cx="22860" cy="22860"/>
          </a:xfrm>
          <a:prstGeom prst="ellipse">
            <a:avLst/>
          </a:prstGeom>
          <a:solidFill>
            <a:srgbClr val="CFE0F8">
              <a:alpha val="92000"/>
            </a:srgbClr>
          </a:solidFill>
          <a:ln w="12700">
            <a:solidFill>
              <a:srgbClr val="CFE0F8">
                <a:alpha val="0"/>
              </a:srgbClr>
            </a:solidFill>
            <a:prstDash val="solid"/>
          </a:ln>
        </p:spPr>
      </p:sp>
      <p:sp>
        <p:nvSpPr>
          <p:cNvPr id="99" name="Shape 97"/>
          <p:cNvSpPr/>
          <p:nvPr/>
        </p:nvSpPr>
        <p:spPr>
          <a:xfrm>
            <a:off x="10762488" y="1481328"/>
            <a:ext cx="22860" cy="22860"/>
          </a:xfrm>
          <a:prstGeom prst="ellipse">
            <a:avLst/>
          </a:prstGeom>
          <a:solidFill>
            <a:srgbClr val="CFE0F8">
              <a:alpha val="92000"/>
            </a:srgbClr>
          </a:solidFill>
          <a:ln w="12700">
            <a:solidFill>
              <a:srgbClr val="CFE0F8">
                <a:alpha val="0"/>
              </a:srgbClr>
            </a:solidFill>
            <a:prstDash val="solid"/>
          </a:ln>
        </p:spPr>
      </p:sp>
      <p:sp>
        <p:nvSpPr>
          <p:cNvPr id="100" name="Shape 98"/>
          <p:cNvSpPr/>
          <p:nvPr/>
        </p:nvSpPr>
        <p:spPr>
          <a:xfrm>
            <a:off x="10963656" y="1481328"/>
            <a:ext cx="22860" cy="22860"/>
          </a:xfrm>
          <a:prstGeom prst="ellipse">
            <a:avLst/>
          </a:prstGeom>
          <a:solidFill>
            <a:srgbClr val="CFE0F8">
              <a:alpha val="92000"/>
            </a:srgbClr>
          </a:solidFill>
          <a:ln w="12700">
            <a:solidFill>
              <a:srgbClr val="CFE0F8">
                <a:alpha val="0"/>
              </a:srgbClr>
            </a:solidFill>
            <a:prstDash val="solid"/>
          </a:ln>
        </p:spPr>
      </p:sp>
      <p:sp>
        <p:nvSpPr>
          <p:cNvPr id="101" name="Shape 99"/>
          <p:cNvSpPr/>
          <p:nvPr/>
        </p:nvSpPr>
        <p:spPr>
          <a:xfrm>
            <a:off x="11164824" y="1481328"/>
            <a:ext cx="22860" cy="22860"/>
          </a:xfrm>
          <a:prstGeom prst="ellipse">
            <a:avLst/>
          </a:prstGeom>
          <a:solidFill>
            <a:srgbClr val="CFE0F8">
              <a:alpha val="92000"/>
            </a:srgbClr>
          </a:solidFill>
          <a:ln w="12700">
            <a:solidFill>
              <a:srgbClr val="CFE0F8">
                <a:alpha val="0"/>
              </a:srgbClr>
            </a:solidFill>
            <a:prstDash val="solid"/>
          </a:ln>
        </p:spPr>
      </p:sp>
      <p:sp>
        <p:nvSpPr>
          <p:cNvPr id="102" name="Shape 100"/>
          <p:cNvSpPr/>
          <p:nvPr/>
        </p:nvSpPr>
        <p:spPr>
          <a:xfrm>
            <a:off x="11365992" y="1481328"/>
            <a:ext cx="22860" cy="22860"/>
          </a:xfrm>
          <a:prstGeom prst="ellipse">
            <a:avLst/>
          </a:prstGeom>
          <a:solidFill>
            <a:srgbClr val="CFE0F8">
              <a:alpha val="92000"/>
            </a:srgbClr>
          </a:solidFill>
          <a:ln w="12700">
            <a:solidFill>
              <a:srgbClr val="CFE0F8">
                <a:alpha val="0"/>
              </a:srgbClr>
            </a:solidFill>
            <a:prstDash val="solid"/>
          </a:ln>
        </p:spPr>
      </p:sp>
      <p:sp>
        <p:nvSpPr>
          <p:cNvPr id="103" name="Shape 101"/>
          <p:cNvSpPr/>
          <p:nvPr/>
        </p:nvSpPr>
        <p:spPr>
          <a:xfrm>
            <a:off x="11567160" y="1481328"/>
            <a:ext cx="22860" cy="22860"/>
          </a:xfrm>
          <a:prstGeom prst="ellipse">
            <a:avLst/>
          </a:prstGeom>
          <a:solidFill>
            <a:srgbClr val="CFE0F8">
              <a:alpha val="92000"/>
            </a:srgbClr>
          </a:solidFill>
          <a:ln w="12700">
            <a:solidFill>
              <a:srgbClr val="CFE0F8">
                <a:alpha val="0"/>
              </a:srgbClr>
            </a:solidFill>
            <a:prstDash val="solid"/>
          </a:ln>
        </p:spPr>
      </p:sp>
      <p:sp>
        <p:nvSpPr>
          <p:cNvPr id="104" name="Shape 102"/>
          <p:cNvSpPr/>
          <p:nvPr/>
        </p:nvSpPr>
        <p:spPr>
          <a:xfrm>
            <a:off x="11768328" y="1481328"/>
            <a:ext cx="22860" cy="22860"/>
          </a:xfrm>
          <a:prstGeom prst="ellipse">
            <a:avLst/>
          </a:prstGeom>
          <a:solidFill>
            <a:srgbClr val="CFE0F8">
              <a:alpha val="92000"/>
            </a:srgbClr>
          </a:solidFill>
          <a:ln w="12700">
            <a:solidFill>
              <a:srgbClr val="CFE0F8">
                <a:alpha val="0"/>
              </a:srgbClr>
            </a:solidFill>
            <a:prstDash val="solid"/>
          </a:ln>
        </p:spPr>
      </p:sp>
      <p:sp>
        <p:nvSpPr>
          <p:cNvPr id="105" name="Shape 103"/>
          <p:cNvSpPr/>
          <p:nvPr/>
        </p:nvSpPr>
        <p:spPr>
          <a:xfrm>
            <a:off x="11969496" y="1481328"/>
            <a:ext cx="22860" cy="22860"/>
          </a:xfrm>
          <a:prstGeom prst="ellipse">
            <a:avLst/>
          </a:prstGeom>
          <a:solidFill>
            <a:srgbClr val="CFE0F8">
              <a:alpha val="92000"/>
            </a:srgbClr>
          </a:solidFill>
          <a:ln w="12700">
            <a:solidFill>
              <a:srgbClr val="CFE0F8">
                <a:alpha val="0"/>
              </a:srgbClr>
            </a:solidFill>
            <a:prstDash val="solid"/>
          </a:ln>
        </p:spPr>
      </p:sp>
      <p:sp>
        <p:nvSpPr>
          <p:cNvPr id="106" name="Text 104"/>
          <p:cNvSpPr/>
          <p:nvPr/>
        </p:nvSpPr>
        <p:spPr>
          <a:xfrm>
            <a:off x="457200" y="365760"/>
            <a:ext cx="11277295" cy="201168"/>
          </a:xfrm>
          <a:prstGeom prst="rect">
            <a:avLst/>
          </a:prstGeom>
          <a:noFill/>
          <a:ln/>
        </p:spPr>
        <p:txBody>
          <a:bodyPr wrap="square" lIns="0" tIns="0" rIns="0" bIns="0" rtlCol="0" anchor="ctr"/>
          <a:lstStyle/>
          <a:p>
            <a:pPr indent="0" marL="0">
              <a:buNone/>
            </a:pPr>
            <a:r>
              <a:rPr lang="en-US" sz="950" b="1" spc="150" kern="0" dirty="0">
                <a:solidFill>
                  <a:srgbClr val="0052CC"/>
                </a:solidFill>
                <a:latin typeface="Arial" pitchFamily="34" charset="0"/>
                <a:ea typeface="Arial" pitchFamily="34" charset="-122"/>
                <a:cs typeface="Arial" pitchFamily="34" charset="-120"/>
              </a:rPr>
              <a:t>PROCESS ADVISOR · JMWE</a:t>
            </a:r>
            <a:endParaRPr lang="en-US" sz="950" dirty="0"/>
          </a:p>
        </p:txBody>
      </p:sp>
      <p:sp>
        <p:nvSpPr>
          <p:cNvPr id="107" name="Text 105"/>
          <p:cNvSpPr/>
          <p:nvPr/>
        </p:nvSpPr>
        <p:spPr>
          <a:xfrm>
            <a:off x="457200" y="621792"/>
            <a:ext cx="11277295" cy="411480"/>
          </a:xfrm>
          <a:prstGeom prst="rect">
            <a:avLst/>
          </a:prstGeom>
          <a:noFill/>
          <a:ln/>
        </p:spPr>
        <p:txBody>
          <a:bodyPr wrap="square" lIns="0" tIns="0" rIns="0" bIns="0" rtlCol="0" anchor="t"/>
          <a:lstStyle/>
          <a:p>
            <a:pPr indent="0" marL="0">
              <a:buNone/>
            </a:pPr>
            <a:r>
              <a:rPr lang="en-US" sz="1800" b="1" dirty="0">
                <a:solidFill>
                  <a:srgbClr val="172B4D"/>
                </a:solidFill>
                <a:latin typeface="Arial" pitchFamily="34" charset="0"/>
                <a:ea typeface="Arial" pitchFamily="34" charset="-122"/>
                <a:cs typeface="Arial" pitchFamily="34" charset="-120"/>
              </a:rPr>
              <a:t>5. Mandate 'Close Code' before Completion</a:t>
            </a:r>
            <a:endParaRPr lang="en-US" sz="1800" dirty="0"/>
          </a:p>
        </p:txBody>
      </p:sp>
      <p:sp>
        <p:nvSpPr>
          <p:cNvPr id="108" name="Shape 106"/>
          <p:cNvSpPr/>
          <p:nvPr/>
        </p:nvSpPr>
        <p:spPr>
          <a:xfrm>
            <a:off x="457200" y="1115568"/>
            <a:ext cx="960120" cy="41148"/>
          </a:xfrm>
          <a:prstGeom prst="rect">
            <a:avLst/>
          </a:prstGeom>
          <a:solidFill>
            <a:srgbClr val="1D7AFC"/>
          </a:solidFill>
          <a:ln w="12700">
            <a:solidFill>
              <a:srgbClr val="1D7AFC"/>
            </a:solidFill>
            <a:prstDash val="solid"/>
          </a:ln>
        </p:spPr>
      </p:sp>
      <p:sp>
        <p:nvSpPr>
          <p:cNvPr id="109" name="Text 107"/>
          <p:cNvSpPr/>
          <p:nvPr/>
        </p:nvSpPr>
        <p:spPr>
          <a:xfrm>
            <a:off x="457200" y="1271016"/>
            <a:ext cx="11277295" cy="201168"/>
          </a:xfrm>
          <a:prstGeom prst="rect">
            <a:avLst/>
          </a:prstGeom>
          <a:noFill/>
          <a:ln/>
        </p:spPr>
        <p:txBody>
          <a:bodyPr wrap="square" lIns="0" tIns="0" rIns="0" bIns="0" rtlCol="0" anchor="ctr"/>
          <a:lstStyle/>
          <a:p>
            <a:pPr indent="0" marL="0">
              <a:buNone/>
            </a:pPr>
            <a:r>
              <a:rPr lang="en-US" sz="850" b="1" dirty="0">
                <a:solidFill>
                  <a:srgbClr val="0052CC"/>
                </a:solidFill>
                <a:latin typeface="Arial" pitchFamily="34" charset="0"/>
                <a:ea typeface="Arial" pitchFamily="34" charset="-122"/>
                <a:cs typeface="Arial" pitchFamily="34" charset="-120"/>
              </a:rPr>
              <a:t>JMWE  ·  medium</a:t>
            </a:r>
            <a:endParaRPr lang="en-US" sz="850" dirty="0"/>
          </a:p>
        </p:txBody>
      </p:sp>
      <p:sp>
        <p:nvSpPr>
          <p:cNvPr id="110" name="Shape 108"/>
          <p:cNvSpPr/>
          <p:nvPr/>
        </p:nvSpPr>
        <p:spPr>
          <a:xfrm>
            <a:off x="457200" y="1545336"/>
            <a:ext cx="6720840" cy="804672"/>
          </a:xfrm>
          <a:prstGeom prst="roundRect">
            <a:avLst>
              <a:gd name="adj" fmla="val 5682"/>
            </a:avLst>
          </a:prstGeom>
          <a:solidFill>
            <a:srgbClr val="E9F2FF"/>
          </a:solidFill>
          <a:ln w="10160">
            <a:solidFill>
              <a:srgbClr val="A6C5F2"/>
            </a:solidFill>
            <a:prstDash val="solid"/>
          </a:ln>
          <a:effectLst>
            <a:outerShdw sx="100000" sy="100000" kx="0" ky="0" algn="bl" rotWithShape="0" blurRad="76200" dist="19050" dir="5400000">
              <a:srgbClr val="122A35">
                <a:alpha val="6000"/>
              </a:srgbClr>
            </a:outerShdw>
          </a:effectLst>
        </p:spPr>
      </p:sp>
      <p:sp>
        <p:nvSpPr>
          <p:cNvPr id="111" name="Shape 109"/>
          <p:cNvSpPr/>
          <p:nvPr/>
        </p:nvSpPr>
        <p:spPr>
          <a:xfrm>
            <a:off x="457200" y="1627632"/>
            <a:ext cx="45720" cy="640080"/>
          </a:xfrm>
          <a:prstGeom prst="rect">
            <a:avLst/>
          </a:prstGeom>
          <a:solidFill>
            <a:srgbClr val="0052CC"/>
          </a:solidFill>
          <a:ln/>
        </p:spPr>
      </p:sp>
      <p:sp>
        <p:nvSpPr>
          <p:cNvPr id="112" name="Text 110"/>
          <p:cNvSpPr/>
          <p:nvPr/>
        </p:nvSpPr>
        <p:spPr>
          <a:xfrm>
            <a:off x="621792" y="1655064"/>
            <a:ext cx="2286000" cy="182880"/>
          </a:xfrm>
          <a:prstGeom prst="rect">
            <a:avLst/>
          </a:prstGeom>
          <a:noFill/>
          <a:ln/>
        </p:spPr>
        <p:txBody>
          <a:bodyPr wrap="square" lIns="0" tIns="0" rIns="0" bIns="0" rtlCol="0" anchor="ctr"/>
          <a:lstStyle/>
          <a:p>
            <a:pPr indent="0" marL="0">
              <a:buNone/>
            </a:pPr>
            <a:r>
              <a:rPr lang="en-US" sz="820" b="1" spc="110" kern="0" dirty="0">
                <a:solidFill>
                  <a:srgbClr val="0052CC"/>
                </a:solidFill>
                <a:latin typeface="Arial" pitchFamily="34" charset="0"/>
                <a:ea typeface="Arial" pitchFamily="34" charset="-122"/>
                <a:cs typeface="Arial" pitchFamily="34" charset="-120"/>
              </a:rPr>
              <a:t>RATIONALE</a:t>
            </a:r>
            <a:endParaRPr lang="en-US" sz="820" dirty="0"/>
          </a:p>
        </p:txBody>
      </p:sp>
      <p:sp>
        <p:nvSpPr>
          <p:cNvPr id="113" name="Text 111"/>
          <p:cNvSpPr/>
          <p:nvPr/>
        </p:nvSpPr>
        <p:spPr>
          <a:xfrm>
            <a:off x="621792" y="1856232"/>
            <a:ext cx="6391656" cy="420624"/>
          </a:xfrm>
          <a:prstGeom prst="rect">
            <a:avLst/>
          </a:prstGeom>
          <a:noFill/>
          <a:ln/>
        </p:spPr>
        <p:txBody>
          <a:bodyPr wrap="square" lIns="0" tIns="0" rIns="0" bIns="0" rtlCol="0" anchor="t"/>
          <a:lstStyle/>
          <a:p>
            <a:pPr indent="0" marL="0">
              <a:lnSpc>
                <a:spcPts val="1230"/>
              </a:lnSpc>
              <a:buNone/>
            </a:pPr>
            <a:r>
              <a:rPr lang="en-US" sz="920" dirty="0">
                <a:solidFill>
                  <a:srgbClr val="44546F"/>
                </a:solidFill>
                <a:latin typeface="Arial" pitchFamily="34" charset="0"/>
                <a:ea typeface="Arial" pitchFamily="34" charset="-122"/>
                <a:cs typeface="Arial" pitchFamily="34" charset="-120"/>
              </a:rPr>
              <a:t>Ensures that all resolved incidents have critical resolution information captured. The 'Close Code' field is already used in over 99% of items; this rule formalizes the practice to prevent data gaps and improve the quality of post-incident analysis.</a:t>
            </a:r>
            <a:endParaRPr lang="en-US" sz="920" dirty="0"/>
          </a:p>
        </p:txBody>
      </p:sp>
      <p:sp>
        <p:nvSpPr>
          <p:cNvPr id="114" name="Shape 112"/>
          <p:cNvSpPr/>
          <p:nvPr/>
        </p:nvSpPr>
        <p:spPr>
          <a:xfrm>
            <a:off x="457200" y="2514600"/>
            <a:ext cx="6720840" cy="548640"/>
          </a:xfrm>
          <a:prstGeom prst="roundRect">
            <a:avLst>
              <a:gd name="adj" fmla="val 8333"/>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15" name="Shape 113"/>
          <p:cNvSpPr/>
          <p:nvPr/>
        </p:nvSpPr>
        <p:spPr>
          <a:xfrm>
            <a:off x="457200" y="2596896"/>
            <a:ext cx="45720" cy="384048"/>
          </a:xfrm>
          <a:prstGeom prst="rect">
            <a:avLst/>
          </a:prstGeom>
          <a:solidFill>
            <a:srgbClr val="0052CC"/>
          </a:solidFill>
          <a:ln/>
        </p:spPr>
      </p:sp>
      <p:sp>
        <p:nvSpPr>
          <p:cNvPr id="116" name="Text 114"/>
          <p:cNvSpPr/>
          <p:nvPr/>
        </p:nvSpPr>
        <p:spPr>
          <a:xfrm>
            <a:off x="621792" y="2633472"/>
            <a:ext cx="1828800" cy="182880"/>
          </a:xfrm>
          <a:prstGeom prst="rect">
            <a:avLst/>
          </a:prstGeom>
          <a:noFill/>
          <a:ln/>
        </p:spPr>
        <p:txBody>
          <a:bodyPr wrap="square" lIns="0" tIns="0" rIns="0" bIns="0" rtlCol="0" anchor="ctr"/>
          <a:lstStyle/>
          <a:p>
            <a:pPr indent="0" marL="0">
              <a:buNone/>
            </a:pPr>
            <a:r>
              <a:rPr lang="en-US" sz="820" b="1" spc="110" kern="0" dirty="0">
                <a:solidFill>
                  <a:srgbClr val="0052CC"/>
                </a:solidFill>
                <a:latin typeface="Arial" pitchFamily="34" charset="0"/>
                <a:ea typeface="Arial" pitchFamily="34" charset="-122"/>
                <a:cs typeface="Arial" pitchFamily="34" charset="-120"/>
              </a:rPr>
              <a:t>TRIGGER</a:t>
            </a:r>
            <a:endParaRPr lang="en-US" sz="820" dirty="0"/>
          </a:p>
        </p:txBody>
      </p:sp>
      <p:sp>
        <p:nvSpPr>
          <p:cNvPr id="117" name="Text 115"/>
          <p:cNvSpPr/>
          <p:nvPr/>
        </p:nvSpPr>
        <p:spPr>
          <a:xfrm>
            <a:off x="1828800" y="2624328"/>
            <a:ext cx="5166360" cy="219456"/>
          </a:xfrm>
          <a:prstGeom prst="rect">
            <a:avLst/>
          </a:prstGeom>
          <a:noFill/>
          <a:ln/>
        </p:spPr>
        <p:txBody>
          <a:bodyPr wrap="square" lIns="0" tIns="0" rIns="0" bIns="0" rtlCol="0" anchor="t"/>
          <a:lstStyle/>
          <a:p>
            <a:pPr indent="0" marL="0">
              <a:buNone/>
            </a:pPr>
            <a:r>
              <a:rPr lang="en-US" sz="950" b="1" dirty="0">
                <a:solidFill>
                  <a:srgbClr val="172B4D"/>
                </a:solidFill>
                <a:latin typeface="Arial" pitchFamily="34" charset="0"/>
                <a:ea typeface="Arial" pitchFamily="34" charset="-122"/>
                <a:cs typeface="Arial" pitchFamily="34" charset="-120"/>
              </a:rPr>
              <a:t>Work in Progress → Completed, Pending → Completed</a:t>
            </a:r>
            <a:endParaRPr lang="en-US" sz="950" dirty="0"/>
          </a:p>
        </p:txBody>
      </p:sp>
      <p:sp>
        <p:nvSpPr>
          <p:cNvPr id="118" name="Shape 116"/>
          <p:cNvSpPr/>
          <p:nvPr/>
        </p:nvSpPr>
        <p:spPr>
          <a:xfrm>
            <a:off x="457200" y="3191256"/>
            <a:ext cx="3278124" cy="3072384"/>
          </a:xfrm>
          <a:prstGeom prst="roundRect">
            <a:avLst>
              <a:gd name="adj" fmla="val 1488"/>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19" name="Shape 117"/>
          <p:cNvSpPr/>
          <p:nvPr/>
        </p:nvSpPr>
        <p:spPr>
          <a:xfrm>
            <a:off x="457200" y="3273552"/>
            <a:ext cx="45720" cy="2907792"/>
          </a:xfrm>
          <a:prstGeom prst="rect">
            <a:avLst/>
          </a:prstGeom>
          <a:solidFill>
            <a:srgbClr val="216E4E"/>
          </a:solidFill>
          <a:ln/>
        </p:spPr>
      </p:sp>
      <p:sp>
        <p:nvSpPr>
          <p:cNvPr id="120" name="Text 118"/>
          <p:cNvSpPr/>
          <p:nvPr/>
        </p:nvSpPr>
        <p:spPr>
          <a:xfrm>
            <a:off x="603504" y="3319272"/>
            <a:ext cx="3003804" cy="182880"/>
          </a:xfrm>
          <a:prstGeom prst="rect">
            <a:avLst/>
          </a:prstGeom>
          <a:noFill/>
          <a:ln/>
        </p:spPr>
        <p:txBody>
          <a:bodyPr wrap="square" lIns="0" tIns="0" rIns="0" bIns="0" rtlCol="0" anchor="ctr"/>
          <a:lstStyle/>
          <a:p>
            <a:pPr indent="0" marL="0">
              <a:buNone/>
            </a:pPr>
            <a:r>
              <a:rPr lang="en-US" sz="820" b="1" spc="110" kern="0" dirty="0">
                <a:solidFill>
                  <a:srgbClr val="216E4E"/>
                </a:solidFill>
                <a:latin typeface="Arial" pitchFamily="34" charset="0"/>
                <a:ea typeface="Arial" pitchFamily="34" charset="-122"/>
                <a:cs typeface="Arial" pitchFamily="34" charset="-120"/>
              </a:rPr>
              <a:t>ACTIONS</a:t>
            </a:r>
            <a:endParaRPr lang="en-US" sz="820" dirty="0"/>
          </a:p>
        </p:txBody>
      </p:sp>
      <p:sp>
        <p:nvSpPr>
          <p:cNvPr id="121" name="Text 119"/>
          <p:cNvSpPr/>
          <p:nvPr/>
        </p:nvSpPr>
        <p:spPr>
          <a:xfrm>
            <a:off x="603504" y="3557016"/>
            <a:ext cx="2985516" cy="2615184"/>
          </a:xfrm>
          <a:prstGeom prst="rect">
            <a:avLst/>
          </a:prstGeom>
          <a:noFill/>
          <a:ln/>
        </p:spPr>
        <p:txBody>
          <a:bodyPr wrap="square" lIns="0" tIns="0" rIns="0" bIns="0" rtlCol="0" anchor="t"/>
          <a:lstStyle/>
          <a:p>
            <a:pPr marL="127000" indent="-127000">
              <a:lnSpc>
                <a:spcPts val="1135"/>
              </a:lnSpc>
              <a:spcAft>
                <a:spcPts val="500"/>
              </a:spcAft>
              <a:buSzPct val="100000"/>
              <a:buChar char="•"/>
            </a:pPr>
            <a:r>
              <a:rPr lang="en-US" sz="860" dirty="0">
                <a:solidFill>
                  <a:srgbClr val="44546F"/>
                </a:solidFill>
                <a:latin typeface="Arial" pitchFamily="34" charset="0"/>
                <a:ea typeface="Arial" pitchFamily="34" charset="-122"/>
                <a:cs typeface="Arial" pitchFamily="34" charset="-120"/>
              </a:rPr>
              <a:t>Validator: Field Required Validator — field: Close Code · “The 'Close Code' is required to move this incident to…</a:t>
            </a:r>
            <a:endParaRPr lang="en-US" sz="860" dirty="0"/>
          </a:p>
        </p:txBody>
      </p:sp>
      <p:sp>
        <p:nvSpPr>
          <p:cNvPr id="122" name="Shape 120"/>
          <p:cNvSpPr/>
          <p:nvPr/>
        </p:nvSpPr>
        <p:spPr>
          <a:xfrm>
            <a:off x="3899916" y="3191256"/>
            <a:ext cx="3278124" cy="3072384"/>
          </a:xfrm>
          <a:prstGeom prst="roundRect">
            <a:avLst>
              <a:gd name="adj" fmla="val 1488"/>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23" name="Shape 121"/>
          <p:cNvSpPr/>
          <p:nvPr/>
        </p:nvSpPr>
        <p:spPr>
          <a:xfrm>
            <a:off x="3899916" y="3273552"/>
            <a:ext cx="45720" cy="2907792"/>
          </a:xfrm>
          <a:prstGeom prst="rect">
            <a:avLst/>
          </a:prstGeom>
          <a:solidFill>
            <a:srgbClr val="1D7AFC"/>
          </a:solidFill>
          <a:ln/>
        </p:spPr>
      </p:sp>
      <p:sp>
        <p:nvSpPr>
          <p:cNvPr id="124" name="Text 122"/>
          <p:cNvSpPr/>
          <p:nvPr/>
        </p:nvSpPr>
        <p:spPr>
          <a:xfrm>
            <a:off x="4046220" y="3319272"/>
            <a:ext cx="3003804" cy="182880"/>
          </a:xfrm>
          <a:prstGeom prst="rect">
            <a:avLst/>
          </a:prstGeom>
          <a:noFill/>
          <a:ln/>
        </p:spPr>
        <p:txBody>
          <a:bodyPr wrap="square" lIns="0" tIns="0" rIns="0" bIns="0" rtlCol="0" anchor="ctr"/>
          <a:lstStyle/>
          <a:p>
            <a:pPr indent="0" marL="0">
              <a:buNone/>
            </a:pPr>
            <a:r>
              <a:rPr lang="en-US" sz="820" b="1" spc="110" kern="0" dirty="0">
                <a:solidFill>
                  <a:srgbClr val="1D7AFC"/>
                </a:solidFill>
                <a:latin typeface="Arial" pitchFamily="34" charset="0"/>
                <a:ea typeface="Arial" pitchFamily="34" charset="-122"/>
                <a:cs typeface="Arial" pitchFamily="34" charset="-120"/>
              </a:rPr>
              <a:t>EXPECTED BENEFIT / EVIDENCE</a:t>
            </a:r>
            <a:endParaRPr lang="en-US" sz="820" dirty="0"/>
          </a:p>
        </p:txBody>
      </p:sp>
      <p:sp>
        <p:nvSpPr>
          <p:cNvPr id="125" name="Text 123"/>
          <p:cNvSpPr/>
          <p:nvPr/>
        </p:nvSpPr>
        <p:spPr>
          <a:xfrm>
            <a:off x="4046220" y="3557016"/>
            <a:ext cx="2985516" cy="2615184"/>
          </a:xfrm>
          <a:prstGeom prst="rect">
            <a:avLst/>
          </a:prstGeom>
          <a:noFill/>
          <a:ln/>
        </p:spPr>
        <p:txBody>
          <a:bodyPr wrap="square" lIns="0" tIns="0" rIns="0" bIns="0" rtlCol="0" anchor="t"/>
          <a:lstStyle/>
          <a:p>
            <a:pPr indent="0" marL="0">
              <a:lnSpc>
                <a:spcPts val="1200"/>
              </a:lnSpc>
              <a:buNone/>
            </a:pPr>
            <a:r>
              <a:rPr lang="en-US" sz="870" dirty="0">
                <a:solidFill>
                  <a:srgbClr val="44546F"/>
                </a:solidFill>
                <a:latin typeface="Arial" pitchFamily="34" charset="0"/>
                <a:ea typeface="Arial" pitchFamily="34" charset="-122"/>
                <a:cs typeface="Arial" pitchFamily="34" charset="-120"/>
              </a:rPr>
              <a:t>100% of completed incidents have a 'Close Code'. Improved quality of reporting on incident resolution methods.</a:t>
            </a:r>
            <a:endParaRPr lang="en-US" sz="870" dirty="0"/>
          </a:p>
        </p:txBody>
      </p:sp>
      <p:sp>
        <p:nvSpPr>
          <p:cNvPr id="126" name="Shape 124"/>
          <p:cNvSpPr/>
          <p:nvPr/>
        </p:nvSpPr>
        <p:spPr>
          <a:xfrm>
            <a:off x="7342632" y="1545336"/>
            <a:ext cx="4391863" cy="4718304"/>
          </a:xfrm>
          <a:prstGeom prst="roundRect">
            <a:avLst>
              <a:gd name="adj" fmla="val 1041"/>
            </a:avLst>
          </a:prstGeom>
          <a:solidFill>
            <a:srgbClr val="1E2432"/>
          </a:solidFill>
          <a:ln w="10160">
            <a:solidFill>
              <a:srgbClr val="38445A"/>
            </a:solidFill>
            <a:prstDash val="solid"/>
          </a:ln>
          <a:effectLst>
            <a:outerShdw sx="100000" sy="100000" kx="0" ky="0" algn="bl" rotWithShape="0" blurRad="76200" dist="19050" dir="5400000">
              <a:srgbClr val="122A35">
                <a:alpha val="6000"/>
              </a:srgbClr>
            </a:outerShdw>
          </a:effectLst>
        </p:spPr>
      </p:sp>
      <p:sp>
        <p:nvSpPr>
          <p:cNvPr id="127" name="Shape 125"/>
          <p:cNvSpPr/>
          <p:nvPr/>
        </p:nvSpPr>
        <p:spPr>
          <a:xfrm>
            <a:off x="7342632" y="1627632"/>
            <a:ext cx="45720" cy="4553712"/>
          </a:xfrm>
          <a:prstGeom prst="rect">
            <a:avLst/>
          </a:prstGeom>
          <a:solidFill>
            <a:srgbClr val="0052CC"/>
          </a:solidFill>
          <a:ln/>
        </p:spPr>
      </p:sp>
      <p:sp>
        <p:nvSpPr>
          <p:cNvPr id="128" name="Text 126"/>
          <p:cNvSpPr/>
          <p:nvPr/>
        </p:nvSpPr>
        <p:spPr>
          <a:xfrm>
            <a:off x="7488936" y="1691640"/>
            <a:ext cx="4099255" cy="182880"/>
          </a:xfrm>
          <a:prstGeom prst="rect">
            <a:avLst/>
          </a:prstGeom>
          <a:noFill/>
          <a:ln/>
        </p:spPr>
        <p:txBody>
          <a:bodyPr wrap="square" lIns="0" tIns="0" rIns="0" bIns="0" rtlCol="0" anchor="ctr"/>
          <a:lstStyle/>
          <a:p>
            <a:pPr indent="0" marL="0">
              <a:buNone/>
            </a:pPr>
            <a:r>
              <a:rPr lang="en-US" sz="820" b="1" spc="110" kern="0" dirty="0">
                <a:solidFill>
                  <a:srgbClr val="B9D6FF"/>
                </a:solidFill>
                <a:latin typeface="Arial" pitchFamily="34" charset="0"/>
                <a:ea typeface="Arial" pitchFamily="34" charset="-122"/>
                <a:cs typeface="Arial" pitchFamily="34" charset="-120"/>
              </a:rPr>
              <a:t>JMWE CONFIGURATION</a:t>
            </a:r>
            <a:endParaRPr lang="en-US" sz="820" dirty="0"/>
          </a:p>
        </p:txBody>
      </p:sp>
      <p:sp>
        <p:nvSpPr>
          <p:cNvPr id="129" name="Text 127"/>
          <p:cNvSpPr/>
          <p:nvPr/>
        </p:nvSpPr>
        <p:spPr>
          <a:xfrm>
            <a:off x="7488936" y="1965960"/>
            <a:ext cx="4099255" cy="137160"/>
          </a:xfrm>
          <a:prstGeom prst="rect">
            <a:avLst/>
          </a:prstGeom>
          <a:noFill/>
          <a:ln/>
        </p:spPr>
        <p:txBody>
          <a:bodyPr wrap="square" lIns="0" tIns="0" rIns="0" bIns="0" rtlCol="0" anchor="ctr"/>
          <a:lstStyle/>
          <a:p>
            <a:pPr indent="0" marL="0">
              <a:buNone/>
            </a:pPr>
            <a:r>
              <a:rPr lang="en-US" sz="660" b="1" spc="60" kern="0" dirty="0">
                <a:solidFill>
                  <a:srgbClr val="8FA7CC"/>
                </a:solidFill>
                <a:latin typeface="Arial" pitchFamily="34" charset="0"/>
                <a:ea typeface="Arial" pitchFamily="34" charset="-122"/>
                <a:cs typeface="Arial" pitchFamily="34" charset="-120"/>
              </a:rPr>
              <a:t>VALIDATOR</a:t>
            </a:r>
            <a:endParaRPr lang="en-US" sz="660" dirty="0"/>
          </a:p>
        </p:txBody>
      </p:sp>
      <p:sp>
        <p:nvSpPr>
          <p:cNvPr id="130" name="Text 128"/>
          <p:cNvSpPr/>
          <p:nvPr/>
        </p:nvSpPr>
        <p:spPr>
          <a:xfrm>
            <a:off x="7488936" y="2112264"/>
            <a:ext cx="4099255" cy="256032"/>
          </a:xfrm>
          <a:prstGeom prst="rect">
            <a:avLst/>
          </a:prstGeom>
          <a:noFill/>
          <a:ln/>
        </p:spPr>
        <p:txBody>
          <a:bodyPr wrap="square" lIns="0" tIns="0" rIns="0" bIns="0" rtlCol="0" anchor="t"/>
          <a:lstStyle/>
          <a:p>
            <a:pPr indent="0" marL="0">
              <a:lnSpc>
                <a:spcPts val="900"/>
              </a:lnSpc>
              <a:buNone/>
            </a:pPr>
            <a:r>
              <a:rPr lang="en-US" sz="740" dirty="0">
                <a:solidFill>
                  <a:srgbClr val="E8EEFF"/>
                </a:solidFill>
                <a:latin typeface="Arial" pitchFamily="34" charset="0"/>
                <a:ea typeface="Arial" pitchFamily="34" charset="-122"/>
                <a:cs typeface="Arial" pitchFamily="34" charset="-120"/>
              </a:rPr>
              <a:t>Field Required Validator · field: Close Code</a:t>
            </a:r>
            <a:endParaRPr lang="en-US" sz="740" dirty="0"/>
          </a:p>
        </p:txBody>
      </p:sp>
      <p:sp>
        <p:nvSpPr>
          <p:cNvPr id="131" name="Text 129"/>
          <p:cNvSpPr/>
          <p:nvPr/>
        </p:nvSpPr>
        <p:spPr>
          <a:xfrm>
            <a:off x="7488936" y="5980176"/>
            <a:ext cx="4099255" cy="274320"/>
          </a:xfrm>
          <a:prstGeom prst="rect">
            <a:avLst/>
          </a:prstGeom>
          <a:noFill/>
          <a:ln/>
        </p:spPr>
        <p:txBody>
          <a:bodyPr wrap="square" lIns="0" tIns="0" rIns="0" bIns="0" rtlCol="0" anchor="b"/>
          <a:lstStyle/>
          <a:p>
            <a:pPr indent="0" marL="0">
              <a:lnSpc>
                <a:spcPts val="900"/>
              </a:lnSpc>
              <a:buNone/>
            </a:pPr>
            <a:r>
              <a:rPr lang="en-US" sz="700" i="1" dirty="0">
                <a:solidFill>
                  <a:srgbClr val="8FA7CC"/>
                </a:solidFill>
                <a:latin typeface="Arial" pitchFamily="34" charset="0"/>
                <a:ea typeface="Arial" pitchFamily="34" charset="-122"/>
                <a:cs typeface="Arial" pitchFamily="34" charset="-120"/>
              </a:rPr>
              <a:t>Full configuration is in the JSON export.</a:t>
            </a:r>
            <a:endParaRPr lang="en-US" sz="70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26F86"/>
                </a:solidFill>
                <a:latin typeface="Arial"/>
                <a:ea typeface="Arial"/>
                <a:cs typeface="Arial"/>
              </a:defRPr>
            </a:lvl1pPr>
          </a:lstStyle>
          <a:p>
            <a:pPr algn="l"/>
            <a:fld id="{F7021451-1387-4CA6-816F-3879F97B5CBC}" type="slidenum">
              <a:rPr b="0" lang="en-US"/>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FE0F8">
              <a:alpha val="92000"/>
            </a:srgbClr>
          </a:solidFill>
          <a:ln w="12700">
            <a:solidFill>
              <a:srgbClr val="CFE0F8">
                <a:alpha val="0"/>
              </a:srgbClr>
            </a:solidFill>
            <a:prstDash val="solid"/>
          </a:ln>
        </p:spPr>
      </p:sp>
      <p:sp>
        <p:nvSpPr>
          <p:cNvPr id="3" name="Shape 1"/>
          <p:cNvSpPr/>
          <p:nvPr/>
        </p:nvSpPr>
        <p:spPr>
          <a:xfrm>
            <a:off x="9756648" y="201168"/>
            <a:ext cx="22860" cy="22860"/>
          </a:xfrm>
          <a:prstGeom prst="ellipse">
            <a:avLst/>
          </a:prstGeom>
          <a:solidFill>
            <a:srgbClr val="CFE0F8">
              <a:alpha val="92000"/>
            </a:srgbClr>
          </a:solidFill>
          <a:ln w="12700">
            <a:solidFill>
              <a:srgbClr val="CFE0F8">
                <a:alpha val="0"/>
              </a:srgbClr>
            </a:solidFill>
            <a:prstDash val="solid"/>
          </a:ln>
        </p:spPr>
      </p:sp>
      <p:sp>
        <p:nvSpPr>
          <p:cNvPr id="4" name="Shape 2"/>
          <p:cNvSpPr/>
          <p:nvPr/>
        </p:nvSpPr>
        <p:spPr>
          <a:xfrm>
            <a:off x="9957816" y="201168"/>
            <a:ext cx="22860" cy="22860"/>
          </a:xfrm>
          <a:prstGeom prst="ellipse">
            <a:avLst/>
          </a:prstGeom>
          <a:solidFill>
            <a:srgbClr val="CFE0F8">
              <a:alpha val="92000"/>
            </a:srgbClr>
          </a:solidFill>
          <a:ln w="12700">
            <a:solidFill>
              <a:srgbClr val="CFE0F8">
                <a:alpha val="0"/>
              </a:srgbClr>
            </a:solidFill>
            <a:prstDash val="solid"/>
          </a:ln>
        </p:spPr>
      </p:sp>
      <p:sp>
        <p:nvSpPr>
          <p:cNvPr id="5" name="Shape 3"/>
          <p:cNvSpPr/>
          <p:nvPr/>
        </p:nvSpPr>
        <p:spPr>
          <a:xfrm>
            <a:off x="10158984" y="201168"/>
            <a:ext cx="22860" cy="22860"/>
          </a:xfrm>
          <a:prstGeom prst="ellipse">
            <a:avLst/>
          </a:prstGeom>
          <a:solidFill>
            <a:srgbClr val="CFE0F8">
              <a:alpha val="92000"/>
            </a:srgbClr>
          </a:solidFill>
          <a:ln w="12700">
            <a:solidFill>
              <a:srgbClr val="CFE0F8">
                <a:alpha val="0"/>
              </a:srgbClr>
            </a:solidFill>
            <a:prstDash val="solid"/>
          </a:ln>
        </p:spPr>
      </p:sp>
      <p:sp>
        <p:nvSpPr>
          <p:cNvPr id="6" name="Shape 4"/>
          <p:cNvSpPr/>
          <p:nvPr/>
        </p:nvSpPr>
        <p:spPr>
          <a:xfrm>
            <a:off x="10360152" y="201168"/>
            <a:ext cx="22860" cy="22860"/>
          </a:xfrm>
          <a:prstGeom prst="ellipse">
            <a:avLst/>
          </a:prstGeom>
          <a:solidFill>
            <a:srgbClr val="CFE0F8">
              <a:alpha val="92000"/>
            </a:srgbClr>
          </a:solidFill>
          <a:ln w="12700">
            <a:solidFill>
              <a:srgbClr val="CFE0F8">
                <a:alpha val="0"/>
              </a:srgbClr>
            </a:solidFill>
            <a:prstDash val="solid"/>
          </a:ln>
        </p:spPr>
      </p:sp>
      <p:sp>
        <p:nvSpPr>
          <p:cNvPr id="7" name="Shape 5"/>
          <p:cNvSpPr/>
          <p:nvPr/>
        </p:nvSpPr>
        <p:spPr>
          <a:xfrm>
            <a:off x="10561320" y="201168"/>
            <a:ext cx="22860" cy="22860"/>
          </a:xfrm>
          <a:prstGeom prst="ellipse">
            <a:avLst/>
          </a:prstGeom>
          <a:solidFill>
            <a:srgbClr val="CFE0F8">
              <a:alpha val="92000"/>
            </a:srgbClr>
          </a:solidFill>
          <a:ln w="12700">
            <a:solidFill>
              <a:srgbClr val="CFE0F8">
                <a:alpha val="0"/>
              </a:srgbClr>
            </a:solidFill>
            <a:prstDash val="solid"/>
          </a:ln>
        </p:spPr>
      </p:sp>
      <p:sp>
        <p:nvSpPr>
          <p:cNvPr id="8" name="Shape 6"/>
          <p:cNvSpPr/>
          <p:nvPr/>
        </p:nvSpPr>
        <p:spPr>
          <a:xfrm>
            <a:off x="10762488" y="201168"/>
            <a:ext cx="22860" cy="22860"/>
          </a:xfrm>
          <a:prstGeom prst="ellipse">
            <a:avLst/>
          </a:prstGeom>
          <a:solidFill>
            <a:srgbClr val="CFE0F8">
              <a:alpha val="92000"/>
            </a:srgbClr>
          </a:solidFill>
          <a:ln w="12700">
            <a:solidFill>
              <a:srgbClr val="CFE0F8">
                <a:alpha val="0"/>
              </a:srgbClr>
            </a:solidFill>
            <a:prstDash val="solid"/>
          </a:ln>
        </p:spPr>
      </p:sp>
      <p:sp>
        <p:nvSpPr>
          <p:cNvPr id="9" name="Shape 7"/>
          <p:cNvSpPr/>
          <p:nvPr/>
        </p:nvSpPr>
        <p:spPr>
          <a:xfrm>
            <a:off x="10963656" y="201168"/>
            <a:ext cx="22860" cy="22860"/>
          </a:xfrm>
          <a:prstGeom prst="ellipse">
            <a:avLst/>
          </a:prstGeom>
          <a:solidFill>
            <a:srgbClr val="CFE0F8">
              <a:alpha val="92000"/>
            </a:srgbClr>
          </a:solidFill>
          <a:ln w="12700">
            <a:solidFill>
              <a:srgbClr val="CFE0F8">
                <a:alpha val="0"/>
              </a:srgbClr>
            </a:solidFill>
            <a:prstDash val="solid"/>
          </a:ln>
        </p:spPr>
      </p:sp>
      <p:sp>
        <p:nvSpPr>
          <p:cNvPr id="10" name="Shape 8"/>
          <p:cNvSpPr/>
          <p:nvPr/>
        </p:nvSpPr>
        <p:spPr>
          <a:xfrm>
            <a:off x="11164824" y="201168"/>
            <a:ext cx="22860" cy="22860"/>
          </a:xfrm>
          <a:prstGeom prst="ellipse">
            <a:avLst/>
          </a:prstGeom>
          <a:solidFill>
            <a:srgbClr val="CFE0F8">
              <a:alpha val="92000"/>
            </a:srgbClr>
          </a:solidFill>
          <a:ln w="12700">
            <a:solidFill>
              <a:srgbClr val="CFE0F8">
                <a:alpha val="0"/>
              </a:srgbClr>
            </a:solidFill>
            <a:prstDash val="solid"/>
          </a:ln>
        </p:spPr>
      </p:sp>
      <p:sp>
        <p:nvSpPr>
          <p:cNvPr id="11" name="Shape 9"/>
          <p:cNvSpPr/>
          <p:nvPr/>
        </p:nvSpPr>
        <p:spPr>
          <a:xfrm>
            <a:off x="11365992" y="201168"/>
            <a:ext cx="22860" cy="22860"/>
          </a:xfrm>
          <a:prstGeom prst="ellipse">
            <a:avLst/>
          </a:prstGeom>
          <a:solidFill>
            <a:srgbClr val="CFE0F8">
              <a:alpha val="92000"/>
            </a:srgbClr>
          </a:solidFill>
          <a:ln w="12700">
            <a:solidFill>
              <a:srgbClr val="CFE0F8">
                <a:alpha val="0"/>
              </a:srgbClr>
            </a:solidFill>
            <a:prstDash val="solid"/>
          </a:ln>
        </p:spPr>
      </p:sp>
      <p:sp>
        <p:nvSpPr>
          <p:cNvPr id="12" name="Shape 10"/>
          <p:cNvSpPr/>
          <p:nvPr/>
        </p:nvSpPr>
        <p:spPr>
          <a:xfrm>
            <a:off x="11567160" y="201168"/>
            <a:ext cx="22860" cy="22860"/>
          </a:xfrm>
          <a:prstGeom prst="ellipse">
            <a:avLst/>
          </a:prstGeom>
          <a:solidFill>
            <a:srgbClr val="CFE0F8">
              <a:alpha val="92000"/>
            </a:srgbClr>
          </a:solidFill>
          <a:ln w="12700">
            <a:solidFill>
              <a:srgbClr val="CFE0F8">
                <a:alpha val="0"/>
              </a:srgbClr>
            </a:solidFill>
            <a:prstDash val="solid"/>
          </a:ln>
        </p:spPr>
      </p:sp>
      <p:sp>
        <p:nvSpPr>
          <p:cNvPr id="13" name="Shape 11"/>
          <p:cNvSpPr/>
          <p:nvPr/>
        </p:nvSpPr>
        <p:spPr>
          <a:xfrm>
            <a:off x="11768328" y="201168"/>
            <a:ext cx="22860" cy="22860"/>
          </a:xfrm>
          <a:prstGeom prst="ellipse">
            <a:avLst/>
          </a:prstGeom>
          <a:solidFill>
            <a:srgbClr val="CFE0F8">
              <a:alpha val="92000"/>
            </a:srgbClr>
          </a:solidFill>
          <a:ln w="12700">
            <a:solidFill>
              <a:srgbClr val="CFE0F8">
                <a:alpha val="0"/>
              </a:srgbClr>
            </a:solidFill>
            <a:prstDash val="solid"/>
          </a:ln>
        </p:spPr>
      </p:sp>
      <p:sp>
        <p:nvSpPr>
          <p:cNvPr id="14" name="Shape 12"/>
          <p:cNvSpPr/>
          <p:nvPr/>
        </p:nvSpPr>
        <p:spPr>
          <a:xfrm>
            <a:off x="11969496" y="201168"/>
            <a:ext cx="22860" cy="22860"/>
          </a:xfrm>
          <a:prstGeom prst="ellipse">
            <a:avLst/>
          </a:prstGeom>
          <a:solidFill>
            <a:srgbClr val="CFE0F8">
              <a:alpha val="92000"/>
            </a:srgbClr>
          </a:solidFill>
          <a:ln w="12700">
            <a:solidFill>
              <a:srgbClr val="CFE0F8">
                <a:alpha val="0"/>
              </a:srgbClr>
            </a:solidFill>
            <a:prstDash val="solid"/>
          </a:ln>
        </p:spPr>
      </p:sp>
      <p:sp>
        <p:nvSpPr>
          <p:cNvPr id="15" name="Shape 13"/>
          <p:cNvSpPr/>
          <p:nvPr/>
        </p:nvSpPr>
        <p:spPr>
          <a:xfrm>
            <a:off x="9555480" y="384048"/>
            <a:ext cx="22860" cy="22860"/>
          </a:xfrm>
          <a:prstGeom prst="ellipse">
            <a:avLst/>
          </a:prstGeom>
          <a:solidFill>
            <a:srgbClr val="CFE0F8">
              <a:alpha val="92000"/>
            </a:srgbClr>
          </a:solidFill>
          <a:ln w="12700">
            <a:solidFill>
              <a:srgbClr val="CFE0F8">
                <a:alpha val="0"/>
              </a:srgbClr>
            </a:solidFill>
            <a:prstDash val="solid"/>
          </a:ln>
        </p:spPr>
      </p:sp>
      <p:sp>
        <p:nvSpPr>
          <p:cNvPr id="16" name="Shape 14"/>
          <p:cNvSpPr/>
          <p:nvPr/>
        </p:nvSpPr>
        <p:spPr>
          <a:xfrm>
            <a:off x="9756648" y="384048"/>
            <a:ext cx="22860" cy="22860"/>
          </a:xfrm>
          <a:prstGeom prst="ellipse">
            <a:avLst/>
          </a:prstGeom>
          <a:solidFill>
            <a:srgbClr val="CFE0F8">
              <a:alpha val="92000"/>
            </a:srgbClr>
          </a:solidFill>
          <a:ln w="12700">
            <a:solidFill>
              <a:srgbClr val="CFE0F8">
                <a:alpha val="0"/>
              </a:srgbClr>
            </a:solidFill>
            <a:prstDash val="solid"/>
          </a:ln>
        </p:spPr>
      </p:sp>
      <p:sp>
        <p:nvSpPr>
          <p:cNvPr id="17" name="Shape 15"/>
          <p:cNvSpPr/>
          <p:nvPr/>
        </p:nvSpPr>
        <p:spPr>
          <a:xfrm>
            <a:off x="9957816" y="384048"/>
            <a:ext cx="22860" cy="22860"/>
          </a:xfrm>
          <a:prstGeom prst="ellipse">
            <a:avLst/>
          </a:prstGeom>
          <a:solidFill>
            <a:srgbClr val="CFE0F8">
              <a:alpha val="92000"/>
            </a:srgbClr>
          </a:solidFill>
          <a:ln w="12700">
            <a:solidFill>
              <a:srgbClr val="CFE0F8">
                <a:alpha val="0"/>
              </a:srgbClr>
            </a:solidFill>
            <a:prstDash val="solid"/>
          </a:ln>
        </p:spPr>
      </p:sp>
      <p:sp>
        <p:nvSpPr>
          <p:cNvPr id="18" name="Shape 16"/>
          <p:cNvSpPr/>
          <p:nvPr/>
        </p:nvSpPr>
        <p:spPr>
          <a:xfrm>
            <a:off x="10158984" y="384048"/>
            <a:ext cx="22860" cy="22860"/>
          </a:xfrm>
          <a:prstGeom prst="ellipse">
            <a:avLst/>
          </a:prstGeom>
          <a:solidFill>
            <a:srgbClr val="CFE0F8">
              <a:alpha val="92000"/>
            </a:srgbClr>
          </a:solidFill>
          <a:ln w="12700">
            <a:solidFill>
              <a:srgbClr val="CFE0F8">
                <a:alpha val="0"/>
              </a:srgbClr>
            </a:solidFill>
            <a:prstDash val="solid"/>
          </a:ln>
        </p:spPr>
      </p:sp>
      <p:sp>
        <p:nvSpPr>
          <p:cNvPr id="19" name="Shape 17"/>
          <p:cNvSpPr/>
          <p:nvPr/>
        </p:nvSpPr>
        <p:spPr>
          <a:xfrm>
            <a:off x="10360152" y="384048"/>
            <a:ext cx="22860" cy="22860"/>
          </a:xfrm>
          <a:prstGeom prst="ellipse">
            <a:avLst/>
          </a:prstGeom>
          <a:solidFill>
            <a:srgbClr val="CFE0F8">
              <a:alpha val="92000"/>
            </a:srgbClr>
          </a:solidFill>
          <a:ln w="12700">
            <a:solidFill>
              <a:srgbClr val="CFE0F8">
                <a:alpha val="0"/>
              </a:srgbClr>
            </a:solidFill>
            <a:prstDash val="solid"/>
          </a:ln>
        </p:spPr>
      </p:sp>
      <p:sp>
        <p:nvSpPr>
          <p:cNvPr id="20" name="Shape 18"/>
          <p:cNvSpPr/>
          <p:nvPr/>
        </p:nvSpPr>
        <p:spPr>
          <a:xfrm>
            <a:off x="10561320" y="384048"/>
            <a:ext cx="22860" cy="22860"/>
          </a:xfrm>
          <a:prstGeom prst="ellipse">
            <a:avLst/>
          </a:prstGeom>
          <a:solidFill>
            <a:srgbClr val="CFE0F8">
              <a:alpha val="92000"/>
            </a:srgbClr>
          </a:solidFill>
          <a:ln w="12700">
            <a:solidFill>
              <a:srgbClr val="CFE0F8">
                <a:alpha val="0"/>
              </a:srgbClr>
            </a:solidFill>
            <a:prstDash val="solid"/>
          </a:ln>
        </p:spPr>
      </p:sp>
      <p:sp>
        <p:nvSpPr>
          <p:cNvPr id="21" name="Shape 19"/>
          <p:cNvSpPr/>
          <p:nvPr/>
        </p:nvSpPr>
        <p:spPr>
          <a:xfrm>
            <a:off x="10762488" y="384048"/>
            <a:ext cx="22860" cy="22860"/>
          </a:xfrm>
          <a:prstGeom prst="ellipse">
            <a:avLst/>
          </a:prstGeom>
          <a:solidFill>
            <a:srgbClr val="CFE0F8">
              <a:alpha val="92000"/>
            </a:srgbClr>
          </a:solidFill>
          <a:ln w="12700">
            <a:solidFill>
              <a:srgbClr val="CFE0F8">
                <a:alpha val="0"/>
              </a:srgbClr>
            </a:solidFill>
            <a:prstDash val="solid"/>
          </a:ln>
        </p:spPr>
      </p:sp>
      <p:sp>
        <p:nvSpPr>
          <p:cNvPr id="22" name="Shape 20"/>
          <p:cNvSpPr/>
          <p:nvPr/>
        </p:nvSpPr>
        <p:spPr>
          <a:xfrm>
            <a:off x="10963656" y="384048"/>
            <a:ext cx="22860" cy="22860"/>
          </a:xfrm>
          <a:prstGeom prst="ellipse">
            <a:avLst/>
          </a:prstGeom>
          <a:solidFill>
            <a:srgbClr val="CFE0F8">
              <a:alpha val="92000"/>
            </a:srgbClr>
          </a:solidFill>
          <a:ln w="12700">
            <a:solidFill>
              <a:srgbClr val="CFE0F8">
                <a:alpha val="0"/>
              </a:srgbClr>
            </a:solidFill>
            <a:prstDash val="solid"/>
          </a:ln>
        </p:spPr>
      </p:sp>
      <p:sp>
        <p:nvSpPr>
          <p:cNvPr id="23" name="Shape 21"/>
          <p:cNvSpPr/>
          <p:nvPr/>
        </p:nvSpPr>
        <p:spPr>
          <a:xfrm>
            <a:off x="11164824" y="384048"/>
            <a:ext cx="22860" cy="22860"/>
          </a:xfrm>
          <a:prstGeom prst="ellipse">
            <a:avLst/>
          </a:prstGeom>
          <a:solidFill>
            <a:srgbClr val="CFE0F8">
              <a:alpha val="92000"/>
            </a:srgbClr>
          </a:solidFill>
          <a:ln w="12700">
            <a:solidFill>
              <a:srgbClr val="CFE0F8">
                <a:alpha val="0"/>
              </a:srgbClr>
            </a:solidFill>
            <a:prstDash val="solid"/>
          </a:ln>
        </p:spPr>
      </p:sp>
      <p:sp>
        <p:nvSpPr>
          <p:cNvPr id="24" name="Shape 22"/>
          <p:cNvSpPr/>
          <p:nvPr/>
        </p:nvSpPr>
        <p:spPr>
          <a:xfrm>
            <a:off x="11365992" y="384048"/>
            <a:ext cx="22860" cy="22860"/>
          </a:xfrm>
          <a:prstGeom prst="ellipse">
            <a:avLst/>
          </a:prstGeom>
          <a:solidFill>
            <a:srgbClr val="CFE0F8">
              <a:alpha val="92000"/>
            </a:srgbClr>
          </a:solidFill>
          <a:ln w="12700">
            <a:solidFill>
              <a:srgbClr val="CFE0F8">
                <a:alpha val="0"/>
              </a:srgbClr>
            </a:solidFill>
            <a:prstDash val="solid"/>
          </a:ln>
        </p:spPr>
      </p:sp>
      <p:sp>
        <p:nvSpPr>
          <p:cNvPr id="25" name="Shape 23"/>
          <p:cNvSpPr/>
          <p:nvPr/>
        </p:nvSpPr>
        <p:spPr>
          <a:xfrm>
            <a:off x="11567160" y="384048"/>
            <a:ext cx="22860" cy="22860"/>
          </a:xfrm>
          <a:prstGeom prst="ellipse">
            <a:avLst/>
          </a:prstGeom>
          <a:solidFill>
            <a:srgbClr val="CFE0F8">
              <a:alpha val="92000"/>
            </a:srgbClr>
          </a:solidFill>
          <a:ln w="12700">
            <a:solidFill>
              <a:srgbClr val="CFE0F8">
                <a:alpha val="0"/>
              </a:srgbClr>
            </a:solidFill>
            <a:prstDash val="solid"/>
          </a:ln>
        </p:spPr>
      </p:sp>
      <p:sp>
        <p:nvSpPr>
          <p:cNvPr id="26" name="Shape 24"/>
          <p:cNvSpPr/>
          <p:nvPr/>
        </p:nvSpPr>
        <p:spPr>
          <a:xfrm>
            <a:off x="11768328" y="384048"/>
            <a:ext cx="22860" cy="22860"/>
          </a:xfrm>
          <a:prstGeom prst="ellipse">
            <a:avLst/>
          </a:prstGeom>
          <a:solidFill>
            <a:srgbClr val="CFE0F8">
              <a:alpha val="92000"/>
            </a:srgbClr>
          </a:solidFill>
          <a:ln w="12700">
            <a:solidFill>
              <a:srgbClr val="CFE0F8">
                <a:alpha val="0"/>
              </a:srgbClr>
            </a:solidFill>
            <a:prstDash val="solid"/>
          </a:ln>
        </p:spPr>
      </p:sp>
      <p:sp>
        <p:nvSpPr>
          <p:cNvPr id="27" name="Shape 25"/>
          <p:cNvSpPr/>
          <p:nvPr/>
        </p:nvSpPr>
        <p:spPr>
          <a:xfrm>
            <a:off x="11969496" y="384048"/>
            <a:ext cx="22860" cy="22860"/>
          </a:xfrm>
          <a:prstGeom prst="ellipse">
            <a:avLst/>
          </a:prstGeom>
          <a:solidFill>
            <a:srgbClr val="CFE0F8">
              <a:alpha val="92000"/>
            </a:srgbClr>
          </a:solidFill>
          <a:ln w="12700">
            <a:solidFill>
              <a:srgbClr val="CFE0F8">
                <a:alpha val="0"/>
              </a:srgbClr>
            </a:solidFill>
            <a:prstDash val="solid"/>
          </a:ln>
        </p:spPr>
      </p:sp>
      <p:sp>
        <p:nvSpPr>
          <p:cNvPr id="28" name="Shape 26"/>
          <p:cNvSpPr/>
          <p:nvPr/>
        </p:nvSpPr>
        <p:spPr>
          <a:xfrm>
            <a:off x="9555480" y="566928"/>
            <a:ext cx="22860" cy="22860"/>
          </a:xfrm>
          <a:prstGeom prst="ellipse">
            <a:avLst/>
          </a:prstGeom>
          <a:solidFill>
            <a:srgbClr val="CFE0F8">
              <a:alpha val="92000"/>
            </a:srgbClr>
          </a:solidFill>
          <a:ln w="12700">
            <a:solidFill>
              <a:srgbClr val="CFE0F8">
                <a:alpha val="0"/>
              </a:srgbClr>
            </a:solidFill>
            <a:prstDash val="solid"/>
          </a:ln>
        </p:spPr>
      </p:sp>
      <p:sp>
        <p:nvSpPr>
          <p:cNvPr id="29" name="Shape 27"/>
          <p:cNvSpPr/>
          <p:nvPr/>
        </p:nvSpPr>
        <p:spPr>
          <a:xfrm>
            <a:off x="9756648" y="566928"/>
            <a:ext cx="22860" cy="22860"/>
          </a:xfrm>
          <a:prstGeom prst="ellipse">
            <a:avLst/>
          </a:prstGeom>
          <a:solidFill>
            <a:srgbClr val="CFE0F8">
              <a:alpha val="92000"/>
            </a:srgbClr>
          </a:solidFill>
          <a:ln w="12700">
            <a:solidFill>
              <a:srgbClr val="CFE0F8">
                <a:alpha val="0"/>
              </a:srgbClr>
            </a:solidFill>
            <a:prstDash val="solid"/>
          </a:ln>
        </p:spPr>
      </p:sp>
      <p:sp>
        <p:nvSpPr>
          <p:cNvPr id="30" name="Shape 28"/>
          <p:cNvSpPr/>
          <p:nvPr/>
        </p:nvSpPr>
        <p:spPr>
          <a:xfrm>
            <a:off x="9957816" y="566928"/>
            <a:ext cx="22860" cy="22860"/>
          </a:xfrm>
          <a:prstGeom prst="ellipse">
            <a:avLst/>
          </a:prstGeom>
          <a:solidFill>
            <a:srgbClr val="CFE0F8">
              <a:alpha val="92000"/>
            </a:srgbClr>
          </a:solidFill>
          <a:ln w="12700">
            <a:solidFill>
              <a:srgbClr val="CFE0F8">
                <a:alpha val="0"/>
              </a:srgbClr>
            </a:solidFill>
            <a:prstDash val="solid"/>
          </a:ln>
        </p:spPr>
      </p:sp>
      <p:sp>
        <p:nvSpPr>
          <p:cNvPr id="31" name="Shape 29"/>
          <p:cNvSpPr/>
          <p:nvPr/>
        </p:nvSpPr>
        <p:spPr>
          <a:xfrm>
            <a:off x="10158984" y="566928"/>
            <a:ext cx="22860" cy="22860"/>
          </a:xfrm>
          <a:prstGeom prst="ellipse">
            <a:avLst/>
          </a:prstGeom>
          <a:solidFill>
            <a:srgbClr val="CFE0F8">
              <a:alpha val="92000"/>
            </a:srgbClr>
          </a:solidFill>
          <a:ln w="12700">
            <a:solidFill>
              <a:srgbClr val="CFE0F8">
                <a:alpha val="0"/>
              </a:srgbClr>
            </a:solidFill>
            <a:prstDash val="solid"/>
          </a:ln>
        </p:spPr>
      </p:sp>
      <p:sp>
        <p:nvSpPr>
          <p:cNvPr id="32" name="Shape 30"/>
          <p:cNvSpPr/>
          <p:nvPr/>
        </p:nvSpPr>
        <p:spPr>
          <a:xfrm>
            <a:off x="10360152" y="566928"/>
            <a:ext cx="22860" cy="22860"/>
          </a:xfrm>
          <a:prstGeom prst="ellipse">
            <a:avLst/>
          </a:prstGeom>
          <a:solidFill>
            <a:srgbClr val="CFE0F8">
              <a:alpha val="92000"/>
            </a:srgbClr>
          </a:solidFill>
          <a:ln w="12700">
            <a:solidFill>
              <a:srgbClr val="CFE0F8">
                <a:alpha val="0"/>
              </a:srgbClr>
            </a:solidFill>
            <a:prstDash val="solid"/>
          </a:ln>
        </p:spPr>
      </p:sp>
      <p:sp>
        <p:nvSpPr>
          <p:cNvPr id="33" name="Shape 31"/>
          <p:cNvSpPr/>
          <p:nvPr/>
        </p:nvSpPr>
        <p:spPr>
          <a:xfrm>
            <a:off x="10561320" y="566928"/>
            <a:ext cx="22860" cy="22860"/>
          </a:xfrm>
          <a:prstGeom prst="ellipse">
            <a:avLst/>
          </a:prstGeom>
          <a:solidFill>
            <a:srgbClr val="CFE0F8">
              <a:alpha val="92000"/>
            </a:srgbClr>
          </a:solidFill>
          <a:ln w="12700">
            <a:solidFill>
              <a:srgbClr val="CFE0F8">
                <a:alpha val="0"/>
              </a:srgbClr>
            </a:solidFill>
            <a:prstDash val="solid"/>
          </a:ln>
        </p:spPr>
      </p:sp>
      <p:sp>
        <p:nvSpPr>
          <p:cNvPr id="34" name="Shape 32"/>
          <p:cNvSpPr/>
          <p:nvPr/>
        </p:nvSpPr>
        <p:spPr>
          <a:xfrm>
            <a:off x="10762488" y="566928"/>
            <a:ext cx="22860" cy="22860"/>
          </a:xfrm>
          <a:prstGeom prst="ellipse">
            <a:avLst/>
          </a:prstGeom>
          <a:solidFill>
            <a:srgbClr val="CFE0F8">
              <a:alpha val="92000"/>
            </a:srgbClr>
          </a:solidFill>
          <a:ln w="12700">
            <a:solidFill>
              <a:srgbClr val="CFE0F8">
                <a:alpha val="0"/>
              </a:srgbClr>
            </a:solidFill>
            <a:prstDash val="solid"/>
          </a:ln>
        </p:spPr>
      </p:sp>
      <p:sp>
        <p:nvSpPr>
          <p:cNvPr id="35" name="Shape 33"/>
          <p:cNvSpPr/>
          <p:nvPr/>
        </p:nvSpPr>
        <p:spPr>
          <a:xfrm>
            <a:off x="10963656" y="566928"/>
            <a:ext cx="22860" cy="22860"/>
          </a:xfrm>
          <a:prstGeom prst="ellipse">
            <a:avLst/>
          </a:prstGeom>
          <a:solidFill>
            <a:srgbClr val="CFE0F8">
              <a:alpha val="92000"/>
            </a:srgbClr>
          </a:solidFill>
          <a:ln w="12700">
            <a:solidFill>
              <a:srgbClr val="CFE0F8">
                <a:alpha val="0"/>
              </a:srgbClr>
            </a:solidFill>
            <a:prstDash val="solid"/>
          </a:ln>
        </p:spPr>
      </p:sp>
      <p:sp>
        <p:nvSpPr>
          <p:cNvPr id="36" name="Shape 34"/>
          <p:cNvSpPr/>
          <p:nvPr/>
        </p:nvSpPr>
        <p:spPr>
          <a:xfrm>
            <a:off x="11164824" y="566928"/>
            <a:ext cx="22860" cy="22860"/>
          </a:xfrm>
          <a:prstGeom prst="ellipse">
            <a:avLst/>
          </a:prstGeom>
          <a:solidFill>
            <a:srgbClr val="CFE0F8">
              <a:alpha val="92000"/>
            </a:srgbClr>
          </a:solidFill>
          <a:ln w="12700">
            <a:solidFill>
              <a:srgbClr val="CFE0F8">
                <a:alpha val="0"/>
              </a:srgbClr>
            </a:solidFill>
            <a:prstDash val="solid"/>
          </a:ln>
        </p:spPr>
      </p:sp>
      <p:sp>
        <p:nvSpPr>
          <p:cNvPr id="37" name="Shape 35"/>
          <p:cNvSpPr/>
          <p:nvPr/>
        </p:nvSpPr>
        <p:spPr>
          <a:xfrm>
            <a:off x="11365992" y="566928"/>
            <a:ext cx="22860" cy="22860"/>
          </a:xfrm>
          <a:prstGeom prst="ellipse">
            <a:avLst/>
          </a:prstGeom>
          <a:solidFill>
            <a:srgbClr val="CFE0F8">
              <a:alpha val="92000"/>
            </a:srgbClr>
          </a:solidFill>
          <a:ln w="12700">
            <a:solidFill>
              <a:srgbClr val="CFE0F8">
                <a:alpha val="0"/>
              </a:srgbClr>
            </a:solidFill>
            <a:prstDash val="solid"/>
          </a:ln>
        </p:spPr>
      </p:sp>
      <p:sp>
        <p:nvSpPr>
          <p:cNvPr id="38" name="Shape 36"/>
          <p:cNvSpPr/>
          <p:nvPr/>
        </p:nvSpPr>
        <p:spPr>
          <a:xfrm>
            <a:off x="11567160" y="566928"/>
            <a:ext cx="22860" cy="22860"/>
          </a:xfrm>
          <a:prstGeom prst="ellipse">
            <a:avLst/>
          </a:prstGeom>
          <a:solidFill>
            <a:srgbClr val="CFE0F8">
              <a:alpha val="92000"/>
            </a:srgbClr>
          </a:solidFill>
          <a:ln w="12700">
            <a:solidFill>
              <a:srgbClr val="CFE0F8">
                <a:alpha val="0"/>
              </a:srgbClr>
            </a:solidFill>
            <a:prstDash val="solid"/>
          </a:ln>
        </p:spPr>
      </p:sp>
      <p:sp>
        <p:nvSpPr>
          <p:cNvPr id="39" name="Shape 37"/>
          <p:cNvSpPr/>
          <p:nvPr/>
        </p:nvSpPr>
        <p:spPr>
          <a:xfrm>
            <a:off x="11768328" y="566928"/>
            <a:ext cx="22860" cy="22860"/>
          </a:xfrm>
          <a:prstGeom prst="ellipse">
            <a:avLst/>
          </a:prstGeom>
          <a:solidFill>
            <a:srgbClr val="CFE0F8">
              <a:alpha val="92000"/>
            </a:srgbClr>
          </a:solidFill>
          <a:ln w="12700">
            <a:solidFill>
              <a:srgbClr val="CFE0F8">
                <a:alpha val="0"/>
              </a:srgbClr>
            </a:solidFill>
            <a:prstDash val="solid"/>
          </a:ln>
        </p:spPr>
      </p:sp>
      <p:sp>
        <p:nvSpPr>
          <p:cNvPr id="40" name="Shape 38"/>
          <p:cNvSpPr/>
          <p:nvPr/>
        </p:nvSpPr>
        <p:spPr>
          <a:xfrm>
            <a:off x="11969496" y="566928"/>
            <a:ext cx="22860" cy="22860"/>
          </a:xfrm>
          <a:prstGeom prst="ellipse">
            <a:avLst/>
          </a:prstGeom>
          <a:solidFill>
            <a:srgbClr val="CFE0F8">
              <a:alpha val="92000"/>
            </a:srgbClr>
          </a:solidFill>
          <a:ln w="12700">
            <a:solidFill>
              <a:srgbClr val="CFE0F8">
                <a:alpha val="0"/>
              </a:srgbClr>
            </a:solidFill>
            <a:prstDash val="solid"/>
          </a:ln>
        </p:spPr>
      </p:sp>
      <p:sp>
        <p:nvSpPr>
          <p:cNvPr id="41" name="Shape 39"/>
          <p:cNvSpPr/>
          <p:nvPr/>
        </p:nvSpPr>
        <p:spPr>
          <a:xfrm>
            <a:off x="9555480" y="749808"/>
            <a:ext cx="22860" cy="22860"/>
          </a:xfrm>
          <a:prstGeom prst="ellipse">
            <a:avLst/>
          </a:prstGeom>
          <a:solidFill>
            <a:srgbClr val="CFE0F8">
              <a:alpha val="92000"/>
            </a:srgbClr>
          </a:solidFill>
          <a:ln w="12700">
            <a:solidFill>
              <a:srgbClr val="CFE0F8">
                <a:alpha val="0"/>
              </a:srgbClr>
            </a:solidFill>
            <a:prstDash val="solid"/>
          </a:ln>
        </p:spPr>
      </p:sp>
      <p:sp>
        <p:nvSpPr>
          <p:cNvPr id="42" name="Shape 40"/>
          <p:cNvSpPr/>
          <p:nvPr/>
        </p:nvSpPr>
        <p:spPr>
          <a:xfrm>
            <a:off x="9756648" y="749808"/>
            <a:ext cx="22860" cy="22860"/>
          </a:xfrm>
          <a:prstGeom prst="ellipse">
            <a:avLst/>
          </a:prstGeom>
          <a:solidFill>
            <a:srgbClr val="CFE0F8">
              <a:alpha val="92000"/>
            </a:srgbClr>
          </a:solidFill>
          <a:ln w="12700">
            <a:solidFill>
              <a:srgbClr val="CFE0F8">
                <a:alpha val="0"/>
              </a:srgbClr>
            </a:solidFill>
            <a:prstDash val="solid"/>
          </a:ln>
        </p:spPr>
      </p:sp>
      <p:sp>
        <p:nvSpPr>
          <p:cNvPr id="43" name="Shape 41"/>
          <p:cNvSpPr/>
          <p:nvPr/>
        </p:nvSpPr>
        <p:spPr>
          <a:xfrm>
            <a:off x="9957816" y="749808"/>
            <a:ext cx="22860" cy="22860"/>
          </a:xfrm>
          <a:prstGeom prst="ellipse">
            <a:avLst/>
          </a:prstGeom>
          <a:solidFill>
            <a:srgbClr val="CFE0F8">
              <a:alpha val="92000"/>
            </a:srgbClr>
          </a:solidFill>
          <a:ln w="12700">
            <a:solidFill>
              <a:srgbClr val="CFE0F8">
                <a:alpha val="0"/>
              </a:srgbClr>
            </a:solidFill>
            <a:prstDash val="solid"/>
          </a:ln>
        </p:spPr>
      </p:sp>
      <p:sp>
        <p:nvSpPr>
          <p:cNvPr id="44" name="Shape 42"/>
          <p:cNvSpPr/>
          <p:nvPr/>
        </p:nvSpPr>
        <p:spPr>
          <a:xfrm>
            <a:off x="10158984" y="749808"/>
            <a:ext cx="22860" cy="22860"/>
          </a:xfrm>
          <a:prstGeom prst="ellipse">
            <a:avLst/>
          </a:prstGeom>
          <a:solidFill>
            <a:srgbClr val="CFE0F8">
              <a:alpha val="92000"/>
            </a:srgbClr>
          </a:solidFill>
          <a:ln w="12700">
            <a:solidFill>
              <a:srgbClr val="CFE0F8">
                <a:alpha val="0"/>
              </a:srgbClr>
            </a:solidFill>
            <a:prstDash val="solid"/>
          </a:ln>
        </p:spPr>
      </p:sp>
      <p:sp>
        <p:nvSpPr>
          <p:cNvPr id="45" name="Shape 43"/>
          <p:cNvSpPr/>
          <p:nvPr/>
        </p:nvSpPr>
        <p:spPr>
          <a:xfrm>
            <a:off x="10360152" y="749808"/>
            <a:ext cx="22860" cy="22860"/>
          </a:xfrm>
          <a:prstGeom prst="ellipse">
            <a:avLst/>
          </a:prstGeom>
          <a:solidFill>
            <a:srgbClr val="CFE0F8">
              <a:alpha val="92000"/>
            </a:srgbClr>
          </a:solidFill>
          <a:ln w="12700">
            <a:solidFill>
              <a:srgbClr val="CFE0F8">
                <a:alpha val="0"/>
              </a:srgbClr>
            </a:solidFill>
            <a:prstDash val="solid"/>
          </a:ln>
        </p:spPr>
      </p:sp>
      <p:sp>
        <p:nvSpPr>
          <p:cNvPr id="46" name="Shape 44"/>
          <p:cNvSpPr/>
          <p:nvPr/>
        </p:nvSpPr>
        <p:spPr>
          <a:xfrm>
            <a:off x="10561320" y="749808"/>
            <a:ext cx="22860" cy="22860"/>
          </a:xfrm>
          <a:prstGeom prst="ellipse">
            <a:avLst/>
          </a:prstGeom>
          <a:solidFill>
            <a:srgbClr val="CFE0F8">
              <a:alpha val="92000"/>
            </a:srgbClr>
          </a:solidFill>
          <a:ln w="12700">
            <a:solidFill>
              <a:srgbClr val="CFE0F8">
                <a:alpha val="0"/>
              </a:srgbClr>
            </a:solidFill>
            <a:prstDash val="solid"/>
          </a:ln>
        </p:spPr>
      </p:sp>
      <p:sp>
        <p:nvSpPr>
          <p:cNvPr id="47" name="Shape 45"/>
          <p:cNvSpPr/>
          <p:nvPr/>
        </p:nvSpPr>
        <p:spPr>
          <a:xfrm>
            <a:off x="10762488" y="749808"/>
            <a:ext cx="22860" cy="22860"/>
          </a:xfrm>
          <a:prstGeom prst="ellipse">
            <a:avLst/>
          </a:prstGeom>
          <a:solidFill>
            <a:srgbClr val="CFE0F8">
              <a:alpha val="92000"/>
            </a:srgbClr>
          </a:solidFill>
          <a:ln w="12700">
            <a:solidFill>
              <a:srgbClr val="CFE0F8">
                <a:alpha val="0"/>
              </a:srgbClr>
            </a:solidFill>
            <a:prstDash val="solid"/>
          </a:ln>
        </p:spPr>
      </p:sp>
      <p:sp>
        <p:nvSpPr>
          <p:cNvPr id="48" name="Shape 46"/>
          <p:cNvSpPr/>
          <p:nvPr/>
        </p:nvSpPr>
        <p:spPr>
          <a:xfrm>
            <a:off x="10963656" y="749808"/>
            <a:ext cx="22860" cy="22860"/>
          </a:xfrm>
          <a:prstGeom prst="ellipse">
            <a:avLst/>
          </a:prstGeom>
          <a:solidFill>
            <a:srgbClr val="CFE0F8">
              <a:alpha val="92000"/>
            </a:srgbClr>
          </a:solidFill>
          <a:ln w="12700">
            <a:solidFill>
              <a:srgbClr val="CFE0F8">
                <a:alpha val="0"/>
              </a:srgbClr>
            </a:solidFill>
            <a:prstDash val="solid"/>
          </a:ln>
        </p:spPr>
      </p:sp>
      <p:sp>
        <p:nvSpPr>
          <p:cNvPr id="49" name="Shape 47"/>
          <p:cNvSpPr/>
          <p:nvPr/>
        </p:nvSpPr>
        <p:spPr>
          <a:xfrm>
            <a:off x="11164824" y="749808"/>
            <a:ext cx="22860" cy="22860"/>
          </a:xfrm>
          <a:prstGeom prst="ellipse">
            <a:avLst/>
          </a:prstGeom>
          <a:solidFill>
            <a:srgbClr val="CFE0F8">
              <a:alpha val="92000"/>
            </a:srgbClr>
          </a:solidFill>
          <a:ln w="12700">
            <a:solidFill>
              <a:srgbClr val="CFE0F8">
                <a:alpha val="0"/>
              </a:srgbClr>
            </a:solidFill>
            <a:prstDash val="solid"/>
          </a:ln>
        </p:spPr>
      </p:sp>
      <p:sp>
        <p:nvSpPr>
          <p:cNvPr id="50" name="Shape 48"/>
          <p:cNvSpPr/>
          <p:nvPr/>
        </p:nvSpPr>
        <p:spPr>
          <a:xfrm>
            <a:off x="11365992" y="749808"/>
            <a:ext cx="22860" cy="22860"/>
          </a:xfrm>
          <a:prstGeom prst="ellipse">
            <a:avLst/>
          </a:prstGeom>
          <a:solidFill>
            <a:srgbClr val="CFE0F8">
              <a:alpha val="92000"/>
            </a:srgbClr>
          </a:solidFill>
          <a:ln w="12700">
            <a:solidFill>
              <a:srgbClr val="CFE0F8">
                <a:alpha val="0"/>
              </a:srgbClr>
            </a:solidFill>
            <a:prstDash val="solid"/>
          </a:ln>
        </p:spPr>
      </p:sp>
      <p:sp>
        <p:nvSpPr>
          <p:cNvPr id="51" name="Shape 49"/>
          <p:cNvSpPr/>
          <p:nvPr/>
        </p:nvSpPr>
        <p:spPr>
          <a:xfrm>
            <a:off x="11567160" y="749808"/>
            <a:ext cx="22860" cy="22860"/>
          </a:xfrm>
          <a:prstGeom prst="ellipse">
            <a:avLst/>
          </a:prstGeom>
          <a:solidFill>
            <a:srgbClr val="CFE0F8">
              <a:alpha val="92000"/>
            </a:srgbClr>
          </a:solidFill>
          <a:ln w="12700">
            <a:solidFill>
              <a:srgbClr val="CFE0F8">
                <a:alpha val="0"/>
              </a:srgbClr>
            </a:solidFill>
            <a:prstDash val="solid"/>
          </a:ln>
        </p:spPr>
      </p:sp>
      <p:sp>
        <p:nvSpPr>
          <p:cNvPr id="52" name="Shape 50"/>
          <p:cNvSpPr/>
          <p:nvPr/>
        </p:nvSpPr>
        <p:spPr>
          <a:xfrm>
            <a:off x="11768328" y="749808"/>
            <a:ext cx="22860" cy="22860"/>
          </a:xfrm>
          <a:prstGeom prst="ellipse">
            <a:avLst/>
          </a:prstGeom>
          <a:solidFill>
            <a:srgbClr val="CFE0F8">
              <a:alpha val="92000"/>
            </a:srgbClr>
          </a:solidFill>
          <a:ln w="12700">
            <a:solidFill>
              <a:srgbClr val="CFE0F8">
                <a:alpha val="0"/>
              </a:srgbClr>
            </a:solidFill>
            <a:prstDash val="solid"/>
          </a:ln>
        </p:spPr>
      </p:sp>
      <p:sp>
        <p:nvSpPr>
          <p:cNvPr id="53" name="Shape 51"/>
          <p:cNvSpPr/>
          <p:nvPr/>
        </p:nvSpPr>
        <p:spPr>
          <a:xfrm>
            <a:off x="11969496" y="749808"/>
            <a:ext cx="22860" cy="22860"/>
          </a:xfrm>
          <a:prstGeom prst="ellipse">
            <a:avLst/>
          </a:prstGeom>
          <a:solidFill>
            <a:srgbClr val="CFE0F8">
              <a:alpha val="92000"/>
            </a:srgbClr>
          </a:solidFill>
          <a:ln w="12700">
            <a:solidFill>
              <a:srgbClr val="CFE0F8">
                <a:alpha val="0"/>
              </a:srgbClr>
            </a:solidFill>
            <a:prstDash val="solid"/>
          </a:ln>
        </p:spPr>
      </p:sp>
      <p:sp>
        <p:nvSpPr>
          <p:cNvPr id="54" name="Shape 52"/>
          <p:cNvSpPr/>
          <p:nvPr/>
        </p:nvSpPr>
        <p:spPr>
          <a:xfrm>
            <a:off x="9555480" y="932688"/>
            <a:ext cx="22860" cy="22860"/>
          </a:xfrm>
          <a:prstGeom prst="ellipse">
            <a:avLst/>
          </a:prstGeom>
          <a:solidFill>
            <a:srgbClr val="CFE0F8">
              <a:alpha val="92000"/>
            </a:srgbClr>
          </a:solidFill>
          <a:ln w="12700">
            <a:solidFill>
              <a:srgbClr val="CFE0F8">
                <a:alpha val="0"/>
              </a:srgbClr>
            </a:solidFill>
            <a:prstDash val="solid"/>
          </a:ln>
        </p:spPr>
      </p:sp>
      <p:sp>
        <p:nvSpPr>
          <p:cNvPr id="55" name="Shape 53"/>
          <p:cNvSpPr/>
          <p:nvPr/>
        </p:nvSpPr>
        <p:spPr>
          <a:xfrm>
            <a:off x="9756648" y="932688"/>
            <a:ext cx="22860" cy="22860"/>
          </a:xfrm>
          <a:prstGeom prst="ellipse">
            <a:avLst/>
          </a:prstGeom>
          <a:solidFill>
            <a:srgbClr val="CFE0F8">
              <a:alpha val="92000"/>
            </a:srgbClr>
          </a:solidFill>
          <a:ln w="12700">
            <a:solidFill>
              <a:srgbClr val="CFE0F8">
                <a:alpha val="0"/>
              </a:srgbClr>
            </a:solidFill>
            <a:prstDash val="solid"/>
          </a:ln>
        </p:spPr>
      </p:sp>
      <p:sp>
        <p:nvSpPr>
          <p:cNvPr id="56" name="Shape 54"/>
          <p:cNvSpPr/>
          <p:nvPr/>
        </p:nvSpPr>
        <p:spPr>
          <a:xfrm>
            <a:off x="9957816" y="932688"/>
            <a:ext cx="22860" cy="22860"/>
          </a:xfrm>
          <a:prstGeom prst="ellipse">
            <a:avLst/>
          </a:prstGeom>
          <a:solidFill>
            <a:srgbClr val="CFE0F8">
              <a:alpha val="92000"/>
            </a:srgbClr>
          </a:solidFill>
          <a:ln w="12700">
            <a:solidFill>
              <a:srgbClr val="CFE0F8">
                <a:alpha val="0"/>
              </a:srgbClr>
            </a:solidFill>
            <a:prstDash val="solid"/>
          </a:ln>
        </p:spPr>
      </p:sp>
      <p:sp>
        <p:nvSpPr>
          <p:cNvPr id="57" name="Shape 55"/>
          <p:cNvSpPr/>
          <p:nvPr/>
        </p:nvSpPr>
        <p:spPr>
          <a:xfrm>
            <a:off x="10158984" y="932688"/>
            <a:ext cx="22860" cy="22860"/>
          </a:xfrm>
          <a:prstGeom prst="ellipse">
            <a:avLst/>
          </a:prstGeom>
          <a:solidFill>
            <a:srgbClr val="CFE0F8">
              <a:alpha val="92000"/>
            </a:srgbClr>
          </a:solidFill>
          <a:ln w="12700">
            <a:solidFill>
              <a:srgbClr val="CFE0F8">
                <a:alpha val="0"/>
              </a:srgbClr>
            </a:solidFill>
            <a:prstDash val="solid"/>
          </a:ln>
        </p:spPr>
      </p:sp>
      <p:sp>
        <p:nvSpPr>
          <p:cNvPr id="58" name="Shape 56"/>
          <p:cNvSpPr/>
          <p:nvPr/>
        </p:nvSpPr>
        <p:spPr>
          <a:xfrm>
            <a:off x="10360152" y="932688"/>
            <a:ext cx="22860" cy="22860"/>
          </a:xfrm>
          <a:prstGeom prst="ellipse">
            <a:avLst/>
          </a:prstGeom>
          <a:solidFill>
            <a:srgbClr val="CFE0F8">
              <a:alpha val="92000"/>
            </a:srgbClr>
          </a:solidFill>
          <a:ln w="12700">
            <a:solidFill>
              <a:srgbClr val="CFE0F8">
                <a:alpha val="0"/>
              </a:srgbClr>
            </a:solidFill>
            <a:prstDash val="solid"/>
          </a:ln>
        </p:spPr>
      </p:sp>
      <p:sp>
        <p:nvSpPr>
          <p:cNvPr id="59" name="Shape 57"/>
          <p:cNvSpPr/>
          <p:nvPr/>
        </p:nvSpPr>
        <p:spPr>
          <a:xfrm>
            <a:off x="10561320" y="932688"/>
            <a:ext cx="22860" cy="22860"/>
          </a:xfrm>
          <a:prstGeom prst="ellipse">
            <a:avLst/>
          </a:prstGeom>
          <a:solidFill>
            <a:srgbClr val="CFE0F8">
              <a:alpha val="92000"/>
            </a:srgbClr>
          </a:solidFill>
          <a:ln w="12700">
            <a:solidFill>
              <a:srgbClr val="CFE0F8">
                <a:alpha val="0"/>
              </a:srgbClr>
            </a:solidFill>
            <a:prstDash val="solid"/>
          </a:ln>
        </p:spPr>
      </p:sp>
      <p:sp>
        <p:nvSpPr>
          <p:cNvPr id="60" name="Shape 58"/>
          <p:cNvSpPr/>
          <p:nvPr/>
        </p:nvSpPr>
        <p:spPr>
          <a:xfrm>
            <a:off x="10762488" y="932688"/>
            <a:ext cx="22860" cy="22860"/>
          </a:xfrm>
          <a:prstGeom prst="ellipse">
            <a:avLst/>
          </a:prstGeom>
          <a:solidFill>
            <a:srgbClr val="CFE0F8">
              <a:alpha val="92000"/>
            </a:srgbClr>
          </a:solidFill>
          <a:ln w="12700">
            <a:solidFill>
              <a:srgbClr val="CFE0F8">
                <a:alpha val="0"/>
              </a:srgbClr>
            </a:solidFill>
            <a:prstDash val="solid"/>
          </a:ln>
        </p:spPr>
      </p:sp>
      <p:sp>
        <p:nvSpPr>
          <p:cNvPr id="61" name="Shape 59"/>
          <p:cNvSpPr/>
          <p:nvPr/>
        </p:nvSpPr>
        <p:spPr>
          <a:xfrm>
            <a:off x="10963656" y="932688"/>
            <a:ext cx="22860" cy="22860"/>
          </a:xfrm>
          <a:prstGeom prst="ellipse">
            <a:avLst/>
          </a:prstGeom>
          <a:solidFill>
            <a:srgbClr val="CFE0F8">
              <a:alpha val="92000"/>
            </a:srgbClr>
          </a:solidFill>
          <a:ln w="12700">
            <a:solidFill>
              <a:srgbClr val="CFE0F8">
                <a:alpha val="0"/>
              </a:srgbClr>
            </a:solidFill>
            <a:prstDash val="solid"/>
          </a:ln>
        </p:spPr>
      </p:sp>
      <p:sp>
        <p:nvSpPr>
          <p:cNvPr id="62" name="Shape 60"/>
          <p:cNvSpPr/>
          <p:nvPr/>
        </p:nvSpPr>
        <p:spPr>
          <a:xfrm>
            <a:off x="11164824" y="932688"/>
            <a:ext cx="22860" cy="22860"/>
          </a:xfrm>
          <a:prstGeom prst="ellipse">
            <a:avLst/>
          </a:prstGeom>
          <a:solidFill>
            <a:srgbClr val="CFE0F8">
              <a:alpha val="92000"/>
            </a:srgbClr>
          </a:solidFill>
          <a:ln w="12700">
            <a:solidFill>
              <a:srgbClr val="CFE0F8">
                <a:alpha val="0"/>
              </a:srgbClr>
            </a:solidFill>
            <a:prstDash val="solid"/>
          </a:ln>
        </p:spPr>
      </p:sp>
      <p:sp>
        <p:nvSpPr>
          <p:cNvPr id="63" name="Shape 61"/>
          <p:cNvSpPr/>
          <p:nvPr/>
        </p:nvSpPr>
        <p:spPr>
          <a:xfrm>
            <a:off x="11365992" y="932688"/>
            <a:ext cx="22860" cy="22860"/>
          </a:xfrm>
          <a:prstGeom prst="ellipse">
            <a:avLst/>
          </a:prstGeom>
          <a:solidFill>
            <a:srgbClr val="CFE0F8">
              <a:alpha val="92000"/>
            </a:srgbClr>
          </a:solidFill>
          <a:ln w="12700">
            <a:solidFill>
              <a:srgbClr val="CFE0F8">
                <a:alpha val="0"/>
              </a:srgbClr>
            </a:solidFill>
            <a:prstDash val="solid"/>
          </a:ln>
        </p:spPr>
      </p:sp>
      <p:sp>
        <p:nvSpPr>
          <p:cNvPr id="64" name="Shape 62"/>
          <p:cNvSpPr/>
          <p:nvPr/>
        </p:nvSpPr>
        <p:spPr>
          <a:xfrm>
            <a:off x="11567160" y="932688"/>
            <a:ext cx="22860" cy="22860"/>
          </a:xfrm>
          <a:prstGeom prst="ellipse">
            <a:avLst/>
          </a:prstGeom>
          <a:solidFill>
            <a:srgbClr val="CFE0F8">
              <a:alpha val="92000"/>
            </a:srgbClr>
          </a:solidFill>
          <a:ln w="12700">
            <a:solidFill>
              <a:srgbClr val="CFE0F8">
                <a:alpha val="0"/>
              </a:srgbClr>
            </a:solidFill>
            <a:prstDash val="solid"/>
          </a:ln>
        </p:spPr>
      </p:sp>
      <p:sp>
        <p:nvSpPr>
          <p:cNvPr id="65" name="Shape 63"/>
          <p:cNvSpPr/>
          <p:nvPr/>
        </p:nvSpPr>
        <p:spPr>
          <a:xfrm>
            <a:off x="11768328" y="932688"/>
            <a:ext cx="22860" cy="22860"/>
          </a:xfrm>
          <a:prstGeom prst="ellipse">
            <a:avLst/>
          </a:prstGeom>
          <a:solidFill>
            <a:srgbClr val="CFE0F8">
              <a:alpha val="92000"/>
            </a:srgbClr>
          </a:solidFill>
          <a:ln w="12700">
            <a:solidFill>
              <a:srgbClr val="CFE0F8">
                <a:alpha val="0"/>
              </a:srgbClr>
            </a:solidFill>
            <a:prstDash val="solid"/>
          </a:ln>
        </p:spPr>
      </p:sp>
      <p:sp>
        <p:nvSpPr>
          <p:cNvPr id="66" name="Shape 64"/>
          <p:cNvSpPr/>
          <p:nvPr/>
        </p:nvSpPr>
        <p:spPr>
          <a:xfrm>
            <a:off x="11969496" y="932688"/>
            <a:ext cx="22860" cy="22860"/>
          </a:xfrm>
          <a:prstGeom prst="ellipse">
            <a:avLst/>
          </a:prstGeom>
          <a:solidFill>
            <a:srgbClr val="CFE0F8">
              <a:alpha val="92000"/>
            </a:srgbClr>
          </a:solidFill>
          <a:ln w="12700">
            <a:solidFill>
              <a:srgbClr val="CFE0F8">
                <a:alpha val="0"/>
              </a:srgbClr>
            </a:solidFill>
            <a:prstDash val="solid"/>
          </a:ln>
        </p:spPr>
      </p:sp>
      <p:sp>
        <p:nvSpPr>
          <p:cNvPr id="67" name="Shape 65"/>
          <p:cNvSpPr/>
          <p:nvPr/>
        </p:nvSpPr>
        <p:spPr>
          <a:xfrm>
            <a:off x="9555480" y="1115568"/>
            <a:ext cx="22860" cy="22860"/>
          </a:xfrm>
          <a:prstGeom prst="ellipse">
            <a:avLst/>
          </a:prstGeom>
          <a:solidFill>
            <a:srgbClr val="CFE0F8">
              <a:alpha val="92000"/>
            </a:srgbClr>
          </a:solidFill>
          <a:ln w="12700">
            <a:solidFill>
              <a:srgbClr val="CFE0F8">
                <a:alpha val="0"/>
              </a:srgbClr>
            </a:solidFill>
            <a:prstDash val="solid"/>
          </a:ln>
        </p:spPr>
      </p:sp>
      <p:sp>
        <p:nvSpPr>
          <p:cNvPr id="68" name="Shape 66"/>
          <p:cNvSpPr/>
          <p:nvPr/>
        </p:nvSpPr>
        <p:spPr>
          <a:xfrm>
            <a:off x="9756648" y="1115568"/>
            <a:ext cx="22860" cy="22860"/>
          </a:xfrm>
          <a:prstGeom prst="ellipse">
            <a:avLst/>
          </a:prstGeom>
          <a:solidFill>
            <a:srgbClr val="CFE0F8">
              <a:alpha val="92000"/>
            </a:srgbClr>
          </a:solidFill>
          <a:ln w="12700">
            <a:solidFill>
              <a:srgbClr val="CFE0F8">
                <a:alpha val="0"/>
              </a:srgbClr>
            </a:solidFill>
            <a:prstDash val="solid"/>
          </a:ln>
        </p:spPr>
      </p:sp>
      <p:sp>
        <p:nvSpPr>
          <p:cNvPr id="69" name="Shape 67"/>
          <p:cNvSpPr/>
          <p:nvPr/>
        </p:nvSpPr>
        <p:spPr>
          <a:xfrm>
            <a:off x="9957816" y="1115568"/>
            <a:ext cx="22860" cy="22860"/>
          </a:xfrm>
          <a:prstGeom prst="ellipse">
            <a:avLst/>
          </a:prstGeom>
          <a:solidFill>
            <a:srgbClr val="CFE0F8">
              <a:alpha val="92000"/>
            </a:srgbClr>
          </a:solidFill>
          <a:ln w="12700">
            <a:solidFill>
              <a:srgbClr val="CFE0F8">
                <a:alpha val="0"/>
              </a:srgbClr>
            </a:solidFill>
            <a:prstDash val="solid"/>
          </a:ln>
        </p:spPr>
      </p:sp>
      <p:sp>
        <p:nvSpPr>
          <p:cNvPr id="70" name="Shape 68"/>
          <p:cNvSpPr/>
          <p:nvPr/>
        </p:nvSpPr>
        <p:spPr>
          <a:xfrm>
            <a:off x="10158984" y="1115568"/>
            <a:ext cx="22860" cy="22860"/>
          </a:xfrm>
          <a:prstGeom prst="ellipse">
            <a:avLst/>
          </a:prstGeom>
          <a:solidFill>
            <a:srgbClr val="CFE0F8">
              <a:alpha val="92000"/>
            </a:srgbClr>
          </a:solidFill>
          <a:ln w="12700">
            <a:solidFill>
              <a:srgbClr val="CFE0F8">
                <a:alpha val="0"/>
              </a:srgbClr>
            </a:solidFill>
            <a:prstDash val="solid"/>
          </a:ln>
        </p:spPr>
      </p:sp>
      <p:sp>
        <p:nvSpPr>
          <p:cNvPr id="71" name="Shape 69"/>
          <p:cNvSpPr/>
          <p:nvPr/>
        </p:nvSpPr>
        <p:spPr>
          <a:xfrm>
            <a:off x="10360152" y="1115568"/>
            <a:ext cx="22860" cy="22860"/>
          </a:xfrm>
          <a:prstGeom prst="ellipse">
            <a:avLst/>
          </a:prstGeom>
          <a:solidFill>
            <a:srgbClr val="CFE0F8">
              <a:alpha val="92000"/>
            </a:srgbClr>
          </a:solidFill>
          <a:ln w="12700">
            <a:solidFill>
              <a:srgbClr val="CFE0F8">
                <a:alpha val="0"/>
              </a:srgbClr>
            </a:solidFill>
            <a:prstDash val="solid"/>
          </a:ln>
        </p:spPr>
      </p:sp>
      <p:sp>
        <p:nvSpPr>
          <p:cNvPr id="72" name="Shape 70"/>
          <p:cNvSpPr/>
          <p:nvPr/>
        </p:nvSpPr>
        <p:spPr>
          <a:xfrm>
            <a:off x="10561320" y="1115568"/>
            <a:ext cx="22860" cy="22860"/>
          </a:xfrm>
          <a:prstGeom prst="ellipse">
            <a:avLst/>
          </a:prstGeom>
          <a:solidFill>
            <a:srgbClr val="CFE0F8">
              <a:alpha val="92000"/>
            </a:srgbClr>
          </a:solidFill>
          <a:ln w="12700">
            <a:solidFill>
              <a:srgbClr val="CFE0F8">
                <a:alpha val="0"/>
              </a:srgbClr>
            </a:solidFill>
            <a:prstDash val="solid"/>
          </a:ln>
        </p:spPr>
      </p:sp>
      <p:sp>
        <p:nvSpPr>
          <p:cNvPr id="73" name="Shape 71"/>
          <p:cNvSpPr/>
          <p:nvPr/>
        </p:nvSpPr>
        <p:spPr>
          <a:xfrm>
            <a:off x="10762488" y="1115568"/>
            <a:ext cx="22860" cy="22860"/>
          </a:xfrm>
          <a:prstGeom prst="ellipse">
            <a:avLst/>
          </a:prstGeom>
          <a:solidFill>
            <a:srgbClr val="CFE0F8">
              <a:alpha val="92000"/>
            </a:srgbClr>
          </a:solidFill>
          <a:ln w="12700">
            <a:solidFill>
              <a:srgbClr val="CFE0F8">
                <a:alpha val="0"/>
              </a:srgbClr>
            </a:solidFill>
            <a:prstDash val="solid"/>
          </a:ln>
        </p:spPr>
      </p:sp>
      <p:sp>
        <p:nvSpPr>
          <p:cNvPr id="74" name="Shape 72"/>
          <p:cNvSpPr/>
          <p:nvPr/>
        </p:nvSpPr>
        <p:spPr>
          <a:xfrm>
            <a:off x="10963656" y="1115568"/>
            <a:ext cx="22860" cy="22860"/>
          </a:xfrm>
          <a:prstGeom prst="ellipse">
            <a:avLst/>
          </a:prstGeom>
          <a:solidFill>
            <a:srgbClr val="CFE0F8">
              <a:alpha val="92000"/>
            </a:srgbClr>
          </a:solidFill>
          <a:ln w="12700">
            <a:solidFill>
              <a:srgbClr val="CFE0F8">
                <a:alpha val="0"/>
              </a:srgbClr>
            </a:solidFill>
            <a:prstDash val="solid"/>
          </a:ln>
        </p:spPr>
      </p:sp>
      <p:sp>
        <p:nvSpPr>
          <p:cNvPr id="75" name="Shape 73"/>
          <p:cNvSpPr/>
          <p:nvPr/>
        </p:nvSpPr>
        <p:spPr>
          <a:xfrm>
            <a:off x="11164824" y="1115568"/>
            <a:ext cx="22860" cy="22860"/>
          </a:xfrm>
          <a:prstGeom prst="ellipse">
            <a:avLst/>
          </a:prstGeom>
          <a:solidFill>
            <a:srgbClr val="CFE0F8">
              <a:alpha val="92000"/>
            </a:srgbClr>
          </a:solidFill>
          <a:ln w="12700">
            <a:solidFill>
              <a:srgbClr val="CFE0F8">
                <a:alpha val="0"/>
              </a:srgbClr>
            </a:solidFill>
            <a:prstDash val="solid"/>
          </a:ln>
        </p:spPr>
      </p:sp>
      <p:sp>
        <p:nvSpPr>
          <p:cNvPr id="76" name="Shape 74"/>
          <p:cNvSpPr/>
          <p:nvPr/>
        </p:nvSpPr>
        <p:spPr>
          <a:xfrm>
            <a:off x="11365992" y="1115568"/>
            <a:ext cx="22860" cy="22860"/>
          </a:xfrm>
          <a:prstGeom prst="ellipse">
            <a:avLst/>
          </a:prstGeom>
          <a:solidFill>
            <a:srgbClr val="CFE0F8">
              <a:alpha val="92000"/>
            </a:srgbClr>
          </a:solidFill>
          <a:ln w="12700">
            <a:solidFill>
              <a:srgbClr val="CFE0F8">
                <a:alpha val="0"/>
              </a:srgbClr>
            </a:solidFill>
            <a:prstDash val="solid"/>
          </a:ln>
        </p:spPr>
      </p:sp>
      <p:sp>
        <p:nvSpPr>
          <p:cNvPr id="77" name="Shape 75"/>
          <p:cNvSpPr/>
          <p:nvPr/>
        </p:nvSpPr>
        <p:spPr>
          <a:xfrm>
            <a:off x="11567160" y="1115568"/>
            <a:ext cx="22860" cy="22860"/>
          </a:xfrm>
          <a:prstGeom prst="ellipse">
            <a:avLst/>
          </a:prstGeom>
          <a:solidFill>
            <a:srgbClr val="CFE0F8">
              <a:alpha val="92000"/>
            </a:srgbClr>
          </a:solidFill>
          <a:ln w="12700">
            <a:solidFill>
              <a:srgbClr val="CFE0F8">
                <a:alpha val="0"/>
              </a:srgbClr>
            </a:solidFill>
            <a:prstDash val="solid"/>
          </a:ln>
        </p:spPr>
      </p:sp>
      <p:sp>
        <p:nvSpPr>
          <p:cNvPr id="78" name="Shape 76"/>
          <p:cNvSpPr/>
          <p:nvPr/>
        </p:nvSpPr>
        <p:spPr>
          <a:xfrm>
            <a:off x="11768328" y="1115568"/>
            <a:ext cx="22860" cy="22860"/>
          </a:xfrm>
          <a:prstGeom prst="ellipse">
            <a:avLst/>
          </a:prstGeom>
          <a:solidFill>
            <a:srgbClr val="CFE0F8">
              <a:alpha val="92000"/>
            </a:srgbClr>
          </a:solidFill>
          <a:ln w="12700">
            <a:solidFill>
              <a:srgbClr val="CFE0F8">
                <a:alpha val="0"/>
              </a:srgbClr>
            </a:solidFill>
            <a:prstDash val="solid"/>
          </a:ln>
        </p:spPr>
      </p:sp>
      <p:sp>
        <p:nvSpPr>
          <p:cNvPr id="79" name="Shape 77"/>
          <p:cNvSpPr/>
          <p:nvPr/>
        </p:nvSpPr>
        <p:spPr>
          <a:xfrm>
            <a:off x="11969496" y="1115568"/>
            <a:ext cx="22860" cy="22860"/>
          </a:xfrm>
          <a:prstGeom prst="ellipse">
            <a:avLst/>
          </a:prstGeom>
          <a:solidFill>
            <a:srgbClr val="CFE0F8">
              <a:alpha val="92000"/>
            </a:srgbClr>
          </a:solidFill>
          <a:ln w="12700">
            <a:solidFill>
              <a:srgbClr val="CFE0F8">
                <a:alpha val="0"/>
              </a:srgbClr>
            </a:solidFill>
            <a:prstDash val="solid"/>
          </a:ln>
        </p:spPr>
      </p:sp>
      <p:sp>
        <p:nvSpPr>
          <p:cNvPr id="80" name="Shape 78"/>
          <p:cNvSpPr/>
          <p:nvPr/>
        </p:nvSpPr>
        <p:spPr>
          <a:xfrm>
            <a:off x="9555480" y="1298448"/>
            <a:ext cx="22860" cy="22860"/>
          </a:xfrm>
          <a:prstGeom prst="ellipse">
            <a:avLst/>
          </a:prstGeom>
          <a:solidFill>
            <a:srgbClr val="CFE0F8">
              <a:alpha val="92000"/>
            </a:srgbClr>
          </a:solidFill>
          <a:ln w="12700">
            <a:solidFill>
              <a:srgbClr val="CFE0F8">
                <a:alpha val="0"/>
              </a:srgbClr>
            </a:solidFill>
            <a:prstDash val="solid"/>
          </a:ln>
        </p:spPr>
      </p:sp>
      <p:sp>
        <p:nvSpPr>
          <p:cNvPr id="81" name="Shape 79"/>
          <p:cNvSpPr/>
          <p:nvPr/>
        </p:nvSpPr>
        <p:spPr>
          <a:xfrm>
            <a:off x="9756648" y="1298448"/>
            <a:ext cx="22860" cy="22860"/>
          </a:xfrm>
          <a:prstGeom prst="ellipse">
            <a:avLst/>
          </a:prstGeom>
          <a:solidFill>
            <a:srgbClr val="CFE0F8">
              <a:alpha val="92000"/>
            </a:srgbClr>
          </a:solidFill>
          <a:ln w="12700">
            <a:solidFill>
              <a:srgbClr val="CFE0F8">
                <a:alpha val="0"/>
              </a:srgbClr>
            </a:solidFill>
            <a:prstDash val="solid"/>
          </a:ln>
        </p:spPr>
      </p:sp>
      <p:sp>
        <p:nvSpPr>
          <p:cNvPr id="82" name="Shape 80"/>
          <p:cNvSpPr/>
          <p:nvPr/>
        </p:nvSpPr>
        <p:spPr>
          <a:xfrm>
            <a:off x="9957816" y="1298448"/>
            <a:ext cx="22860" cy="22860"/>
          </a:xfrm>
          <a:prstGeom prst="ellipse">
            <a:avLst/>
          </a:prstGeom>
          <a:solidFill>
            <a:srgbClr val="CFE0F8">
              <a:alpha val="92000"/>
            </a:srgbClr>
          </a:solidFill>
          <a:ln w="12700">
            <a:solidFill>
              <a:srgbClr val="CFE0F8">
                <a:alpha val="0"/>
              </a:srgbClr>
            </a:solidFill>
            <a:prstDash val="solid"/>
          </a:ln>
        </p:spPr>
      </p:sp>
      <p:sp>
        <p:nvSpPr>
          <p:cNvPr id="83" name="Shape 81"/>
          <p:cNvSpPr/>
          <p:nvPr/>
        </p:nvSpPr>
        <p:spPr>
          <a:xfrm>
            <a:off x="10158984" y="1298448"/>
            <a:ext cx="22860" cy="22860"/>
          </a:xfrm>
          <a:prstGeom prst="ellipse">
            <a:avLst/>
          </a:prstGeom>
          <a:solidFill>
            <a:srgbClr val="CFE0F8">
              <a:alpha val="92000"/>
            </a:srgbClr>
          </a:solidFill>
          <a:ln w="12700">
            <a:solidFill>
              <a:srgbClr val="CFE0F8">
                <a:alpha val="0"/>
              </a:srgbClr>
            </a:solidFill>
            <a:prstDash val="solid"/>
          </a:ln>
        </p:spPr>
      </p:sp>
      <p:sp>
        <p:nvSpPr>
          <p:cNvPr id="84" name="Shape 82"/>
          <p:cNvSpPr/>
          <p:nvPr/>
        </p:nvSpPr>
        <p:spPr>
          <a:xfrm>
            <a:off x="10360152" y="1298448"/>
            <a:ext cx="22860" cy="22860"/>
          </a:xfrm>
          <a:prstGeom prst="ellipse">
            <a:avLst/>
          </a:prstGeom>
          <a:solidFill>
            <a:srgbClr val="CFE0F8">
              <a:alpha val="92000"/>
            </a:srgbClr>
          </a:solidFill>
          <a:ln w="12700">
            <a:solidFill>
              <a:srgbClr val="CFE0F8">
                <a:alpha val="0"/>
              </a:srgbClr>
            </a:solidFill>
            <a:prstDash val="solid"/>
          </a:ln>
        </p:spPr>
      </p:sp>
      <p:sp>
        <p:nvSpPr>
          <p:cNvPr id="85" name="Shape 83"/>
          <p:cNvSpPr/>
          <p:nvPr/>
        </p:nvSpPr>
        <p:spPr>
          <a:xfrm>
            <a:off x="10561320" y="1298448"/>
            <a:ext cx="22860" cy="22860"/>
          </a:xfrm>
          <a:prstGeom prst="ellipse">
            <a:avLst/>
          </a:prstGeom>
          <a:solidFill>
            <a:srgbClr val="CFE0F8">
              <a:alpha val="92000"/>
            </a:srgbClr>
          </a:solidFill>
          <a:ln w="12700">
            <a:solidFill>
              <a:srgbClr val="CFE0F8">
                <a:alpha val="0"/>
              </a:srgbClr>
            </a:solidFill>
            <a:prstDash val="solid"/>
          </a:ln>
        </p:spPr>
      </p:sp>
      <p:sp>
        <p:nvSpPr>
          <p:cNvPr id="86" name="Shape 84"/>
          <p:cNvSpPr/>
          <p:nvPr/>
        </p:nvSpPr>
        <p:spPr>
          <a:xfrm>
            <a:off x="10762488" y="1298448"/>
            <a:ext cx="22860" cy="22860"/>
          </a:xfrm>
          <a:prstGeom prst="ellipse">
            <a:avLst/>
          </a:prstGeom>
          <a:solidFill>
            <a:srgbClr val="CFE0F8">
              <a:alpha val="92000"/>
            </a:srgbClr>
          </a:solidFill>
          <a:ln w="12700">
            <a:solidFill>
              <a:srgbClr val="CFE0F8">
                <a:alpha val="0"/>
              </a:srgbClr>
            </a:solidFill>
            <a:prstDash val="solid"/>
          </a:ln>
        </p:spPr>
      </p:sp>
      <p:sp>
        <p:nvSpPr>
          <p:cNvPr id="87" name="Shape 85"/>
          <p:cNvSpPr/>
          <p:nvPr/>
        </p:nvSpPr>
        <p:spPr>
          <a:xfrm>
            <a:off x="10963656" y="1298448"/>
            <a:ext cx="22860" cy="22860"/>
          </a:xfrm>
          <a:prstGeom prst="ellipse">
            <a:avLst/>
          </a:prstGeom>
          <a:solidFill>
            <a:srgbClr val="CFE0F8">
              <a:alpha val="92000"/>
            </a:srgbClr>
          </a:solidFill>
          <a:ln w="12700">
            <a:solidFill>
              <a:srgbClr val="CFE0F8">
                <a:alpha val="0"/>
              </a:srgbClr>
            </a:solidFill>
            <a:prstDash val="solid"/>
          </a:ln>
        </p:spPr>
      </p:sp>
      <p:sp>
        <p:nvSpPr>
          <p:cNvPr id="88" name="Shape 86"/>
          <p:cNvSpPr/>
          <p:nvPr/>
        </p:nvSpPr>
        <p:spPr>
          <a:xfrm>
            <a:off x="11164824" y="1298448"/>
            <a:ext cx="22860" cy="22860"/>
          </a:xfrm>
          <a:prstGeom prst="ellipse">
            <a:avLst/>
          </a:prstGeom>
          <a:solidFill>
            <a:srgbClr val="CFE0F8">
              <a:alpha val="92000"/>
            </a:srgbClr>
          </a:solidFill>
          <a:ln w="12700">
            <a:solidFill>
              <a:srgbClr val="CFE0F8">
                <a:alpha val="0"/>
              </a:srgbClr>
            </a:solidFill>
            <a:prstDash val="solid"/>
          </a:ln>
        </p:spPr>
      </p:sp>
      <p:sp>
        <p:nvSpPr>
          <p:cNvPr id="89" name="Shape 87"/>
          <p:cNvSpPr/>
          <p:nvPr/>
        </p:nvSpPr>
        <p:spPr>
          <a:xfrm>
            <a:off x="11365992" y="1298448"/>
            <a:ext cx="22860" cy="22860"/>
          </a:xfrm>
          <a:prstGeom prst="ellipse">
            <a:avLst/>
          </a:prstGeom>
          <a:solidFill>
            <a:srgbClr val="CFE0F8">
              <a:alpha val="92000"/>
            </a:srgbClr>
          </a:solidFill>
          <a:ln w="12700">
            <a:solidFill>
              <a:srgbClr val="CFE0F8">
                <a:alpha val="0"/>
              </a:srgbClr>
            </a:solidFill>
            <a:prstDash val="solid"/>
          </a:ln>
        </p:spPr>
      </p:sp>
      <p:sp>
        <p:nvSpPr>
          <p:cNvPr id="90" name="Shape 88"/>
          <p:cNvSpPr/>
          <p:nvPr/>
        </p:nvSpPr>
        <p:spPr>
          <a:xfrm>
            <a:off x="11567160" y="1298448"/>
            <a:ext cx="22860" cy="22860"/>
          </a:xfrm>
          <a:prstGeom prst="ellipse">
            <a:avLst/>
          </a:prstGeom>
          <a:solidFill>
            <a:srgbClr val="CFE0F8">
              <a:alpha val="92000"/>
            </a:srgbClr>
          </a:solidFill>
          <a:ln w="12700">
            <a:solidFill>
              <a:srgbClr val="CFE0F8">
                <a:alpha val="0"/>
              </a:srgbClr>
            </a:solidFill>
            <a:prstDash val="solid"/>
          </a:ln>
        </p:spPr>
      </p:sp>
      <p:sp>
        <p:nvSpPr>
          <p:cNvPr id="91" name="Shape 89"/>
          <p:cNvSpPr/>
          <p:nvPr/>
        </p:nvSpPr>
        <p:spPr>
          <a:xfrm>
            <a:off x="11768328" y="1298448"/>
            <a:ext cx="22860" cy="22860"/>
          </a:xfrm>
          <a:prstGeom prst="ellipse">
            <a:avLst/>
          </a:prstGeom>
          <a:solidFill>
            <a:srgbClr val="CFE0F8">
              <a:alpha val="92000"/>
            </a:srgbClr>
          </a:solidFill>
          <a:ln w="12700">
            <a:solidFill>
              <a:srgbClr val="CFE0F8">
                <a:alpha val="0"/>
              </a:srgbClr>
            </a:solidFill>
            <a:prstDash val="solid"/>
          </a:ln>
        </p:spPr>
      </p:sp>
      <p:sp>
        <p:nvSpPr>
          <p:cNvPr id="92" name="Shape 90"/>
          <p:cNvSpPr/>
          <p:nvPr/>
        </p:nvSpPr>
        <p:spPr>
          <a:xfrm>
            <a:off x="11969496" y="1298448"/>
            <a:ext cx="22860" cy="22860"/>
          </a:xfrm>
          <a:prstGeom prst="ellipse">
            <a:avLst/>
          </a:prstGeom>
          <a:solidFill>
            <a:srgbClr val="CFE0F8">
              <a:alpha val="92000"/>
            </a:srgbClr>
          </a:solidFill>
          <a:ln w="12700">
            <a:solidFill>
              <a:srgbClr val="CFE0F8">
                <a:alpha val="0"/>
              </a:srgbClr>
            </a:solidFill>
            <a:prstDash val="solid"/>
          </a:ln>
        </p:spPr>
      </p:sp>
      <p:sp>
        <p:nvSpPr>
          <p:cNvPr id="93" name="Shape 91"/>
          <p:cNvSpPr/>
          <p:nvPr/>
        </p:nvSpPr>
        <p:spPr>
          <a:xfrm>
            <a:off x="9555480" y="1481328"/>
            <a:ext cx="22860" cy="22860"/>
          </a:xfrm>
          <a:prstGeom prst="ellipse">
            <a:avLst/>
          </a:prstGeom>
          <a:solidFill>
            <a:srgbClr val="CFE0F8">
              <a:alpha val="92000"/>
            </a:srgbClr>
          </a:solidFill>
          <a:ln w="12700">
            <a:solidFill>
              <a:srgbClr val="CFE0F8">
                <a:alpha val="0"/>
              </a:srgbClr>
            </a:solidFill>
            <a:prstDash val="solid"/>
          </a:ln>
        </p:spPr>
      </p:sp>
      <p:sp>
        <p:nvSpPr>
          <p:cNvPr id="94" name="Shape 92"/>
          <p:cNvSpPr/>
          <p:nvPr/>
        </p:nvSpPr>
        <p:spPr>
          <a:xfrm>
            <a:off x="9756648" y="1481328"/>
            <a:ext cx="22860" cy="22860"/>
          </a:xfrm>
          <a:prstGeom prst="ellipse">
            <a:avLst/>
          </a:prstGeom>
          <a:solidFill>
            <a:srgbClr val="CFE0F8">
              <a:alpha val="92000"/>
            </a:srgbClr>
          </a:solidFill>
          <a:ln w="12700">
            <a:solidFill>
              <a:srgbClr val="CFE0F8">
                <a:alpha val="0"/>
              </a:srgbClr>
            </a:solidFill>
            <a:prstDash val="solid"/>
          </a:ln>
        </p:spPr>
      </p:sp>
      <p:sp>
        <p:nvSpPr>
          <p:cNvPr id="95" name="Shape 93"/>
          <p:cNvSpPr/>
          <p:nvPr/>
        </p:nvSpPr>
        <p:spPr>
          <a:xfrm>
            <a:off x="9957816" y="1481328"/>
            <a:ext cx="22860" cy="22860"/>
          </a:xfrm>
          <a:prstGeom prst="ellipse">
            <a:avLst/>
          </a:prstGeom>
          <a:solidFill>
            <a:srgbClr val="CFE0F8">
              <a:alpha val="92000"/>
            </a:srgbClr>
          </a:solidFill>
          <a:ln w="12700">
            <a:solidFill>
              <a:srgbClr val="CFE0F8">
                <a:alpha val="0"/>
              </a:srgbClr>
            </a:solidFill>
            <a:prstDash val="solid"/>
          </a:ln>
        </p:spPr>
      </p:sp>
      <p:sp>
        <p:nvSpPr>
          <p:cNvPr id="96" name="Shape 94"/>
          <p:cNvSpPr/>
          <p:nvPr/>
        </p:nvSpPr>
        <p:spPr>
          <a:xfrm>
            <a:off x="10158984" y="1481328"/>
            <a:ext cx="22860" cy="22860"/>
          </a:xfrm>
          <a:prstGeom prst="ellipse">
            <a:avLst/>
          </a:prstGeom>
          <a:solidFill>
            <a:srgbClr val="CFE0F8">
              <a:alpha val="92000"/>
            </a:srgbClr>
          </a:solidFill>
          <a:ln w="12700">
            <a:solidFill>
              <a:srgbClr val="CFE0F8">
                <a:alpha val="0"/>
              </a:srgbClr>
            </a:solidFill>
            <a:prstDash val="solid"/>
          </a:ln>
        </p:spPr>
      </p:sp>
      <p:sp>
        <p:nvSpPr>
          <p:cNvPr id="97" name="Shape 95"/>
          <p:cNvSpPr/>
          <p:nvPr/>
        </p:nvSpPr>
        <p:spPr>
          <a:xfrm>
            <a:off x="10360152" y="1481328"/>
            <a:ext cx="22860" cy="22860"/>
          </a:xfrm>
          <a:prstGeom prst="ellipse">
            <a:avLst/>
          </a:prstGeom>
          <a:solidFill>
            <a:srgbClr val="CFE0F8">
              <a:alpha val="92000"/>
            </a:srgbClr>
          </a:solidFill>
          <a:ln w="12700">
            <a:solidFill>
              <a:srgbClr val="CFE0F8">
                <a:alpha val="0"/>
              </a:srgbClr>
            </a:solidFill>
            <a:prstDash val="solid"/>
          </a:ln>
        </p:spPr>
      </p:sp>
      <p:sp>
        <p:nvSpPr>
          <p:cNvPr id="98" name="Shape 96"/>
          <p:cNvSpPr/>
          <p:nvPr/>
        </p:nvSpPr>
        <p:spPr>
          <a:xfrm>
            <a:off x="10561320" y="1481328"/>
            <a:ext cx="22860" cy="22860"/>
          </a:xfrm>
          <a:prstGeom prst="ellipse">
            <a:avLst/>
          </a:prstGeom>
          <a:solidFill>
            <a:srgbClr val="CFE0F8">
              <a:alpha val="92000"/>
            </a:srgbClr>
          </a:solidFill>
          <a:ln w="12700">
            <a:solidFill>
              <a:srgbClr val="CFE0F8">
                <a:alpha val="0"/>
              </a:srgbClr>
            </a:solidFill>
            <a:prstDash val="solid"/>
          </a:ln>
        </p:spPr>
      </p:sp>
      <p:sp>
        <p:nvSpPr>
          <p:cNvPr id="99" name="Shape 97"/>
          <p:cNvSpPr/>
          <p:nvPr/>
        </p:nvSpPr>
        <p:spPr>
          <a:xfrm>
            <a:off x="10762488" y="1481328"/>
            <a:ext cx="22860" cy="22860"/>
          </a:xfrm>
          <a:prstGeom prst="ellipse">
            <a:avLst/>
          </a:prstGeom>
          <a:solidFill>
            <a:srgbClr val="CFE0F8">
              <a:alpha val="92000"/>
            </a:srgbClr>
          </a:solidFill>
          <a:ln w="12700">
            <a:solidFill>
              <a:srgbClr val="CFE0F8">
                <a:alpha val="0"/>
              </a:srgbClr>
            </a:solidFill>
            <a:prstDash val="solid"/>
          </a:ln>
        </p:spPr>
      </p:sp>
      <p:sp>
        <p:nvSpPr>
          <p:cNvPr id="100" name="Shape 98"/>
          <p:cNvSpPr/>
          <p:nvPr/>
        </p:nvSpPr>
        <p:spPr>
          <a:xfrm>
            <a:off x="10963656" y="1481328"/>
            <a:ext cx="22860" cy="22860"/>
          </a:xfrm>
          <a:prstGeom prst="ellipse">
            <a:avLst/>
          </a:prstGeom>
          <a:solidFill>
            <a:srgbClr val="CFE0F8">
              <a:alpha val="92000"/>
            </a:srgbClr>
          </a:solidFill>
          <a:ln w="12700">
            <a:solidFill>
              <a:srgbClr val="CFE0F8">
                <a:alpha val="0"/>
              </a:srgbClr>
            </a:solidFill>
            <a:prstDash val="solid"/>
          </a:ln>
        </p:spPr>
      </p:sp>
      <p:sp>
        <p:nvSpPr>
          <p:cNvPr id="101" name="Shape 99"/>
          <p:cNvSpPr/>
          <p:nvPr/>
        </p:nvSpPr>
        <p:spPr>
          <a:xfrm>
            <a:off x="11164824" y="1481328"/>
            <a:ext cx="22860" cy="22860"/>
          </a:xfrm>
          <a:prstGeom prst="ellipse">
            <a:avLst/>
          </a:prstGeom>
          <a:solidFill>
            <a:srgbClr val="CFE0F8">
              <a:alpha val="92000"/>
            </a:srgbClr>
          </a:solidFill>
          <a:ln w="12700">
            <a:solidFill>
              <a:srgbClr val="CFE0F8">
                <a:alpha val="0"/>
              </a:srgbClr>
            </a:solidFill>
            <a:prstDash val="solid"/>
          </a:ln>
        </p:spPr>
      </p:sp>
      <p:sp>
        <p:nvSpPr>
          <p:cNvPr id="102" name="Shape 100"/>
          <p:cNvSpPr/>
          <p:nvPr/>
        </p:nvSpPr>
        <p:spPr>
          <a:xfrm>
            <a:off x="11365992" y="1481328"/>
            <a:ext cx="22860" cy="22860"/>
          </a:xfrm>
          <a:prstGeom prst="ellipse">
            <a:avLst/>
          </a:prstGeom>
          <a:solidFill>
            <a:srgbClr val="CFE0F8">
              <a:alpha val="92000"/>
            </a:srgbClr>
          </a:solidFill>
          <a:ln w="12700">
            <a:solidFill>
              <a:srgbClr val="CFE0F8">
                <a:alpha val="0"/>
              </a:srgbClr>
            </a:solidFill>
            <a:prstDash val="solid"/>
          </a:ln>
        </p:spPr>
      </p:sp>
      <p:sp>
        <p:nvSpPr>
          <p:cNvPr id="103" name="Shape 101"/>
          <p:cNvSpPr/>
          <p:nvPr/>
        </p:nvSpPr>
        <p:spPr>
          <a:xfrm>
            <a:off x="11567160" y="1481328"/>
            <a:ext cx="22860" cy="22860"/>
          </a:xfrm>
          <a:prstGeom prst="ellipse">
            <a:avLst/>
          </a:prstGeom>
          <a:solidFill>
            <a:srgbClr val="CFE0F8">
              <a:alpha val="92000"/>
            </a:srgbClr>
          </a:solidFill>
          <a:ln w="12700">
            <a:solidFill>
              <a:srgbClr val="CFE0F8">
                <a:alpha val="0"/>
              </a:srgbClr>
            </a:solidFill>
            <a:prstDash val="solid"/>
          </a:ln>
        </p:spPr>
      </p:sp>
      <p:sp>
        <p:nvSpPr>
          <p:cNvPr id="104" name="Shape 102"/>
          <p:cNvSpPr/>
          <p:nvPr/>
        </p:nvSpPr>
        <p:spPr>
          <a:xfrm>
            <a:off x="11768328" y="1481328"/>
            <a:ext cx="22860" cy="22860"/>
          </a:xfrm>
          <a:prstGeom prst="ellipse">
            <a:avLst/>
          </a:prstGeom>
          <a:solidFill>
            <a:srgbClr val="CFE0F8">
              <a:alpha val="92000"/>
            </a:srgbClr>
          </a:solidFill>
          <a:ln w="12700">
            <a:solidFill>
              <a:srgbClr val="CFE0F8">
                <a:alpha val="0"/>
              </a:srgbClr>
            </a:solidFill>
            <a:prstDash val="solid"/>
          </a:ln>
        </p:spPr>
      </p:sp>
      <p:sp>
        <p:nvSpPr>
          <p:cNvPr id="105" name="Shape 103"/>
          <p:cNvSpPr/>
          <p:nvPr/>
        </p:nvSpPr>
        <p:spPr>
          <a:xfrm>
            <a:off x="11969496" y="1481328"/>
            <a:ext cx="22860" cy="22860"/>
          </a:xfrm>
          <a:prstGeom prst="ellipse">
            <a:avLst/>
          </a:prstGeom>
          <a:solidFill>
            <a:srgbClr val="CFE0F8">
              <a:alpha val="92000"/>
            </a:srgbClr>
          </a:solidFill>
          <a:ln w="12700">
            <a:solidFill>
              <a:srgbClr val="CFE0F8">
                <a:alpha val="0"/>
              </a:srgbClr>
            </a:solidFill>
            <a:prstDash val="solid"/>
          </a:ln>
        </p:spPr>
      </p:sp>
      <p:sp>
        <p:nvSpPr>
          <p:cNvPr id="106" name="Text 104"/>
          <p:cNvSpPr/>
          <p:nvPr/>
        </p:nvSpPr>
        <p:spPr>
          <a:xfrm>
            <a:off x="457200" y="365760"/>
            <a:ext cx="11277295" cy="201168"/>
          </a:xfrm>
          <a:prstGeom prst="rect">
            <a:avLst/>
          </a:prstGeom>
          <a:noFill/>
          <a:ln/>
        </p:spPr>
        <p:txBody>
          <a:bodyPr wrap="square" lIns="0" tIns="0" rIns="0" bIns="0" rtlCol="0" anchor="ctr"/>
          <a:lstStyle/>
          <a:p>
            <a:pPr indent="0" marL="0">
              <a:buNone/>
            </a:pPr>
            <a:r>
              <a:rPr lang="en-US" sz="950" b="1" spc="150" kern="0" dirty="0">
                <a:solidFill>
                  <a:srgbClr val="0052CC"/>
                </a:solidFill>
                <a:latin typeface="Arial" pitchFamily="34" charset="0"/>
                <a:ea typeface="Arial" pitchFamily="34" charset="-122"/>
                <a:cs typeface="Arial" pitchFamily="34" charset="-120"/>
              </a:rPr>
              <a:t>PROCESS ADVISOR · JMWE</a:t>
            </a:r>
            <a:endParaRPr lang="en-US" sz="950" dirty="0"/>
          </a:p>
        </p:txBody>
      </p:sp>
      <p:sp>
        <p:nvSpPr>
          <p:cNvPr id="107" name="Text 105"/>
          <p:cNvSpPr/>
          <p:nvPr/>
        </p:nvSpPr>
        <p:spPr>
          <a:xfrm>
            <a:off x="457200" y="621792"/>
            <a:ext cx="11277295" cy="411480"/>
          </a:xfrm>
          <a:prstGeom prst="rect">
            <a:avLst/>
          </a:prstGeom>
          <a:noFill/>
          <a:ln/>
        </p:spPr>
        <p:txBody>
          <a:bodyPr wrap="square" lIns="0" tIns="0" rIns="0" bIns="0" rtlCol="0" anchor="t"/>
          <a:lstStyle/>
          <a:p>
            <a:pPr indent="0" marL="0">
              <a:buNone/>
            </a:pPr>
            <a:r>
              <a:rPr lang="en-US" sz="1800" b="1" dirty="0">
                <a:solidFill>
                  <a:srgbClr val="172B4D"/>
                </a:solidFill>
                <a:latin typeface="Arial" pitchFamily="34" charset="0"/>
                <a:ea typeface="Arial" pitchFamily="34" charset="-122"/>
                <a:cs typeface="Arial" pitchFamily="34" charset="-120"/>
              </a:rPr>
              <a:t>6. Auto-close Completed Incidents after 5 Days</a:t>
            </a:r>
            <a:endParaRPr lang="en-US" sz="1800" dirty="0"/>
          </a:p>
        </p:txBody>
      </p:sp>
      <p:sp>
        <p:nvSpPr>
          <p:cNvPr id="108" name="Shape 106"/>
          <p:cNvSpPr/>
          <p:nvPr/>
        </p:nvSpPr>
        <p:spPr>
          <a:xfrm>
            <a:off x="457200" y="1115568"/>
            <a:ext cx="960120" cy="41148"/>
          </a:xfrm>
          <a:prstGeom prst="rect">
            <a:avLst/>
          </a:prstGeom>
          <a:solidFill>
            <a:srgbClr val="1D7AFC"/>
          </a:solidFill>
          <a:ln w="12700">
            <a:solidFill>
              <a:srgbClr val="1D7AFC"/>
            </a:solidFill>
            <a:prstDash val="solid"/>
          </a:ln>
        </p:spPr>
      </p:sp>
      <p:sp>
        <p:nvSpPr>
          <p:cNvPr id="109" name="Text 107"/>
          <p:cNvSpPr/>
          <p:nvPr/>
        </p:nvSpPr>
        <p:spPr>
          <a:xfrm>
            <a:off x="457200" y="1271016"/>
            <a:ext cx="11277295" cy="201168"/>
          </a:xfrm>
          <a:prstGeom prst="rect">
            <a:avLst/>
          </a:prstGeom>
          <a:noFill/>
          <a:ln/>
        </p:spPr>
        <p:txBody>
          <a:bodyPr wrap="square" lIns="0" tIns="0" rIns="0" bIns="0" rtlCol="0" anchor="ctr"/>
          <a:lstStyle/>
          <a:p>
            <a:pPr indent="0" marL="0">
              <a:buNone/>
            </a:pPr>
            <a:r>
              <a:rPr lang="en-US" sz="850" b="1" dirty="0">
                <a:solidFill>
                  <a:srgbClr val="0052CC"/>
                </a:solidFill>
                <a:latin typeface="Arial" pitchFamily="34" charset="0"/>
                <a:ea typeface="Arial" pitchFamily="34" charset="-122"/>
                <a:cs typeface="Arial" pitchFamily="34" charset="-120"/>
              </a:rPr>
              <a:t>JMWE  ·  low</a:t>
            </a:r>
            <a:endParaRPr lang="en-US" sz="850" dirty="0"/>
          </a:p>
        </p:txBody>
      </p:sp>
      <p:sp>
        <p:nvSpPr>
          <p:cNvPr id="110" name="Shape 108"/>
          <p:cNvSpPr/>
          <p:nvPr/>
        </p:nvSpPr>
        <p:spPr>
          <a:xfrm>
            <a:off x="457200" y="1545336"/>
            <a:ext cx="6720840" cy="804672"/>
          </a:xfrm>
          <a:prstGeom prst="roundRect">
            <a:avLst>
              <a:gd name="adj" fmla="val 5682"/>
            </a:avLst>
          </a:prstGeom>
          <a:solidFill>
            <a:srgbClr val="E9F2FF"/>
          </a:solidFill>
          <a:ln w="10160">
            <a:solidFill>
              <a:srgbClr val="A6C5F2"/>
            </a:solidFill>
            <a:prstDash val="solid"/>
          </a:ln>
          <a:effectLst>
            <a:outerShdw sx="100000" sy="100000" kx="0" ky="0" algn="bl" rotWithShape="0" blurRad="76200" dist="19050" dir="5400000">
              <a:srgbClr val="122A35">
                <a:alpha val="6000"/>
              </a:srgbClr>
            </a:outerShdw>
          </a:effectLst>
        </p:spPr>
      </p:sp>
      <p:sp>
        <p:nvSpPr>
          <p:cNvPr id="111" name="Shape 109"/>
          <p:cNvSpPr/>
          <p:nvPr/>
        </p:nvSpPr>
        <p:spPr>
          <a:xfrm>
            <a:off x="457200" y="1627632"/>
            <a:ext cx="45720" cy="640080"/>
          </a:xfrm>
          <a:prstGeom prst="rect">
            <a:avLst/>
          </a:prstGeom>
          <a:solidFill>
            <a:srgbClr val="0052CC"/>
          </a:solidFill>
          <a:ln/>
        </p:spPr>
      </p:sp>
      <p:sp>
        <p:nvSpPr>
          <p:cNvPr id="112" name="Text 110"/>
          <p:cNvSpPr/>
          <p:nvPr/>
        </p:nvSpPr>
        <p:spPr>
          <a:xfrm>
            <a:off x="621792" y="1655064"/>
            <a:ext cx="2286000" cy="182880"/>
          </a:xfrm>
          <a:prstGeom prst="rect">
            <a:avLst/>
          </a:prstGeom>
          <a:noFill/>
          <a:ln/>
        </p:spPr>
        <p:txBody>
          <a:bodyPr wrap="square" lIns="0" tIns="0" rIns="0" bIns="0" rtlCol="0" anchor="ctr"/>
          <a:lstStyle/>
          <a:p>
            <a:pPr indent="0" marL="0">
              <a:buNone/>
            </a:pPr>
            <a:r>
              <a:rPr lang="en-US" sz="820" b="1" spc="110" kern="0" dirty="0">
                <a:solidFill>
                  <a:srgbClr val="0052CC"/>
                </a:solidFill>
                <a:latin typeface="Arial" pitchFamily="34" charset="0"/>
                <a:ea typeface="Arial" pitchFamily="34" charset="-122"/>
                <a:cs typeface="Arial" pitchFamily="34" charset="-120"/>
              </a:rPr>
              <a:t>RATIONALE</a:t>
            </a:r>
            <a:endParaRPr lang="en-US" sz="820" dirty="0"/>
          </a:p>
        </p:txBody>
      </p:sp>
      <p:sp>
        <p:nvSpPr>
          <p:cNvPr id="113" name="Text 111"/>
          <p:cNvSpPr/>
          <p:nvPr/>
        </p:nvSpPr>
        <p:spPr>
          <a:xfrm>
            <a:off x="621792" y="1856232"/>
            <a:ext cx="6391656" cy="420624"/>
          </a:xfrm>
          <a:prstGeom prst="rect">
            <a:avLst/>
          </a:prstGeom>
          <a:noFill/>
          <a:ln/>
        </p:spPr>
        <p:txBody>
          <a:bodyPr wrap="square" lIns="0" tIns="0" rIns="0" bIns="0" rtlCol="0" anchor="t"/>
          <a:lstStyle/>
          <a:p>
            <a:pPr indent="0" marL="0">
              <a:lnSpc>
                <a:spcPts val="1230"/>
              </a:lnSpc>
              <a:buNone/>
            </a:pPr>
            <a:r>
              <a:rPr lang="en-US" sz="920" dirty="0">
                <a:solidFill>
                  <a:srgbClr val="44546F"/>
                </a:solidFill>
                <a:latin typeface="Arial" pitchFamily="34" charset="0"/>
                <a:ea typeface="Arial" pitchFamily="34" charset="-122"/>
                <a:cs typeface="Arial" pitchFamily="34" charset="-120"/>
              </a:rPr>
              <a:t>The 'Completed' to 'Closed' transition has a long average duration of 168.87 hours (approx. 7 days). This automation reduces manual toil by closing incidents after a 5-day confirmation period, ensuring a consistent and timely closure to the incident lifecycle.</a:t>
            </a:r>
            <a:endParaRPr lang="en-US" sz="920" dirty="0"/>
          </a:p>
        </p:txBody>
      </p:sp>
      <p:sp>
        <p:nvSpPr>
          <p:cNvPr id="114" name="Shape 112"/>
          <p:cNvSpPr/>
          <p:nvPr/>
        </p:nvSpPr>
        <p:spPr>
          <a:xfrm>
            <a:off x="457200" y="2514600"/>
            <a:ext cx="6720840" cy="548640"/>
          </a:xfrm>
          <a:prstGeom prst="roundRect">
            <a:avLst>
              <a:gd name="adj" fmla="val 8333"/>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15" name="Shape 113"/>
          <p:cNvSpPr/>
          <p:nvPr/>
        </p:nvSpPr>
        <p:spPr>
          <a:xfrm>
            <a:off x="457200" y="2596896"/>
            <a:ext cx="45720" cy="384048"/>
          </a:xfrm>
          <a:prstGeom prst="rect">
            <a:avLst/>
          </a:prstGeom>
          <a:solidFill>
            <a:srgbClr val="0052CC"/>
          </a:solidFill>
          <a:ln/>
        </p:spPr>
      </p:sp>
      <p:sp>
        <p:nvSpPr>
          <p:cNvPr id="116" name="Text 114"/>
          <p:cNvSpPr/>
          <p:nvPr/>
        </p:nvSpPr>
        <p:spPr>
          <a:xfrm>
            <a:off x="621792" y="2633472"/>
            <a:ext cx="1828800" cy="182880"/>
          </a:xfrm>
          <a:prstGeom prst="rect">
            <a:avLst/>
          </a:prstGeom>
          <a:noFill/>
          <a:ln/>
        </p:spPr>
        <p:txBody>
          <a:bodyPr wrap="square" lIns="0" tIns="0" rIns="0" bIns="0" rtlCol="0" anchor="ctr"/>
          <a:lstStyle/>
          <a:p>
            <a:pPr indent="0" marL="0">
              <a:buNone/>
            </a:pPr>
            <a:r>
              <a:rPr lang="en-US" sz="820" b="1" spc="110" kern="0" dirty="0">
                <a:solidFill>
                  <a:srgbClr val="0052CC"/>
                </a:solidFill>
                <a:latin typeface="Arial" pitchFamily="34" charset="0"/>
                <a:ea typeface="Arial" pitchFamily="34" charset="-122"/>
                <a:cs typeface="Arial" pitchFamily="34" charset="-120"/>
              </a:rPr>
              <a:t>TRIGGER</a:t>
            </a:r>
            <a:endParaRPr lang="en-US" sz="820" dirty="0"/>
          </a:p>
        </p:txBody>
      </p:sp>
      <p:sp>
        <p:nvSpPr>
          <p:cNvPr id="117" name="Text 115"/>
          <p:cNvSpPr/>
          <p:nvPr/>
        </p:nvSpPr>
        <p:spPr>
          <a:xfrm>
            <a:off x="1828800" y="2624328"/>
            <a:ext cx="5166360" cy="219456"/>
          </a:xfrm>
          <a:prstGeom prst="rect">
            <a:avLst/>
          </a:prstGeom>
          <a:noFill/>
          <a:ln/>
        </p:spPr>
        <p:txBody>
          <a:bodyPr wrap="square" lIns="0" tIns="0" rIns="0" bIns="0" rtlCol="0" anchor="t"/>
          <a:lstStyle/>
          <a:p>
            <a:pPr indent="0" marL="0">
              <a:buNone/>
            </a:pPr>
            <a:r>
              <a:rPr lang="en-US" sz="950" b="1" dirty="0">
                <a:solidFill>
                  <a:srgbClr val="172B4D"/>
                </a:solidFill>
                <a:latin typeface="Arial" pitchFamily="34" charset="0"/>
                <a:ea typeface="Arial" pitchFamily="34" charset="-122"/>
                <a:cs typeface="Arial" pitchFamily="34" charset="-120"/>
              </a:rPr>
              <a:t>Work in Progress → Completed</a:t>
            </a:r>
            <a:endParaRPr lang="en-US" sz="950" dirty="0"/>
          </a:p>
        </p:txBody>
      </p:sp>
      <p:sp>
        <p:nvSpPr>
          <p:cNvPr id="118" name="Shape 116"/>
          <p:cNvSpPr/>
          <p:nvPr/>
        </p:nvSpPr>
        <p:spPr>
          <a:xfrm>
            <a:off x="457200" y="3191256"/>
            <a:ext cx="3278124" cy="3072384"/>
          </a:xfrm>
          <a:prstGeom prst="roundRect">
            <a:avLst>
              <a:gd name="adj" fmla="val 1488"/>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19" name="Shape 117"/>
          <p:cNvSpPr/>
          <p:nvPr/>
        </p:nvSpPr>
        <p:spPr>
          <a:xfrm>
            <a:off x="457200" y="3273552"/>
            <a:ext cx="45720" cy="2907792"/>
          </a:xfrm>
          <a:prstGeom prst="rect">
            <a:avLst/>
          </a:prstGeom>
          <a:solidFill>
            <a:srgbClr val="216E4E"/>
          </a:solidFill>
          <a:ln/>
        </p:spPr>
      </p:sp>
      <p:sp>
        <p:nvSpPr>
          <p:cNvPr id="120" name="Text 118"/>
          <p:cNvSpPr/>
          <p:nvPr/>
        </p:nvSpPr>
        <p:spPr>
          <a:xfrm>
            <a:off x="603504" y="3319272"/>
            <a:ext cx="3003804" cy="182880"/>
          </a:xfrm>
          <a:prstGeom prst="rect">
            <a:avLst/>
          </a:prstGeom>
          <a:noFill/>
          <a:ln/>
        </p:spPr>
        <p:txBody>
          <a:bodyPr wrap="square" lIns="0" tIns="0" rIns="0" bIns="0" rtlCol="0" anchor="ctr"/>
          <a:lstStyle/>
          <a:p>
            <a:pPr indent="0" marL="0">
              <a:buNone/>
            </a:pPr>
            <a:r>
              <a:rPr lang="en-US" sz="820" b="1" spc="110" kern="0" dirty="0">
                <a:solidFill>
                  <a:srgbClr val="216E4E"/>
                </a:solidFill>
                <a:latin typeface="Arial" pitchFamily="34" charset="0"/>
                <a:ea typeface="Arial" pitchFamily="34" charset="-122"/>
                <a:cs typeface="Arial" pitchFamily="34" charset="-120"/>
              </a:rPr>
              <a:t>ACTIONS</a:t>
            </a:r>
            <a:endParaRPr lang="en-US" sz="820" dirty="0"/>
          </a:p>
        </p:txBody>
      </p:sp>
      <p:sp>
        <p:nvSpPr>
          <p:cNvPr id="121" name="Text 119"/>
          <p:cNvSpPr/>
          <p:nvPr/>
        </p:nvSpPr>
        <p:spPr>
          <a:xfrm>
            <a:off x="603504" y="3557016"/>
            <a:ext cx="2985516" cy="2615184"/>
          </a:xfrm>
          <a:prstGeom prst="rect">
            <a:avLst/>
          </a:prstGeom>
          <a:noFill/>
          <a:ln/>
        </p:spPr>
        <p:txBody>
          <a:bodyPr wrap="square" lIns="0" tIns="0" rIns="0" bIns="0" rtlCol="0" anchor="t"/>
          <a:lstStyle/>
          <a:p>
            <a:pPr marL="127000" indent="-127000">
              <a:lnSpc>
                <a:spcPts val="1135"/>
              </a:lnSpc>
              <a:spcAft>
                <a:spcPts val="500"/>
              </a:spcAft>
              <a:buSzPct val="100000"/>
              <a:buChar char="•"/>
            </a:pPr>
            <a:r>
              <a:rPr lang="en-US" sz="860" dirty="0">
                <a:solidFill>
                  <a:srgbClr val="44546F"/>
                </a:solidFill>
                <a:latin typeface="Arial" pitchFamily="34" charset="0"/>
                <a:ea typeface="Arial" pitchFamily="34" charset="-122"/>
                <a:cs typeface="Arial" pitchFamily="34" charset="-120"/>
              </a:rPr>
              <a:t>Post Function: Transition Issue — → Close</a:t>
            </a:r>
            <a:endParaRPr lang="en-US" sz="860" dirty="0"/>
          </a:p>
        </p:txBody>
      </p:sp>
      <p:sp>
        <p:nvSpPr>
          <p:cNvPr id="122" name="Shape 120"/>
          <p:cNvSpPr/>
          <p:nvPr/>
        </p:nvSpPr>
        <p:spPr>
          <a:xfrm>
            <a:off x="3899916" y="3191256"/>
            <a:ext cx="3278124" cy="3072384"/>
          </a:xfrm>
          <a:prstGeom prst="roundRect">
            <a:avLst>
              <a:gd name="adj" fmla="val 1488"/>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23" name="Shape 121"/>
          <p:cNvSpPr/>
          <p:nvPr/>
        </p:nvSpPr>
        <p:spPr>
          <a:xfrm>
            <a:off x="3899916" y="3273552"/>
            <a:ext cx="45720" cy="2907792"/>
          </a:xfrm>
          <a:prstGeom prst="rect">
            <a:avLst/>
          </a:prstGeom>
          <a:solidFill>
            <a:srgbClr val="1D7AFC"/>
          </a:solidFill>
          <a:ln/>
        </p:spPr>
      </p:sp>
      <p:sp>
        <p:nvSpPr>
          <p:cNvPr id="124" name="Text 122"/>
          <p:cNvSpPr/>
          <p:nvPr/>
        </p:nvSpPr>
        <p:spPr>
          <a:xfrm>
            <a:off x="4046220" y="3319272"/>
            <a:ext cx="3003804" cy="182880"/>
          </a:xfrm>
          <a:prstGeom prst="rect">
            <a:avLst/>
          </a:prstGeom>
          <a:noFill/>
          <a:ln/>
        </p:spPr>
        <p:txBody>
          <a:bodyPr wrap="square" lIns="0" tIns="0" rIns="0" bIns="0" rtlCol="0" anchor="ctr"/>
          <a:lstStyle/>
          <a:p>
            <a:pPr indent="0" marL="0">
              <a:buNone/>
            </a:pPr>
            <a:r>
              <a:rPr lang="en-US" sz="820" b="1" spc="110" kern="0" dirty="0">
                <a:solidFill>
                  <a:srgbClr val="1D7AFC"/>
                </a:solidFill>
                <a:latin typeface="Arial" pitchFamily="34" charset="0"/>
                <a:ea typeface="Arial" pitchFamily="34" charset="-122"/>
                <a:cs typeface="Arial" pitchFamily="34" charset="-120"/>
              </a:rPr>
              <a:t>EXPECTED BENEFIT / EVIDENCE</a:t>
            </a:r>
            <a:endParaRPr lang="en-US" sz="820" dirty="0"/>
          </a:p>
        </p:txBody>
      </p:sp>
      <p:sp>
        <p:nvSpPr>
          <p:cNvPr id="125" name="Text 123"/>
          <p:cNvSpPr/>
          <p:nvPr/>
        </p:nvSpPr>
        <p:spPr>
          <a:xfrm>
            <a:off x="4046220" y="3557016"/>
            <a:ext cx="2985516" cy="1438351"/>
          </a:xfrm>
          <a:prstGeom prst="rect">
            <a:avLst/>
          </a:prstGeom>
          <a:noFill/>
          <a:ln/>
        </p:spPr>
        <p:txBody>
          <a:bodyPr wrap="square" lIns="0" tIns="0" rIns="0" bIns="0" rtlCol="0" anchor="t"/>
          <a:lstStyle/>
          <a:p>
            <a:pPr indent="0" marL="0">
              <a:lnSpc>
                <a:spcPts val="1200"/>
              </a:lnSpc>
              <a:buNone/>
            </a:pPr>
            <a:r>
              <a:rPr lang="en-US" sz="870" dirty="0">
                <a:solidFill>
                  <a:srgbClr val="44546F"/>
                </a:solidFill>
                <a:latin typeface="Arial" pitchFamily="34" charset="0"/>
                <a:ea typeface="Arial" pitchFamily="34" charset="-122"/>
                <a:cs typeface="Arial" pitchFamily="34" charset="-120"/>
              </a:rPr>
              <a:t>Reduction in the average time between 'Completed' and 'Closed' statuses. Reduced manual effort for support agents to close aged tickets.</a:t>
            </a:r>
            <a:endParaRPr lang="en-US" sz="870" dirty="0"/>
          </a:p>
        </p:txBody>
      </p:sp>
      <p:sp>
        <p:nvSpPr>
          <p:cNvPr id="126" name="Text 124"/>
          <p:cNvSpPr/>
          <p:nvPr/>
        </p:nvSpPr>
        <p:spPr>
          <a:xfrm>
            <a:off x="4046220" y="5105095"/>
            <a:ext cx="3003804" cy="182880"/>
          </a:xfrm>
          <a:prstGeom prst="rect">
            <a:avLst/>
          </a:prstGeom>
          <a:noFill/>
          <a:ln/>
        </p:spPr>
        <p:txBody>
          <a:bodyPr wrap="square" lIns="0" tIns="0" rIns="0" bIns="0" rtlCol="0" anchor="ctr"/>
          <a:lstStyle/>
          <a:p>
            <a:pPr indent="0" marL="0">
              <a:buNone/>
            </a:pPr>
            <a:r>
              <a:rPr lang="en-US" sz="820" b="1" spc="110" kern="0" dirty="0">
                <a:solidFill>
                  <a:srgbClr val="626F86"/>
                </a:solidFill>
                <a:latin typeface="Arial" pitchFamily="34" charset="0"/>
                <a:ea typeface="Arial" pitchFamily="34" charset="-122"/>
                <a:cs typeface="Arial" pitchFamily="34" charset="-120"/>
              </a:rPr>
              <a:t>NOTES / RISKS</a:t>
            </a:r>
            <a:endParaRPr lang="en-US" sz="820" dirty="0"/>
          </a:p>
        </p:txBody>
      </p:sp>
      <p:sp>
        <p:nvSpPr>
          <p:cNvPr id="127" name="Text 125"/>
          <p:cNvSpPr/>
          <p:nvPr/>
        </p:nvSpPr>
        <p:spPr>
          <a:xfrm>
            <a:off x="4046220" y="5306263"/>
            <a:ext cx="2985516" cy="884225"/>
          </a:xfrm>
          <a:prstGeom prst="rect">
            <a:avLst/>
          </a:prstGeom>
          <a:noFill/>
          <a:ln/>
        </p:spPr>
        <p:txBody>
          <a:bodyPr wrap="square" lIns="0" tIns="0" rIns="0" bIns="0" rtlCol="0" anchor="t"/>
          <a:lstStyle/>
          <a:p>
            <a:pPr marL="127000" indent="-127000">
              <a:lnSpc>
                <a:spcPts val="1056"/>
              </a:lnSpc>
              <a:spcAft>
                <a:spcPts val="500"/>
              </a:spcAft>
              <a:buSzPct val="100000"/>
              <a:buChar char="•"/>
            </a:pPr>
            <a:r>
              <a:rPr lang="en-US" sz="800" dirty="0">
                <a:solidFill>
                  <a:srgbClr val="626F86"/>
                </a:solidFill>
                <a:latin typeface="Arial" pitchFamily="34" charset="0"/>
                <a:ea typeface="Arial" pitchFamily="34" charset="-122"/>
                <a:cs typeface="Arial" pitchFamily="34" charset="-120"/>
              </a:rPr>
              <a:t>Issues might be auto-closed while a user is still validating the fix. The 5-day delay is intended…</a:t>
            </a:r>
            <a:endParaRPr lang="en-US" sz="800" dirty="0"/>
          </a:p>
        </p:txBody>
      </p:sp>
      <p:sp>
        <p:nvSpPr>
          <p:cNvPr id="128" name="Shape 126"/>
          <p:cNvSpPr/>
          <p:nvPr/>
        </p:nvSpPr>
        <p:spPr>
          <a:xfrm>
            <a:off x="7342632" y="1545336"/>
            <a:ext cx="4391863" cy="4718304"/>
          </a:xfrm>
          <a:prstGeom prst="roundRect">
            <a:avLst>
              <a:gd name="adj" fmla="val 1041"/>
            </a:avLst>
          </a:prstGeom>
          <a:solidFill>
            <a:srgbClr val="1E2432"/>
          </a:solidFill>
          <a:ln w="10160">
            <a:solidFill>
              <a:srgbClr val="38445A"/>
            </a:solidFill>
            <a:prstDash val="solid"/>
          </a:ln>
          <a:effectLst>
            <a:outerShdw sx="100000" sy="100000" kx="0" ky="0" algn="bl" rotWithShape="0" blurRad="76200" dist="19050" dir="5400000">
              <a:srgbClr val="122A35">
                <a:alpha val="6000"/>
              </a:srgbClr>
            </a:outerShdw>
          </a:effectLst>
        </p:spPr>
      </p:sp>
      <p:sp>
        <p:nvSpPr>
          <p:cNvPr id="129" name="Shape 127"/>
          <p:cNvSpPr/>
          <p:nvPr/>
        </p:nvSpPr>
        <p:spPr>
          <a:xfrm>
            <a:off x="7342632" y="1627632"/>
            <a:ext cx="45720" cy="4553712"/>
          </a:xfrm>
          <a:prstGeom prst="rect">
            <a:avLst/>
          </a:prstGeom>
          <a:solidFill>
            <a:srgbClr val="0052CC"/>
          </a:solidFill>
          <a:ln/>
        </p:spPr>
      </p:sp>
      <p:sp>
        <p:nvSpPr>
          <p:cNvPr id="130" name="Text 128"/>
          <p:cNvSpPr/>
          <p:nvPr/>
        </p:nvSpPr>
        <p:spPr>
          <a:xfrm>
            <a:off x="7488936" y="1691640"/>
            <a:ext cx="4099255" cy="182880"/>
          </a:xfrm>
          <a:prstGeom prst="rect">
            <a:avLst/>
          </a:prstGeom>
          <a:noFill/>
          <a:ln/>
        </p:spPr>
        <p:txBody>
          <a:bodyPr wrap="square" lIns="0" tIns="0" rIns="0" bIns="0" rtlCol="0" anchor="ctr"/>
          <a:lstStyle/>
          <a:p>
            <a:pPr indent="0" marL="0">
              <a:buNone/>
            </a:pPr>
            <a:r>
              <a:rPr lang="en-US" sz="820" b="1" spc="110" kern="0" dirty="0">
                <a:solidFill>
                  <a:srgbClr val="B9D6FF"/>
                </a:solidFill>
                <a:latin typeface="Arial" pitchFamily="34" charset="0"/>
                <a:ea typeface="Arial" pitchFamily="34" charset="-122"/>
                <a:cs typeface="Arial" pitchFamily="34" charset="-120"/>
              </a:rPr>
              <a:t>JMWE CONFIGURATION</a:t>
            </a:r>
            <a:endParaRPr lang="en-US" sz="820" dirty="0"/>
          </a:p>
        </p:txBody>
      </p:sp>
      <p:sp>
        <p:nvSpPr>
          <p:cNvPr id="131" name="Text 129"/>
          <p:cNvSpPr/>
          <p:nvPr/>
        </p:nvSpPr>
        <p:spPr>
          <a:xfrm>
            <a:off x="7488936" y="1965960"/>
            <a:ext cx="4099255" cy="137160"/>
          </a:xfrm>
          <a:prstGeom prst="rect">
            <a:avLst/>
          </a:prstGeom>
          <a:noFill/>
          <a:ln/>
        </p:spPr>
        <p:txBody>
          <a:bodyPr wrap="square" lIns="0" tIns="0" rIns="0" bIns="0" rtlCol="0" anchor="ctr"/>
          <a:lstStyle/>
          <a:p>
            <a:pPr indent="0" marL="0">
              <a:buNone/>
            </a:pPr>
            <a:r>
              <a:rPr lang="en-US" sz="660" b="1" spc="60" kern="0" dirty="0">
                <a:solidFill>
                  <a:srgbClr val="8FA7CC"/>
                </a:solidFill>
                <a:latin typeface="Arial" pitchFamily="34" charset="0"/>
                <a:ea typeface="Arial" pitchFamily="34" charset="-122"/>
                <a:cs typeface="Arial" pitchFamily="34" charset="-120"/>
              </a:rPr>
              <a:t>POST FUNCTION</a:t>
            </a:r>
            <a:endParaRPr lang="en-US" sz="660" dirty="0"/>
          </a:p>
        </p:txBody>
      </p:sp>
      <p:sp>
        <p:nvSpPr>
          <p:cNvPr id="132" name="Text 130"/>
          <p:cNvSpPr/>
          <p:nvPr/>
        </p:nvSpPr>
        <p:spPr>
          <a:xfrm>
            <a:off x="7488936" y="2112264"/>
            <a:ext cx="4099255" cy="256032"/>
          </a:xfrm>
          <a:prstGeom prst="rect">
            <a:avLst/>
          </a:prstGeom>
          <a:noFill/>
          <a:ln/>
        </p:spPr>
        <p:txBody>
          <a:bodyPr wrap="square" lIns="0" tIns="0" rIns="0" bIns="0" rtlCol="0" anchor="t"/>
          <a:lstStyle/>
          <a:p>
            <a:pPr indent="0" marL="0">
              <a:lnSpc>
                <a:spcPts val="900"/>
              </a:lnSpc>
              <a:buNone/>
            </a:pPr>
            <a:r>
              <a:rPr lang="en-US" sz="740" dirty="0">
                <a:solidFill>
                  <a:srgbClr val="E8EEFF"/>
                </a:solidFill>
                <a:latin typeface="Arial" pitchFamily="34" charset="0"/>
                <a:ea typeface="Arial" pitchFamily="34" charset="-122"/>
                <a:cs typeface="Arial" pitchFamily="34" charset="-120"/>
              </a:rPr>
              <a:t>Transition Issue · transition: Close</a:t>
            </a:r>
            <a:endParaRPr lang="en-US" sz="740" dirty="0"/>
          </a:p>
        </p:txBody>
      </p:sp>
      <p:sp>
        <p:nvSpPr>
          <p:cNvPr id="133" name="Text 131"/>
          <p:cNvSpPr/>
          <p:nvPr/>
        </p:nvSpPr>
        <p:spPr>
          <a:xfrm>
            <a:off x="7488936" y="5980176"/>
            <a:ext cx="4099255" cy="274320"/>
          </a:xfrm>
          <a:prstGeom prst="rect">
            <a:avLst/>
          </a:prstGeom>
          <a:noFill/>
          <a:ln/>
        </p:spPr>
        <p:txBody>
          <a:bodyPr wrap="square" lIns="0" tIns="0" rIns="0" bIns="0" rtlCol="0" anchor="b"/>
          <a:lstStyle/>
          <a:p>
            <a:pPr indent="0" marL="0">
              <a:lnSpc>
                <a:spcPts val="900"/>
              </a:lnSpc>
              <a:buNone/>
            </a:pPr>
            <a:r>
              <a:rPr lang="en-US" sz="700" i="1" dirty="0">
                <a:solidFill>
                  <a:srgbClr val="8FA7CC"/>
                </a:solidFill>
                <a:latin typeface="Arial" pitchFamily="34" charset="0"/>
                <a:ea typeface="Arial" pitchFamily="34" charset="-122"/>
                <a:cs typeface="Arial" pitchFamily="34" charset="-120"/>
              </a:rPr>
              <a:t>Full configuration is in the JSON export.</a:t>
            </a:r>
            <a:endParaRPr lang="en-US" sz="70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26F86"/>
                </a:solidFill>
                <a:latin typeface="Arial"/>
                <a:ea typeface="Arial"/>
                <a:cs typeface="Arial"/>
              </a:defRPr>
            </a:lvl1pPr>
          </a:lstStyle>
          <a:p>
            <a:pPr algn="l"/>
            <a:fld id="{F7021451-1387-4CA6-816F-3879F97B5CBC}" type="slidenum">
              <a:rPr b="0" lang="en-US"/>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FE0F8">
              <a:alpha val="92000"/>
            </a:srgbClr>
          </a:solidFill>
          <a:ln w="12700">
            <a:solidFill>
              <a:srgbClr val="CFE0F8">
                <a:alpha val="0"/>
              </a:srgbClr>
            </a:solidFill>
            <a:prstDash val="solid"/>
          </a:ln>
        </p:spPr>
      </p:sp>
      <p:sp>
        <p:nvSpPr>
          <p:cNvPr id="3" name="Shape 1"/>
          <p:cNvSpPr/>
          <p:nvPr/>
        </p:nvSpPr>
        <p:spPr>
          <a:xfrm>
            <a:off x="9756648" y="201168"/>
            <a:ext cx="22860" cy="22860"/>
          </a:xfrm>
          <a:prstGeom prst="ellipse">
            <a:avLst/>
          </a:prstGeom>
          <a:solidFill>
            <a:srgbClr val="CFE0F8">
              <a:alpha val="92000"/>
            </a:srgbClr>
          </a:solidFill>
          <a:ln w="12700">
            <a:solidFill>
              <a:srgbClr val="CFE0F8">
                <a:alpha val="0"/>
              </a:srgbClr>
            </a:solidFill>
            <a:prstDash val="solid"/>
          </a:ln>
        </p:spPr>
      </p:sp>
      <p:sp>
        <p:nvSpPr>
          <p:cNvPr id="4" name="Shape 2"/>
          <p:cNvSpPr/>
          <p:nvPr/>
        </p:nvSpPr>
        <p:spPr>
          <a:xfrm>
            <a:off x="9957816" y="201168"/>
            <a:ext cx="22860" cy="22860"/>
          </a:xfrm>
          <a:prstGeom prst="ellipse">
            <a:avLst/>
          </a:prstGeom>
          <a:solidFill>
            <a:srgbClr val="CFE0F8">
              <a:alpha val="92000"/>
            </a:srgbClr>
          </a:solidFill>
          <a:ln w="12700">
            <a:solidFill>
              <a:srgbClr val="CFE0F8">
                <a:alpha val="0"/>
              </a:srgbClr>
            </a:solidFill>
            <a:prstDash val="solid"/>
          </a:ln>
        </p:spPr>
      </p:sp>
      <p:sp>
        <p:nvSpPr>
          <p:cNvPr id="5" name="Shape 3"/>
          <p:cNvSpPr/>
          <p:nvPr/>
        </p:nvSpPr>
        <p:spPr>
          <a:xfrm>
            <a:off x="10158984" y="201168"/>
            <a:ext cx="22860" cy="22860"/>
          </a:xfrm>
          <a:prstGeom prst="ellipse">
            <a:avLst/>
          </a:prstGeom>
          <a:solidFill>
            <a:srgbClr val="CFE0F8">
              <a:alpha val="92000"/>
            </a:srgbClr>
          </a:solidFill>
          <a:ln w="12700">
            <a:solidFill>
              <a:srgbClr val="CFE0F8">
                <a:alpha val="0"/>
              </a:srgbClr>
            </a:solidFill>
            <a:prstDash val="solid"/>
          </a:ln>
        </p:spPr>
      </p:sp>
      <p:sp>
        <p:nvSpPr>
          <p:cNvPr id="6" name="Shape 4"/>
          <p:cNvSpPr/>
          <p:nvPr/>
        </p:nvSpPr>
        <p:spPr>
          <a:xfrm>
            <a:off x="10360152" y="201168"/>
            <a:ext cx="22860" cy="22860"/>
          </a:xfrm>
          <a:prstGeom prst="ellipse">
            <a:avLst/>
          </a:prstGeom>
          <a:solidFill>
            <a:srgbClr val="CFE0F8">
              <a:alpha val="92000"/>
            </a:srgbClr>
          </a:solidFill>
          <a:ln w="12700">
            <a:solidFill>
              <a:srgbClr val="CFE0F8">
                <a:alpha val="0"/>
              </a:srgbClr>
            </a:solidFill>
            <a:prstDash val="solid"/>
          </a:ln>
        </p:spPr>
      </p:sp>
      <p:sp>
        <p:nvSpPr>
          <p:cNvPr id="7" name="Shape 5"/>
          <p:cNvSpPr/>
          <p:nvPr/>
        </p:nvSpPr>
        <p:spPr>
          <a:xfrm>
            <a:off x="10561320" y="201168"/>
            <a:ext cx="22860" cy="22860"/>
          </a:xfrm>
          <a:prstGeom prst="ellipse">
            <a:avLst/>
          </a:prstGeom>
          <a:solidFill>
            <a:srgbClr val="CFE0F8">
              <a:alpha val="92000"/>
            </a:srgbClr>
          </a:solidFill>
          <a:ln w="12700">
            <a:solidFill>
              <a:srgbClr val="CFE0F8">
                <a:alpha val="0"/>
              </a:srgbClr>
            </a:solidFill>
            <a:prstDash val="solid"/>
          </a:ln>
        </p:spPr>
      </p:sp>
      <p:sp>
        <p:nvSpPr>
          <p:cNvPr id="8" name="Shape 6"/>
          <p:cNvSpPr/>
          <p:nvPr/>
        </p:nvSpPr>
        <p:spPr>
          <a:xfrm>
            <a:off x="10762488" y="201168"/>
            <a:ext cx="22860" cy="22860"/>
          </a:xfrm>
          <a:prstGeom prst="ellipse">
            <a:avLst/>
          </a:prstGeom>
          <a:solidFill>
            <a:srgbClr val="CFE0F8">
              <a:alpha val="92000"/>
            </a:srgbClr>
          </a:solidFill>
          <a:ln w="12700">
            <a:solidFill>
              <a:srgbClr val="CFE0F8">
                <a:alpha val="0"/>
              </a:srgbClr>
            </a:solidFill>
            <a:prstDash val="solid"/>
          </a:ln>
        </p:spPr>
      </p:sp>
      <p:sp>
        <p:nvSpPr>
          <p:cNvPr id="9" name="Shape 7"/>
          <p:cNvSpPr/>
          <p:nvPr/>
        </p:nvSpPr>
        <p:spPr>
          <a:xfrm>
            <a:off x="10963656" y="201168"/>
            <a:ext cx="22860" cy="22860"/>
          </a:xfrm>
          <a:prstGeom prst="ellipse">
            <a:avLst/>
          </a:prstGeom>
          <a:solidFill>
            <a:srgbClr val="CFE0F8">
              <a:alpha val="92000"/>
            </a:srgbClr>
          </a:solidFill>
          <a:ln w="12700">
            <a:solidFill>
              <a:srgbClr val="CFE0F8">
                <a:alpha val="0"/>
              </a:srgbClr>
            </a:solidFill>
            <a:prstDash val="solid"/>
          </a:ln>
        </p:spPr>
      </p:sp>
      <p:sp>
        <p:nvSpPr>
          <p:cNvPr id="10" name="Shape 8"/>
          <p:cNvSpPr/>
          <p:nvPr/>
        </p:nvSpPr>
        <p:spPr>
          <a:xfrm>
            <a:off x="11164824" y="201168"/>
            <a:ext cx="22860" cy="22860"/>
          </a:xfrm>
          <a:prstGeom prst="ellipse">
            <a:avLst/>
          </a:prstGeom>
          <a:solidFill>
            <a:srgbClr val="CFE0F8">
              <a:alpha val="92000"/>
            </a:srgbClr>
          </a:solidFill>
          <a:ln w="12700">
            <a:solidFill>
              <a:srgbClr val="CFE0F8">
                <a:alpha val="0"/>
              </a:srgbClr>
            </a:solidFill>
            <a:prstDash val="solid"/>
          </a:ln>
        </p:spPr>
      </p:sp>
      <p:sp>
        <p:nvSpPr>
          <p:cNvPr id="11" name="Shape 9"/>
          <p:cNvSpPr/>
          <p:nvPr/>
        </p:nvSpPr>
        <p:spPr>
          <a:xfrm>
            <a:off x="11365992" y="201168"/>
            <a:ext cx="22860" cy="22860"/>
          </a:xfrm>
          <a:prstGeom prst="ellipse">
            <a:avLst/>
          </a:prstGeom>
          <a:solidFill>
            <a:srgbClr val="CFE0F8">
              <a:alpha val="92000"/>
            </a:srgbClr>
          </a:solidFill>
          <a:ln w="12700">
            <a:solidFill>
              <a:srgbClr val="CFE0F8">
                <a:alpha val="0"/>
              </a:srgbClr>
            </a:solidFill>
            <a:prstDash val="solid"/>
          </a:ln>
        </p:spPr>
      </p:sp>
      <p:sp>
        <p:nvSpPr>
          <p:cNvPr id="12" name="Shape 10"/>
          <p:cNvSpPr/>
          <p:nvPr/>
        </p:nvSpPr>
        <p:spPr>
          <a:xfrm>
            <a:off x="11567160" y="201168"/>
            <a:ext cx="22860" cy="22860"/>
          </a:xfrm>
          <a:prstGeom prst="ellipse">
            <a:avLst/>
          </a:prstGeom>
          <a:solidFill>
            <a:srgbClr val="CFE0F8">
              <a:alpha val="92000"/>
            </a:srgbClr>
          </a:solidFill>
          <a:ln w="12700">
            <a:solidFill>
              <a:srgbClr val="CFE0F8">
                <a:alpha val="0"/>
              </a:srgbClr>
            </a:solidFill>
            <a:prstDash val="solid"/>
          </a:ln>
        </p:spPr>
      </p:sp>
      <p:sp>
        <p:nvSpPr>
          <p:cNvPr id="13" name="Shape 11"/>
          <p:cNvSpPr/>
          <p:nvPr/>
        </p:nvSpPr>
        <p:spPr>
          <a:xfrm>
            <a:off x="11768328" y="201168"/>
            <a:ext cx="22860" cy="22860"/>
          </a:xfrm>
          <a:prstGeom prst="ellipse">
            <a:avLst/>
          </a:prstGeom>
          <a:solidFill>
            <a:srgbClr val="CFE0F8">
              <a:alpha val="92000"/>
            </a:srgbClr>
          </a:solidFill>
          <a:ln w="12700">
            <a:solidFill>
              <a:srgbClr val="CFE0F8">
                <a:alpha val="0"/>
              </a:srgbClr>
            </a:solidFill>
            <a:prstDash val="solid"/>
          </a:ln>
        </p:spPr>
      </p:sp>
      <p:sp>
        <p:nvSpPr>
          <p:cNvPr id="14" name="Shape 12"/>
          <p:cNvSpPr/>
          <p:nvPr/>
        </p:nvSpPr>
        <p:spPr>
          <a:xfrm>
            <a:off x="11969496" y="201168"/>
            <a:ext cx="22860" cy="22860"/>
          </a:xfrm>
          <a:prstGeom prst="ellipse">
            <a:avLst/>
          </a:prstGeom>
          <a:solidFill>
            <a:srgbClr val="CFE0F8">
              <a:alpha val="92000"/>
            </a:srgbClr>
          </a:solidFill>
          <a:ln w="12700">
            <a:solidFill>
              <a:srgbClr val="CFE0F8">
                <a:alpha val="0"/>
              </a:srgbClr>
            </a:solidFill>
            <a:prstDash val="solid"/>
          </a:ln>
        </p:spPr>
      </p:sp>
      <p:sp>
        <p:nvSpPr>
          <p:cNvPr id="15" name="Shape 13"/>
          <p:cNvSpPr/>
          <p:nvPr/>
        </p:nvSpPr>
        <p:spPr>
          <a:xfrm>
            <a:off x="9555480" y="384048"/>
            <a:ext cx="22860" cy="22860"/>
          </a:xfrm>
          <a:prstGeom prst="ellipse">
            <a:avLst/>
          </a:prstGeom>
          <a:solidFill>
            <a:srgbClr val="CFE0F8">
              <a:alpha val="92000"/>
            </a:srgbClr>
          </a:solidFill>
          <a:ln w="12700">
            <a:solidFill>
              <a:srgbClr val="CFE0F8">
                <a:alpha val="0"/>
              </a:srgbClr>
            </a:solidFill>
            <a:prstDash val="solid"/>
          </a:ln>
        </p:spPr>
      </p:sp>
      <p:sp>
        <p:nvSpPr>
          <p:cNvPr id="16" name="Shape 14"/>
          <p:cNvSpPr/>
          <p:nvPr/>
        </p:nvSpPr>
        <p:spPr>
          <a:xfrm>
            <a:off x="9756648" y="384048"/>
            <a:ext cx="22860" cy="22860"/>
          </a:xfrm>
          <a:prstGeom prst="ellipse">
            <a:avLst/>
          </a:prstGeom>
          <a:solidFill>
            <a:srgbClr val="CFE0F8">
              <a:alpha val="92000"/>
            </a:srgbClr>
          </a:solidFill>
          <a:ln w="12700">
            <a:solidFill>
              <a:srgbClr val="CFE0F8">
                <a:alpha val="0"/>
              </a:srgbClr>
            </a:solidFill>
            <a:prstDash val="solid"/>
          </a:ln>
        </p:spPr>
      </p:sp>
      <p:sp>
        <p:nvSpPr>
          <p:cNvPr id="17" name="Shape 15"/>
          <p:cNvSpPr/>
          <p:nvPr/>
        </p:nvSpPr>
        <p:spPr>
          <a:xfrm>
            <a:off x="9957816" y="384048"/>
            <a:ext cx="22860" cy="22860"/>
          </a:xfrm>
          <a:prstGeom prst="ellipse">
            <a:avLst/>
          </a:prstGeom>
          <a:solidFill>
            <a:srgbClr val="CFE0F8">
              <a:alpha val="92000"/>
            </a:srgbClr>
          </a:solidFill>
          <a:ln w="12700">
            <a:solidFill>
              <a:srgbClr val="CFE0F8">
                <a:alpha val="0"/>
              </a:srgbClr>
            </a:solidFill>
            <a:prstDash val="solid"/>
          </a:ln>
        </p:spPr>
      </p:sp>
      <p:sp>
        <p:nvSpPr>
          <p:cNvPr id="18" name="Shape 16"/>
          <p:cNvSpPr/>
          <p:nvPr/>
        </p:nvSpPr>
        <p:spPr>
          <a:xfrm>
            <a:off x="10158984" y="384048"/>
            <a:ext cx="22860" cy="22860"/>
          </a:xfrm>
          <a:prstGeom prst="ellipse">
            <a:avLst/>
          </a:prstGeom>
          <a:solidFill>
            <a:srgbClr val="CFE0F8">
              <a:alpha val="92000"/>
            </a:srgbClr>
          </a:solidFill>
          <a:ln w="12700">
            <a:solidFill>
              <a:srgbClr val="CFE0F8">
                <a:alpha val="0"/>
              </a:srgbClr>
            </a:solidFill>
            <a:prstDash val="solid"/>
          </a:ln>
        </p:spPr>
      </p:sp>
      <p:sp>
        <p:nvSpPr>
          <p:cNvPr id="19" name="Shape 17"/>
          <p:cNvSpPr/>
          <p:nvPr/>
        </p:nvSpPr>
        <p:spPr>
          <a:xfrm>
            <a:off x="10360152" y="384048"/>
            <a:ext cx="22860" cy="22860"/>
          </a:xfrm>
          <a:prstGeom prst="ellipse">
            <a:avLst/>
          </a:prstGeom>
          <a:solidFill>
            <a:srgbClr val="CFE0F8">
              <a:alpha val="92000"/>
            </a:srgbClr>
          </a:solidFill>
          <a:ln w="12700">
            <a:solidFill>
              <a:srgbClr val="CFE0F8">
                <a:alpha val="0"/>
              </a:srgbClr>
            </a:solidFill>
            <a:prstDash val="solid"/>
          </a:ln>
        </p:spPr>
      </p:sp>
      <p:sp>
        <p:nvSpPr>
          <p:cNvPr id="20" name="Shape 18"/>
          <p:cNvSpPr/>
          <p:nvPr/>
        </p:nvSpPr>
        <p:spPr>
          <a:xfrm>
            <a:off x="10561320" y="384048"/>
            <a:ext cx="22860" cy="22860"/>
          </a:xfrm>
          <a:prstGeom prst="ellipse">
            <a:avLst/>
          </a:prstGeom>
          <a:solidFill>
            <a:srgbClr val="CFE0F8">
              <a:alpha val="92000"/>
            </a:srgbClr>
          </a:solidFill>
          <a:ln w="12700">
            <a:solidFill>
              <a:srgbClr val="CFE0F8">
                <a:alpha val="0"/>
              </a:srgbClr>
            </a:solidFill>
            <a:prstDash val="solid"/>
          </a:ln>
        </p:spPr>
      </p:sp>
      <p:sp>
        <p:nvSpPr>
          <p:cNvPr id="21" name="Shape 19"/>
          <p:cNvSpPr/>
          <p:nvPr/>
        </p:nvSpPr>
        <p:spPr>
          <a:xfrm>
            <a:off x="10762488" y="384048"/>
            <a:ext cx="22860" cy="22860"/>
          </a:xfrm>
          <a:prstGeom prst="ellipse">
            <a:avLst/>
          </a:prstGeom>
          <a:solidFill>
            <a:srgbClr val="CFE0F8">
              <a:alpha val="92000"/>
            </a:srgbClr>
          </a:solidFill>
          <a:ln w="12700">
            <a:solidFill>
              <a:srgbClr val="CFE0F8">
                <a:alpha val="0"/>
              </a:srgbClr>
            </a:solidFill>
            <a:prstDash val="solid"/>
          </a:ln>
        </p:spPr>
      </p:sp>
      <p:sp>
        <p:nvSpPr>
          <p:cNvPr id="22" name="Shape 20"/>
          <p:cNvSpPr/>
          <p:nvPr/>
        </p:nvSpPr>
        <p:spPr>
          <a:xfrm>
            <a:off x="10963656" y="384048"/>
            <a:ext cx="22860" cy="22860"/>
          </a:xfrm>
          <a:prstGeom prst="ellipse">
            <a:avLst/>
          </a:prstGeom>
          <a:solidFill>
            <a:srgbClr val="CFE0F8">
              <a:alpha val="92000"/>
            </a:srgbClr>
          </a:solidFill>
          <a:ln w="12700">
            <a:solidFill>
              <a:srgbClr val="CFE0F8">
                <a:alpha val="0"/>
              </a:srgbClr>
            </a:solidFill>
            <a:prstDash val="solid"/>
          </a:ln>
        </p:spPr>
      </p:sp>
      <p:sp>
        <p:nvSpPr>
          <p:cNvPr id="23" name="Shape 21"/>
          <p:cNvSpPr/>
          <p:nvPr/>
        </p:nvSpPr>
        <p:spPr>
          <a:xfrm>
            <a:off x="11164824" y="384048"/>
            <a:ext cx="22860" cy="22860"/>
          </a:xfrm>
          <a:prstGeom prst="ellipse">
            <a:avLst/>
          </a:prstGeom>
          <a:solidFill>
            <a:srgbClr val="CFE0F8">
              <a:alpha val="92000"/>
            </a:srgbClr>
          </a:solidFill>
          <a:ln w="12700">
            <a:solidFill>
              <a:srgbClr val="CFE0F8">
                <a:alpha val="0"/>
              </a:srgbClr>
            </a:solidFill>
            <a:prstDash val="solid"/>
          </a:ln>
        </p:spPr>
      </p:sp>
      <p:sp>
        <p:nvSpPr>
          <p:cNvPr id="24" name="Shape 22"/>
          <p:cNvSpPr/>
          <p:nvPr/>
        </p:nvSpPr>
        <p:spPr>
          <a:xfrm>
            <a:off x="11365992" y="384048"/>
            <a:ext cx="22860" cy="22860"/>
          </a:xfrm>
          <a:prstGeom prst="ellipse">
            <a:avLst/>
          </a:prstGeom>
          <a:solidFill>
            <a:srgbClr val="CFE0F8">
              <a:alpha val="92000"/>
            </a:srgbClr>
          </a:solidFill>
          <a:ln w="12700">
            <a:solidFill>
              <a:srgbClr val="CFE0F8">
                <a:alpha val="0"/>
              </a:srgbClr>
            </a:solidFill>
            <a:prstDash val="solid"/>
          </a:ln>
        </p:spPr>
      </p:sp>
      <p:sp>
        <p:nvSpPr>
          <p:cNvPr id="25" name="Shape 23"/>
          <p:cNvSpPr/>
          <p:nvPr/>
        </p:nvSpPr>
        <p:spPr>
          <a:xfrm>
            <a:off x="11567160" y="384048"/>
            <a:ext cx="22860" cy="22860"/>
          </a:xfrm>
          <a:prstGeom prst="ellipse">
            <a:avLst/>
          </a:prstGeom>
          <a:solidFill>
            <a:srgbClr val="CFE0F8">
              <a:alpha val="92000"/>
            </a:srgbClr>
          </a:solidFill>
          <a:ln w="12700">
            <a:solidFill>
              <a:srgbClr val="CFE0F8">
                <a:alpha val="0"/>
              </a:srgbClr>
            </a:solidFill>
            <a:prstDash val="solid"/>
          </a:ln>
        </p:spPr>
      </p:sp>
      <p:sp>
        <p:nvSpPr>
          <p:cNvPr id="26" name="Shape 24"/>
          <p:cNvSpPr/>
          <p:nvPr/>
        </p:nvSpPr>
        <p:spPr>
          <a:xfrm>
            <a:off x="11768328" y="384048"/>
            <a:ext cx="22860" cy="22860"/>
          </a:xfrm>
          <a:prstGeom prst="ellipse">
            <a:avLst/>
          </a:prstGeom>
          <a:solidFill>
            <a:srgbClr val="CFE0F8">
              <a:alpha val="92000"/>
            </a:srgbClr>
          </a:solidFill>
          <a:ln w="12700">
            <a:solidFill>
              <a:srgbClr val="CFE0F8">
                <a:alpha val="0"/>
              </a:srgbClr>
            </a:solidFill>
            <a:prstDash val="solid"/>
          </a:ln>
        </p:spPr>
      </p:sp>
      <p:sp>
        <p:nvSpPr>
          <p:cNvPr id="27" name="Shape 25"/>
          <p:cNvSpPr/>
          <p:nvPr/>
        </p:nvSpPr>
        <p:spPr>
          <a:xfrm>
            <a:off x="11969496" y="384048"/>
            <a:ext cx="22860" cy="22860"/>
          </a:xfrm>
          <a:prstGeom prst="ellipse">
            <a:avLst/>
          </a:prstGeom>
          <a:solidFill>
            <a:srgbClr val="CFE0F8">
              <a:alpha val="92000"/>
            </a:srgbClr>
          </a:solidFill>
          <a:ln w="12700">
            <a:solidFill>
              <a:srgbClr val="CFE0F8">
                <a:alpha val="0"/>
              </a:srgbClr>
            </a:solidFill>
            <a:prstDash val="solid"/>
          </a:ln>
        </p:spPr>
      </p:sp>
      <p:sp>
        <p:nvSpPr>
          <p:cNvPr id="28" name="Shape 26"/>
          <p:cNvSpPr/>
          <p:nvPr/>
        </p:nvSpPr>
        <p:spPr>
          <a:xfrm>
            <a:off x="9555480" y="566928"/>
            <a:ext cx="22860" cy="22860"/>
          </a:xfrm>
          <a:prstGeom prst="ellipse">
            <a:avLst/>
          </a:prstGeom>
          <a:solidFill>
            <a:srgbClr val="CFE0F8">
              <a:alpha val="92000"/>
            </a:srgbClr>
          </a:solidFill>
          <a:ln w="12700">
            <a:solidFill>
              <a:srgbClr val="CFE0F8">
                <a:alpha val="0"/>
              </a:srgbClr>
            </a:solidFill>
            <a:prstDash val="solid"/>
          </a:ln>
        </p:spPr>
      </p:sp>
      <p:sp>
        <p:nvSpPr>
          <p:cNvPr id="29" name="Shape 27"/>
          <p:cNvSpPr/>
          <p:nvPr/>
        </p:nvSpPr>
        <p:spPr>
          <a:xfrm>
            <a:off x="9756648" y="566928"/>
            <a:ext cx="22860" cy="22860"/>
          </a:xfrm>
          <a:prstGeom prst="ellipse">
            <a:avLst/>
          </a:prstGeom>
          <a:solidFill>
            <a:srgbClr val="CFE0F8">
              <a:alpha val="92000"/>
            </a:srgbClr>
          </a:solidFill>
          <a:ln w="12700">
            <a:solidFill>
              <a:srgbClr val="CFE0F8">
                <a:alpha val="0"/>
              </a:srgbClr>
            </a:solidFill>
            <a:prstDash val="solid"/>
          </a:ln>
        </p:spPr>
      </p:sp>
      <p:sp>
        <p:nvSpPr>
          <p:cNvPr id="30" name="Shape 28"/>
          <p:cNvSpPr/>
          <p:nvPr/>
        </p:nvSpPr>
        <p:spPr>
          <a:xfrm>
            <a:off x="9957816" y="566928"/>
            <a:ext cx="22860" cy="22860"/>
          </a:xfrm>
          <a:prstGeom prst="ellipse">
            <a:avLst/>
          </a:prstGeom>
          <a:solidFill>
            <a:srgbClr val="CFE0F8">
              <a:alpha val="92000"/>
            </a:srgbClr>
          </a:solidFill>
          <a:ln w="12700">
            <a:solidFill>
              <a:srgbClr val="CFE0F8">
                <a:alpha val="0"/>
              </a:srgbClr>
            </a:solidFill>
            <a:prstDash val="solid"/>
          </a:ln>
        </p:spPr>
      </p:sp>
      <p:sp>
        <p:nvSpPr>
          <p:cNvPr id="31" name="Shape 29"/>
          <p:cNvSpPr/>
          <p:nvPr/>
        </p:nvSpPr>
        <p:spPr>
          <a:xfrm>
            <a:off x="10158984" y="566928"/>
            <a:ext cx="22860" cy="22860"/>
          </a:xfrm>
          <a:prstGeom prst="ellipse">
            <a:avLst/>
          </a:prstGeom>
          <a:solidFill>
            <a:srgbClr val="CFE0F8">
              <a:alpha val="92000"/>
            </a:srgbClr>
          </a:solidFill>
          <a:ln w="12700">
            <a:solidFill>
              <a:srgbClr val="CFE0F8">
                <a:alpha val="0"/>
              </a:srgbClr>
            </a:solidFill>
            <a:prstDash val="solid"/>
          </a:ln>
        </p:spPr>
      </p:sp>
      <p:sp>
        <p:nvSpPr>
          <p:cNvPr id="32" name="Shape 30"/>
          <p:cNvSpPr/>
          <p:nvPr/>
        </p:nvSpPr>
        <p:spPr>
          <a:xfrm>
            <a:off x="10360152" y="566928"/>
            <a:ext cx="22860" cy="22860"/>
          </a:xfrm>
          <a:prstGeom prst="ellipse">
            <a:avLst/>
          </a:prstGeom>
          <a:solidFill>
            <a:srgbClr val="CFE0F8">
              <a:alpha val="92000"/>
            </a:srgbClr>
          </a:solidFill>
          <a:ln w="12700">
            <a:solidFill>
              <a:srgbClr val="CFE0F8">
                <a:alpha val="0"/>
              </a:srgbClr>
            </a:solidFill>
            <a:prstDash val="solid"/>
          </a:ln>
        </p:spPr>
      </p:sp>
      <p:sp>
        <p:nvSpPr>
          <p:cNvPr id="33" name="Shape 31"/>
          <p:cNvSpPr/>
          <p:nvPr/>
        </p:nvSpPr>
        <p:spPr>
          <a:xfrm>
            <a:off x="10561320" y="566928"/>
            <a:ext cx="22860" cy="22860"/>
          </a:xfrm>
          <a:prstGeom prst="ellipse">
            <a:avLst/>
          </a:prstGeom>
          <a:solidFill>
            <a:srgbClr val="CFE0F8">
              <a:alpha val="92000"/>
            </a:srgbClr>
          </a:solidFill>
          <a:ln w="12700">
            <a:solidFill>
              <a:srgbClr val="CFE0F8">
                <a:alpha val="0"/>
              </a:srgbClr>
            </a:solidFill>
            <a:prstDash val="solid"/>
          </a:ln>
        </p:spPr>
      </p:sp>
      <p:sp>
        <p:nvSpPr>
          <p:cNvPr id="34" name="Shape 32"/>
          <p:cNvSpPr/>
          <p:nvPr/>
        </p:nvSpPr>
        <p:spPr>
          <a:xfrm>
            <a:off x="10762488" y="566928"/>
            <a:ext cx="22860" cy="22860"/>
          </a:xfrm>
          <a:prstGeom prst="ellipse">
            <a:avLst/>
          </a:prstGeom>
          <a:solidFill>
            <a:srgbClr val="CFE0F8">
              <a:alpha val="92000"/>
            </a:srgbClr>
          </a:solidFill>
          <a:ln w="12700">
            <a:solidFill>
              <a:srgbClr val="CFE0F8">
                <a:alpha val="0"/>
              </a:srgbClr>
            </a:solidFill>
            <a:prstDash val="solid"/>
          </a:ln>
        </p:spPr>
      </p:sp>
      <p:sp>
        <p:nvSpPr>
          <p:cNvPr id="35" name="Shape 33"/>
          <p:cNvSpPr/>
          <p:nvPr/>
        </p:nvSpPr>
        <p:spPr>
          <a:xfrm>
            <a:off x="10963656" y="566928"/>
            <a:ext cx="22860" cy="22860"/>
          </a:xfrm>
          <a:prstGeom prst="ellipse">
            <a:avLst/>
          </a:prstGeom>
          <a:solidFill>
            <a:srgbClr val="CFE0F8">
              <a:alpha val="92000"/>
            </a:srgbClr>
          </a:solidFill>
          <a:ln w="12700">
            <a:solidFill>
              <a:srgbClr val="CFE0F8">
                <a:alpha val="0"/>
              </a:srgbClr>
            </a:solidFill>
            <a:prstDash val="solid"/>
          </a:ln>
        </p:spPr>
      </p:sp>
      <p:sp>
        <p:nvSpPr>
          <p:cNvPr id="36" name="Shape 34"/>
          <p:cNvSpPr/>
          <p:nvPr/>
        </p:nvSpPr>
        <p:spPr>
          <a:xfrm>
            <a:off x="11164824" y="566928"/>
            <a:ext cx="22860" cy="22860"/>
          </a:xfrm>
          <a:prstGeom prst="ellipse">
            <a:avLst/>
          </a:prstGeom>
          <a:solidFill>
            <a:srgbClr val="CFE0F8">
              <a:alpha val="92000"/>
            </a:srgbClr>
          </a:solidFill>
          <a:ln w="12700">
            <a:solidFill>
              <a:srgbClr val="CFE0F8">
                <a:alpha val="0"/>
              </a:srgbClr>
            </a:solidFill>
            <a:prstDash val="solid"/>
          </a:ln>
        </p:spPr>
      </p:sp>
      <p:sp>
        <p:nvSpPr>
          <p:cNvPr id="37" name="Shape 35"/>
          <p:cNvSpPr/>
          <p:nvPr/>
        </p:nvSpPr>
        <p:spPr>
          <a:xfrm>
            <a:off x="11365992" y="566928"/>
            <a:ext cx="22860" cy="22860"/>
          </a:xfrm>
          <a:prstGeom prst="ellipse">
            <a:avLst/>
          </a:prstGeom>
          <a:solidFill>
            <a:srgbClr val="CFE0F8">
              <a:alpha val="92000"/>
            </a:srgbClr>
          </a:solidFill>
          <a:ln w="12700">
            <a:solidFill>
              <a:srgbClr val="CFE0F8">
                <a:alpha val="0"/>
              </a:srgbClr>
            </a:solidFill>
            <a:prstDash val="solid"/>
          </a:ln>
        </p:spPr>
      </p:sp>
      <p:sp>
        <p:nvSpPr>
          <p:cNvPr id="38" name="Shape 36"/>
          <p:cNvSpPr/>
          <p:nvPr/>
        </p:nvSpPr>
        <p:spPr>
          <a:xfrm>
            <a:off x="11567160" y="566928"/>
            <a:ext cx="22860" cy="22860"/>
          </a:xfrm>
          <a:prstGeom prst="ellipse">
            <a:avLst/>
          </a:prstGeom>
          <a:solidFill>
            <a:srgbClr val="CFE0F8">
              <a:alpha val="92000"/>
            </a:srgbClr>
          </a:solidFill>
          <a:ln w="12700">
            <a:solidFill>
              <a:srgbClr val="CFE0F8">
                <a:alpha val="0"/>
              </a:srgbClr>
            </a:solidFill>
            <a:prstDash val="solid"/>
          </a:ln>
        </p:spPr>
      </p:sp>
      <p:sp>
        <p:nvSpPr>
          <p:cNvPr id="39" name="Shape 37"/>
          <p:cNvSpPr/>
          <p:nvPr/>
        </p:nvSpPr>
        <p:spPr>
          <a:xfrm>
            <a:off x="11768328" y="566928"/>
            <a:ext cx="22860" cy="22860"/>
          </a:xfrm>
          <a:prstGeom prst="ellipse">
            <a:avLst/>
          </a:prstGeom>
          <a:solidFill>
            <a:srgbClr val="CFE0F8">
              <a:alpha val="92000"/>
            </a:srgbClr>
          </a:solidFill>
          <a:ln w="12700">
            <a:solidFill>
              <a:srgbClr val="CFE0F8">
                <a:alpha val="0"/>
              </a:srgbClr>
            </a:solidFill>
            <a:prstDash val="solid"/>
          </a:ln>
        </p:spPr>
      </p:sp>
      <p:sp>
        <p:nvSpPr>
          <p:cNvPr id="40" name="Shape 38"/>
          <p:cNvSpPr/>
          <p:nvPr/>
        </p:nvSpPr>
        <p:spPr>
          <a:xfrm>
            <a:off x="11969496" y="566928"/>
            <a:ext cx="22860" cy="22860"/>
          </a:xfrm>
          <a:prstGeom prst="ellipse">
            <a:avLst/>
          </a:prstGeom>
          <a:solidFill>
            <a:srgbClr val="CFE0F8">
              <a:alpha val="92000"/>
            </a:srgbClr>
          </a:solidFill>
          <a:ln w="12700">
            <a:solidFill>
              <a:srgbClr val="CFE0F8">
                <a:alpha val="0"/>
              </a:srgbClr>
            </a:solidFill>
            <a:prstDash val="solid"/>
          </a:ln>
        </p:spPr>
      </p:sp>
      <p:sp>
        <p:nvSpPr>
          <p:cNvPr id="41" name="Shape 39"/>
          <p:cNvSpPr/>
          <p:nvPr/>
        </p:nvSpPr>
        <p:spPr>
          <a:xfrm>
            <a:off x="9555480" y="749808"/>
            <a:ext cx="22860" cy="22860"/>
          </a:xfrm>
          <a:prstGeom prst="ellipse">
            <a:avLst/>
          </a:prstGeom>
          <a:solidFill>
            <a:srgbClr val="CFE0F8">
              <a:alpha val="92000"/>
            </a:srgbClr>
          </a:solidFill>
          <a:ln w="12700">
            <a:solidFill>
              <a:srgbClr val="CFE0F8">
                <a:alpha val="0"/>
              </a:srgbClr>
            </a:solidFill>
            <a:prstDash val="solid"/>
          </a:ln>
        </p:spPr>
      </p:sp>
      <p:sp>
        <p:nvSpPr>
          <p:cNvPr id="42" name="Shape 40"/>
          <p:cNvSpPr/>
          <p:nvPr/>
        </p:nvSpPr>
        <p:spPr>
          <a:xfrm>
            <a:off x="9756648" y="749808"/>
            <a:ext cx="22860" cy="22860"/>
          </a:xfrm>
          <a:prstGeom prst="ellipse">
            <a:avLst/>
          </a:prstGeom>
          <a:solidFill>
            <a:srgbClr val="CFE0F8">
              <a:alpha val="92000"/>
            </a:srgbClr>
          </a:solidFill>
          <a:ln w="12700">
            <a:solidFill>
              <a:srgbClr val="CFE0F8">
                <a:alpha val="0"/>
              </a:srgbClr>
            </a:solidFill>
            <a:prstDash val="solid"/>
          </a:ln>
        </p:spPr>
      </p:sp>
      <p:sp>
        <p:nvSpPr>
          <p:cNvPr id="43" name="Shape 41"/>
          <p:cNvSpPr/>
          <p:nvPr/>
        </p:nvSpPr>
        <p:spPr>
          <a:xfrm>
            <a:off x="9957816" y="749808"/>
            <a:ext cx="22860" cy="22860"/>
          </a:xfrm>
          <a:prstGeom prst="ellipse">
            <a:avLst/>
          </a:prstGeom>
          <a:solidFill>
            <a:srgbClr val="CFE0F8">
              <a:alpha val="92000"/>
            </a:srgbClr>
          </a:solidFill>
          <a:ln w="12700">
            <a:solidFill>
              <a:srgbClr val="CFE0F8">
                <a:alpha val="0"/>
              </a:srgbClr>
            </a:solidFill>
            <a:prstDash val="solid"/>
          </a:ln>
        </p:spPr>
      </p:sp>
      <p:sp>
        <p:nvSpPr>
          <p:cNvPr id="44" name="Shape 42"/>
          <p:cNvSpPr/>
          <p:nvPr/>
        </p:nvSpPr>
        <p:spPr>
          <a:xfrm>
            <a:off x="10158984" y="749808"/>
            <a:ext cx="22860" cy="22860"/>
          </a:xfrm>
          <a:prstGeom prst="ellipse">
            <a:avLst/>
          </a:prstGeom>
          <a:solidFill>
            <a:srgbClr val="CFE0F8">
              <a:alpha val="92000"/>
            </a:srgbClr>
          </a:solidFill>
          <a:ln w="12700">
            <a:solidFill>
              <a:srgbClr val="CFE0F8">
                <a:alpha val="0"/>
              </a:srgbClr>
            </a:solidFill>
            <a:prstDash val="solid"/>
          </a:ln>
        </p:spPr>
      </p:sp>
      <p:sp>
        <p:nvSpPr>
          <p:cNvPr id="45" name="Shape 43"/>
          <p:cNvSpPr/>
          <p:nvPr/>
        </p:nvSpPr>
        <p:spPr>
          <a:xfrm>
            <a:off x="10360152" y="749808"/>
            <a:ext cx="22860" cy="22860"/>
          </a:xfrm>
          <a:prstGeom prst="ellipse">
            <a:avLst/>
          </a:prstGeom>
          <a:solidFill>
            <a:srgbClr val="CFE0F8">
              <a:alpha val="92000"/>
            </a:srgbClr>
          </a:solidFill>
          <a:ln w="12700">
            <a:solidFill>
              <a:srgbClr val="CFE0F8">
                <a:alpha val="0"/>
              </a:srgbClr>
            </a:solidFill>
            <a:prstDash val="solid"/>
          </a:ln>
        </p:spPr>
      </p:sp>
      <p:sp>
        <p:nvSpPr>
          <p:cNvPr id="46" name="Shape 44"/>
          <p:cNvSpPr/>
          <p:nvPr/>
        </p:nvSpPr>
        <p:spPr>
          <a:xfrm>
            <a:off x="10561320" y="749808"/>
            <a:ext cx="22860" cy="22860"/>
          </a:xfrm>
          <a:prstGeom prst="ellipse">
            <a:avLst/>
          </a:prstGeom>
          <a:solidFill>
            <a:srgbClr val="CFE0F8">
              <a:alpha val="92000"/>
            </a:srgbClr>
          </a:solidFill>
          <a:ln w="12700">
            <a:solidFill>
              <a:srgbClr val="CFE0F8">
                <a:alpha val="0"/>
              </a:srgbClr>
            </a:solidFill>
            <a:prstDash val="solid"/>
          </a:ln>
        </p:spPr>
      </p:sp>
      <p:sp>
        <p:nvSpPr>
          <p:cNvPr id="47" name="Shape 45"/>
          <p:cNvSpPr/>
          <p:nvPr/>
        </p:nvSpPr>
        <p:spPr>
          <a:xfrm>
            <a:off x="10762488" y="749808"/>
            <a:ext cx="22860" cy="22860"/>
          </a:xfrm>
          <a:prstGeom prst="ellipse">
            <a:avLst/>
          </a:prstGeom>
          <a:solidFill>
            <a:srgbClr val="CFE0F8">
              <a:alpha val="92000"/>
            </a:srgbClr>
          </a:solidFill>
          <a:ln w="12700">
            <a:solidFill>
              <a:srgbClr val="CFE0F8">
                <a:alpha val="0"/>
              </a:srgbClr>
            </a:solidFill>
            <a:prstDash val="solid"/>
          </a:ln>
        </p:spPr>
      </p:sp>
      <p:sp>
        <p:nvSpPr>
          <p:cNvPr id="48" name="Shape 46"/>
          <p:cNvSpPr/>
          <p:nvPr/>
        </p:nvSpPr>
        <p:spPr>
          <a:xfrm>
            <a:off x="10963656" y="749808"/>
            <a:ext cx="22860" cy="22860"/>
          </a:xfrm>
          <a:prstGeom prst="ellipse">
            <a:avLst/>
          </a:prstGeom>
          <a:solidFill>
            <a:srgbClr val="CFE0F8">
              <a:alpha val="92000"/>
            </a:srgbClr>
          </a:solidFill>
          <a:ln w="12700">
            <a:solidFill>
              <a:srgbClr val="CFE0F8">
                <a:alpha val="0"/>
              </a:srgbClr>
            </a:solidFill>
            <a:prstDash val="solid"/>
          </a:ln>
        </p:spPr>
      </p:sp>
      <p:sp>
        <p:nvSpPr>
          <p:cNvPr id="49" name="Shape 47"/>
          <p:cNvSpPr/>
          <p:nvPr/>
        </p:nvSpPr>
        <p:spPr>
          <a:xfrm>
            <a:off x="11164824" y="749808"/>
            <a:ext cx="22860" cy="22860"/>
          </a:xfrm>
          <a:prstGeom prst="ellipse">
            <a:avLst/>
          </a:prstGeom>
          <a:solidFill>
            <a:srgbClr val="CFE0F8">
              <a:alpha val="92000"/>
            </a:srgbClr>
          </a:solidFill>
          <a:ln w="12700">
            <a:solidFill>
              <a:srgbClr val="CFE0F8">
                <a:alpha val="0"/>
              </a:srgbClr>
            </a:solidFill>
            <a:prstDash val="solid"/>
          </a:ln>
        </p:spPr>
      </p:sp>
      <p:sp>
        <p:nvSpPr>
          <p:cNvPr id="50" name="Shape 48"/>
          <p:cNvSpPr/>
          <p:nvPr/>
        </p:nvSpPr>
        <p:spPr>
          <a:xfrm>
            <a:off x="11365992" y="749808"/>
            <a:ext cx="22860" cy="22860"/>
          </a:xfrm>
          <a:prstGeom prst="ellipse">
            <a:avLst/>
          </a:prstGeom>
          <a:solidFill>
            <a:srgbClr val="CFE0F8">
              <a:alpha val="92000"/>
            </a:srgbClr>
          </a:solidFill>
          <a:ln w="12700">
            <a:solidFill>
              <a:srgbClr val="CFE0F8">
                <a:alpha val="0"/>
              </a:srgbClr>
            </a:solidFill>
            <a:prstDash val="solid"/>
          </a:ln>
        </p:spPr>
      </p:sp>
      <p:sp>
        <p:nvSpPr>
          <p:cNvPr id="51" name="Shape 49"/>
          <p:cNvSpPr/>
          <p:nvPr/>
        </p:nvSpPr>
        <p:spPr>
          <a:xfrm>
            <a:off x="11567160" y="749808"/>
            <a:ext cx="22860" cy="22860"/>
          </a:xfrm>
          <a:prstGeom prst="ellipse">
            <a:avLst/>
          </a:prstGeom>
          <a:solidFill>
            <a:srgbClr val="CFE0F8">
              <a:alpha val="92000"/>
            </a:srgbClr>
          </a:solidFill>
          <a:ln w="12700">
            <a:solidFill>
              <a:srgbClr val="CFE0F8">
                <a:alpha val="0"/>
              </a:srgbClr>
            </a:solidFill>
            <a:prstDash val="solid"/>
          </a:ln>
        </p:spPr>
      </p:sp>
      <p:sp>
        <p:nvSpPr>
          <p:cNvPr id="52" name="Shape 50"/>
          <p:cNvSpPr/>
          <p:nvPr/>
        </p:nvSpPr>
        <p:spPr>
          <a:xfrm>
            <a:off x="11768328" y="749808"/>
            <a:ext cx="22860" cy="22860"/>
          </a:xfrm>
          <a:prstGeom prst="ellipse">
            <a:avLst/>
          </a:prstGeom>
          <a:solidFill>
            <a:srgbClr val="CFE0F8">
              <a:alpha val="92000"/>
            </a:srgbClr>
          </a:solidFill>
          <a:ln w="12700">
            <a:solidFill>
              <a:srgbClr val="CFE0F8">
                <a:alpha val="0"/>
              </a:srgbClr>
            </a:solidFill>
            <a:prstDash val="solid"/>
          </a:ln>
        </p:spPr>
      </p:sp>
      <p:sp>
        <p:nvSpPr>
          <p:cNvPr id="53" name="Shape 51"/>
          <p:cNvSpPr/>
          <p:nvPr/>
        </p:nvSpPr>
        <p:spPr>
          <a:xfrm>
            <a:off x="11969496" y="749808"/>
            <a:ext cx="22860" cy="22860"/>
          </a:xfrm>
          <a:prstGeom prst="ellipse">
            <a:avLst/>
          </a:prstGeom>
          <a:solidFill>
            <a:srgbClr val="CFE0F8">
              <a:alpha val="92000"/>
            </a:srgbClr>
          </a:solidFill>
          <a:ln w="12700">
            <a:solidFill>
              <a:srgbClr val="CFE0F8">
                <a:alpha val="0"/>
              </a:srgbClr>
            </a:solidFill>
            <a:prstDash val="solid"/>
          </a:ln>
        </p:spPr>
      </p:sp>
      <p:sp>
        <p:nvSpPr>
          <p:cNvPr id="54" name="Shape 52"/>
          <p:cNvSpPr/>
          <p:nvPr/>
        </p:nvSpPr>
        <p:spPr>
          <a:xfrm>
            <a:off x="9555480" y="932688"/>
            <a:ext cx="22860" cy="22860"/>
          </a:xfrm>
          <a:prstGeom prst="ellipse">
            <a:avLst/>
          </a:prstGeom>
          <a:solidFill>
            <a:srgbClr val="CFE0F8">
              <a:alpha val="92000"/>
            </a:srgbClr>
          </a:solidFill>
          <a:ln w="12700">
            <a:solidFill>
              <a:srgbClr val="CFE0F8">
                <a:alpha val="0"/>
              </a:srgbClr>
            </a:solidFill>
            <a:prstDash val="solid"/>
          </a:ln>
        </p:spPr>
      </p:sp>
      <p:sp>
        <p:nvSpPr>
          <p:cNvPr id="55" name="Shape 53"/>
          <p:cNvSpPr/>
          <p:nvPr/>
        </p:nvSpPr>
        <p:spPr>
          <a:xfrm>
            <a:off x="9756648" y="932688"/>
            <a:ext cx="22860" cy="22860"/>
          </a:xfrm>
          <a:prstGeom prst="ellipse">
            <a:avLst/>
          </a:prstGeom>
          <a:solidFill>
            <a:srgbClr val="CFE0F8">
              <a:alpha val="92000"/>
            </a:srgbClr>
          </a:solidFill>
          <a:ln w="12700">
            <a:solidFill>
              <a:srgbClr val="CFE0F8">
                <a:alpha val="0"/>
              </a:srgbClr>
            </a:solidFill>
            <a:prstDash val="solid"/>
          </a:ln>
        </p:spPr>
      </p:sp>
      <p:sp>
        <p:nvSpPr>
          <p:cNvPr id="56" name="Shape 54"/>
          <p:cNvSpPr/>
          <p:nvPr/>
        </p:nvSpPr>
        <p:spPr>
          <a:xfrm>
            <a:off x="9957816" y="932688"/>
            <a:ext cx="22860" cy="22860"/>
          </a:xfrm>
          <a:prstGeom prst="ellipse">
            <a:avLst/>
          </a:prstGeom>
          <a:solidFill>
            <a:srgbClr val="CFE0F8">
              <a:alpha val="92000"/>
            </a:srgbClr>
          </a:solidFill>
          <a:ln w="12700">
            <a:solidFill>
              <a:srgbClr val="CFE0F8">
                <a:alpha val="0"/>
              </a:srgbClr>
            </a:solidFill>
            <a:prstDash val="solid"/>
          </a:ln>
        </p:spPr>
      </p:sp>
      <p:sp>
        <p:nvSpPr>
          <p:cNvPr id="57" name="Shape 55"/>
          <p:cNvSpPr/>
          <p:nvPr/>
        </p:nvSpPr>
        <p:spPr>
          <a:xfrm>
            <a:off x="10158984" y="932688"/>
            <a:ext cx="22860" cy="22860"/>
          </a:xfrm>
          <a:prstGeom prst="ellipse">
            <a:avLst/>
          </a:prstGeom>
          <a:solidFill>
            <a:srgbClr val="CFE0F8">
              <a:alpha val="92000"/>
            </a:srgbClr>
          </a:solidFill>
          <a:ln w="12700">
            <a:solidFill>
              <a:srgbClr val="CFE0F8">
                <a:alpha val="0"/>
              </a:srgbClr>
            </a:solidFill>
            <a:prstDash val="solid"/>
          </a:ln>
        </p:spPr>
      </p:sp>
      <p:sp>
        <p:nvSpPr>
          <p:cNvPr id="58" name="Shape 56"/>
          <p:cNvSpPr/>
          <p:nvPr/>
        </p:nvSpPr>
        <p:spPr>
          <a:xfrm>
            <a:off x="10360152" y="932688"/>
            <a:ext cx="22860" cy="22860"/>
          </a:xfrm>
          <a:prstGeom prst="ellipse">
            <a:avLst/>
          </a:prstGeom>
          <a:solidFill>
            <a:srgbClr val="CFE0F8">
              <a:alpha val="92000"/>
            </a:srgbClr>
          </a:solidFill>
          <a:ln w="12700">
            <a:solidFill>
              <a:srgbClr val="CFE0F8">
                <a:alpha val="0"/>
              </a:srgbClr>
            </a:solidFill>
            <a:prstDash val="solid"/>
          </a:ln>
        </p:spPr>
      </p:sp>
      <p:sp>
        <p:nvSpPr>
          <p:cNvPr id="59" name="Shape 57"/>
          <p:cNvSpPr/>
          <p:nvPr/>
        </p:nvSpPr>
        <p:spPr>
          <a:xfrm>
            <a:off x="10561320" y="932688"/>
            <a:ext cx="22860" cy="22860"/>
          </a:xfrm>
          <a:prstGeom prst="ellipse">
            <a:avLst/>
          </a:prstGeom>
          <a:solidFill>
            <a:srgbClr val="CFE0F8">
              <a:alpha val="92000"/>
            </a:srgbClr>
          </a:solidFill>
          <a:ln w="12700">
            <a:solidFill>
              <a:srgbClr val="CFE0F8">
                <a:alpha val="0"/>
              </a:srgbClr>
            </a:solidFill>
            <a:prstDash val="solid"/>
          </a:ln>
        </p:spPr>
      </p:sp>
      <p:sp>
        <p:nvSpPr>
          <p:cNvPr id="60" name="Shape 58"/>
          <p:cNvSpPr/>
          <p:nvPr/>
        </p:nvSpPr>
        <p:spPr>
          <a:xfrm>
            <a:off x="10762488" y="932688"/>
            <a:ext cx="22860" cy="22860"/>
          </a:xfrm>
          <a:prstGeom prst="ellipse">
            <a:avLst/>
          </a:prstGeom>
          <a:solidFill>
            <a:srgbClr val="CFE0F8">
              <a:alpha val="92000"/>
            </a:srgbClr>
          </a:solidFill>
          <a:ln w="12700">
            <a:solidFill>
              <a:srgbClr val="CFE0F8">
                <a:alpha val="0"/>
              </a:srgbClr>
            </a:solidFill>
            <a:prstDash val="solid"/>
          </a:ln>
        </p:spPr>
      </p:sp>
      <p:sp>
        <p:nvSpPr>
          <p:cNvPr id="61" name="Shape 59"/>
          <p:cNvSpPr/>
          <p:nvPr/>
        </p:nvSpPr>
        <p:spPr>
          <a:xfrm>
            <a:off x="10963656" y="932688"/>
            <a:ext cx="22860" cy="22860"/>
          </a:xfrm>
          <a:prstGeom prst="ellipse">
            <a:avLst/>
          </a:prstGeom>
          <a:solidFill>
            <a:srgbClr val="CFE0F8">
              <a:alpha val="92000"/>
            </a:srgbClr>
          </a:solidFill>
          <a:ln w="12700">
            <a:solidFill>
              <a:srgbClr val="CFE0F8">
                <a:alpha val="0"/>
              </a:srgbClr>
            </a:solidFill>
            <a:prstDash val="solid"/>
          </a:ln>
        </p:spPr>
      </p:sp>
      <p:sp>
        <p:nvSpPr>
          <p:cNvPr id="62" name="Shape 60"/>
          <p:cNvSpPr/>
          <p:nvPr/>
        </p:nvSpPr>
        <p:spPr>
          <a:xfrm>
            <a:off x="11164824" y="932688"/>
            <a:ext cx="22860" cy="22860"/>
          </a:xfrm>
          <a:prstGeom prst="ellipse">
            <a:avLst/>
          </a:prstGeom>
          <a:solidFill>
            <a:srgbClr val="CFE0F8">
              <a:alpha val="92000"/>
            </a:srgbClr>
          </a:solidFill>
          <a:ln w="12700">
            <a:solidFill>
              <a:srgbClr val="CFE0F8">
                <a:alpha val="0"/>
              </a:srgbClr>
            </a:solidFill>
            <a:prstDash val="solid"/>
          </a:ln>
        </p:spPr>
      </p:sp>
      <p:sp>
        <p:nvSpPr>
          <p:cNvPr id="63" name="Shape 61"/>
          <p:cNvSpPr/>
          <p:nvPr/>
        </p:nvSpPr>
        <p:spPr>
          <a:xfrm>
            <a:off x="11365992" y="932688"/>
            <a:ext cx="22860" cy="22860"/>
          </a:xfrm>
          <a:prstGeom prst="ellipse">
            <a:avLst/>
          </a:prstGeom>
          <a:solidFill>
            <a:srgbClr val="CFE0F8">
              <a:alpha val="92000"/>
            </a:srgbClr>
          </a:solidFill>
          <a:ln w="12700">
            <a:solidFill>
              <a:srgbClr val="CFE0F8">
                <a:alpha val="0"/>
              </a:srgbClr>
            </a:solidFill>
            <a:prstDash val="solid"/>
          </a:ln>
        </p:spPr>
      </p:sp>
      <p:sp>
        <p:nvSpPr>
          <p:cNvPr id="64" name="Shape 62"/>
          <p:cNvSpPr/>
          <p:nvPr/>
        </p:nvSpPr>
        <p:spPr>
          <a:xfrm>
            <a:off x="11567160" y="932688"/>
            <a:ext cx="22860" cy="22860"/>
          </a:xfrm>
          <a:prstGeom prst="ellipse">
            <a:avLst/>
          </a:prstGeom>
          <a:solidFill>
            <a:srgbClr val="CFE0F8">
              <a:alpha val="92000"/>
            </a:srgbClr>
          </a:solidFill>
          <a:ln w="12700">
            <a:solidFill>
              <a:srgbClr val="CFE0F8">
                <a:alpha val="0"/>
              </a:srgbClr>
            </a:solidFill>
            <a:prstDash val="solid"/>
          </a:ln>
        </p:spPr>
      </p:sp>
      <p:sp>
        <p:nvSpPr>
          <p:cNvPr id="65" name="Shape 63"/>
          <p:cNvSpPr/>
          <p:nvPr/>
        </p:nvSpPr>
        <p:spPr>
          <a:xfrm>
            <a:off x="11768328" y="932688"/>
            <a:ext cx="22860" cy="22860"/>
          </a:xfrm>
          <a:prstGeom prst="ellipse">
            <a:avLst/>
          </a:prstGeom>
          <a:solidFill>
            <a:srgbClr val="CFE0F8">
              <a:alpha val="92000"/>
            </a:srgbClr>
          </a:solidFill>
          <a:ln w="12700">
            <a:solidFill>
              <a:srgbClr val="CFE0F8">
                <a:alpha val="0"/>
              </a:srgbClr>
            </a:solidFill>
            <a:prstDash val="solid"/>
          </a:ln>
        </p:spPr>
      </p:sp>
      <p:sp>
        <p:nvSpPr>
          <p:cNvPr id="66" name="Shape 64"/>
          <p:cNvSpPr/>
          <p:nvPr/>
        </p:nvSpPr>
        <p:spPr>
          <a:xfrm>
            <a:off x="11969496" y="932688"/>
            <a:ext cx="22860" cy="22860"/>
          </a:xfrm>
          <a:prstGeom prst="ellipse">
            <a:avLst/>
          </a:prstGeom>
          <a:solidFill>
            <a:srgbClr val="CFE0F8">
              <a:alpha val="92000"/>
            </a:srgbClr>
          </a:solidFill>
          <a:ln w="12700">
            <a:solidFill>
              <a:srgbClr val="CFE0F8">
                <a:alpha val="0"/>
              </a:srgbClr>
            </a:solidFill>
            <a:prstDash val="solid"/>
          </a:ln>
        </p:spPr>
      </p:sp>
      <p:sp>
        <p:nvSpPr>
          <p:cNvPr id="67" name="Shape 65"/>
          <p:cNvSpPr/>
          <p:nvPr/>
        </p:nvSpPr>
        <p:spPr>
          <a:xfrm>
            <a:off x="9555480" y="1115568"/>
            <a:ext cx="22860" cy="22860"/>
          </a:xfrm>
          <a:prstGeom prst="ellipse">
            <a:avLst/>
          </a:prstGeom>
          <a:solidFill>
            <a:srgbClr val="CFE0F8">
              <a:alpha val="92000"/>
            </a:srgbClr>
          </a:solidFill>
          <a:ln w="12700">
            <a:solidFill>
              <a:srgbClr val="CFE0F8">
                <a:alpha val="0"/>
              </a:srgbClr>
            </a:solidFill>
            <a:prstDash val="solid"/>
          </a:ln>
        </p:spPr>
      </p:sp>
      <p:sp>
        <p:nvSpPr>
          <p:cNvPr id="68" name="Shape 66"/>
          <p:cNvSpPr/>
          <p:nvPr/>
        </p:nvSpPr>
        <p:spPr>
          <a:xfrm>
            <a:off x="9756648" y="1115568"/>
            <a:ext cx="22860" cy="22860"/>
          </a:xfrm>
          <a:prstGeom prst="ellipse">
            <a:avLst/>
          </a:prstGeom>
          <a:solidFill>
            <a:srgbClr val="CFE0F8">
              <a:alpha val="92000"/>
            </a:srgbClr>
          </a:solidFill>
          <a:ln w="12700">
            <a:solidFill>
              <a:srgbClr val="CFE0F8">
                <a:alpha val="0"/>
              </a:srgbClr>
            </a:solidFill>
            <a:prstDash val="solid"/>
          </a:ln>
        </p:spPr>
      </p:sp>
      <p:sp>
        <p:nvSpPr>
          <p:cNvPr id="69" name="Shape 67"/>
          <p:cNvSpPr/>
          <p:nvPr/>
        </p:nvSpPr>
        <p:spPr>
          <a:xfrm>
            <a:off x="9957816" y="1115568"/>
            <a:ext cx="22860" cy="22860"/>
          </a:xfrm>
          <a:prstGeom prst="ellipse">
            <a:avLst/>
          </a:prstGeom>
          <a:solidFill>
            <a:srgbClr val="CFE0F8">
              <a:alpha val="92000"/>
            </a:srgbClr>
          </a:solidFill>
          <a:ln w="12700">
            <a:solidFill>
              <a:srgbClr val="CFE0F8">
                <a:alpha val="0"/>
              </a:srgbClr>
            </a:solidFill>
            <a:prstDash val="solid"/>
          </a:ln>
        </p:spPr>
      </p:sp>
      <p:sp>
        <p:nvSpPr>
          <p:cNvPr id="70" name="Shape 68"/>
          <p:cNvSpPr/>
          <p:nvPr/>
        </p:nvSpPr>
        <p:spPr>
          <a:xfrm>
            <a:off x="10158984" y="1115568"/>
            <a:ext cx="22860" cy="22860"/>
          </a:xfrm>
          <a:prstGeom prst="ellipse">
            <a:avLst/>
          </a:prstGeom>
          <a:solidFill>
            <a:srgbClr val="CFE0F8">
              <a:alpha val="92000"/>
            </a:srgbClr>
          </a:solidFill>
          <a:ln w="12700">
            <a:solidFill>
              <a:srgbClr val="CFE0F8">
                <a:alpha val="0"/>
              </a:srgbClr>
            </a:solidFill>
            <a:prstDash val="solid"/>
          </a:ln>
        </p:spPr>
      </p:sp>
      <p:sp>
        <p:nvSpPr>
          <p:cNvPr id="71" name="Shape 69"/>
          <p:cNvSpPr/>
          <p:nvPr/>
        </p:nvSpPr>
        <p:spPr>
          <a:xfrm>
            <a:off x="10360152" y="1115568"/>
            <a:ext cx="22860" cy="22860"/>
          </a:xfrm>
          <a:prstGeom prst="ellipse">
            <a:avLst/>
          </a:prstGeom>
          <a:solidFill>
            <a:srgbClr val="CFE0F8">
              <a:alpha val="92000"/>
            </a:srgbClr>
          </a:solidFill>
          <a:ln w="12700">
            <a:solidFill>
              <a:srgbClr val="CFE0F8">
                <a:alpha val="0"/>
              </a:srgbClr>
            </a:solidFill>
            <a:prstDash val="solid"/>
          </a:ln>
        </p:spPr>
      </p:sp>
      <p:sp>
        <p:nvSpPr>
          <p:cNvPr id="72" name="Shape 70"/>
          <p:cNvSpPr/>
          <p:nvPr/>
        </p:nvSpPr>
        <p:spPr>
          <a:xfrm>
            <a:off x="10561320" y="1115568"/>
            <a:ext cx="22860" cy="22860"/>
          </a:xfrm>
          <a:prstGeom prst="ellipse">
            <a:avLst/>
          </a:prstGeom>
          <a:solidFill>
            <a:srgbClr val="CFE0F8">
              <a:alpha val="92000"/>
            </a:srgbClr>
          </a:solidFill>
          <a:ln w="12700">
            <a:solidFill>
              <a:srgbClr val="CFE0F8">
                <a:alpha val="0"/>
              </a:srgbClr>
            </a:solidFill>
            <a:prstDash val="solid"/>
          </a:ln>
        </p:spPr>
      </p:sp>
      <p:sp>
        <p:nvSpPr>
          <p:cNvPr id="73" name="Shape 71"/>
          <p:cNvSpPr/>
          <p:nvPr/>
        </p:nvSpPr>
        <p:spPr>
          <a:xfrm>
            <a:off x="10762488" y="1115568"/>
            <a:ext cx="22860" cy="22860"/>
          </a:xfrm>
          <a:prstGeom prst="ellipse">
            <a:avLst/>
          </a:prstGeom>
          <a:solidFill>
            <a:srgbClr val="CFE0F8">
              <a:alpha val="92000"/>
            </a:srgbClr>
          </a:solidFill>
          <a:ln w="12700">
            <a:solidFill>
              <a:srgbClr val="CFE0F8">
                <a:alpha val="0"/>
              </a:srgbClr>
            </a:solidFill>
            <a:prstDash val="solid"/>
          </a:ln>
        </p:spPr>
      </p:sp>
      <p:sp>
        <p:nvSpPr>
          <p:cNvPr id="74" name="Shape 72"/>
          <p:cNvSpPr/>
          <p:nvPr/>
        </p:nvSpPr>
        <p:spPr>
          <a:xfrm>
            <a:off x="10963656" y="1115568"/>
            <a:ext cx="22860" cy="22860"/>
          </a:xfrm>
          <a:prstGeom prst="ellipse">
            <a:avLst/>
          </a:prstGeom>
          <a:solidFill>
            <a:srgbClr val="CFE0F8">
              <a:alpha val="92000"/>
            </a:srgbClr>
          </a:solidFill>
          <a:ln w="12700">
            <a:solidFill>
              <a:srgbClr val="CFE0F8">
                <a:alpha val="0"/>
              </a:srgbClr>
            </a:solidFill>
            <a:prstDash val="solid"/>
          </a:ln>
        </p:spPr>
      </p:sp>
      <p:sp>
        <p:nvSpPr>
          <p:cNvPr id="75" name="Shape 73"/>
          <p:cNvSpPr/>
          <p:nvPr/>
        </p:nvSpPr>
        <p:spPr>
          <a:xfrm>
            <a:off x="11164824" y="1115568"/>
            <a:ext cx="22860" cy="22860"/>
          </a:xfrm>
          <a:prstGeom prst="ellipse">
            <a:avLst/>
          </a:prstGeom>
          <a:solidFill>
            <a:srgbClr val="CFE0F8">
              <a:alpha val="92000"/>
            </a:srgbClr>
          </a:solidFill>
          <a:ln w="12700">
            <a:solidFill>
              <a:srgbClr val="CFE0F8">
                <a:alpha val="0"/>
              </a:srgbClr>
            </a:solidFill>
            <a:prstDash val="solid"/>
          </a:ln>
        </p:spPr>
      </p:sp>
      <p:sp>
        <p:nvSpPr>
          <p:cNvPr id="76" name="Shape 74"/>
          <p:cNvSpPr/>
          <p:nvPr/>
        </p:nvSpPr>
        <p:spPr>
          <a:xfrm>
            <a:off x="11365992" y="1115568"/>
            <a:ext cx="22860" cy="22860"/>
          </a:xfrm>
          <a:prstGeom prst="ellipse">
            <a:avLst/>
          </a:prstGeom>
          <a:solidFill>
            <a:srgbClr val="CFE0F8">
              <a:alpha val="92000"/>
            </a:srgbClr>
          </a:solidFill>
          <a:ln w="12700">
            <a:solidFill>
              <a:srgbClr val="CFE0F8">
                <a:alpha val="0"/>
              </a:srgbClr>
            </a:solidFill>
            <a:prstDash val="solid"/>
          </a:ln>
        </p:spPr>
      </p:sp>
      <p:sp>
        <p:nvSpPr>
          <p:cNvPr id="77" name="Shape 75"/>
          <p:cNvSpPr/>
          <p:nvPr/>
        </p:nvSpPr>
        <p:spPr>
          <a:xfrm>
            <a:off x="11567160" y="1115568"/>
            <a:ext cx="22860" cy="22860"/>
          </a:xfrm>
          <a:prstGeom prst="ellipse">
            <a:avLst/>
          </a:prstGeom>
          <a:solidFill>
            <a:srgbClr val="CFE0F8">
              <a:alpha val="92000"/>
            </a:srgbClr>
          </a:solidFill>
          <a:ln w="12700">
            <a:solidFill>
              <a:srgbClr val="CFE0F8">
                <a:alpha val="0"/>
              </a:srgbClr>
            </a:solidFill>
            <a:prstDash val="solid"/>
          </a:ln>
        </p:spPr>
      </p:sp>
      <p:sp>
        <p:nvSpPr>
          <p:cNvPr id="78" name="Shape 76"/>
          <p:cNvSpPr/>
          <p:nvPr/>
        </p:nvSpPr>
        <p:spPr>
          <a:xfrm>
            <a:off x="11768328" y="1115568"/>
            <a:ext cx="22860" cy="22860"/>
          </a:xfrm>
          <a:prstGeom prst="ellipse">
            <a:avLst/>
          </a:prstGeom>
          <a:solidFill>
            <a:srgbClr val="CFE0F8">
              <a:alpha val="92000"/>
            </a:srgbClr>
          </a:solidFill>
          <a:ln w="12700">
            <a:solidFill>
              <a:srgbClr val="CFE0F8">
                <a:alpha val="0"/>
              </a:srgbClr>
            </a:solidFill>
            <a:prstDash val="solid"/>
          </a:ln>
        </p:spPr>
      </p:sp>
      <p:sp>
        <p:nvSpPr>
          <p:cNvPr id="79" name="Shape 77"/>
          <p:cNvSpPr/>
          <p:nvPr/>
        </p:nvSpPr>
        <p:spPr>
          <a:xfrm>
            <a:off x="11969496" y="1115568"/>
            <a:ext cx="22860" cy="22860"/>
          </a:xfrm>
          <a:prstGeom prst="ellipse">
            <a:avLst/>
          </a:prstGeom>
          <a:solidFill>
            <a:srgbClr val="CFE0F8">
              <a:alpha val="92000"/>
            </a:srgbClr>
          </a:solidFill>
          <a:ln w="12700">
            <a:solidFill>
              <a:srgbClr val="CFE0F8">
                <a:alpha val="0"/>
              </a:srgbClr>
            </a:solidFill>
            <a:prstDash val="solid"/>
          </a:ln>
        </p:spPr>
      </p:sp>
      <p:sp>
        <p:nvSpPr>
          <p:cNvPr id="80" name="Shape 78"/>
          <p:cNvSpPr/>
          <p:nvPr/>
        </p:nvSpPr>
        <p:spPr>
          <a:xfrm>
            <a:off x="9555480" y="1298448"/>
            <a:ext cx="22860" cy="22860"/>
          </a:xfrm>
          <a:prstGeom prst="ellipse">
            <a:avLst/>
          </a:prstGeom>
          <a:solidFill>
            <a:srgbClr val="CFE0F8">
              <a:alpha val="92000"/>
            </a:srgbClr>
          </a:solidFill>
          <a:ln w="12700">
            <a:solidFill>
              <a:srgbClr val="CFE0F8">
                <a:alpha val="0"/>
              </a:srgbClr>
            </a:solidFill>
            <a:prstDash val="solid"/>
          </a:ln>
        </p:spPr>
      </p:sp>
      <p:sp>
        <p:nvSpPr>
          <p:cNvPr id="81" name="Shape 79"/>
          <p:cNvSpPr/>
          <p:nvPr/>
        </p:nvSpPr>
        <p:spPr>
          <a:xfrm>
            <a:off x="9756648" y="1298448"/>
            <a:ext cx="22860" cy="22860"/>
          </a:xfrm>
          <a:prstGeom prst="ellipse">
            <a:avLst/>
          </a:prstGeom>
          <a:solidFill>
            <a:srgbClr val="CFE0F8">
              <a:alpha val="92000"/>
            </a:srgbClr>
          </a:solidFill>
          <a:ln w="12700">
            <a:solidFill>
              <a:srgbClr val="CFE0F8">
                <a:alpha val="0"/>
              </a:srgbClr>
            </a:solidFill>
            <a:prstDash val="solid"/>
          </a:ln>
        </p:spPr>
      </p:sp>
      <p:sp>
        <p:nvSpPr>
          <p:cNvPr id="82" name="Shape 80"/>
          <p:cNvSpPr/>
          <p:nvPr/>
        </p:nvSpPr>
        <p:spPr>
          <a:xfrm>
            <a:off x="9957816" y="1298448"/>
            <a:ext cx="22860" cy="22860"/>
          </a:xfrm>
          <a:prstGeom prst="ellipse">
            <a:avLst/>
          </a:prstGeom>
          <a:solidFill>
            <a:srgbClr val="CFE0F8">
              <a:alpha val="92000"/>
            </a:srgbClr>
          </a:solidFill>
          <a:ln w="12700">
            <a:solidFill>
              <a:srgbClr val="CFE0F8">
                <a:alpha val="0"/>
              </a:srgbClr>
            </a:solidFill>
            <a:prstDash val="solid"/>
          </a:ln>
        </p:spPr>
      </p:sp>
      <p:sp>
        <p:nvSpPr>
          <p:cNvPr id="83" name="Shape 81"/>
          <p:cNvSpPr/>
          <p:nvPr/>
        </p:nvSpPr>
        <p:spPr>
          <a:xfrm>
            <a:off x="10158984" y="1298448"/>
            <a:ext cx="22860" cy="22860"/>
          </a:xfrm>
          <a:prstGeom prst="ellipse">
            <a:avLst/>
          </a:prstGeom>
          <a:solidFill>
            <a:srgbClr val="CFE0F8">
              <a:alpha val="92000"/>
            </a:srgbClr>
          </a:solidFill>
          <a:ln w="12700">
            <a:solidFill>
              <a:srgbClr val="CFE0F8">
                <a:alpha val="0"/>
              </a:srgbClr>
            </a:solidFill>
            <a:prstDash val="solid"/>
          </a:ln>
        </p:spPr>
      </p:sp>
      <p:sp>
        <p:nvSpPr>
          <p:cNvPr id="84" name="Shape 82"/>
          <p:cNvSpPr/>
          <p:nvPr/>
        </p:nvSpPr>
        <p:spPr>
          <a:xfrm>
            <a:off x="10360152" y="1298448"/>
            <a:ext cx="22860" cy="22860"/>
          </a:xfrm>
          <a:prstGeom prst="ellipse">
            <a:avLst/>
          </a:prstGeom>
          <a:solidFill>
            <a:srgbClr val="CFE0F8">
              <a:alpha val="92000"/>
            </a:srgbClr>
          </a:solidFill>
          <a:ln w="12700">
            <a:solidFill>
              <a:srgbClr val="CFE0F8">
                <a:alpha val="0"/>
              </a:srgbClr>
            </a:solidFill>
            <a:prstDash val="solid"/>
          </a:ln>
        </p:spPr>
      </p:sp>
      <p:sp>
        <p:nvSpPr>
          <p:cNvPr id="85" name="Shape 83"/>
          <p:cNvSpPr/>
          <p:nvPr/>
        </p:nvSpPr>
        <p:spPr>
          <a:xfrm>
            <a:off x="10561320" y="1298448"/>
            <a:ext cx="22860" cy="22860"/>
          </a:xfrm>
          <a:prstGeom prst="ellipse">
            <a:avLst/>
          </a:prstGeom>
          <a:solidFill>
            <a:srgbClr val="CFE0F8">
              <a:alpha val="92000"/>
            </a:srgbClr>
          </a:solidFill>
          <a:ln w="12700">
            <a:solidFill>
              <a:srgbClr val="CFE0F8">
                <a:alpha val="0"/>
              </a:srgbClr>
            </a:solidFill>
            <a:prstDash val="solid"/>
          </a:ln>
        </p:spPr>
      </p:sp>
      <p:sp>
        <p:nvSpPr>
          <p:cNvPr id="86" name="Shape 84"/>
          <p:cNvSpPr/>
          <p:nvPr/>
        </p:nvSpPr>
        <p:spPr>
          <a:xfrm>
            <a:off x="10762488" y="1298448"/>
            <a:ext cx="22860" cy="22860"/>
          </a:xfrm>
          <a:prstGeom prst="ellipse">
            <a:avLst/>
          </a:prstGeom>
          <a:solidFill>
            <a:srgbClr val="CFE0F8">
              <a:alpha val="92000"/>
            </a:srgbClr>
          </a:solidFill>
          <a:ln w="12700">
            <a:solidFill>
              <a:srgbClr val="CFE0F8">
                <a:alpha val="0"/>
              </a:srgbClr>
            </a:solidFill>
            <a:prstDash val="solid"/>
          </a:ln>
        </p:spPr>
      </p:sp>
      <p:sp>
        <p:nvSpPr>
          <p:cNvPr id="87" name="Shape 85"/>
          <p:cNvSpPr/>
          <p:nvPr/>
        </p:nvSpPr>
        <p:spPr>
          <a:xfrm>
            <a:off x="10963656" y="1298448"/>
            <a:ext cx="22860" cy="22860"/>
          </a:xfrm>
          <a:prstGeom prst="ellipse">
            <a:avLst/>
          </a:prstGeom>
          <a:solidFill>
            <a:srgbClr val="CFE0F8">
              <a:alpha val="92000"/>
            </a:srgbClr>
          </a:solidFill>
          <a:ln w="12700">
            <a:solidFill>
              <a:srgbClr val="CFE0F8">
                <a:alpha val="0"/>
              </a:srgbClr>
            </a:solidFill>
            <a:prstDash val="solid"/>
          </a:ln>
        </p:spPr>
      </p:sp>
      <p:sp>
        <p:nvSpPr>
          <p:cNvPr id="88" name="Shape 86"/>
          <p:cNvSpPr/>
          <p:nvPr/>
        </p:nvSpPr>
        <p:spPr>
          <a:xfrm>
            <a:off x="11164824" y="1298448"/>
            <a:ext cx="22860" cy="22860"/>
          </a:xfrm>
          <a:prstGeom prst="ellipse">
            <a:avLst/>
          </a:prstGeom>
          <a:solidFill>
            <a:srgbClr val="CFE0F8">
              <a:alpha val="92000"/>
            </a:srgbClr>
          </a:solidFill>
          <a:ln w="12700">
            <a:solidFill>
              <a:srgbClr val="CFE0F8">
                <a:alpha val="0"/>
              </a:srgbClr>
            </a:solidFill>
            <a:prstDash val="solid"/>
          </a:ln>
        </p:spPr>
      </p:sp>
      <p:sp>
        <p:nvSpPr>
          <p:cNvPr id="89" name="Shape 87"/>
          <p:cNvSpPr/>
          <p:nvPr/>
        </p:nvSpPr>
        <p:spPr>
          <a:xfrm>
            <a:off x="11365992" y="1298448"/>
            <a:ext cx="22860" cy="22860"/>
          </a:xfrm>
          <a:prstGeom prst="ellipse">
            <a:avLst/>
          </a:prstGeom>
          <a:solidFill>
            <a:srgbClr val="CFE0F8">
              <a:alpha val="92000"/>
            </a:srgbClr>
          </a:solidFill>
          <a:ln w="12700">
            <a:solidFill>
              <a:srgbClr val="CFE0F8">
                <a:alpha val="0"/>
              </a:srgbClr>
            </a:solidFill>
            <a:prstDash val="solid"/>
          </a:ln>
        </p:spPr>
      </p:sp>
      <p:sp>
        <p:nvSpPr>
          <p:cNvPr id="90" name="Shape 88"/>
          <p:cNvSpPr/>
          <p:nvPr/>
        </p:nvSpPr>
        <p:spPr>
          <a:xfrm>
            <a:off x="11567160" y="1298448"/>
            <a:ext cx="22860" cy="22860"/>
          </a:xfrm>
          <a:prstGeom prst="ellipse">
            <a:avLst/>
          </a:prstGeom>
          <a:solidFill>
            <a:srgbClr val="CFE0F8">
              <a:alpha val="92000"/>
            </a:srgbClr>
          </a:solidFill>
          <a:ln w="12700">
            <a:solidFill>
              <a:srgbClr val="CFE0F8">
                <a:alpha val="0"/>
              </a:srgbClr>
            </a:solidFill>
            <a:prstDash val="solid"/>
          </a:ln>
        </p:spPr>
      </p:sp>
      <p:sp>
        <p:nvSpPr>
          <p:cNvPr id="91" name="Shape 89"/>
          <p:cNvSpPr/>
          <p:nvPr/>
        </p:nvSpPr>
        <p:spPr>
          <a:xfrm>
            <a:off x="11768328" y="1298448"/>
            <a:ext cx="22860" cy="22860"/>
          </a:xfrm>
          <a:prstGeom prst="ellipse">
            <a:avLst/>
          </a:prstGeom>
          <a:solidFill>
            <a:srgbClr val="CFE0F8">
              <a:alpha val="92000"/>
            </a:srgbClr>
          </a:solidFill>
          <a:ln w="12700">
            <a:solidFill>
              <a:srgbClr val="CFE0F8">
                <a:alpha val="0"/>
              </a:srgbClr>
            </a:solidFill>
            <a:prstDash val="solid"/>
          </a:ln>
        </p:spPr>
      </p:sp>
      <p:sp>
        <p:nvSpPr>
          <p:cNvPr id="92" name="Shape 90"/>
          <p:cNvSpPr/>
          <p:nvPr/>
        </p:nvSpPr>
        <p:spPr>
          <a:xfrm>
            <a:off x="11969496" y="1298448"/>
            <a:ext cx="22860" cy="22860"/>
          </a:xfrm>
          <a:prstGeom prst="ellipse">
            <a:avLst/>
          </a:prstGeom>
          <a:solidFill>
            <a:srgbClr val="CFE0F8">
              <a:alpha val="92000"/>
            </a:srgbClr>
          </a:solidFill>
          <a:ln w="12700">
            <a:solidFill>
              <a:srgbClr val="CFE0F8">
                <a:alpha val="0"/>
              </a:srgbClr>
            </a:solidFill>
            <a:prstDash val="solid"/>
          </a:ln>
        </p:spPr>
      </p:sp>
      <p:sp>
        <p:nvSpPr>
          <p:cNvPr id="93" name="Shape 91"/>
          <p:cNvSpPr/>
          <p:nvPr/>
        </p:nvSpPr>
        <p:spPr>
          <a:xfrm>
            <a:off x="9555480" y="1481328"/>
            <a:ext cx="22860" cy="22860"/>
          </a:xfrm>
          <a:prstGeom prst="ellipse">
            <a:avLst/>
          </a:prstGeom>
          <a:solidFill>
            <a:srgbClr val="CFE0F8">
              <a:alpha val="92000"/>
            </a:srgbClr>
          </a:solidFill>
          <a:ln w="12700">
            <a:solidFill>
              <a:srgbClr val="CFE0F8">
                <a:alpha val="0"/>
              </a:srgbClr>
            </a:solidFill>
            <a:prstDash val="solid"/>
          </a:ln>
        </p:spPr>
      </p:sp>
      <p:sp>
        <p:nvSpPr>
          <p:cNvPr id="94" name="Shape 92"/>
          <p:cNvSpPr/>
          <p:nvPr/>
        </p:nvSpPr>
        <p:spPr>
          <a:xfrm>
            <a:off x="9756648" y="1481328"/>
            <a:ext cx="22860" cy="22860"/>
          </a:xfrm>
          <a:prstGeom prst="ellipse">
            <a:avLst/>
          </a:prstGeom>
          <a:solidFill>
            <a:srgbClr val="CFE0F8">
              <a:alpha val="92000"/>
            </a:srgbClr>
          </a:solidFill>
          <a:ln w="12700">
            <a:solidFill>
              <a:srgbClr val="CFE0F8">
                <a:alpha val="0"/>
              </a:srgbClr>
            </a:solidFill>
            <a:prstDash val="solid"/>
          </a:ln>
        </p:spPr>
      </p:sp>
      <p:sp>
        <p:nvSpPr>
          <p:cNvPr id="95" name="Shape 93"/>
          <p:cNvSpPr/>
          <p:nvPr/>
        </p:nvSpPr>
        <p:spPr>
          <a:xfrm>
            <a:off x="9957816" y="1481328"/>
            <a:ext cx="22860" cy="22860"/>
          </a:xfrm>
          <a:prstGeom prst="ellipse">
            <a:avLst/>
          </a:prstGeom>
          <a:solidFill>
            <a:srgbClr val="CFE0F8">
              <a:alpha val="92000"/>
            </a:srgbClr>
          </a:solidFill>
          <a:ln w="12700">
            <a:solidFill>
              <a:srgbClr val="CFE0F8">
                <a:alpha val="0"/>
              </a:srgbClr>
            </a:solidFill>
            <a:prstDash val="solid"/>
          </a:ln>
        </p:spPr>
      </p:sp>
      <p:sp>
        <p:nvSpPr>
          <p:cNvPr id="96" name="Shape 94"/>
          <p:cNvSpPr/>
          <p:nvPr/>
        </p:nvSpPr>
        <p:spPr>
          <a:xfrm>
            <a:off x="10158984" y="1481328"/>
            <a:ext cx="22860" cy="22860"/>
          </a:xfrm>
          <a:prstGeom prst="ellipse">
            <a:avLst/>
          </a:prstGeom>
          <a:solidFill>
            <a:srgbClr val="CFE0F8">
              <a:alpha val="92000"/>
            </a:srgbClr>
          </a:solidFill>
          <a:ln w="12700">
            <a:solidFill>
              <a:srgbClr val="CFE0F8">
                <a:alpha val="0"/>
              </a:srgbClr>
            </a:solidFill>
            <a:prstDash val="solid"/>
          </a:ln>
        </p:spPr>
      </p:sp>
      <p:sp>
        <p:nvSpPr>
          <p:cNvPr id="97" name="Shape 95"/>
          <p:cNvSpPr/>
          <p:nvPr/>
        </p:nvSpPr>
        <p:spPr>
          <a:xfrm>
            <a:off x="10360152" y="1481328"/>
            <a:ext cx="22860" cy="22860"/>
          </a:xfrm>
          <a:prstGeom prst="ellipse">
            <a:avLst/>
          </a:prstGeom>
          <a:solidFill>
            <a:srgbClr val="CFE0F8">
              <a:alpha val="92000"/>
            </a:srgbClr>
          </a:solidFill>
          <a:ln w="12700">
            <a:solidFill>
              <a:srgbClr val="CFE0F8">
                <a:alpha val="0"/>
              </a:srgbClr>
            </a:solidFill>
            <a:prstDash val="solid"/>
          </a:ln>
        </p:spPr>
      </p:sp>
      <p:sp>
        <p:nvSpPr>
          <p:cNvPr id="98" name="Shape 96"/>
          <p:cNvSpPr/>
          <p:nvPr/>
        </p:nvSpPr>
        <p:spPr>
          <a:xfrm>
            <a:off x="10561320" y="1481328"/>
            <a:ext cx="22860" cy="22860"/>
          </a:xfrm>
          <a:prstGeom prst="ellipse">
            <a:avLst/>
          </a:prstGeom>
          <a:solidFill>
            <a:srgbClr val="CFE0F8">
              <a:alpha val="92000"/>
            </a:srgbClr>
          </a:solidFill>
          <a:ln w="12700">
            <a:solidFill>
              <a:srgbClr val="CFE0F8">
                <a:alpha val="0"/>
              </a:srgbClr>
            </a:solidFill>
            <a:prstDash val="solid"/>
          </a:ln>
        </p:spPr>
      </p:sp>
      <p:sp>
        <p:nvSpPr>
          <p:cNvPr id="99" name="Shape 97"/>
          <p:cNvSpPr/>
          <p:nvPr/>
        </p:nvSpPr>
        <p:spPr>
          <a:xfrm>
            <a:off x="10762488" y="1481328"/>
            <a:ext cx="22860" cy="22860"/>
          </a:xfrm>
          <a:prstGeom prst="ellipse">
            <a:avLst/>
          </a:prstGeom>
          <a:solidFill>
            <a:srgbClr val="CFE0F8">
              <a:alpha val="92000"/>
            </a:srgbClr>
          </a:solidFill>
          <a:ln w="12700">
            <a:solidFill>
              <a:srgbClr val="CFE0F8">
                <a:alpha val="0"/>
              </a:srgbClr>
            </a:solidFill>
            <a:prstDash val="solid"/>
          </a:ln>
        </p:spPr>
      </p:sp>
      <p:sp>
        <p:nvSpPr>
          <p:cNvPr id="100" name="Shape 98"/>
          <p:cNvSpPr/>
          <p:nvPr/>
        </p:nvSpPr>
        <p:spPr>
          <a:xfrm>
            <a:off x="10963656" y="1481328"/>
            <a:ext cx="22860" cy="22860"/>
          </a:xfrm>
          <a:prstGeom prst="ellipse">
            <a:avLst/>
          </a:prstGeom>
          <a:solidFill>
            <a:srgbClr val="CFE0F8">
              <a:alpha val="92000"/>
            </a:srgbClr>
          </a:solidFill>
          <a:ln w="12700">
            <a:solidFill>
              <a:srgbClr val="CFE0F8">
                <a:alpha val="0"/>
              </a:srgbClr>
            </a:solidFill>
            <a:prstDash val="solid"/>
          </a:ln>
        </p:spPr>
      </p:sp>
      <p:sp>
        <p:nvSpPr>
          <p:cNvPr id="101" name="Shape 99"/>
          <p:cNvSpPr/>
          <p:nvPr/>
        </p:nvSpPr>
        <p:spPr>
          <a:xfrm>
            <a:off x="11164824" y="1481328"/>
            <a:ext cx="22860" cy="22860"/>
          </a:xfrm>
          <a:prstGeom prst="ellipse">
            <a:avLst/>
          </a:prstGeom>
          <a:solidFill>
            <a:srgbClr val="CFE0F8">
              <a:alpha val="92000"/>
            </a:srgbClr>
          </a:solidFill>
          <a:ln w="12700">
            <a:solidFill>
              <a:srgbClr val="CFE0F8">
                <a:alpha val="0"/>
              </a:srgbClr>
            </a:solidFill>
            <a:prstDash val="solid"/>
          </a:ln>
        </p:spPr>
      </p:sp>
      <p:sp>
        <p:nvSpPr>
          <p:cNvPr id="102" name="Shape 100"/>
          <p:cNvSpPr/>
          <p:nvPr/>
        </p:nvSpPr>
        <p:spPr>
          <a:xfrm>
            <a:off x="11365992" y="1481328"/>
            <a:ext cx="22860" cy="22860"/>
          </a:xfrm>
          <a:prstGeom prst="ellipse">
            <a:avLst/>
          </a:prstGeom>
          <a:solidFill>
            <a:srgbClr val="CFE0F8">
              <a:alpha val="92000"/>
            </a:srgbClr>
          </a:solidFill>
          <a:ln w="12700">
            <a:solidFill>
              <a:srgbClr val="CFE0F8">
                <a:alpha val="0"/>
              </a:srgbClr>
            </a:solidFill>
            <a:prstDash val="solid"/>
          </a:ln>
        </p:spPr>
      </p:sp>
      <p:sp>
        <p:nvSpPr>
          <p:cNvPr id="103" name="Shape 101"/>
          <p:cNvSpPr/>
          <p:nvPr/>
        </p:nvSpPr>
        <p:spPr>
          <a:xfrm>
            <a:off x="11567160" y="1481328"/>
            <a:ext cx="22860" cy="22860"/>
          </a:xfrm>
          <a:prstGeom prst="ellipse">
            <a:avLst/>
          </a:prstGeom>
          <a:solidFill>
            <a:srgbClr val="CFE0F8">
              <a:alpha val="92000"/>
            </a:srgbClr>
          </a:solidFill>
          <a:ln w="12700">
            <a:solidFill>
              <a:srgbClr val="CFE0F8">
                <a:alpha val="0"/>
              </a:srgbClr>
            </a:solidFill>
            <a:prstDash val="solid"/>
          </a:ln>
        </p:spPr>
      </p:sp>
      <p:sp>
        <p:nvSpPr>
          <p:cNvPr id="104" name="Shape 102"/>
          <p:cNvSpPr/>
          <p:nvPr/>
        </p:nvSpPr>
        <p:spPr>
          <a:xfrm>
            <a:off x="11768328" y="1481328"/>
            <a:ext cx="22860" cy="22860"/>
          </a:xfrm>
          <a:prstGeom prst="ellipse">
            <a:avLst/>
          </a:prstGeom>
          <a:solidFill>
            <a:srgbClr val="CFE0F8">
              <a:alpha val="92000"/>
            </a:srgbClr>
          </a:solidFill>
          <a:ln w="12700">
            <a:solidFill>
              <a:srgbClr val="CFE0F8">
                <a:alpha val="0"/>
              </a:srgbClr>
            </a:solidFill>
            <a:prstDash val="solid"/>
          </a:ln>
        </p:spPr>
      </p:sp>
      <p:sp>
        <p:nvSpPr>
          <p:cNvPr id="105" name="Shape 103"/>
          <p:cNvSpPr/>
          <p:nvPr/>
        </p:nvSpPr>
        <p:spPr>
          <a:xfrm>
            <a:off x="11969496" y="1481328"/>
            <a:ext cx="22860" cy="22860"/>
          </a:xfrm>
          <a:prstGeom prst="ellipse">
            <a:avLst/>
          </a:prstGeom>
          <a:solidFill>
            <a:srgbClr val="CFE0F8">
              <a:alpha val="92000"/>
            </a:srgbClr>
          </a:solidFill>
          <a:ln w="12700">
            <a:solidFill>
              <a:srgbClr val="CFE0F8">
                <a:alpha val="0"/>
              </a:srgbClr>
            </a:solidFill>
            <a:prstDash val="solid"/>
          </a:ln>
        </p:spPr>
      </p:sp>
      <p:sp>
        <p:nvSpPr>
          <p:cNvPr id="106" name="Text 104"/>
          <p:cNvSpPr/>
          <p:nvPr/>
        </p:nvSpPr>
        <p:spPr>
          <a:xfrm>
            <a:off x="457200" y="365760"/>
            <a:ext cx="11277295" cy="201168"/>
          </a:xfrm>
          <a:prstGeom prst="rect">
            <a:avLst/>
          </a:prstGeom>
          <a:noFill/>
          <a:ln/>
        </p:spPr>
        <p:txBody>
          <a:bodyPr wrap="square" lIns="0" tIns="0" rIns="0" bIns="0" rtlCol="0" anchor="ctr"/>
          <a:lstStyle/>
          <a:p>
            <a:pPr indent="0" marL="0">
              <a:buNone/>
            </a:pPr>
            <a:r>
              <a:rPr lang="en-US" sz="950" b="1" spc="150" kern="0" dirty="0">
                <a:solidFill>
                  <a:srgbClr val="0052CC"/>
                </a:solidFill>
                <a:latin typeface="Arial" pitchFamily="34" charset="0"/>
                <a:ea typeface="Arial" pitchFamily="34" charset="-122"/>
                <a:cs typeface="Arial" pitchFamily="34" charset="-120"/>
              </a:rPr>
              <a:t>PROCESS ADVISOR · JMWE</a:t>
            </a:r>
            <a:endParaRPr lang="en-US" sz="950" dirty="0"/>
          </a:p>
        </p:txBody>
      </p:sp>
      <p:sp>
        <p:nvSpPr>
          <p:cNvPr id="107" name="Text 105"/>
          <p:cNvSpPr/>
          <p:nvPr/>
        </p:nvSpPr>
        <p:spPr>
          <a:xfrm>
            <a:off x="457200" y="621792"/>
            <a:ext cx="11277295" cy="411480"/>
          </a:xfrm>
          <a:prstGeom prst="rect">
            <a:avLst/>
          </a:prstGeom>
          <a:noFill/>
          <a:ln/>
        </p:spPr>
        <p:txBody>
          <a:bodyPr wrap="square" lIns="0" tIns="0" rIns="0" bIns="0" rtlCol="0" anchor="t"/>
          <a:lstStyle/>
          <a:p>
            <a:pPr indent="0" marL="0">
              <a:buNone/>
            </a:pPr>
            <a:r>
              <a:rPr lang="en-US" sz="1800" b="1" dirty="0">
                <a:solidFill>
                  <a:srgbClr val="172B4D"/>
                </a:solidFill>
                <a:latin typeface="Arial" pitchFamily="34" charset="0"/>
                <a:ea typeface="Arial" pitchFamily="34" charset="-122"/>
                <a:cs typeface="Arial" pitchFamily="34" charset="-120"/>
              </a:rPr>
              <a:t>7. Notify Leadership on High Priority Incidents</a:t>
            </a:r>
            <a:endParaRPr lang="en-US" sz="1800" dirty="0"/>
          </a:p>
        </p:txBody>
      </p:sp>
      <p:sp>
        <p:nvSpPr>
          <p:cNvPr id="108" name="Shape 106"/>
          <p:cNvSpPr/>
          <p:nvPr/>
        </p:nvSpPr>
        <p:spPr>
          <a:xfrm>
            <a:off x="457200" y="1115568"/>
            <a:ext cx="960120" cy="41148"/>
          </a:xfrm>
          <a:prstGeom prst="rect">
            <a:avLst/>
          </a:prstGeom>
          <a:solidFill>
            <a:srgbClr val="1D7AFC"/>
          </a:solidFill>
          <a:ln w="12700">
            <a:solidFill>
              <a:srgbClr val="1D7AFC"/>
            </a:solidFill>
            <a:prstDash val="solid"/>
          </a:ln>
        </p:spPr>
      </p:sp>
      <p:sp>
        <p:nvSpPr>
          <p:cNvPr id="109" name="Text 107"/>
          <p:cNvSpPr/>
          <p:nvPr/>
        </p:nvSpPr>
        <p:spPr>
          <a:xfrm>
            <a:off x="457200" y="1271016"/>
            <a:ext cx="11277295" cy="201168"/>
          </a:xfrm>
          <a:prstGeom prst="rect">
            <a:avLst/>
          </a:prstGeom>
          <a:noFill/>
          <a:ln/>
        </p:spPr>
        <p:txBody>
          <a:bodyPr wrap="square" lIns="0" tIns="0" rIns="0" bIns="0" rtlCol="0" anchor="ctr"/>
          <a:lstStyle/>
          <a:p>
            <a:pPr indent="0" marL="0">
              <a:buNone/>
            </a:pPr>
            <a:r>
              <a:rPr lang="en-US" sz="850" b="1" dirty="0">
                <a:solidFill>
                  <a:srgbClr val="0052CC"/>
                </a:solidFill>
                <a:latin typeface="Arial" pitchFamily="34" charset="0"/>
                <a:ea typeface="Arial" pitchFamily="34" charset="-122"/>
                <a:cs typeface="Arial" pitchFamily="34" charset="-120"/>
              </a:rPr>
              <a:t>JMWE  ·  high</a:t>
            </a:r>
            <a:endParaRPr lang="en-US" sz="850" dirty="0"/>
          </a:p>
        </p:txBody>
      </p:sp>
      <p:sp>
        <p:nvSpPr>
          <p:cNvPr id="110" name="Shape 108"/>
          <p:cNvSpPr/>
          <p:nvPr/>
        </p:nvSpPr>
        <p:spPr>
          <a:xfrm>
            <a:off x="457200" y="1545336"/>
            <a:ext cx="6720840" cy="804672"/>
          </a:xfrm>
          <a:prstGeom prst="roundRect">
            <a:avLst>
              <a:gd name="adj" fmla="val 5682"/>
            </a:avLst>
          </a:prstGeom>
          <a:solidFill>
            <a:srgbClr val="E9F2FF"/>
          </a:solidFill>
          <a:ln w="10160">
            <a:solidFill>
              <a:srgbClr val="A6C5F2"/>
            </a:solidFill>
            <a:prstDash val="solid"/>
          </a:ln>
          <a:effectLst>
            <a:outerShdw sx="100000" sy="100000" kx="0" ky="0" algn="bl" rotWithShape="0" blurRad="76200" dist="19050" dir="5400000">
              <a:srgbClr val="122A35">
                <a:alpha val="6000"/>
              </a:srgbClr>
            </a:outerShdw>
          </a:effectLst>
        </p:spPr>
      </p:sp>
      <p:sp>
        <p:nvSpPr>
          <p:cNvPr id="111" name="Shape 109"/>
          <p:cNvSpPr/>
          <p:nvPr/>
        </p:nvSpPr>
        <p:spPr>
          <a:xfrm>
            <a:off x="457200" y="1627632"/>
            <a:ext cx="45720" cy="640080"/>
          </a:xfrm>
          <a:prstGeom prst="rect">
            <a:avLst/>
          </a:prstGeom>
          <a:solidFill>
            <a:srgbClr val="0052CC"/>
          </a:solidFill>
          <a:ln/>
        </p:spPr>
      </p:sp>
      <p:sp>
        <p:nvSpPr>
          <p:cNvPr id="112" name="Text 110"/>
          <p:cNvSpPr/>
          <p:nvPr/>
        </p:nvSpPr>
        <p:spPr>
          <a:xfrm>
            <a:off x="621792" y="1655064"/>
            <a:ext cx="2286000" cy="182880"/>
          </a:xfrm>
          <a:prstGeom prst="rect">
            <a:avLst/>
          </a:prstGeom>
          <a:noFill/>
          <a:ln/>
        </p:spPr>
        <p:txBody>
          <a:bodyPr wrap="square" lIns="0" tIns="0" rIns="0" bIns="0" rtlCol="0" anchor="ctr"/>
          <a:lstStyle/>
          <a:p>
            <a:pPr indent="0" marL="0">
              <a:buNone/>
            </a:pPr>
            <a:r>
              <a:rPr lang="en-US" sz="820" b="1" spc="110" kern="0" dirty="0">
                <a:solidFill>
                  <a:srgbClr val="0052CC"/>
                </a:solidFill>
                <a:latin typeface="Arial" pitchFamily="34" charset="0"/>
                <a:ea typeface="Arial" pitchFamily="34" charset="-122"/>
                <a:cs typeface="Arial" pitchFamily="34" charset="-120"/>
              </a:rPr>
              <a:t>RATIONALE</a:t>
            </a:r>
            <a:endParaRPr lang="en-US" sz="820" dirty="0"/>
          </a:p>
        </p:txBody>
      </p:sp>
      <p:sp>
        <p:nvSpPr>
          <p:cNvPr id="113" name="Text 111"/>
          <p:cNvSpPr/>
          <p:nvPr/>
        </p:nvSpPr>
        <p:spPr>
          <a:xfrm>
            <a:off x="621792" y="1856232"/>
            <a:ext cx="6391656" cy="420624"/>
          </a:xfrm>
          <a:prstGeom prst="rect">
            <a:avLst/>
          </a:prstGeom>
          <a:noFill/>
          <a:ln/>
        </p:spPr>
        <p:txBody>
          <a:bodyPr wrap="square" lIns="0" tIns="0" rIns="0" bIns="0" rtlCol="0" anchor="t"/>
          <a:lstStyle/>
          <a:p>
            <a:pPr indent="0" marL="0">
              <a:lnSpc>
                <a:spcPts val="1230"/>
              </a:lnSpc>
              <a:buNone/>
            </a:pPr>
            <a:r>
              <a:rPr lang="en-US" sz="920" dirty="0">
                <a:solidFill>
                  <a:srgbClr val="44546F"/>
                </a:solidFill>
                <a:latin typeface="Arial" pitchFamily="34" charset="0"/>
                <a:ea typeface="Arial" pitchFamily="34" charset="-122"/>
                <a:cs typeface="Arial" pitchFamily="34" charset="-120"/>
              </a:rPr>
              <a:t>Ensures immediate visibility for critical incidents, which make up 3.3% of the total volume ('1 - Critical' and '2 - High'). This automation helps mobilize resources quickly to mitigate business impact and meet service level agreements.</a:t>
            </a:r>
            <a:endParaRPr lang="en-US" sz="920" dirty="0"/>
          </a:p>
        </p:txBody>
      </p:sp>
      <p:sp>
        <p:nvSpPr>
          <p:cNvPr id="114" name="Shape 112"/>
          <p:cNvSpPr/>
          <p:nvPr/>
        </p:nvSpPr>
        <p:spPr>
          <a:xfrm>
            <a:off x="457200" y="2514600"/>
            <a:ext cx="6720840" cy="548640"/>
          </a:xfrm>
          <a:prstGeom prst="roundRect">
            <a:avLst>
              <a:gd name="adj" fmla="val 8333"/>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15" name="Shape 113"/>
          <p:cNvSpPr/>
          <p:nvPr/>
        </p:nvSpPr>
        <p:spPr>
          <a:xfrm>
            <a:off x="457200" y="2596896"/>
            <a:ext cx="45720" cy="384048"/>
          </a:xfrm>
          <a:prstGeom prst="rect">
            <a:avLst/>
          </a:prstGeom>
          <a:solidFill>
            <a:srgbClr val="0052CC"/>
          </a:solidFill>
          <a:ln/>
        </p:spPr>
      </p:sp>
      <p:sp>
        <p:nvSpPr>
          <p:cNvPr id="116" name="Text 114"/>
          <p:cNvSpPr/>
          <p:nvPr/>
        </p:nvSpPr>
        <p:spPr>
          <a:xfrm>
            <a:off x="621792" y="2633472"/>
            <a:ext cx="1828800" cy="182880"/>
          </a:xfrm>
          <a:prstGeom prst="rect">
            <a:avLst/>
          </a:prstGeom>
          <a:noFill/>
          <a:ln/>
        </p:spPr>
        <p:txBody>
          <a:bodyPr wrap="square" lIns="0" tIns="0" rIns="0" bIns="0" rtlCol="0" anchor="ctr"/>
          <a:lstStyle/>
          <a:p>
            <a:pPr indent="0" marL="0">
              <a:buNone/>
            </a:pPr>
            <a:r>
              <a:rPr lang="en-US" sz="820" b="1" spc="110" kern="0" dirty="0">
                <a:solidFill>
                  <a:srgbClr val="0052CC"/>
                </a:solidFill>
                <a:latin typeface="Arial" pitchFamily="34" charset="0"/>
                <a:ea typeface="Arial" pitchFamily="34" charset="-122"/>
                <a:cs typeface="Arial" pitchFamily="34" charset="-120"/>
              </a:rPr>
              <a:t>TRIGGER</a:t>
            </a:r>
            <a:endParaRPr lang="en-US" sz="820" dirty="0"/>
          </a:p>
        </p:txBody>
      </p:sp>
      <p:sp>
        <p:nvSpPr>
          <p:cNvPr id="117" name="Text 115"/>
          <p:cNvSpPr/>
          <p:nvPr/>
        </p:nvSpPr>
        <p:spPr>
          <a:xfrm>
            <a:off x="1828800" y="2624328"/>
            <a:ext cx="5166360" cy="219456"/>
          </a:xfrm>
          <a:prstGeom prst="rect">
            <a:avLst/>
          </a:prstGeom>
          <a:noFill/>
          <a:ln/>
        </p:spPr>
        <p:txBody>
          <a:bodyPr wrap="square" lIns="0" tIns="0" rIns="0" bIns="0" rtlCol="0" anchor="t"/>
          <a:lstStyle/>
          <a:p>
            <a:pPr indent="0" marL="0">
              <a:buNone/>
            </a:pPr>
            <a:r>
              <a:rPr lang="en-US" sz="950" b="1" dirty="0">
                <a:solidFill>
                  <a:srgbClr val="172B4D"/>
                </a:solidFill>
                <a:latin typeface="Arial" pitchFamily="34" charset="0"/>
                <a:ea typeface="Arial" pitchFamily="34" charset="-122"/>
                <a:cs typeface="Arial" pitchFamily="34" charset="-120"/>
              </a:rPr>
              <a:t>Start → Open (Create)</a:t>
            </a:r>
            <a:endParaRPr lang="en-US" sz="950" dirty="0"/>
          </a:p>
        </p:txBody>
      </p:sp>
      <p:sp>
        <p:nvSpPr>
          <p:cNvPr id="118" name="Shape 116"/>
          <p:cNvSpPr/>
          <p:nvPr/>
        </p:nvSpPr>
        <p:spPr>
          <a:xfrm>
            <a:off x="457200" y="3191256"/>
            <a:ext cx="3278124" cy="3072384"/>
          </a:xfrm>
          <a:prstGeom prst="roundRect">
            <a:avLst>
              <a:gd name="adj" fmla="val 1488"/>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19" name="Shape 117"/>
          <p:cNvSpPr/>
          <p:nvPr/>
        </p:nvSpPr>
        <p:spPr>
          <a:xfrm>
            <a:off x="457200" y="3273552"/>
            <a:ext cx="45720" cy="2907792"/>
          </a:xfrm>
          <a:prstGeom prst="rect">
            <a:avLst/>
          </a:prstGeom>
          <a:solidFill>
            <a:srgbClr val="216E4E"/>
          </a:solidFill>
          <a:ln/>
        </p:spPr>
      </p:sp>
      <p:sp>
        <p:nvSpPr>
          <p:cNvPr id="120" name="Text 118"/>
          <p:cNvSpPr/>
          <p:nvPr/>
        </p:nvSpPr>
        <p:spPr>
          <a:xfrm>
            <a:off x="603504" y="3319272"/>
            <a:ext cx="3003804" cy="182880"/>
          </a:xfrm>
          <a:prstGeom prst="rect">
            <a:avLst/>
          </a:prstGeom>
          <a:noFill/>
          <a:ln/>
        </p:spPr>
        <p:txBody>
          <a:bodyPr wrap="square" lIns="0" tIns="0" rIns="0" bIns="0" rtlCol="0" anchor="ctr"/>
          <a:lstStyle/>
          <a:p>
            <a:pPr indent="0" marL="0">
              <a:buNone/>
            </a:pPr>
            <a:r>
              <a:rPr lang="en-US" sz="820" b="1" spc="110" kern="0" dirty="0">
                <a:solidFill>
                  <a:srgbClr val="216E4E"/>
                </a:solidFill>
                <a:latin typeface="Arial" pitchFamily="34" charset="0"/>
                <a:ea typeface="Arial" pitchFamily="34" charset="-122"/>
                <a:cs typeface="Arial" pitchFamily="34" charset="-120"/>
              </a:rPr>
              <a:t>ACTIONS</a:t>
            </a:r>
            <a:endParaRPr lang="en-US" sz="820" dirty="0"/>
          </a:p>
        </p:txBody>
      </p:sp>
      <p:sp>
        <p:nvSpPr>
          <p:cNvPr id="121" name="Text 119"/>
          <p:cNvSpPr/>
          <p:nvPr/>
        </p:nvSpPr>
        <p:spPr>
          <a:xfrm>
            <a:off x="603504" y="3557016"/>
            <a:ext cx="2985516" cy="2615184"/>
          </a:xfrm>
          <a:prstGeom prst="rect">
            <a:avLst/>
          </a:prstGeom>
          <a:noFill/>
          <a:ln/>
        </p:spPr>
        <p:txBody>
          <a:bodyPr wrap="square" lIns="0" tIns="0" rIns="0" bIns="0" rtlCol="0" anchor="t"/>
          <a:lstStyle/>
          <a:p>
            <a:pPr marL="127000" indent="-127000">
              <a:lnSpc>
                <a:spcPts val="1135"/>
              </a:lnSpc>
              <a:spcAft>
                <a:spcPts val="500"/>
              </a:spcAft>
              <a:buSzPct val="100000"/>
              <a:buChar char="•"/>
            </a:pPr>
            <a:r>
              <a:rPr lang="en-US" sz="860" dirty="0">
                <a:solidFill>
                  <a:srgbClr val="44546F"/>
                </a:solidFill>
                <a:latin typeface="Arial" pitchFamily="34" charset="0"/>
                <a:ea typeface="Arial" pitchFamily="34" charset="-122"/>
                <a:cs typeface="Arial" pitchFamily="34" charset="-120"/>
              </a:rPr>
              <a:t>Post Function: Send an email</a:t>
            </a:r>
            <a:endParaRPr lang="en-US" sz="860" dirty="0"/>
          </a:p>
        </p:txBody>
      </p:sp>
      <p:sp>
        <p:nvSpPr>
          <p:cNvPr id="122" name="Shape 120"/>
          <p:cNvSpPr/>
          <p:nvPr/>
        </p:nvSpPr>
        <p:spPr>
          <a:xfrm>
            <a:off x="3899916" y="3191256"/>
            <a:ext cx="3278124" cy="3072384"/>
          </a:xfrm>
          <a:prstGeom prst="roundRect">
            <a:avLst>
              <a:gd name="adj" fmla="val 1488"/>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23" name="Shape 121"/>
          <p:cNvSpPr/>
          <p:nvPr/>
        </p:nvSpPr>
        <p:spPr>
          <a:xfrm>
            <a:off x="3899916" y="3273552"/>
            <a:ext cx="45720" cy="2907792"/>
          </a:xfrm>
          <a:prstGeom prst="rect">
            <a:avLst/>
          </a:prstGeom>
          <a:solidFill>
            <a:srgbClr val="1D7AFC"/>
          </a:solidFill>
          <a:ln/>
        </p:spPr>
      </p:sp>
      <p:sp>
        <p:nvSpPr>
          <p:cNvPr id="124" name="Text 122"/>
          <p:cNvSpPr/>
          <p:nvPr/>
        </p:nvSpPr>
        <p:spPr>
          <a:xfrm>
            <a:off x="4046220" y="3319272"/>
            <a:ext cx="3003804" cy="182880"/>
          </a:xfrm>
          <a:prstGeom prst="rect">
            <a:avLst/>
          </a:prstGeom>
          <a:noFill/>
          <a:ln/>
        </p:spPr>
        <p:txBody>
          <a:bodyPr wrap="square" lIns="0" tIns="0" rIns="0" bIns="0" rtlCol="0" anchor="ctr"/>
          <a:lstStyle/>
          <a:p>
            <a:pPr indent="0" marL="0">
              <a:buNone/>
            </a:pPr>
            <a:r>
              <a:rPr lang="en-US" sz="820" b="1" spc="110" kern="0" dirty="0">
                <a:solidFill>
                  <a:srgbClr val="1D7AFC"/>
                </a:solidFill>
                <a:latin typeface="Arial" pitchFamily="34" charset="0"/>
                <a:ea typeface="Arial" pitchFamily="34" charset="-122"/>
                <a:cs typeface="Arial" pitchFamily="34" charset="-120"/>
              </a:rPr>
              <a:t>EXPECTED BENEFIT / EVIDENCE</a:t>
            </a:r>
            <a:endParaRPr lang="en-US" sz="820" dirty="0"/>
          </a:p>
        </p:txBody>
      </p:sp>
      <p:sp>
        <p:nvSpPr>
          <p:cNvPr id="125" name="Text 123"/>
          <p:cNvSpPr/>
          <p:nvPr/>
        </p:nvSpPr>
        <p:spPr>
          <a:xfrm>
            <a:off x="4046220" y="3557016"/>
            <a:ext cx="2985516" cy="1438351"/>
          </a:xfrm>
          <a:prstGeom prst="rect">
            <a:avLst/>
          </a:prstGeom>
          <a:noFill/>
          <a:ln/>
        </p:spPr>
        <p:txBody>
          <a:bodyPr wrap="square" lIns="0" tIns="0" rIns="0" bIns="0" rtlCol="0" anchor="t"/>
          <a:lstStyle/>
          <a:p>
            <a:pPr indent="0" marL="0">
              <a:lnSpc>
                <a:spcPts val="1200"/>
              </a:lnSpc>
              <a:buNone/>
            </a:pPr>
            <a:r>
              <a:rPr lang="en-US" sz="870" dirty="0">
                <a:solidFill>
                  <a:srgbClr val="44546F"/>
                </a:solidFill>
                <a:latin typeface="Arial" pitchFamily="34" charset="0"/>
                <a:ea typeface="Arial" pitchFamily="34" charset="-122"/>
                <a:cs typeface="Arial" pitchFamily="34" charset="-120"/>
              </a:rPr>
              <a:t>Faster response times for high and critical priority incidents. Increased visibility of major incidents among management.</a:t>
            </a:r>
            <a:endParaRPr lang="en-US" sz="870" dirty="0"/>
          </a:p>
        </p:txBody>
      </p:sp>
      <p:sp>
        <p:nvSpPr>
          <p:cNvPr id="126" name="Text 124"/>
          <p:cNvSpPr/>
          <p:nvPr/>
        </p:nvSpPr>
        <p:spPr>
          <a:xfrm>
            <a:off x="4046220" y="5105095"/>
            <a:ext cx="3003804" cy="182880"/>
          </a:xfrm>
          <a:prstGeom prst="rect">
            <a:avLst/>
          </a:prstGeom>
          <a:noFill/>
          <a:ln/>
        </p:spPr>
        <p:txBody>
          <a:bodyPr wrap="square" lIns="0" tIns="0" rIns="0" bIns="0" rtlCol="0" anchor="ctr"/>
          <a:lstStyle/>
          <a:p>
            <a:pPr indent="0" marL="0">
              <a:buNone/>
            </a:pPr>
            <a:r>
              <a:rPr lang="en-US" sz="820" b="1" spc="110" kern="0" dirty="0">
                <a:solidFill>
                  <a:srgbClr val="626F86"/>
                </a:solidFill>
                <a:latin typeface="Arial" pitchFamily="34" charset="0"/>
                <a:ea typeface="Arial" pitchFamily="34" charset="-122"/>
                <a:cs typeface="Arial" pitchFamily="34" charset="-120"/>
              </a:rPr>
              <a:t>NOTES / RISKS</a:t>
            </a:r>
            <a:endParaRPr lang="en-US" sz="820" dirty="0"/>
          </a:p>
        </p:txBody>
      </p:sp>
      <p:sp>
        <p:nvSpPr>
          <p:cNvPr id="127" name="Text 125"/>
          <p:cNvSpPr/>
          <p:nvPr/>
        </p:nvSpPr>
        <p:spPr>
          <a:xfrm>
            <a:off x="4046220" y="5306263"/>
            <a:ext cx="2985516" cy="884225"/>
          </a:xfrm>
          <a:prstGeom prst="rect">
            <a:avLst/>
          </a:prstGeom>
          <a:noFill/>
          <a:ln/>
        </p:spPr>
        <p:txBody>
          <a:bodyPr wrap="square" lIns="0" tIns="0" rIns="0" bIns="0" rtlCol="0" anchor="t"/>
          <a:lstStyle/>
          <a:p>
            <a:pPr marL="127000" indent="-127000">
              <a:lnSpc>
                <a:spcPts val="1056"/>
              </a:lnSpc>
              <a:spcAft>
                <a:spcPts val="500"/>
              </a:spcAft>
              <a:buSzPct val="100000"/>
              <a:buChar char="•"/>
            </a:pPr>
            <a:r>
              <a:rPr lang="en-US" sz="800" dirty="0">
                <a:solidFill>
                  <a:srgbClr val="626F86"/>
                </a:solidFill>
                <a:latin typeface="Arial" pitchFamily="34" charset="0"/>
                <a:ea typeface="Arial" pitchFamily="34" charset="-122"/>
                <a:cs typeface="Arial" pitchFamily="34" charset="-120"/>
              </a:rPr>
              <a:t>The notification email address must be kept up-to-date in a distribution list.</a:t>
            </a:r>
            <a:endParaRPr lang="en-US" sz="800" dirty="0"/>
          </a:p>
        </p:txBody>
      </p:sp>
      <p:sp>
        <p:nvSpPr>
          <p:cNvPr id="128" name="Shape 126"/>
          <p:cNvSpPr/>
          <p:nvPr/>
        </p:nvSpPr>
        <p:spPr>
          <a:xfrm>
            <a:off x="7342632" y="1545336"/>
            <a:ext cx="4391863" cy="4718304"/>
          </a:xfrm>
          <a:prstGeom prst="roundRect">
            <a:avLst>
              <a:gd name="adj" fmla="val 1041"/>
            </a:avLst>
          </a:prstGeom>
          <a:solidFill>
            <a:srgbClr val="1E2432"/>
          </a:solidFill>
          <a:ln w="10160">
            <a:solidFill>
              <a:srgbClr val="38445A"/>
            </a:solidFill>
            <a:prstDash val="solid"/>
          </a:ln>
          <a:effectLst>
            <a:outerShdw sx="100000" sy="100000" kx="0" ky="0" algn="bl" rotWithShape="0" blurRad="76200" dist="19050" dir="5400000">
              <a:srgbClr val="122A35">
                <a:alpha val="6000"/>
              </a:srgbClr>
            </a:outerShdw>
          </a:effectLst>
        </p:spPr>
      </p:sp>
      <p:sp>
        <p:nvSpPr>
          <p:cNvPr id="129" name="Shape 127"/>
          <p:cNvSpPr/>
          <p:nvPr/>
        </p:nvSpPr>
        <p:spPr>
          <a:xfrm>
            <a:off x="7342632" y="1627632"/>
            <a:ext cx="45720" cy="4553712"/>
          </a:xfrm>
          <a:prstGeom prst="rect">
            <a:avLst/>
          </a:prstGeom>
          <a:solidFill>
            <a:srgbClr val="0052CC"/>
          </a:solidFill>
          <a:ln/>
        </p:spPr>
      </p:sp>
      <p:sp>
        <p:nvSpPr>
          <p:cNvPr id="130" name="Text 128"/>
          <p:cNvSpPr/>
          <p:nvPr/>
        </p:nvSpPr>
        <p:spPr>
          <a:xfrm>
            <a:off x="7488936" y="1691640"/>
            <a:ext cx="4099255" cy="182880"/>
          </a:xfrm>
          <a:prstGeom prst="rect">
            <a:avLst/>
          </a:prstGeom>
          <a:noFill/>
          <a:ln/>
        </p:spPr>
        <p:txBody>
          <a:bodyPr wrap="square" lIns="0" tIns="0" rIns="0" bIns="0" rtlCol="0" anchor="ctr"/>
          <a:lstStyle/>
          <a:p>
            <a:pPr indent="0" marL="0">
              <a:buNone/>
            </a:pPr>
            <a:r>
              <a:rPr lang="en-US" sz="820" b="1" spc="110" kern="0" dirty="0">
                <a:solidFill>
                  <a:srgbClr val="B9D6FF"/>
                </a:solidFill>
                <a:latin typeface="Arial" pitchFamily="34" charset="0"/>
                <a:ea typeface="Arial" pitchFamily="34" charset="-122"/>
                <a:cs typeface="Arial" pitchFamily="34" charset="-120"/>
              </a:rPr>
              <a:t>JMWE CONFIGURATION</a:t>
            </a:r>
            <a:endParaRPr lang="en-US" sz="820" dirty="0"/>
          </a:p>
        </p:txBody>
      </p:sp>
      <p:sp>
        <p:nvSpPr>
          <p:cNvPr id="131" name="Text 129"/>
          <p:cNvSpPr/>
          <p:nvPr/>
        </p:nvSpPr>
        <p:spPr>
          <a:xfrm>
            <a:off x="7488936" y="1965960"/>
            <a:ext cx="4099255" cy="137160"/>
          </a:xfrm>
          <a:prstGeom prst="rect">
            <a:avLst/>
          </a:prstGeom>
          <a:noFill/>
          <a:ln/>
        </p:spPr>
        <p:txBody>
          <a:bodyPr wrap="square" lIns="0" tIns="0" rIns="0" bIns="0" rtlCol="0" anchor="ctr"/>
          <a:lstStyle/>
          <a:p>
            <a:pPr indent="0" marL="0">
              <a:buNone/>
            </a:pPr>
            <a:r>
              <a:rPr lang="en-US" sz="660" b="1" spc="60" kern="0" dirty="0">
                <a:solidFill>
                  <a:srgbClr val="8FA7CC"/>
                </a:solidFill>
                <a:latin typeface="Arial" pitchFamily="34" charset="0"/>
                <a:ea typeface="Arial" pitchFamily="34" charset="-122"/>
                <a:cs typeface="Arial" pitchFamily="34" charset="-120"/>
              </a:rPr>
              <a:t>POST FUNCTION</a:t>
            </a:r>
            <a:endParaRPr lang="en-US" sz="660" dirty="0"/>
          </a:p>
        </p:txBody>
      </p:sp>
      <p:sp>
        <p:nvSpPr>
          <p:cNvPr id="132" name="Text 130"/>
          <p:cNvSpPr/>
          <p:nvPr/>
        </p:nvSpPr>
        <p:spPr>
          <a:xfrm>
            <a:off x="7488936" y="2112264"/>
            <a:ext cx="4099255" cy="256032"/>
          </a:xfrm>
          <a:prstGeom prst="rect">
            <a:avLst/>
          </a:prstGeom>
          <a:noFill/>
          <a:ln/>
        </p:spPr>
        <p:txBody>
          <a:bodyPr wrap="square" lIns="0" tIns="0" rIns="0" bIns="0" rtlCol="0" anchor="t"/>
          <a:lstStyle/>
          <a:p>
            <a:pPr indent="0" marL="0">
              <a:lnSpc>
                <a:spcPts val="900"/>
              </a:lnSpc>
              <a:buNone/>
            </a:pPr>
            <a:r>
              <a:rPr lang="en-US" sz="740" dirty="0">
                <a:solidFill>
                  <a:srgbClr val="E8EEFF"/>
                </a:solidFill>
                <a:latin typeface="Arial" pitchFamily="34" charset="0"/>
                <a:ea typeface="Arial" pitchFamily="34" charset="-122"/>
                <a:cs typeface="Arial" pitchFamily="34" charset="-120"/>
              </a:rPr>
              <a:t>Send an email</a:t>
            </a:r>
            <a:endParaRPr lang="en-US" sz="740" dirty="0"/>
          </a:p>
        </p:txBody>
      </p:sp>
      <p:sp>
        <p:nvSpPr>
          <p:cNvPr id="133" name="Text 131"/>
          <p:cNvSpPr/>
          <p:nvPr/>
        </p:nvSpPr>
        <p:spPr>
          <a:xfrm>
            <a:off x="7488936" y="5980176"/>
            <a:ext cx="4099255" cy="274320"/>
          </a:xfrm>
          <a:prstGeom prst="rect">
            <a:avLst/>
          </a:prstGeom>
          <a:noFill/>
          <a:ln/>
        </p:spPr>
        <p:txBody>
          <a:bodyPr wrap="square" lIns="0" tIns="0" rIns="0" bIns="0" rtlCol="0" anchor="b"/>
          <a:lstStyle/>
          <a:p>
            <a:pPr indent="0" marL="0">
              <a:lnSpc>
                <a:spcPts val="900"/>
              </a:lnSpc>
              <a:buNone/>
            </a:pPr>
            <a:r>
              <a:rPr lang="en-US" sz="700" i="1" dirty="0">
                <a:solidFill>
                  <a:srgbClr val="8FA7CC"/>
                </a:solidFill>
                <a:latin typeface="Arial" pitchFamily="34" charset="0"/>
                <a:ea typeface="Arial" pitchFamily="34" charset="-122"/>
                <a:cs typeface="Arial" pitchFamily="34" charset="-120"/>
              </a:rPr>
              <a:t>Full configuration is in the JSON export.</a:t>
            </a:r>
            <a:endParaRPr lang="en-US" sz="70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26F86"/>
                </a:solidFill>
                <a:latin typeface="Arial"/>
                <a:ea typeface="Arial"/>
                <a:cs typeface="Arial"/>
              </a:defRPr>
            </a:lvl1pPr>
          </a:lstStyle>
          <a:p>
            <a:pPr algn="l"/>
            <a:fld id="{F7021451-1387-4CA6-816F-3879F97B5CBC}" type="slidenum">
              <a:rPr b="0" lang="en-US"/>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FE0F8">
              <a:alpha val="92000"/>
            </a:srgbClr>
          </a:solidFill>
          <a:ln w="12700">
            <a:solidFill>
              <a:srgbClr val="CFE0F8">
                <a:alpha val="0"/>
              </a:srgbClr>
            </a:solidFill>
            <a:prstDash val="solid"/>
          </a:ln>
        </p:spPr>
      </p:sp>
      <p:sp>
        <p:nvSpPr>
          <p:cNvPr id="3" name="Shape 1"/>
          <p:cNvSpPr/>
          <p:nvPr/>
        </p:nvSpPr>
        <p:spPr>
          <a:xfrm>
            <a:off x="9756648" y="201168"/>
            <a:ext cx="22860" cy="22860"/>
          </a:xfrm>
          <a:prstGeom prst="ellipse">
            <a:avLst/>
          </a:prstGeom>
          <a:solidFill>
            <a:srgbClr val="CFE0F8">
              <a:alpha val="92000"/>
            </a:srgbClr>
          </a:solidFill>
          <a:ln w="12700">
            <a:solidFill>
              <a:srgbClr val="CFE0F8">
                <a:alpha val="0"/>
              </a:srgbClr>
            </a:solidFill>
            <a:prstDash val="solid"/>
          </a:ln>
        </p:spPr>
      </p:sp>
      <p:sp>
        <p:nvSpPr>
          <p:cNvPr id="4" name="Shape 2"/>
          <p:cNvSpPr/>
          <p:nvPr/>
        </p:nvSpPr>
        <p:spPr>
          <a:xfrm>
            <a:off x="9957816" y="201168"/>
            <a:ext cx="22860" cy="22860"/>
          </a:xfrm>
          <a:prstGeom prst="ellipse">
            <a:avLst/>
          </a:prstGeom>
          <a:solidFill>
            <a:srgbClr val="CFE0F8">
              <a:alpha val="92000"/>
            </a:srgbClr>
          </a:solidFill>
          <a:ln w="12700">
            <a:solidFill>
              <a:srgbClr val="CFE0F8">
                <a:alpha val="0"/>
              </a:srgbClr>
            </a:solidFill>
            <a:prstDash val="solid"/>
          </a:ln>
        </p:spPr>
      </p:sp>
      <p:sp>
        <p:nvSpPr>
          <p:cNvPr id="5" name="Shape 3"/>
          <p:cNvSpPr/>
          <p:nvPr/>
        </p:nvSpPr>
        <p:spPr>
          <a:xfrm>
            <a:off x="10158984" y="201168"/>
            <a:ext cx="22860" cy="22860"/>
          </a:xfrm>
          <a:prstGeom prst="ellipse">
            <a:avLst/>
          </a:prstGeom>
          <a:solidFill>
            <a:srgbClr val="CFE0F8">
              <a:alpha val="92000"/>
            </a:srgbClr>
          </a:solidFill>
          <a:ln w="12700">
            <a:solidFill>
              <a:srgbClr val="CFE0F8">
                <a:alpha val="0"/>
              </a:srgbClr>
            </a:solidFill>
            <a:prstDash val="solid"/>
          </a:ln>
        </p:spPr>
      </p:sp>
      <p:sp>
        <p:nvSpPr>
          <p:cNvPr id="6" name="Shape 4"/>
          <p:cNvSpPr/>
          <p:nvPr/>
        </p:nvSpPr>
        <p:spPr>
          <a:xfrm>
            <a:off x="10360152" y="201168"/>
            <a:ext cx="22860" cy="22860"/>
          </a:xfrm>
          <a:prstGeom prst="ellipse">
            <a:avLst/>
          </a:prstGeom>
          <a:solidFill>
            <a:srgbClr val="CFE0F8">
              <a:alpha val="92000"/>
            </a:srgbClr>
          </a:solidFill>
          <a:ln w="12700">
            <a:solidFill>
              <a:srgbClr val="CFE0F8">
                <a:alpha val="0"/>
              </a:srgbClr>
            </a:solidFill>
            <a:prstDash val="solid"/>
          </a:ln>
        </p:spPr>
      </p:sp>
      <p:sp>
        <p:nvSpPr>
          <p:cNvPr id="7" name="Shape 5"/>
          <p:cNvSpPr/>
          <p:nvPr/>
        </p:nvSpPr>
        <p:spPr>
          <a:xfrm>
            <a:off x="10561320" y="201168"/>
            <a:ext cx="22860" cy="22860"/>
          </a:xfrm>
          <a:prstGeom prst="ellipse">
            <a:avLst/>
          </a:prstGeom>
          <a:solidFill>
            <a:srgbClr val="CFE0F8">
              <a:alpha val="92000"/>
            </a:srgbClr>
          </a:solidFill>
          <a:ln w="12700">
            <a:solidFill>
              <a:srgbClr val="CFE0F8">
                <a:alpha val="0"/>
              </a:srgbClr>
            </a:solidFill>
            <a:prstDash val="solid"/>
          </a:ln>
        </p:spPr>
      </p:sp>
      <p:sp>
        <p:nvSpPr>
          <p:cNvPr id="8" name="Shape 6"/>
          <p:cNvSpPr/>
          <p:nvPr/>
        </p:nvSpPr>
        <p:spPr>
          <a:xfrm>
            <a:off x="10762488" y="201168"/>
            <a:ext cx="22860" cy="22860"/>
          </a:xfrm>
          <a:prstGeom prst="ellipse">
            <a:avLst/>
          </a:prstGeom>
          <a:solidFill>
            <a:srgbClr val="CFE0F8">
              <a:alpha val="92000"/>
            </a:srgbClr>
          </a:solidFill>
          <a:ln w="12700">
            <a:solidFill>
              <a:srgbClr val="CFE0F8">
                <a:alpha val="0"/>
              </a:srgbClr>
            </a:solidFill>
            <a:prstDash val="solid"/>
          </a:ln>
        </p:spPr>
      </p:sp>
      <p:sp>
        <p:nvSpPr>
          <p:cNvPr id="9" name="Shape 7"/>
          <p:cNvSpPr/>
          <p:nvPr/>
        </p:nvSpPr>
        <p:spPr>
          <a:xfrm>
            <a:off x="10963656" y="201168"/>
            <a:ext cx="22860" cy="22860"/>
          </a:xfrm>
          <a:prstGeom prst="ellipse">
            <a:avLst/>
          </a:prstGeom>
          <a:solidFill>
            <a:srgbClr val="CFE0F8">
              <a:alpha val="92000"/>
            </a:srgbClr>
          </a:solidFill>
          <a:ln w="12700">
            <a:solidFill>
              <a:srgbClr val="CFE0F8">
                <a:alpha val="0"/>
              </a:srgbClr>
            </a:solidFill>
            <a:prstDash val="solid"/>
          </a:ln>
        </p:spPr>
      </p:sp>
      <p:sp>
        <p:nvSpPr>
          <p:cNvPr id="10" name="Shape 8"/>
          <p:cNvSpPr/>
          <p:nvPr/>
        </p:nvSpPr>
        <p:spPr>
          <a:xfrm>
            <a:off x="11164824" y="201168"/>
            <a:ext cx="22860" cy="22860"/>
          </a:xfrm>
          <a:prstGeom prst="ellipse">
            <a:avLst/>
          </a:prstGeom>
          <a:solidFill>
            <a:srgbClr val="CFE0F8">
              <a:alpha val="92000"/>
            </a:srgbClr>
          </a:solidFill>
          <a:ln w="12700">
            <a:solidFill>
              <a:srgbClr val="CFE0F8">
                <a:alpha val="0"/>
              </a:srgbClr>
            </a:solidFill>
            <a:prstDash val="solid"/>
          </a:ln>
        </p:spPr>
      </p:sp>
      <p:sp>
        <p:nvSpPr>
          <p:cNvPr id="11" name="Shape 9"/>
          <p:cNvSpPr/>
          <p:nvPr/>
        </p:nvSpPr>
        <p:spPr>
          <a:xfrm>
            <a:off x="11365992" y="201168"/>
            <a:ext cx="22860" cy="22860"/>
          </a:xfrm>
          <a:prstGeom prst="ellipse">
            <a:avLst/>
          </a:prstGeom>
          <a:solidFill>
            <a:srgbClr val="CFE0F8">
              <a:alpha val="92000"/>
            </a:srgbClr>
          </a:solidFill>
          <a:ln w="12700">
            <a:solidFill>
              <a:srgbClr val="CFE0F8">
                <a:alpha val="0"/>
              </a:srgbClr>
            </a:solidFill>
            <a:prstDash val="solid"/>
          </a:ln>
        </p:spPr>
      </p:sp>
      <p:sp>
        <p:nvSpPr>
          <p:cNvPr id="12" name="Shape 10"/>
          <p:cNvSpPr/>
          <p:nvPr/>
        </p:nvSpPr>
        <p:spPr>
          <a:xfrm>
            <a:off x="11567160" y="201168"/>
            <a:ext cx="22860" cy="22860"/>
          </a:xfrm>
          <a:prstGeom prst="ellipse">
            <a:avLst/>
          </a:prstGeom>
          <a:solidFill>
            <a:srgbClr val="CFE0F8">
              <a:alpha val="92000"/>
            </a:srgbClr>
          </a:solidFill>
          <a:ln w="12700">
            <a:solidFill>
              <a:srgbClr val="CFE0F8">
                <a:alpha val="0"/>
              </a:srgbClr>
            </a:solidFill>
            <a:prstDash val="solid"/>
          </a:ln>
        </p:spPr>
      </p:sp>
      <p:sp>
        <p:nvSpPr>
          <p:cNvPr id="13" name="Shape 11"/>
          <p:cNvSpPr/>
          <p:nvPr/>
        </p:nvSpPr>
        <p:spPr>
          <a:xfrm>
            <a:off x="11768328" y="201168"/>
            <a:ext cx="22860" cy="22860"/>
          </a:xfrm>
          <a:prstGeom prst="ellipse">
            <a:avLst/>
          </a:prstGeom>
          <a:solidFill>
            <a:srgbClr val="CFE0F8">
              <a:alpha val="92000"/>
            </a:srgbClr>
          </a:solidFill>
          <a:ln w="12700">
            <a:solidFill>
              <a:srgbClr val="CFE0F8">
                <a:alpha val="0"/>
              </a:srgbClr>
            </a:solidFill>
            <a:prstDash val="solid"/>
          </a:ln>
        </p:spPr>
      </p:sp>
      <p:sp>
        <p:nvSpPr>
          <p:cNvPr id="14" name="Shape 12"/>
          <p:cNvSpPr/>
          <p:nvPr/>
        </p:nvSpPr>
        <p:spPr>
          <a:xfrm>
            <a:off x="11969496" y="201168"/>
            <a:ext cx="22860" cy="22860"/>
          </a:xfrm>
          <a:prstGeom prst="ellipse">
            <a:avLst/>
          </a:prstGeom>
          <a:solidFill>
            <a:srgbClr val="CFE0F8">
              <a:alpha val="92000"/>
            </a:srgbClr>
          </a:solidFill>
          <a:ln w="12700">
            <a:solidFill>
              <a:srgbClr val="CFE0F8">
                <a:alpha val="0"/>
              </a:srgbClr>
            </a:solidFill>
            <a:prstDash val="solid"/>
          </a:ln>
        </p:spPr>
      </p:sp>
      <p:sp>
        <p:nvSpPr>
          <p:cNvPr id="15" name="Shape 13"/>
          <p:cNvSpPr/>
          <p:nvPr/>
        </p:nvSpPr>
        <p:spPr>
          <a:xfrm>
            <a:off x="9555480" y="384048"/>
            <a:ext cx="22860" cy="22860"/>
          </a:xfrm>
          <a:prstGeom prst="ellipse">
            <a:avLst/>
          </a:prstGeom>
          <a:solidFill>
            <a:srgbClr val="CFE0F8">
              <a:alpha val="92000"/>
            </a:srgbClr>
          </a:solidFill>
          <a:ln w="12700">
            <a:solidFill>
              <a:srgbClr val="CFE0F8">
                <a:alpha val="0"/>
              </a:srgbClr>
            </a:solidFill>
            <a:prstDash val="solid"/>
          </a:ln>
        </p:spPr>
      </p:sp>
      <p:sp>
        <p:nvSpPr>
          <p:cNvPr id="16" name="Shape 14"/>
          <p:cNvSpPr/>
          <p:nvPr/>
        </p:nvSpPr>
        <p:spPr>
          <a:xfrm>
            <a:off x="9756648" y="384048"/>
            <a:ext cx="22860" cy="22860"/>
          </a:xfrm>
          <a:prstGeom prst="ellipse">
            <a:avLst/>
          </a:prstGeom>
          <a:solidFill>
            <a:srgbClr val="CFE0F8">
              <a:alpha val="92000"/>
            </a:srgbClr>
          </a:solidFill>
          <a:ln w="12700">
            <a:solidFill>
              <a:srgbClr val="CFE0F8">
                <a:alpha val="0"/>
              </a:srgbClr>
            </a:solidFill>
            <a:prstDash val="solid"/>
          </a:ln>
        </p:spPr>
      </p:sp>
      <p:sp>
        <p:nvSpPr>
          <p:cNvPr id="17" name="Shape 15"/>
          <p:cNvSpPr/>
          <p:nvPr/>
        </p:nvSpPr>
        <p:spPr>
          <a:xfrm>
            <a:off x="9957816" y="384048"/>
            <a:ext cx="22860" cy="22860"/>
          </a:xfrm>
          <a:prstGeom prst="ellipse">
            <a:avLst/>
          </a:prstGeom>
          <a:solidFill>
            <a:srgbClr val="CFE0F8">
              <a:alpha val="92000"/>
            </a:srgbClr>
          </a:solidFill>
          <a:ln w="12700">
            <a:solidFill>
              <a:srgbClr val="CFE0F8">
                <a:alpha val="0"/>
              </a:srgbClr>
            </a:solidFill>
            <a:prstDash val="solid"/>
          </a:ln>
        </p:spPr>
      </p:sp>
      <p:sp>
        <p:nvSpPr>
          <p:cNvPr id="18" name="Shape 16"/>
          <p:cNvSpPr/>
          <p:nvPr/>
        </p:nvSpPr>
        <p:spPr>
          <a:xfrm>
            <a:off x="10158984" y="384048"/>
            <a:ext cx="22860" cy="22860"/>
          </a:xfrm>
          <a:prstGeom prst="ellipse">
            <a:avLst/>
          </a:prstGeom>
          <a:solidFill>
            <a:srgbClr val="CFE0F8">
              <a:alpha val="92000"/>
            </a:srgbClr>
          </a:solidFill>
          <a:ln w="12700">
            <a:solidFill>
              <a:srgbClr val="CFE0F8">
                <a:alpha val="0"/>
              </a:srgbClr>
            </a:solidFill>
            <a:prstDash val="solid"/>
          </a:ln>
        </p:spPr>
      </p:sp>
      <p:sp>
        <p:nvSpPr>
          <p:cNvPr id="19" name="Shape 17"/>
          <p:cNvSpPr/>
          <p:nvPr/>
        </p:nvSpPr>
        <p:spPr>
          <a:xfrm>
            <a:off x="10360152" y="384048"/>
            <a:ext cx="22860" cy="22860"/>
          </a:xfrm>
          <a:prstGeom prst="ellipse">
            <a:avLst/>
          </a:prstGeom>
          <a:solidFill>
            <a:srgbClr val="CFE0F8">
              <a:alpha val="92000"/>
            </a:srgbClr>
          </a:solidFill>
          <a:ln w="12700">
            <a:solidFill>
              <a:srgbClr val="CFE0F8">
                <a:alpha val="0"/>
              </a:srgbClr>
            </a:solidFill>
            <a:prstDash val="solid"/>
          </a:ln>
        </p:spPr>
      </p:sp>
      <p:sp>
        <p:nvSpPr>
          <p:cNvPr id="20" name="Shape 18"/>
          <p:cNvSpPr/>
          <p:nvPr/>
        </p:nvSpPr>
        <p:spPr>
          <a:xfrm>
            <a:off x="10561320" y="384048"/>
            <a:ext cx="22860" cy="22860"/>
          </a:xfrm>
          <a:prstGeom prst="ellipse">
            <a:avLst/>
          </a:prstGeom>
          <a:solidFill>
            <a:srgbClr val="CFE0F8">
              <a:alpha val="92000"/>
            </a:srgbClr>
          </a:solidFill>
          <a:ln w="12700">
            <a:solidFill>
              <a:srgbClr val="CFE0F8">
                <a:alpha val="0"/>
              </a:srgbClr>
            </a:solidFill>
            <a:prstDash val="solid"/>
          </a:ln>
        </p:spPr>
      </p:sp>
      <p:sp>
        <p:nvSpPr>
          <p:cNvPr id="21" name="Shape 19"/>
          <p:cNvSpPr/>
          <p:nvPr/>
        </p:nvSpPr>
        <p:spPr>
          <a:xfrm>
            <a:off x="10762488" y="384048"/>
            <a:ext cx="22860" cy="22860"/>
          </a:xfrm>
          <a:prstGeom prst="ellipse">
            <a:avLst/>
          </a:prstGeom>
          <a:solidFill>
            <a:srgbClr val="CFE0F8">
              <a:alpha val="92000"/>
            </a:srgbClr>
          </a:solidFill>
          <a:ln w="12700">
            <a:solidFill>
              <a:srgbClr val="CFE0F8">
                <a:alpha val="0"/>
              </a:srgbClr>
            </a:solidFill>
            <a:prstDash val="solid"/>
          </a:ln>
        </p:spPr>
      </p:sp>
      <p:sp>
        <p:nvSpPr>
          <p:cNvPr id="22" name="Shape 20"/>
          <p:cNvSpPr/>
          <p:nvPr/>
        </p:nvSpPr>
        <p:spPr>
          <a:xfrm>
            <a:off x="10963656" y="384048"/>
            <a:ext cx="22860" cy="22860"/>
          </a:xfrm>
          <a:prstGeom prst="ellipse">
            <a:avLst/>
          </a:prstGeom>
          <a:solidFill>
            <a:srgbClr val="CFE0F8">
              <a:alpha val="92000"/>
            </a:srgbClr>
          </a:solidFill>
          <a:ln w="12700">
            <a:solidFill>
              <a:srgbClr val="CFE0F8">
                <a:alpha val="0"/>
              </a:srgbClr>
            </a:solidFill>
            <a:prstDash val="solid"/>
          </a:ln>
        </p:spPr>
      </p:sp>
      <p:sp>
        <p:nvSpPr>
          <p:cNvPr id="23" name="Shape 21"/>
          <p:cNvSpPr/>
          <p:nvPr/>
        </p:nvSpPr>
        <p:spPr>
          <a:xfrm>
            <a:off x="11164824" y="384048"/>
            <a:ext cx="22860" cy="22860"/>
          </a:xfrm>
          <a:prstGeom prst="ellipse">
            <a:avLst/>
          </a:prstGeom>
          <a:solidFill>
            <a:srgbClr val="CFE0F8">
              <a:alpha val="92000"/>
            </a:srgbClr>
          </a:solidFill>
          <a:ln w="12700">
            <a:solidFill>
              <a:srgbClr val="CFE0F8">
                <a:alpha val="0"/>
              </a:srgbClr>
            </a:solidFill>
            <a:prstDash val="solid"/>
          </a:ln>
        </p:spPr>
      </p:sp>
      <p:sp>
        <p:nvSpPr>
          <p:cNvPr id="24" name="Shape 22"/>
          <p:cNvSpPr/>
          <p:nvPr/>
        </p:nvSpPr>
        <p:spPr>
          <a:xfrm>
            <a:off x="11365992" y="384048"/>
            <a:ext cx="22860" cy="22860"/>
          </a:xfrm>
          <a:prstGeom prst="ellipse">
            <a:avLst/>
          </a:prstGeom>
          <a:solidFill>
            <a:srgbClr val="CFE0F8">
              <a:alpha val="92000"/>
            </a:srgbClr>
          </a:solidFill>
          <a:ln w="12700">
            <a:solidFill>
              <a:srgbClr val="CFE0F8">
                <a:alpha val="0"/>
              </a:srgbClr>
            </a:solidFill>
            <a:prstDash val="solid"/>
          </a:ln>
        </p:spPr>
      </p:sp>
      <p:sp>
        <p:nvSpPr>
          <p:cNvPr id="25" name="Shape 23"/>
          <p:cNvSpPr/>
          <p:nvPr/>
        </p:nvSpPr>
        <p:spPr>
          <a:xfrm>
            <a:off x="11567160" y="384048"/>
            <a:ext cx="22860" cy="22860"/>
          </a:xfrm>
          <a:prstGeom prst="ellipse">
            <a:avLst/>
          </a:prstGeom>
          <a:solidFill>
            <a:srgbClr val="CFE0F8">
              <a:alpha val="92000"/>
            </a:srgbClr>
          </a:solidFill>
          <a:ln w="12700">
            <a:solidFill>
              <a:srgbClr val="CFE0F8">
                <a:alpha val="0"/>
              </a:srgbClr>
            </a:solidFill>
            <a:prstDash val="solid"/>
          </a:ln>
        </p:spPr>
      </p:sp>
      <p:sp>
        <p:nvSpPr>
          <p:cNvPr id="26" name="Shape 24"/>
          <p:cNvSpPr/>
          <p:nvPr/>
        </p:nvSpPr>
        <p:spPr>
          <a:xfrm>
            <a:off x="11768328" y="384048"/>
            <a:ext cx="22860" cy="22860"/>
          </a:xfrm>
          <a:prstGeom prst="ellipse">
            <a:avLst/>
          </a:prstGeom>
          <a:solidFill>
            <a:srgbClr val="CFE0F8">
              <a:alpha val="92000"/>
            </a:srgbClr>
          </a:solidFill>
          <a:ln w="12700">
            <a:solidFill>
              <a:srgbClr val="CFE0F8">
                <a:alpha val="0"/>
              </a:srgbClr>
            </a:solidFill>
            <a:prstDash val="solid"/>
          </a:ln>
        </p:spPr>
      </p:sp>
      <p:sp>
        <p:nvSpPr>
          <p:cNvPr id="27" name="Shape 25"/>
          <p:cNvSpPr/>
          <p:nvPr/>
        </p:nvSpPr>
        <p:spPr>
          <a:xfrm>
            <a:off x="11969496" y="384048"/>
            <a:ext cx="22860" cy="22860"/>
          </a:xfrm>
          <a:prstGeom prst="ellipse">
            <a:avLst/>
          </a:prstGeom>
          <a:solidFill>
            <a:srgbClr val="CFE0F8">
              <a:alpha val="92000"/>
            </a:srgbClr>
          </a:solidFill>
          <a:ln w="12700">
            <a:solidFill>
              <a:srgbClr val="CFE0F8">
                <a:alpha val="0"/>
              </a:srgbClr>
            </a:solidFill>
            <a:prstDash val="solid"/>
          </a:ln>
        </p:spPr>
      </p:sp>
      <p:sp>
        <p:nvSpPr>
          <p:cNvPr id="28" name="Shape 26"/>
          <p:cNvSpPr/>
          <p:nvPr/>
        </p:nvSpPr>
        <p:spPr>
          <a:xfrm>
            <a:off x="9555480" y="566928"/>
            <a:ext cx="22860" cy="22860"/>
          </a:xfrm>
          <a:prstGeom prst="ellipse">
            <a:avLst/>
          </a:prstGeom>
          <a:solidFill>
            <a:srgbClr val="CFE0F8">
              <a:alpha val="92000"/>
            </a:srgbClr>
          </a:solidFill>
          <a:ln w="12700">
            <a:solidFill>
              <a:srgbClr val="CFE0F8">
                <a:alpha val="0"/>
              </a:srgbClr>
            </a:solidFill>
            <a:prstDash val="solid"/>
          </a:ln>
        </p:spPr>
      </p:sp>
      <p:sp>
        <p:nvSpPr>
          <p:cNvPr id="29" name="Shape 27"/>
          <p:cNvSpPr/>
          <p:nvPr/>
        </p:nvSpPr>
        <p:spPr>
          <a:xfrm>
            <a:off x="9756648" y="566928"/>
            <a:ext cx="22860" cy="22860"/>
          </a:xfrm>
          <a:prstGeom prst="ellipse">
            <a:avLst/>
          </a:prstGeom>
          <a:solidFill>
            <a:srgbClr val="CFE0F8">
              <a:alpha val="92000"/>
            </a:srgbClr>
          </a:solidFill>
          <a:ln w="12700">
            <a:solidFill>
              <a:srgbClr val="CFE0F8">
                <a:alpha val="0"/>
              </a:srgbClr>
            </a:solidFill>
            <a:prstDash val="solid"/>
          </a:ln>
        </p:spPr>
      </p:sp>
      <p:sp>
        <p:nvSpPr>
          <p:cNvPr id="30" name="Shape 28"/>
          <p:cNvSpPr/>
          <p:nvPr/>
        </p:nvSpPr>
        <p:spPr>
          <a:xfrm>
            <a:off x="9957816" y="566928"/>
            <a:ext cx="22860" cy="22860"/>
          </a:xfrm>
          <a:prstGeom prst="ellipse">
            <a:avLst/>
          </a:prstGeom>
          <a:solidFill>
            <a:srgbClr val="CFE0F8">
              <a:alpha val="92000"/>
            </a:srgbClr>
          </a:solidFill>
          <a:ln w="12700">
            <a:solidFill>
              <a:srgbClr val="CFE0F8">
                <a:alpha val="0"/>
              </a:srgbClr>
            </a:solidFill>
            <a:prstDash val="solid"/>
          </a:ln>
        </p:spPr>
      </p:sp>
      <p:sp>
        <p:nvSpPr>
          <p:cNvPr id="31" name="Shape 29"/>
          <p:cNvSpPr/>
          <p:nvPr/>
        </p:nvSpPr>
        <p:spPr>
          <a:xfrm>
            <a:off x="10158984" y="566928"/>
            <a:ext cx="22860" cy="22860"/>
          </a:xfrm>
          <a:prstGeom prst="ellipse">
            <a:avLst/>
          </a:prstGeom>
          <a:solidFill>
            <a:srgbClr val="CFE0F8">
              <a:alpha val="92000"/>
            </a:srgbClr>
          </a:solidFill>
          <a:ln w="12700">
            <a:solidFill>
              <a:srgbClr val="CFE0F8">
                <a:alpha val="0"/>
              </a:srgbClr>
            </a:solidFill>
            <a:prstDash val="solid"/>
          </a:ln>
        </p:spPr>
      </p:sp>
      <p:sp>
        <p:nvSpPr>
          <p:cNvPr id="32" name="Shape 30"/>
          <p:cNvSpPr/>
          <p:nvPr/>
        </p:nvSpPr>
        <p:spPr>
          <a:xfrm>
            <a:off x="10360152" y="566928"/>
            <a:ext cx="22860" cy="22860"/>
          </a:xfrm>
          <a:prstGeom prst="ellipse">
            <a:avLst/>
          </a:prstGeom>
          <a:solidFill>
            <a:srgbClr val="CFE0F8">
              <a:alpha val="92000"/>
            </a:srgbClr>
          </a:solidFill>
          <a:ln w="12700">
            <a:solidFill>
              <a:srgbClr val="CFE0F8">
                <a:alpha val="0"/>
              </a:srgbClr>
            </a:solidFill>
            <a:prstDash val="solid"/>
          </a:ln>
        </p:spPr>
      </p:sp>
      <p:sp>
        <p:nvSpPr>
          <p:cNvPr id="33" name="Shape 31"/>
          <p:cNvSpPr/>
          <p:nvPr/>
        </p:nvSpPr>
        <p:spPr>
          <a:xfrm>
            <a:off x="10561320" y="566928"/>
            <a:ext cx="22860" cy="22860"/>
          </a:xfrm>
          <a:prstGeom prst="ellipse">
            <a:avLst/>
          </a:prstGeom>
          <a:solidFill>
            <a:srgbClr val="CFE0F8">
              <a:alpha val="92000"/>
            </a:srgbClr>
          </a:solidFill>
          <a:ln w="12700">
            <a:solidFill>
              <a:srgbClr val="CFE0F8">
                <a:alpha val="0"/>
              </a:srgbClr>
            </a:solidFill>
            <a:prstDash val="solid"/>
          </a:ln>
        </p:spPr>
      </p:sp>
      <p:sp>
        <p:nvSpPr>
          <p:cNvPr id="34" name="Shape 32"/>
          <p:cNvSpPr/>
          <p:nvPr/>
        </p:nvSpPr>
        <p:spPr>
          <a:xfrm>
            <a:off x="10762488" y="566928"/>
            <a:ext cx="22860" cy="22860"/>
          </a:xfrm>
          <a:prstGeom prst="ellipse">
            <a:avLst/>
          </a:prstGeom>
          <a:solidFill>
            <a:srgbClr val="CFE0F8">
              <a:alpha val="92000"/>
            </a:srgbClr>
          </a:solidFill>
          <a:ln w="12700">
            <a:solidFill>
              <a:srgbClr val="CFE0F8">
                <a:alpha val="0"/>
              </a:srgbClr>
            </a:solidFill>
            <a:prstDash val="solid"/>
          </a:ln>
        </p:spPr>
      </p:sp>
      <p:sp>
        <p:nvSpPr>
          <p:cNvPr id="35" name="Shape 33"/>
          <p:cNvSpPr/>
          <p:nvPr/>
        </p:nvSpPr>
        <p:spPr>
          <a:xfrm>
            <a:off x="10963656" y="566928"/>
            <a:ext cx="22860" cy="22860"/>
          </a:xfrm>
          <a:prstGeom prst="ellipse">
            <a:avLst/>
          </a:prstGeom>
          <a:solidFill>
            <a:srgbClr val="CFE0F8">
              <a:alpha val="92000"/>
            </a:srgbClr>
          </a:solidFill>
          <a:ln w="12700">
            <a:solidFill>
              <a:srgbClr val="CFE0F8">
                <a:alpha val="0"/>
              </a:srgbClr>
            </a:solidFill>
            <a:prstDash val="solid"/>
          </a:ln>
        </p:spPr>
      </p:sp>
      <p:sp>
        <p:nvSpPr>
          <p:cNvPr id="36" name="Shape 34"/>
          <p:cNvSpPr/>
          <p:nvPr/>
        </p:nvSpPr>
        <p:spPr>
          <a:xfrm>
            <a:off x="11164824" y="566928"/>
            <a:ext cx="22860" cy="22860"/>
          </a:xfrm>
          <a:prstGeom prst="ellipse">
            <a:avLst/>
          </a:prstGeom>
          <a:solidFill>
            <a:srgbClr val="CFE0F8">
              <a:alpha val="92000"/>
            </a:srgbClr>
          </a:solidFill>
          <a:ln w="12700">
            <a:solidFill>
              <a:srgbClr val="CFE0F8">
                <a:alpha val="0"/>
              </a:srgbClr>
            </a:solidFill>
            <a:prstDash val="solid"/>
          </a:ln>
        </p:spPr>
      </p:sp>
      <p:sp>
        <p:nvSpPr>
          <p:cNvPr id="37" name="Shape 35"/>
          <p:cNvSpPr/>
          <p:nvPr/>
        </p:nvSpPr>
        <p:spPr>
          <a:xfrm>
            <a:off x="11365992" y="566928"/>
            <a:ext cx="22860" cy="22860"/>
          </a:xfrm>
          <a:prstGeom prst="ellipse">
            <a:avLst/>
          </a:prstGeom>
          <a:solidFill>
            <a:srgbClr val="CFE0F8">
              <a:alpha val="92000"/>
            </a:srgbClr>
          </a:solidFill>
          <a:ln w="12700">
            <a:solidFill>
              <a:srgbClr val="CFE0F8">
                <a:alpha val="0"/>
              </a:srgbClr>
            </a:solidFill>
            <a:prstDash val="solid"/>
          </a:ln>
        </p:spPr>
      </p:sp>
      <p:sp>
        <p:nvSpPr>
          <p:cNvPr id="38" name="Shape 36"/>
          <p:cNvSpPr/>
          <p:nvPr/>
        </p:nvSpPr>
        <p:spPr>
          <a:xfrm>
            <a:off x="11567160" y="566928"/>
            <a:ext cx="22860" cy="22860"/>
          </a:xfrm>
          <a:prstGeom prst="ellipse">
            <a:avLst/>
          </a:prstGeom>
          <a:solidFill>
            <a:srgbClr val="CFE0F8">
              <a:alpha val="92000"/>
            </a:srgbClr>
          </a:solidFill>
          <a:ln w="12700">
            <a:solidFill>
              <a:srgbClr val="CFE0F8">
                <a:alpha val="0"/>
              </a:srgbClr>
            </a:solidFill>
            <a:prstDash val="solid"/>
          </a:ln>
        </p:spPr>
      </p:sp>
      <p:sp>
        <p:nvSpPr>
          <p:cNvPr id="39" name="Shape 37"/>
          <p:cNvSpPr/>
          <p:nvPr/>
        </p:nvSpPr>
        <p:spPr>
          <a:xfrm>
            <a:off x="11768328" y="566928"/>
            <a:ext cx="22860" cy="22860"/>
          </a:xfrm>
          <a:prstGeom prst="ellipse">
            <a:avLst/>
          </a:prstGeom>
          <a:solidFill>
            <a:srgbClr val="CFE0F8">
              <a:alpha val="92000"/>
            </a:srgbClr>
          </a:solidFill>
          <a:ln w="12700">
            <a:solidFill>
              <a:srgbClr val="CFE0F8">
                <a:alpha val="0"/>
              </a:srgbClr>
            </a:solidFill>
            <a:prstDash val="solid"/>
          </a:ln>
        </p:spPr>
      </p:sp>
      <p:sp>
        <p:nvSpPr>
          <p:cNvPr id="40" name="Shape 38"/>
          <p:cNvSpPr/>
          <p:nvPr/>
        </p:nvSpPr>
        <p:spPr>
          <a:xfrm>
            <a:off x="11969496" y="566928"/>
            <a:ext cx="22860" cy="22860"/>
          </a:xfrm>
          <a:prstGeom prst="ellipse">
            <a:avLst/>
          </a:prstGeom>
          <a:solidFill>
            <a:srgbClr val="CFE0F8">
              <a:alpha val="92000"/>
            </a:srgbClr>
          </a:solidFill>
          <a:ln w="12700">
            <a:solidFill>
              <a:srgbClr val="CFE0F8">
                <a:alpha val="0"/>
              </a:srgbClr>
            </a:solidFill>
            <a:prstDash val="solid"/>
          </a:ln>
        </p:spPr>
      </p:sp>
      <p:sp>
        <p:nvSpPr>
          <p:cNvPr id="41" name="Shape 39"/>
          <p:cNvSpPr/>
          <p:nvPr/>
        </p:nvSpPr>
        <p:spPr>
          <a:xfrm>
            <a:off x="9555480" y="749808"/>
            <a:ext cx="22860" cy="22860"/>
          </a:xfrm>
          <a:prstGeom prst="ellipse">
            <a:avLst/>
          </a:prstGeom>
          <a:solidFill>
            <a:srgbClr val="CFE0F8">
              <a:alpha val="92000"/>
            </a:srgbClr>
          </a:solidFill>
          <a:ln w="12700">
            <a:solidFill>
              <a:srgbClr val="CFE0F8">
                <a:alpha val="0"/>
              </a:srgbClr>
            </a:solidFill>
            <a:prstDash val="solid"/>
          </a:ln>
        </p:spPr>
      </p:sp>
      <p:sp>
        <p:nvSpPr>
          <p:cNvPr id="42" name="Shape 40"/>
          <p:cNvSpPr/>
          <p:nvPr/>
        </p:nvSpPr>
        <p:spPr>
          <a:xfrm>
            <a:off x="9756648" y="749808"/>
            <a:ext cx="22860" cy="22860"/>
          </a:xfrm>
          <a:prstGeom prst="ellipse">
            <a:avLst/>
          </a:prstGeom>
          <a:solidFill>
            <a:srgbClr val="CFE0F8">
              <a:alpha val="92000"/>
            </a:srgbClr>
          </a:solidFill>
          <a:ln w="12700">
            <a:solidFill>
              <a:srgbClr val="CFE0F8">
                <a:alpha val="0"/>
              </a:srgbClr>
            </a:solidFill>
            <a:prstDash val="solid"/>
          </a:ln>
        </p:spPr>
      </p:sp>
      <p:sp>
        <p:nvSpPr>
          <p:cNvPr id="43" name="Shape 41"/>
          <p:cNvSpPr/>
          <p:nvPr/>
        </p:nvSpPr>
        <p:spPr>
          <a:xfrm>
            <a:off x="9957816" y="749808"/>
            <a:ext cx="22860" cy="22860"/>
          </a:xfrm>
          <a:prstGeom prst="ellipse">
            <a:avLst/>
          </a:prstGeom>
          <a:solidFill>
            <a:srgbClr val="CFE0F8">
              <a:alpha val="92000"/>
            </a:srgbClr>
          </a:solidFill>
          <a:ln w="12700">
            <a:solidFill>
              <a:srgbClr val="CFE0F8">
                <a:alpha val="0"/>
              </a:srgbClr>
            </a:solidFill>
            <a:prstDash val="solid"/>
          </a:ln>
        </p:spPr>
      </p:sp>
      <p:sp>
        <p:nvSpPr>
          <p:cNvPr id="44" name="Shape 42"/>
          <p:cNvSpPr/>
          <p:nvPr/>
        </p:nvSpPr>
        <p:spPr>
          <a:xfrm>
            <a:off x="10158984" y="749808"/>
            <a:ext cx="22860" cy="22860"/>
          </a:xfrm>
          <a:prstGeom prst="ellipse">
            <a:avLst/>
          </a:prstGeom>
          <a:solidFill>
            <a:srgbClr val="CFE0F8">
              <a:alpha val="92000"/>
            </a:srgbClr>
          </a:solidFill>
          <a:ln w="12700">
            <a:solidFill>
              <a:srgbClr val="CFE0F8">
                <a:alpha val="0"/>
              </a:srgbClr>
            </a:solidFill>
            <a:prstDash val="solid"/>
          </a:ln>
        </p:spPr>
      </p:sp>
      <p:sp>
        <p:nvSpPr>
          <p:cNvPr id="45" name="Shape 43"/>
          <p:cNvSpPr/>
          <p:nvPr/>
        </p:nvSpPr>
        <p:spPr>
          <a:xfrm>
            <a:off x="10360152" y="749808"/>
            <a:ext cx="22860" cy="22860"/>
          </a:xfrm>
          <a:prstGeom prst="ellipse">
            <a:avLst/>
          </a:prstGeom>
          <a:solidFill>
            <a:srgbClr val="CFE0F8">
              <a:alpha val="92000"/>
            </a:srgbClr>
          </a:solidFill>
          <a:ln w="12700">
            <a:solidFill>
              <a:srgbClr val="CFE0F8">
                <a:alpha val="0"/>
              </a:srgbClr>
            </a:solidFill>
            <a:prstDash val="solid"/>
          </a:ln>
        </p:spPr>
      </p:sp>
      <p:sp>
        <p:nvSpPr>
          <p:cNvPr id="46" name="Shape 44"/>
          <p:cNvSpPr/>
          <p:nvPr/>
        </p:nvSpPr>
        <p:spPr>
          <a:xfrm>
            <a:off x="10561320" y="749808"/>
            <a:ext cx="22860" cy="22860"/>
          </a:xfrm>
          <a:prstGeom prst="ellipse">
            <a:avLst/>
          </a:prstGeom>
          <a:solidFill>
            <a:srgbClr val="CFE0F8">
              <a:alpha val="92000"/>
            </a:srgbClr>
          </a:solidFill>
          <a:ln w="12700">
            <a:solidFill>
              <a:srgbClr val="CFE0F8">
                <a:alpha val="0"/>
              </a:srgbClr>
            </a:solidFill>
            <a:prstDash val="solid"/>
          </a:ln>
        </p:spPr>
      </p:sp>
      <p:sp>
        <p:nvSpPr>
          <p:cNvPr id="47" name="Shape 45"/>
          <p:cNvSpPr/>
          <p:nvPr/>
        </p:nvSpPr>
        <p:spPr>
          <a:xfrm>
            <a:off x="10762488" y="749808"/>
            <a:ext cx="22860" cy="22860"/>
          </a:xfrm>
          <a:prstGeom prst="ellipse">
            <a:avLst/>
          </a:prstGeom>
          <a:solidFill>
            <a:srgbClr val="CFE0F8">
              <a:alpha val="92000"/>
            </a:srgbClr>
          </a:solidFill>
          <a:ln w="12700">
            <a:solidFill>
              <a:srgbClr val="CFE0F8">
                <a:alpha val="0"/>
              </a:srgbClr>
            </a:solidFill>
            <a:prstDash val="solid"/>
          </a:ln>
        </p:spPr>
      </p:sp>
      <p:sp>
        <p:nvSpPr>
          <p:cNvPr id="48" name="Shape 46"/>
          <p:cNvSpPr/>
          <p:nvPr/>
        </p:nvSpPr>
        <p:spPr>
          <a:xfrm>
            <a:off x="10963656" y="749808"/>
            <a:ext cx="22860" cy="22860"/>
          </a:xfrm>
          <a:prstGeom prst="ellipse">
            <a:avLst/>
          </a:prstGeom>
          <a:solidFill>
            <a:srgbClr val="CFE0F8">
              <a:alpha val="92000"/>
            </a:srgbClr>
          </a:solidFill>
          <a:ln w="12700">
            <a:solidFill>
              <a:srgbClr val="CFE0F8">
                <a:alpha val="0"/>
              </a:srgbClr>
            </a:solidFill>
            <a:prstDash val="solid"/>
          </a:ln>
        </p:spPr>
      </p:sp>
      <p:sp>
        <p:nvSpPr>
          <p:cNvPr id="49" name="Shape 47"/>
          <p:cNvSpPr/>
          <p:nvPr/>
        </p:nvSpPr>
        <p:spPr>
          <a:xfrm>
            <a:off x="11164824" y="749808"/>
            <a:ext cx="22860" cy="22860"/>
          </a:xfrm>
          <a:prstGeom prst="ellipse">
            <a:avLst/>
          </a:prstGeom>
          <a:solidFill>
            <a:srgbClr val="CFE0F8">
              <a:alpha val="92000"/>
            </a:srgbClr>
          </a:solidFill>
          <a:ln w="12700">
            <a:solidFill>
              <a:srgbClr val="CFE0F8">
                <a:alpha val="0"/>
              </a:srgbClr>
            </a:solidFill>
            <a:prstDash val="solid"/>
          </a:ln>
        </p:spPr>
      </p:sp>
      <p:sp>
        <p:nvSpPr>
          <p:cNvPr id="50" name="Shape 48"/>
          <p:cNvSpPr/>
          <p:nvPr/>
        </p:nvSpPr>
        <p:spPr>
          <a:xfrm>
            <a:off x="11365992" y="749808"/>
            <a:ext cx="22860" cy="22860"/>
          </a:xfrm>
          <a:prstGeom prst="ellipse">
            <a:avLst/>
          </a:prstGeom>
          <a:solidFill>
            <a:srgbClr val="CFE0F8">
              <a:alpha val="92000"/>
            </a:srgbClr>
          </a:solidFill>
          <a:ln w="12700">
            <a:solidFill>
              <a:srgbClr val="CFE0F8">
                <a:alpha val="0"/>
              </a:srgbClr>
            </a:solidFill>
            <a:prstDash val="solid"/>
          </a:ln>
        </p:spPr>
      </p:sp>
      <p:sp>
        <p:nvSpPr>
          <p:cNvPr id="51" name="Shape 49"/>
          <p:cNvSpPr/>
          <p:nvPr/>
        </p:nvSpPr>
        <p:spPr>
          <a:xfrm>
            <a:off x="11567160" y="749808"/>
            <a:ext cx="22860" cy="22860"/>
          </a:xfrm>
          <a:prstGeom prst="ellipse">
            <a:avLst/>
          </a:prstGeom>
          <a:solidFill>
            <a:srgbClr val="CFE0F8">
              <a:alpha val="92000"/>
            </a:srgbClr>
          </a:solidFill>
          <a:ln w="12700">
            <a:solidFill>
              <a:srgbClr val="CFE0F8">
                <a:alpha val="0"/>
              </a:srgbClr>
            </a:solidFill>
            <a:prstDash val="solid"/>
          </a:ln>
        </p:spPr>
      </p:sp>
      <p:sp>
        <p:nvSpPr>
          <p:cNvPr id="52" name="Shape 50"/>
          <p:cNvSpPr/>
          <p:nvPr/>
        </p:nvSpPr>
        <p:spPr>
          <a:xfrm>
            <a:off x="11768328" y="749808"/>
            <a:ext cx="22860" cy="22860"/>
          </a:xfrm>
          <a:prstGeom prst="ellipse">
            <a:avLst/>
          </a:prstGeom>
          <a:solidFill>
            <a:srgbClr val="CFE0F8">
              <a:alpha val="92000"/>
            </a:srgbClr>
          </a:solidFill>
          <a:ln w="12700">
            <a:solidFill>
              <a:srgbClr val="CFE0F8">
                <a:alpha val="0"/>
              </a:srgbClr>
            </a:solidFill>
            <a:prstDash val="solid"/>
          </a:ln>
        </p:spPr>
      </p:sp>
      <p:sp>
        <p:nvSpPr>
          <p:cNvPr id="53" name="Shape 51"/>
          <p:cNvSpPr/>
          <p:nvPr/>
        </p:nvSpPr>
        <p:spPr>
          <a:xfrm>
            <a:off x="11969496" y="749808"/>
            <a:ext cx="22860" cy="22860"/>
          </a:xfrm>
          <a:prstGeom prst="ellipse">
            <a:avLst/>
          </a:prstGeom>
          <a:solidFill>
            <a:srgbClr val="CFE0F8">
              <a:alpha val="92000"/>
            </a:srgbClr>
          </a:solidFill>
          <a:ln w="12700">
            <a:solidFill>
              <a:srgbClr val="CFE0F8">
                <a:alpha val="0"/>
              </a:srgbClr>
            </a:solidFill>
            <a:prstDash val="solid"/>
          </a:ln>
        </p:spPr>
      </p:sp>
      <p:sp>
        <p:nvSpPr>
          <p:cNvPr id="54" name="Shape 52"/>
          <p:cNvSpPr/>
          <p:nvPr/>
        </p:nvSpPr>
        <p:spPr>
          <a:xfrm>
            <a:off x="9555480" y="932688"/>
            <a:ext cx="22860" cy="22860"/>
          </a:xfrm>
          <a:prstGeom prst="ellipse">
            <a:avLst/>
          </a:prstGeom>
          <a:solidFill>
            <a:srgbClr val="CFE0F8">
              <a:alpha val="92000"/>
            </a:srgbClr>
          </a:solidFill>
          <a:ln w="12700">
            <a:solidFill>
              <a:srgbClr val="CFE0F8">
                <a:alpha val="0"/>
              </a:srgbClr>
            </a:solidFill>
            <a:prstDash val="solid"/>
          </a:ln>
        </p:spPr>
      </p:sp>
      <p:sp>
        <p:nvSpPr>
          <p:cNvPr id="55" name="Shape 53"/>
          <p:cNvSpPr/>
          <p:nvPr/>
        </p:nvSpPr>
        <p:spPr>
          <a:xfrm>
            <a:off x="9756648" y="932688"/>
            <a:ext cx="22860" cy="22860"/>
          </a:xfrm>
          <a:prstGeom prst="ellipse">
            <a:avLst/>
          </a:prstGeom>
          <a:solidFill>
            <a:srgbClr val="CFE0F8">
              <a:alpha val="92000"/>
            </a:srgbClr>
          </a:solidFill>
          <a:ln w="12700">
            <a:solidFill>
              <a:srgbClr val="CFE0F8">
                <a:alpha val="0"/>
              </a:srgbClr>
            </a:solidFill>
            <a:prstDash val="solid"/>
          </a:ln>
        </p:spPr>
      </p:sp>
      <p:sp>
        <p:nvSpPr>
          <p:cNvPr id="56" name="Shape 54"/>
          <p:cNvSpPr/>
          <p:nvPr/>
        </p:nvSpPr>
        <p:spPr>
          <a:xfrm>
            <a:off x="9957816" y="932688"/>
            <a:ext cx="22860" cy="22860"/>
          </a:xfrm>
          <a:prstGeom prst="ellipse">
            <a:avLst/>
          </a:prstGeom>
          <a:solidFill>
            <a:srgbClr val="CFE0F8">
              <a:alpha val="92000"/>
            </a:srgbClr>
          </a:solidFill>
          <a:ln w="12700">
            <a:solidFill>
              <a:srgbClr val="CFE0F8">
                <a:alpha val="0"/>
              </a:srgbClr>
            </a:solidFill>
            <a:prstDash val="solid"/>
          </a:ln>
        </p:spPr>
      </p:sp>
      <p:sp>
        <p:nvSpPr>
          <p:cNvPr id="57" name="Shape 55"/>
          <p:cNvSpPr/>
          <p:nvPr/>
        </p:nvSpPr>
        <p:spPr>
          <a:xfrm>
            <a:off x="10158984" y="932688"/>
            <a:ext cx="22860" cy="22860"/>
          </a:xfrm>
          <a:prstGeom prst="ellipse">
            <a:avLst/>
          </a:prstGeom>
          <a:solidFill>
            <a:srgbClr val="CFE0F8">
              <a:alpha val="92000"/>
            </a:srgbClr>
          </a:solidFill>
          <a:ln w="12700">
            <a:solidFill>
              <a:srgbClr val="CFE0F8">
                <a:alpha val="0"/>
              </a:srgbClr>
            </a:solidFill>
            <a:prstDash val="solid"/>
          </a:ln>
        </p:spPr>
      </p:sp>
      <p:sp>
        <p:nvSpPr>
          <p:cNvPr id="58" name="Shape 56"/>
          <p:cNvSpPr/>
          <p:nvPr/>
        </p:nvSpPr>
        <p:spPr>
          <a:xfrm>
            <a:off x="10360152" y="932688"/>
            <a:ext cx="22860" cy="22860"/>
          </a:xfrm>
          <a:prstGeom prst="ellipse">
            <a:avLst/>
          </a:prstGeom>
          <a:solidFill>
            <a:srgbClr val="CFE0F8">
              <a:alpha val="92000"/>
            </a:srgbClr>
          </a:solidFill>
          <a:ln w="12700">
            <a:solidFill>
              <a:srgbClr val="CFE0F8">
                <a:alpha val="0"/>
              </a:srgbClr>
            </a:solidFill>
            <a:prstDash val="solid"/>
          </a:ln>
        </p:spPr>
      </p:sp>
      <p:sp>
        <p:nvSpPr>
          <p:cNvPr id="59" name="Shape 57"/>
          <p:cNvSpPr/>
          <p:nvPr/>
        </p:nvSpPr>
        <p:spPr>
          <a:xfrm>
            <a:off x="10561320" y="932688"/>
            <a:ext cx="22860" cy="22860"/>
          </a:xfrm>
          <a:prstGeom prst="ellipse">
            <a:avLst/>
          </a:prstGeom>
          <a:solidFill>
            <a:srgbClr val="CFE0F8">
              <a:alpha val="92000"/>
            </a:srgbClr>
          </a:solidFill>
          <a:ln w="12700">
            <a:solidFill>
              <a:srgbClr val="CFE0F8">
                <a:alpha val="0"/>
              </a:srgbClr>
            </a:solidFill>
            <a:prstDash val="solid"/>
          </a:ln>
        </p:spPr>
      </p:sp>
      <p:sp>
        <p:nvSpPr>
          <p:cNvPr id="60" name="Shape 58"/>
          <p:cNvSpPr/>
          <p:nvPr/>
        </p:nvSpPr>
        <p:spPr>
          <a:xfrm>
            <a:off x="10762488" y="932688"/>
            <a:ext cx="22860" cy="22860"/>
          </a:xfrm>
          <a:prstGeom prst="ellipse">
            <a:avLst/>
          </a:prstGeom>
          <a:solidFill>
            <a:srgbClr val="CFE0F8">
              <a:alpha val="92000"/>
            </a:srgbClr>
          </a:solidFill>
          <a:ln w="12700">
            <a:solidFill>
              <a:srgbClr val="CFE0F8">
                <a:alpha val="0"/>
              </a:srgbClr>
            </a:solidFill>
            <a:prstDash val="solid"/>
          </a:ln>
        </p:spPr>
      </p:sp>
      <p:sp>
        <p:nvSpPr>
          <p:cNvPr id="61" name="Shape 59"/>
          <p:cNvSpPr/>
          <p:nvPr/>
        </p:nvSpPr>
        <p:spPr>
          <a:xfrm>
            <a:off x="10963656" y="932688"/>
            <a:ext cx="22860" cy="22860"/>
          </a:xfrm>
          <a:prstGeom prst="ellipse">
            <a:avLst/>
          </a:prstGeom>
          <a:solidFill>
            <a:srgbClr val="CFE0F8">
              <a:alpha val="92000"/>
            </a:srgbClr>
          </a:solidFill>
          <a:ln w="12700">
            <a:solidFill>
              <a:srgbClr val="CFE0F8">
                <a:alpha val="0"/>
              </a:srgbClr>
            </a:solidFill>
            <a:prstDash val="solid"/>
          </a:ln>
        </p:spPr>
      </p:sp>
      <p:sp>
        <p:nvSpPr>
          <p:cNvPr id="62" name="Shape 60"/>
          <p:cNvSpPr/>
          <p:nvPr/>
        </p:nvSpPr>
        <p:spPr>
          <a:xfrm>
            <a:off x="11164824" y="932688"/>
            <a:ext cx="22860" cy="22860"/>
          </a:xfrm>
          <a:prstGeom prst="ellipse">
            <a:avLst/>
          </a:prstGeom>
          <a:solidFill>
            <a:srgbClr val="CFE0F8">
              <a:alpha val="92000"/>
            </a:srgbClr>
          </a:solidFill>
          <a:ln w="12700">
            <a:solidFill>
              <a:srgbClr val="CFE0F8">
                <a:alpha val="0"/>
              </a:srgbClr>
            </a:solidFill>
            <a:prstDash val="solid"/>
          </a:ln>
        </p:spPr>
      </p:sp>
      <p:sp>
        <p:nvSpPr>
          <p:cNvPr id="63" name="Shape 61"/>
          <p:cNvSpPr/>
          <p:nvPr/>
        </p:nvSpPr>
        <p:spPr>
          <a:xfrm>
            <a:off x="11365992" y="932688"/>
            <a:ext cx="22860" cy="22860"/>
          </a:xfrm>
          <a:prstGeom prst="ellipse">
            <a:avLst/>
          </a:prstGeom>
          <a:solidFill>
            <a:srgbClr val="CFE0F8">
              <a:alpha val="92000"/>
            </a:srgbClr>
          </a:solidFill>
          <a:ln w="12700">
            <a:solidFill>
              <a:srgbClr val="CFE0F8">
                <a:alpha val="0"/>
              </a:srgbClr>
            </a:solidFill>
            <a:prstDash val="solid"/>
          </a:ln>
        </p:spPr>
      </p:sp>
      <p:sp>
        <p:nvSpPr>
          <p:cNvPr id="64" name="Shape 62"/>
          <p:cNvSpPr/>
          <p:nvPr/>
        </p:nvSpPr>
        <p:spPr>
          <a:xfrm>
            <a:off x="11567160" y="932688"/>
            <a:ext cx="22860" cy="22860"/>
          </a:xfrm>
          <a:prstGeom prst="ellipse">
            <a:avLst/>
          </a:prstGeom>
          <a:solidFill>
            <a:srgbClr val="CFE0F8">
              <a:alpha val="92000"/>
            </a:srgbClr>
          </a:solidFill>
          <a:ln w="12700">
            <a:solidFill>
              <a:srgbClr val="CFE0F8">
                <a:alpha val="0"/>
              </a:srgbClr>
            </a:solidFill>
            <a:prstDash val="solid"/>
          </a:ln>
        </p:spPr>
      </p:sp>
      <p:sp>
        <p:nvSpPr>
          <p:cNvPr id="65" name="Shape 63"/>
          <p:cNvSpPr/>
          <p:nvPr/>
        </p:nvSpPr>
        <p:spPr>
          <a:xfrm>
            <a:off x="11768328" y="932688"/>
            <a:ext cx="22860" cy="22860"/>
          </a:xfrm>
          <a:prstGeom prst="ellipse">
            <a:avLst/>
          </a:prstGeom>
          <a:solidFill>
            <a:srgbClr val="CFE0F8">
              <a:alpha val="92000"/>
            </a:srgbClr>
          </a:solidFill>
          <a:ln w="12700">
            <a:solidFill>
              <a:srgbClr val="CFE0F8">
                <a:alpha val="0"/>
              </a:srgbClr>
            </a:solidFill>
            <a:prstDash val="solid"/>
          </a:ln>
        </p:spPr>
      </p:sp>
      <p:sp>
        <p:nvSpPr>
          <p:cNvPr id="66" name="Shape 64"/>
          <p:cNvSpPr/>
          <p:nvPr/>
        </p:nvSpPr>
        <p:spPr>
          <a:xfrm>
            <a:off x="11969496" y="932688"/>
            <a:ext cx="22860" cy="22860"/>
          </a:xfrm>
          <a:prstGeom prst="ellipse">
            <a:avLst/>
          </a:prstGeom>
          <a:solidFill>
            <a:srgbClr val="CFE0F8">
              <a:alpha val="92000"/>
            </a:srgbClr>
          </a:solidFill>
          <a:ln w="12700">
            <a:solidFill>
              <a:srgbClr val="CFE0F8">
                <a:alpha val="0"/>
              </a:srgbClr>
            </a:solidFill>
            <a:prstDash val="solid"/>
          </a:ln>
        </p:spPr>
      </p:sp>
      <p:sp>
        <p:nvSpPr>
          <p:cNvPr id="67" name="Shape 65"/>
          <p:cNvSpPr/>
          <p:nvPr/>
        </p:nvSpPr>
        <p:spPr>
          <a:xfrm>
            <a:off x="9555480" y="1115568"/>
            <a:ext cx="22860" cy="22860"/>
          </a:xfrm>
          <a:prstGeom prst="ellipse">
            <a:avLst/>
          </a:prstGeom>
          <a:solidFill>
            <a:srgbClr val="CFE0F8">
              <a:alpha val="92000"/>
            </a:srgbClr>
          </a:solidFill>
          <a:ln w="12700">
            <a:solidFill>
              <a:srgbClr val="CFE0F8">
                <a:alpha val="0"/>
              </a:srgbClr>
            </a:solidFill>
            <a:prstDash val="solid"/>
          </a:ln>
        </p:spPr>
      </p:sp>
      <p:sp>
        <p:nvSpPr>
          <p:cNvPr id="68" name="Shape 66"/>
          <p:cNvSpPr/>
          <p:nvPr/>
        </p:nvSpPr>
        <p:spPr>
          <a:xfrm>
            <a:off x="9756648" y="1115568"/>
            <a:ext cx="22860" cy="22860"/>
          </a:xfrm>
          <a:prstGeom prst="ellipse">
            <a:avLst/>
          </a:prstGeom>
          <a:solidFill>
            <a:srgbClr val="CFE0F8">
              <a:alpha val="92000"/>
            </a:srgbClr>
          </a:solidFill>
          <a:ln w="12700">
            <a:solidFill>
              <a:srgbClr val="CFE0F8">
                <a:alpha val="0"/>
              </a:srgbClr>
            </a:solidFill>
            <a:prstDash val="solid"/>
          </a:ln>
        </p:spPr>
      </p:sp>
      <p:sp>
        <p:nvSpPr>
          <p:cNvPr id="69" name="Shape 67"/>
          <p:cNvSpPr/>
          <p:nvPr/>
        </p:nvSpPr>
        <p:spPr>
          <a:xfrm>
            <a:off x="9957816" y="1115568"/>
            <a:ext cx="22860" cy="22860"/>
          </a:xfrm>
          <a:prstGeom prst="ellipse">
            <a:avLst/>
          </a:prstGeom>
          <a:solidFill>
            <a:srgbClr val="CFE0F8">
              <a:alpha val="92000"/>
            </a:srgbClr>
          </a:solidFill>
          <a:ln w="12700">
            <a:solidFill>
              <a:srgbClr val="CFE0F8">
                <a:alpha val="0"/>
              </a:srgbClr>
            </a:solidFill>
            <a:prstDash val="solid"/>
          </a:ln>
        </p:spPr>
      </p:sp>
      <p:sp>
        <p:nvSpPr>
          <p:cNvPr id="70" name="Shape 68"/>
          <p:cNvSpPr/>
          <p:nvPr/>
        </p:nvSpPr>
        <p:spPr>
          <a:xfrm>
            <a:off x="10158984" y="1115568"/>
            <a:ext cx="22860" cy="22860"/>
          </a:xfrm>
          <a:prstGeom prst="ellipse">
            <a:avLst/>
          </a:prstGeom>
          <a:solidFill>
            <a:srgbClr val="CFE0F8">
              <a:alpha val="92000"/>
            </a:srgbClr>
          </a:solidFill>
          <a:ln w="12700">
            <a:solidFill>
              <a:srgbClr val="CFE0F8">
                <a:alpha val="0"/>
              </a:srgbClr>
            </a:solidFill>
            <a:prstDash val="solid"/>
          </a:ln>
        </p:spPr>
      </p:sp>
      <p:sp>
        <p:nvSpPr>
          <p:cNvPr id="71" name="Shape 69"/>
          <p:cNvSpPr/>
          <p:nvPr/>
        </p:nvSpPr>
        <p:spPr>
          <a:xfrm>
            <a:off x="10360152" y="1115568"/>
            <a:ext cx="22860" cy="22860"/>
          </a:xfrm>
          <a:prstGeom prst="ellipse">
            <a:avLst/>
          </a:prstGeom>
          <a:solidFill>
            <a:srgbClr val="CFE0F8">
              <a:alpha val="92000"/>
            </a:srgbClr>
          </a:solidFill>
          <a:ln w="12700">
            <a:solidFill>
              <a:srgbClr val="CFE0F8">
                <a:alpha val="0"/>
              </a:srgbClr>
            </a:solidFill>
            <a:prstDash val="solid"/>
          </a:ln>
        </p:spPr>
      </p:sp>
      <p:sp>
        <p:nvSpPr>
          <p:cNvPr id="72" name="Shape 70"/>
          <p:cNvSpPr/>
          <p:nvPr/>
        </p:nvSpPr>
        <p:spPr>
          <a:xfrm>
            <a:off x="10561320" y="1115568"/>
            <a:ext cx="22860" cy="22860"/>
          </a:xfrm>
          <a:prstGeom prst="ellipse">
            <a:avLst/>
          </a:prstGeom>
          <a:solidFill>
            <a:srgbClr val="CFE0F8">
              <a:alpha val="92000"/>
            </a:srgbClr>
          </a:solidFill>
          <a:ln w="12700">
            <a:solidFill>
              <a:srgbClr val="CFE0F8">
                <a:alpha val="0"/>
              </a:srgbClr>
            </a:solidFill>
            <a:prstDash val="solid"/>
          </a:ln>
        </p:spPr>
      </p:sp>
      <p:sp>
        <p:nvSpPr>
          <p:cNvPr id="73" name="Shape 71"/>
          <p:cNvSpPr/>
          <p:nvPr/>
        </p:nvSpPr>
        <p:spPr>
          <a:xfrm>
            <a:off x="10762488" y="1115568"/>
            <a:ext cx="22860" cy="22860"/>
          </a:xfrm>
          <a:prstGeom prst="ellipse">
            <a:avLst/>
          </a:prstGeom>
          <a:solidFill>
            <a:srgbClr val="CFE0F8">
              <a:alpha val="92000"/>
            </a:srgbClr>
          </a:solidFill>
          <a:ln w="12700">
            <a:solidFill>
              <a:srgbClr val="CFE0F8">
                <a:alpha val="0"/>
              </a:srgbClr>
            </a:solidFill>
            <a:prstDash val="solid"/>
          </a:ln>
        </p:spPr>
      </p:sp>
      <p:sp>
        <p:nvSpPr>
          <p:cNvPr id="74" name="Shape 72"/>
          <p:cNvSpPr/>
          <p:nvPr/>
        </p:nvSpPr>
        <p:spPr>
          <a:xfrm>
            <a:off x="10963656" y="1115568"/>
            <a:ext cx="22860" cy="22860"/>
          </a:xfrm>
          <a:prstGeom prst="ellipse">
            <a:avLst/>
          </a:prstGeom>
          <a:solidFill>
            <a:srgbClr val="CFE0F8">
              <a:alpha val="92000"/>
            </a:srgbClr>
          </a:solidFill>
          <a:ln w="12700">
            <a:solidFill>
              <a:srgbClr val="CFE0F8">
                <a:alpha val="0"/>
              </a:srgbClr>
            </a:solidFill>
            <a:prstDash val="solid"/>
          </a:ln>
        </p:spPr>
      </p:sp>
      <p:sp>
        <p:nvSpPr>
          <p:cNvPr id="75" name="Shape 73"/>
          <p:cNvSpPr/>
          <p:nvPr/>
        </p:nvSpPr>
        <p:spPr>
          <a:xfrm>
            <a:off x="11164824" y="1115568"/>
            <a:ext cx="22860" cy="22860"/>
          </a:xfrm>
          <a:prstGeom prst="ellipse">
            <a:avLst/>
          </a:prstGeom>
          <a:solidFill>
            <a:srgbClr val="CFE0F8">
              <a:alpha val="92000"/>
            </a:srgbClr>
          </a:solidFill>
          <a:ln w="12700">
            <a:solidFill>
              <a:srgbClr val="CFE0F8">
                <a:alpha val="0"/>
              </a:srgbClr>
            </a:solidFill>
            <a:prstDash val="solid"/>
          </a:ln>
        </p:spPr>
      </p:sp>
      <p:sp>
        <p:nvSpPr>
          <p:cNvPr id="76" name="Shape 74"/>
          <p:cNvSpPr/>
          <p:nvPr/>
        </p:nvSpPr>
        <p:spPr>
          <a:xfrm>
            <a:off x="11365992" y="1115568"/>
            <a:ext cx="22860" cy="22860"/>
          </a:xfrm>
          <a:prstGeom prst="ellipse">
            <a:avLst/>
          </a:prstGeom>
          <a:solidFill>
            <a:srgbClr val="CFE0F8">
              <a:alpha val="92000"/>
            </a:srgbClr>
          </a:solidFill>
          <a:ln w="12700">
            <a:solidFill>
              <a:srgbClr val="CFE0F8">
                <a:alpha val="0"/>
              </a:srgbClr>
            </a:solidFill>
            <a:prstDash val="solid"/>
          </a:ln>
        </p:spPr>
      </p:sp>
      <p:sp>
        <p:nvSpPr>
          <p:cNvPr id="77" name="Shape 75"/>
          <p:cNvSpPr/>
          <p:nvPr/>
        </p:nvSpPr>
        <p:spPr>
          <a:xfrm>
            <a:off x="11567160" y="1115568"/>
            <a:ext cx="22860" cy="22860"/>
          </a:xfrm>
          <a:prstGeom prst="ellipse">
            <a:avLst/>
          </a:prstGeom>
          <a:solidFill>
            <a:srgbClr val="CFE0F8">
              <a:alpha val="92000"/>
            </a:srgbClr>
          </a:solidFill>
          <a:ln w="12700">
            <a:solidFill>
              <a:srgbClr val="CFE0F8">
                <a:alpha val="0"/>
              </a:srgbClr>
            </a:solidFill>
            <a:prstDash val="solid"/>
          </a:ln>
        </p:spPr>
      </p:sp>
      <p:sp>
        <p:nvSpPr>
          <p:cNvPr id="78" name="Shape 76"/>
          <p:cNvSpPr/>
          <p:nvPr/>
        </p:nvSpPr>
        <p:spPr>
          <a:xfrm>
            <a:off x="11768328" y="1115568"/>
            <a:ext cx="22860" cy="22860"/>
          </a:xfrm>
          <a:prstGeom prst="ellipse">
            <a:avLst/>
          </a:prstGeom>
          <a:solidFill>
            <a:srgbClr val="CFE0F8">
              <a:alpha val="92000"/>
            </a:srgbClr>
          </a:solidFill>
          <a:ln w="12700">
            <a:solidFill>
              <a:srgbClr val="CFE0F8">
                <a:alpha val="0"/>
              </a:srgbClr>
            </a:solidFill>
            <a:prstDash val="solid"/>
          </a:ln>
        </p:spPr>
      </p:sp>
      <p:sp>
        <p:nvSpPr>
          <p:cNvPr id="79" name="Shape 77"/>
          <p:cNvSpPr/>
          <p:nvPr/>
        </p:nvSpPr>
        <p:spPr>
          <a:xfrm>
            <a:off x="11969496" y="1115568"/>
            <a:ext cx="22860" cy="22860"/>
          </a:xfrm>
          <a:prstGeom prst="ellipse">
            <a:avLst/>
          </a:prstGeom>
          <a:solidFill>
            <a:srgbClr val="CFE0F8">
              <a:alpha val="92000"/>
            </a:srgbClr>
          </a:solidFill>
          <a:ln w="12700">
            <a:solidFill>
              <a:srgbClr val="CFE0F8">
                <a:alpha val="0"/>
              </a:srgbClr>
            </a:solidFill>
            <a:prstDash val="solid"/>
          </a:ln>
        </p:spPr>
      </p:sp>
      <p:sp>
        <p:nvSpPr>
          <p:cNvPr id="80" name="Shape 78"/>
          <p:cNvSpPr/>
          <p:nvPr/>
        </p:nvSpPr>
        <p:spPr>
          <a:xfrm>
            <a:off x="9555480" y="1298448"/>
            <a:ext cx="22860" cy="22860"/>
          </a:xfrm>
          <a:prstGeom prst="ellipse">
            <a:avLst/>
          </a:prstGeom>
          <a:solidFill>
            <a:srgbClr val="CFE0F8">
              <a:alpha val="92000"/>
            </a:srgbClr>
          </a:solidFill>
          <a:ln w="12700">
            <a:solidFill>
              <a:srgbClr val="CFE0F8">
                <a:alpha val="0"/>
              </a:srgbClr>
            </a:solidFill>
            <a:prstDash val="solid"/>
          </a:ln>
        </p:spPr>
      </p:sp>
      <p:sp>
        <p:nvSpPr>
          <p:cNvPr id="81" name="Shape 79"/>
          <p:cNvSpPr/>
          <p:nvPr/>
        </p:nvSpPr>
        <p:spPr>
          <a:xfrm>
            <a:off x="9756648" y="1298448"/>
            <a:ext cx="22860" cy="22860"/>
          </a:xfrm>
          <a:prstGeom prst="ellipse">
            <a:avLst/>
          </a:prstGeom>
          <a:solidFill>
            <a:srgbClr val="CFE0F8">
              <a:alpha val="92000"/>
            </a:srgbClr>
          </a:solidFill>
          <a:ln w="12700">
            <a:solidFill>
              <a:srgbClr val="CFE0F8">
                <a:alpha val="0"/>
              </a:srgbClr>
            </a:solidFill>
            <a:prstDash val="solid"/>
          </a:ln>
        </p:spPr>
      </p:sp>
      <p:sp>
        <p:nvSpPr>
          <p:cNvPr id="82" name="Shape 80"/>
          <p:cNvSpPr/>
          <p:nvPr/>
        </p:nvSpPr>
        <p:spPr>
          <a:xfrm>
            <a:off x="9957816" y="1298448"/>
            <a:ext cx="22860" cy="22860"/>
          </a:xfrm>
          <a:prstGeom prst="ellipse">
            <a:avLst/>
          </a:prstGeom>
          <a:solidFill>
            <a:srgbClr val="CFE0F8">
              <a:alpha val="92000"/>
            </a:srgbClr>
          </a:solidFill>
          <a:ln w="12700">
            <a:solidFill>
              <a:srgbClr val="CFE0F8">
                <a:alpha val="0"/>
              </a:srgbClr>
            </a:solidFill>
            <a:prstDash val="solid"/>
          </a:ln>
        </p:spPr>
      </p:sp>
      <p:sp>
        <p:nvSpPr>
          <p:cNvPr id="83" name="Shape 81"/>
          <p:cNvSpPr/>
          <p:nvPr/>
        </p:nvSpPr>
        <p:spPr>
          <a:xfrm>
            <a:off x="10158984" y="1298448"/>
            <a:ext cx="22860" cy="22860"/>
          </a:xfrm>
          <a:prstGeom prst="ellipse">
            <a:avLst/>
          </a:prstGeom>
          <a:solidFill>
            <a:srgbClr val="CFE0F8">
              <a:alpha val="92000"/>
            </a:srgbClr>
          </a:solidFill>
          <a:ln w="12700">
            <a:solidFill>
              <a:srgbClr val="CFE0F8">
                <a:alpha val="0"/>
              </a:srgbClr>
            </a:solidFill>
            <a:prstDash val="solid"/>
          </a:ln>
        </p:spPr>
      </p:sp>
      <p:sp>
        <p:nvSpPr>
          <p:cNvPr id="84" name="Shape 82"/>
          <p:cNvSpPr/>
          <p:nvPr/>
        </p:nvSpPr>
        <p:spPr>
          <a:xfrm>
            <a:off x="10360152" y="1298448"/>
            <a:ext cx="22860" cy="22860"/>
          </a:xfrm>
          <a:prstGeom prst="ellipse">
            <a:avLst/>
          </a:prstGeom>
          <a:solidFill>
            <a:srgbClr val="CFE0F8">
              <a:alpha val="92000"/>
            </a:srgbClr>
          </a:solidFill>
          <a:ln w="12700">
            <a:solidFill>
              <a:srgbClr val="CFE0F8">
                <a:alpha val="0"/>
              </a:srgbClr>
            </a:solidFill>
            <a:prstDash val="solid"/>
          </a:ln>
        </p:spPr>
      </p:sp>
      <p:sp>
        <p:nvSpPr>
          <p:cNvPr id="85" name="Shape 83"/>
          <p:cNvSpPr/>
          <p:nvPr/>
        </p:nvSpPr>
        <p:spPr>
          <a:xfrm>
            <a:off x="10561320" y="1298448"/>
            <a:ext cx="22860" cy="22860"/>
          </a:xfrm>
          <a:prstGeom prst="ellipse">
            <a:avLst/>
          </a:prstGeom>
          <a:solidFill>
            <a:srgbClr val="CFE0F8">
              <a:alpha val="92000"/>
            </a:srgbClr>
          </a:solidFill>
          <a:ln w="12700">
            <a:solidFill>
              <a:srgbClr val="CFE0F8">
                <a:alpha val="0"/>
              </a:srgbClr>
            </a:solidFill>
            <a:prstDash val="solid"/>
          </a:ln>
        </p:spPr>
      </p:sp>
      <p:sp>
        <p:nvSpPr>
          <p:cNvPr id="86" name="Shape 84"/>
          <p:cNvSpPr/>
          <p:nvPr/>
        </p:nvSpPr>
        <p:spPr>
          <a:xfrm>
            <a:off x="10762488" y="1298448"/>
            <a:ext cx="22860" cy="22860"/>
          </a:xfrm>
          <a:prstGeom prst="ellipse">
            <a:avLst/>
          </a:prstGeom>
          <a:solidFill>
            <a:srgbClr val="CFE0F8">
              <a:alpha val="92000"/>
            </a:srgbClr>
          </a:solidFill>
          <a:ln w="12700">
            <a:solidFill>
              <a:srgbClr val="CFE0F8">
                <a:alpha val="0"/>
              </a:srgbClr>
            </a:solidFill>
            <a:prstDash val="solid"/>
          </a:ln>
        </p:spPr>
      </p:sp>
      <p:sp>
        <p:nvSpPr>
          <p:cNvPr id="87" name="Shape 85"/>
          <p:cNvSpPr/>
          <p:nvPr/>
        </p:nvSpPr>
        <p:spPr>
          <a:xfrm>
            <a:off x="10963656" y="1298448"/>
            <a:ext cx="22860" cy="22860"/>
          </a:xfrm>
          <a:prstGeom prst="ellipse">
            <a:avLst/>
          </a:prstGeom>
          <a:solidFill>
            <a:srgbClr val="CFE0F8">
              <a:alpha val="92000"/>
            </a:srgbClr>
          </a:solidFill>
          <a:ln w="12700">
            <a:solidFill>
              <a:srgbClr val="CFE0F8">
                <a:alpha val="0"/>
              </a:srgbClr>
            </a:solidFill>
            <a:prstDash val="solid"/>
          </a:ln>
        </p:spPr>
      </p:sp>
      <p:sp>
        <p:nvSpPr>
          <p:cNvPr id="88" name="Shape 86"/>
          <p:cNvSpPr/>
          <p:nvPr/>
        </p:nvSpPr>
        <p:spPr>
          <a:xfrm>
            <a:off x="11164824" y="1298448"/>
            <a:ext cx="22860" cy="22860"/>
          </a:xfrm>
          <a:prstGeom prst="ellipse">
            <a:avLst/>
          </a:prstGeom>
          <a:solidFill>
            <a:srgbClr val="CFE0F8">
              <a:alpha val="92000"/>
            </a:srgbClr>
          </a:solidFill>
          <a:ln w="12700">
            <a:solidFill>
              <a:srgbClr val="CFE0F8">
                <a:alpha val="0"/>
              </a:srgbClr>
            </a:solidFill>
            <a:prstDash val="solid"/>
          </a:ln>
        </p:spPr>
      </p:sp>
      <p:sp>
        <p:nvSpPr>
          <p:cNvPr id="89" name="Shape 87"/>
          <p:cNvSpPr/>
          <p:nvPr/>
        </p:nvSpPr>
        <p:spPr>
          <a:xfrm>
            <a:off x="11365992" y="1298448"/>
            <a:ext cx="22860" cy="22860"/>
          </a:xfrm>
          <a:prstGeom prst="ellipse">
            <a:avLst/>
          </a:prstGeom>
          <a:solidFill>
            <a:srgbClr val="CFE0F8">
              <a:alpha val="92000"/>
            </a:srgbClr>
          </a:solidFill>
          <a:ln w="12700">
            <a:solidFill>
              <a:srgbClr val="CFE0F8">
                <a:alpha val="0"/>
              </a:srgbClr>
            </a:solidFill>
            <a:prstDash val="solid"/>
          </a:ln>
        </p:spPr>
      </p:sp>
      <p:sp>
        <p:nvSpPr>
          <p:cNvPr id="90" name="Shape 88"/>
          <p:cNvSpPr/>
          <p:nvPr/>
        </p:nvSpPr>
        <p:spPr>
          <a:xfrm>
            <a:off x="11567160" y="1298448"/>
            <a:ext cx="22860" cy="22860"/>
          </a:xfrm>
          <a:prstGeom prst="ellipse">
            <a:avLst/>
          </a:prstGeom>
          <a:solidFill>
            <a:srgbClr val="CFE0F8">
              <a:alpha val="92000"/>
            </a:srgbClr>
          </a:solidFill>
          <a:ln w="12700">
            <a:solidFill>
              <a:srgbClr val="CFE0F8">
                <a:alpha val="0"/>
              </a:srgbClr>
            </a:solidFill>
            <a:prstDash val="solid"/>
          </a:ln>
        </p:spPr>
      </p:sp>
      <p:sp>
        <p:nvSpPr>
          <p:cNvPr id="91" name="Shape 89"/>
          <p:cNvSpPr/>
          <p:nvPr/>
        </p:nvSpPr>
        <p:spPr>
          <a:xfrm>
            <a:off x="11768328" y="1298448"/>
            <a:ext cx="22860" cy="22860"/>
          </a:xfrm>
          <a:prstGeom prst="ellipse">
            <a:avLst/>
          </a:prstGeom>
          <a:solidFill>
            <a:srgbClr val="CFE0F8">
              <a:alpha val="92000"/>
            </a:srgbClr>
          </a:solidFill>
          <a:ln w="12700">
            <a:solidFill>
              <a:srgbClr val="CFE0F8">
                <a:alpha val="0"/>
              </a:srgbClr>
            </a:solidFill>
            <a:prstDash val="solid"/>
          </a:ln>
        </p:spPr>
      </p:sp>
      <p:sp>
        <p:nvSpPr>
          <p:cNvPr id="92" name="Shape 90"/>
          <p:cNvSpPr/>
          <p:nvPr/>
        </p:nvSpPr>
        <p:spPr>
          <a:xfrm>
            <a:off x="11969496" y="1298448"/>
            <a:ext cx="22860" cy="22860"/>
          </a:xfrm>
          <a:prstGeom prst="ellipse">
            <a:avLst/>
          </a:prstGeom>
          <a:solidFill>
            <a:srgbClr val="CFE0F8">
              <a:alpha val="92000"/>
            </a:srgbClr>
          </a:solidFill>
          <a:ln w="12700">
            <a:solidFill>
              <a:srgbClr val="CFE0F8">
                <a:alpha val="0"/>
              </a:srgbClr>
            </a:solidFill>
            <a:prstDash val="solid"/>
          </a:ln>
        </p:spPr>
      </p:sp>
      <p:sp>
        <p:nvSpPr>
          <p:cNvPr id="93" name="Shape 91"/>
          <p:cNvSpPr/>
          <p:nvPr/>
        </p:nvSpPr>
        <p:spPr>
          <a:xfrm>
            <a:off x="9555480" y="1481328"/>
            <a:ext cx="22860" cy="22860"/>
          </a:xfrm>
          <a:prstGeom prst="ellipse">
            <a:avLst/>
          </a:prstGeom>
          <a:solidFill>
            <a:srgbClr val="CFE0F8">
              <a:alpha val="92000"/>
            </a:srgbClr>
          </a:solidFill>
          <a:ln w="12700">
            <a:solidFill>
              <a:srgbClr val="CFE0F8">
                <a:alpha val="0"/>
              </a:srgbClr>
            </a:solidFill>
            <a:prstDash val="solid"/>
          </a:ln>
        </p:spPr>
      </p:sp>
      <p:sp>
        <p:nvSpPr>
          <p:cNvPr id="94" name="Shape 92"/>
          <p:cNvSpPr/>
          <p:nvPr/>
        </p:nvSpPr>
        <p:spPr>
          <a:xfrm>
            <a:off x="9756648" y="1481328"/>
            <a:ext cx="22860" cy="22860"/>
          </a:xfrm>
          <a:prstGeom prst="ellipse">
            <a:avLst/>
          </a:prstGeom>
          <a:solidFill>
            <a:srgbClr val="CFE0F8">
              <a:alpha val="92000"/>
            </a:srgbClr>
          </a:solidFill>
          <a:ln w="12700">
            <a:solidFill>
              <a:srgbClr val="CFE0F8">
                <a:alpha val="0"/>
              </a:srgbClr>
            </a:solidFill>
            <a:prstDash val="solid"/>
          </a:ln>
        </p:spPr>
      </p:sp>
      <p:sp>
        <p:nvSpPr>
          <p:cNvPr id="95" name="Shape 93"/>
          <p:cNvSpPr/>
          <p:nvPr/>
        </p:nvSpPr>
        <p:spPr>
          <a:xfrm>
            <a:off x="9957816" y="1481328"/>
            <a:ext cx="22860" cy="22860"/>
          </a:xfrm>
          <a:prstGeom prst="ellipse">
            <a:avLst/>
          </a:prstGeom>
          <a:solidFill>
            <a:srgbClr val="CFE0F8">
              <a:alpha val="92000"/>
            </a:srgbClr>
          </a:solidFill>
          <a:ln w="12700">
            <a:solidFill>
              <a:srgbClr val="CFE0F8">
                <a:alpha val="0"/>
              </a:srgbClr>
            </a:solidFill>
            <a:prstDash val="solid"/>
          </a:ln>
        </p:spPr>
      </p:sp>
      <p:sp>
        <p:nvSpPr>
          <p:cNvPr id="96" name="Shape 94"/>
          <p:cNvSpPr/>
          <p:nvPr/>
        </p:nvSpPr>
        <p:spPr>
          <a:xfrm>
            <a:off x="10158984" y="1481328"/>
            <a:ext cx="22860" cy="22860"/>
          </a:xfrm>
          <a:prstGeom prst="ellipse">
            <a:avLst/>
          </a:prstGeom>
          <a:solidFill>
            <a:srgbClr val="CFE0F8">
              <a:alpha val="92000"/>
            </a:srgbClr>
          </a:solidFill>
          <a:ln w="12700">
            <a:solidFill>
              <a:srgbClr val="CFE0F8">
                <a:alpha val="0"/>
              </a:srgbClr>
            </a:solidFill>
            <a:prstDash val="solid"/>
          </a:ln>
        </p:spPr>
      </p:sp>
      <p:sp>
        <p:nvSpPr>
          <p:cNvPr id="97" name="Shape 95"/>
          <p:cNvSpPr/>
          <p:nvPr/>
        </p:nvSpPr>
        <p:spPr>
          <a:xfrm>
            <a:off x="10360152" y="1481328"/>
            <a:ext cx="22860" cy="22860"/>
          </a:xfrm>
          <a:prstGeom prst="ellipse">
            <a:avLst/>
          </a:prstGeom>
          <a:solidFill>
            <a:srgbClr val="CFE0F8">
              <a:alpha val="92000"/>
            </a:srgbClr>
          </a:solidFill>
          <a:ln w="12700">
            <a:solidFill>
              <a:srgbClr val="CFE0F8">
                <a:alpha val="0"/>
              </a:srgbClr>
            </a:solidFill>
            <a:prstDash val="solid"/>
          </a:ln>
        </p:spPr>
      </p:sp>
      <p:sp>
        <p:nvSpPr>
          <p:cNvPr id="98" name="Shape 96"/>
          <p:cNvSpPr/>
          <p:nvPr/>
        </p:nvSpPr>
        <p:spPr>
          <a:xfrm>
            <a:off x="10561320" y="1481328"/>
            <a:ext cx="22860" cy="22860"/>
          </a:xfrm>
          <a:prstGeom prst="ellipse">
            <a:avLst/>
          </a:prstGeom>
          <a:solidFill>
            <a:srgbClr val="CFE0F8">
              <a:alpha val="92000"/>
            </a:srgbClr>
          </a:solidFill>
          <a:ln w="12700">
            <a:solidFill>
              <a:srgbClr val="CFE0F8">
                <a:alpha val="0"/>
              </a:srgbClr>
            </a:solidFill>
            <a:prstDash val="solid"/>
          </a:ln>
        </p:spPr>
      </p:sp>
      <p:sp>
        <p:nvSpPr>
          <p:cNvPr id="99" name="Shape 97"/>
          <p:cNvSpPr/>
          <p:nvPr/>
        </p:nvSpPr>
        <p:spPr>
          <a:xfrm>
            <a:off x="10762488" y="1481328"/>
            <a:ext cx="22860" cy="22860"/>
          </a:xfrm>
          <a:prstGeom prst="ellipse">
            <a:avLst/>
          </a:prstGeom>
          <a:solidFill>
            <a:srgbClr val="CFE0F8">
              <a:alpha val="92000"/>
            </a:srgbClr>
          </a:solidFill>
          <a:ln w="12700">
            <a:solidFill>
              <a:srgbClr val="CFE0F8">
                <a:alpha val="0"/>
              </a:srgbClr>
            </a:solidFill>
            <a:prstDash val="solid"/>
          </a:ln>
        </p:spPr>
      </p:sp>
      <p:sp>
        <p:nvSpPr>
          <p:cNvPr id="100" name="Shape 98"/>
          <p:cNvSpPr/>
          <p:nvPr/>
        </p:nvSpPr>
        <p:spPr>
          <a:xfrm>
            <a:off x="10963656" y="1481328"/>
            <a:ext cx="22860" cy="22860"/>
          </a:xfrm>
          <a:prstGeom prst="ellipse">
            <a:avLst/>
          </a:prstGeom>
          <a:solidFill>
            <a:srgbClr val="CFE0F8">
              <a:alpha val="92000"/>
            </a:srgbClr>
          </a:solidFill>
          <a:ln w="12700">
            <a:solidFill>
              <a:srgbClr val="CFE0F8">
                <a:alpha val="0"/>
              </a:srgbClr>
            </a:solidFill>
            <a:prstDash val="solid"/>
          </a:ln>
        </p:spPr>
      </p:sp>
      <p:sp>
        <p:nvSpPr>
          <p:cNvPr id="101" name="Shape 99"/>
          <p:cNvSpPr/>
          <p:nvPr/>
        </p:nvSpPr>
        <p:spPr>
          <a:xfrm>
            <a:off x="11164824" y="1481328"/>
            <a:ext cx="22860" cy="22860"/>
          </a:xfrm>
          <a:prstGeom prst="ellipse">
            <a:avLst/>
          </a:prstGeom>
          <a:solidFill>
            <a:srgbClr val="CFE0F8">
              <a:alpha val="92000"/>
            </a:srgbClr>
          </a:solidFill>
          <a:ln w="12700">
            <a:solidFill>
              <a:srgbClr val="CFE0F8">
                <a:alpha val="0"/>
              </a:srgbClr>
            </a:solidFill>
            <a:prstDash val="solid"/>
          </a:ln>
        </p:spPr>
      </p:sp>
      <p:sp>
        <p:nvSpPr>
          <p:cNvPr id="102" name="Shape 100"/>
          <p:cNvSpPr/>
          <p:nvPr/>
        </p:nvSpPr>
        <p:spPr>
          <a:xfrm>
            <a:off x="11365992" y="1481328"/>
            <a:ext cx="22860" cy="22860"/>
          </a:xfrm>
          <a:prstGeom prst="ellipse">
            <a:avLst/>
          </a:prstGeom>
          <a:solidFill>
            <a:srgbClr val="CFE0F8">
              <a:alpha val="92000"/>
            </a:srgbClr>
          </a:solidFill>
          <a:ln w="12700">
            <a:solidFill>
              <a:srgbClr val="CFE0F8">
                <a:alpha val="0"/>
              </a:srgbClr>
            </a:solidFill>
            <a:prstDash val="solid"/>
          </a:ln>
        </p:spPr>
      </p:sp>
      <p:sp>
        <p:nvSpPr>
          <p:cNvPr id="103" name="Shape 101"/>
          <p:cNvSpPr/>
          <p:nvPr/>
        </p:nvSpPr>
        <p:spPr>
          <a:xfrm>
            <a:off x="11567160" y="1481328"/>
            <a:ext cx="22860" cy="22860"/>
          </a:xfrm>
          <a:prstGeom prst="ellipse">
            <a:avLst/>
          </a:prstGeom>
          <a:solidFill>
            <a:srgbClr val="CFE0F8">
              <a:alpha val="92000"/>
            </a:srgbClr>
          </a:solidFill>
          <a:ln w="12700">
            <a:solidFill>
              <a:srgbClr val="CFE0F8">
                <a:alpha val="0"/>
              </a:srgbClr>
            </a:solidFill>
            <a:prstDash val="solid"/>
          </a:ln>
        </p:spPr>
      </p:sp>
      <p:sp>
        <p:nvSpPr>
          <p:cNvPr id="104" name="Shape 102"/>
          <p:cNvSpPr/>
          <p:nvPr/>
        </p:nvSpPr>
        <p:spPr>
          <a:xfrm>
            <a:off x="11768328" y="1481328"/>
            <a:ext cx="22860" cy="22860"/>
          </a:xfrm>
          <a:prstGeom prst="ellipse">
            <a:avLst/>
          </a:prstGeom>
          <a:solidFill>
            <a:srgbClr val="CFE0F8">
              <a:alpha val="92000"/>
            </a:srgbClr>
          </a:solidFill>
          <a:ln w="12700">
            <a:solidFill>
              <a:srgbClr val="CFE0F8">
                <a:alpha val="0"/>
              </a:srgbClr>
            </a:solidFill>
            <a:prstDash val="solid"/>
          </a:ln>
        </p:spPr>
      </p:sp>
      <p:sp>
        <p:nvSpPr>
          <p:cNvPr id="105" name="Shape 103"/>
          <p:cNvSpPr/>
          <p:nvPr/>
        </p:nvSpPr>
        <p:spPr>
          <a:xfrm>
            <a:off x="11969496" y="1481328"/>
            <a:ext cx="22860" cy="22860"/>
          </a:xfrm>
          <a:prstGeom prst="ellipse">
            <a:avLst/>
          </a:prstGeom>
          <a:solidFill>
            <a:srgbClr val="CFE0F8">
              <a:alpha val="92000"/>
            </a:srgbClr>
          </a:solidFill>
          <a:ln w="12700">
            <a:solidFill>
              <a:srgbClr val="CFE0F8">
                <a:alpha val="0"/>
              </a:srgbClr>
            </a:solidFill>
            <a:prstDash val="solid"/>
          </a:ln>
        </p:spPr>
      </p:sp>
      <p:sp>
        <p:nvSpPr>
          <p:cNvPr id="106" name="Text 104"/>
          <p:cNvSpPr/>
          <p:nvPr/>
        </p:nvSpPr>
        <p:spPr>
          <a:xfrm>
            <a:off x="457200" y="365760"/>
            <a:ext cx="11277295" cy="201168"/>
          </a:xfrm>
          <a:prstGeom prst="rect">
            <a:avLst/>
          </a:prstGeom>
          <a:noFill/>
          <a:ln/>
        </p:spPr>
        <p:txBody>
          <a:bodyPr wrap="square" lIns="0" tIns="0" rIns="0" bIns="0" rtlCol="0" anchor="ctr"/>
          <a:lstStyle/>
          <a:p>
            <a:pPr indent="0" marL="0">
              <a:buNone/>
            </a:pPr>
            <a:r>
              <a:rPr lang="en-US" sz="950" b="1" spc="150" kern="0" dirty="0">
                <a:solidFill>
                  <a:srgbClr val="0052CC"/>
                </a:solidFill>
                <a:latin typeface="Arial" pitchFamily="34" charset="0"/>
                <a:ea typeface="Arial" pitchFamily="34" charset="-122"/>
                <a:cs typeface="Arial" pitchFamily="34" charset="-120"/>
              </a:rPr>
              <a:t>PROCESS ADVISOR · JMWE</a:t>
            </a:r>
            <a:endParaRPr lang="en-US" sz="950" dirty="0"/>
          </a:p>
        </p:txBody>
      </p:sp>
      <p:sp>
        <p:nvSpPr>
          <p:cNvPr id="107" name="Text 105"/>
          <p:cNvSpPr/>
          <p:nvPr/>
        </p:nvSpPr>
        <p:spPr>
          <a:xfrm>
            <a:off x="457200" y="621792"/>
            <a:ext cx="11277295" cy="411480"/>
          </a:xfrm>
          <a:prstGeom prst="rect">
            <a:avLst/>
          </a:prstGeom>
          <a:noFill/>
          <a:ln/>
        </p:spPr>
        <p:txBody>
          <a:bodyPr wrap="square" lIns="0" tIns="0" rIns="0" bIns="0" rtlCol="0" anchor="t"/>
          <a:lstStyle/>
          <a:p>
            <a:pPr indent="0" marL="0">
              <a:buNone/>
            </a:pPr>
            <a:r>
              <a:rPr lang="en-US" sz="1800" b="1" dirty="0">
                <a:solidFill>
                  <a:srgbClr val="172B4D"/>
                </a:solidFill>
                <a:latin typeface="Arial" pitchFamily="34" charset="0"/>
                <a:ea typeface="Arial" pitchFamily="34" charset="-122"/>
                <a:cs typeface="Arial" pitchFamily="34" charset="-120"/>
              </a:rPr>
              <a:t>8. Implementation Checklist</a:t>
            </a:r>
            <a:endParaRPr lang="en-US" sz="1800" dirty="0"/>
          </a:p>
        </p:txBody>
      </p:sp>
      <p:sp>
        <p:nvSpPr>
          <p:cNvPr id="108" name="Shape 106"/>
          <p:cNvSpPr/>
          <p:nvPr/>
        </p:nvSpPr>
        <p:spPr>
          <a:xfrm>
            <a:off x="457200" y="1115568"/>
            <a:ext cx="960120" cy="41148"/>
          </a:xfrm>
          <a:prstGeom prst="rect">
            <a:avLst/>
          </a:prstGeom>
          <a:solidFill>
            <a:srgbClr val="1D7AFC"/>
          </a:solidFill>
          <a:ln w="12700">
            <a:solidFill>
              <a:srgbClr val="1D7AFC"/>
            </a:solidFill>
            <a:prstDash val="solid"/>
          </a:ln>
        </p:spPr>
      </p:sp>
      <p:sp>
        <p:nvSpPr>
          <p:cNvPr id="109" name="Shape 107"/>
          <p:cNvSpPr/>
          <p:nvPr/>
        </p:nvSpPr>
        <p:spPr>
          <a:xfrm>
            <a:off x="457200" y="1325880"/>
            <a:ext cx="11277295" cy="822960"/>
          </a:xfrm>
          <a:prstGeom prst="roundRect">
            <a:avLst>
              <a:gd name="adj" fmla="val 5556"/>
            </a:avLst>
          </a:prstGeom>
          <a:solidFill>
            <a:srgbClr val="E9F2FF"/>
          </a:solidFill>
          <a:ln w="10160">
            <a:solidFill>
              <a:srgbClr val="A6C5F2"/>
            </a:solidFill>
            <a:prstDash val="solid"/>
          </a:ln>
          <a:effectLst>
            <a:outerShdw sx="100000" sy="100000" kx="0" ky="0" algn="bl" rotWithShape="0" blurRad="76200" dist="19050" dir="5400000">
              <a:srgbClr val="122A35">
                <a:alpha val="6000"/>
              </a:srgbClr>
            </a:outerShdw>
          </a:effectLst>
        </p:spPr>
      </p:sp>
      <p:sp>
        <p:nvSpPr>
          <p:cNvPr id="110" name="Shape 108"/>
          <p:cNvSpPr/>
          <p:nvPr/>
        </p:nvSpPr>
        <p:spPr>
          <a:xfrm>
            <a:off x="457200" y="1408176"/>
            <a:ext cx="45720" cy="658368"/>
          </a:xfrm>
          <a:prstGeom prst="rect">
            <a:avLst/>
          </a:prstGeom>
          <a:solidFill>
            <a:srgbClr val="0052CC"/>
          </a:solidFill>
          <a:ln/>
        </p:spPr>
      </p:sp>
      <p:sp>
        <p:nvSpPr>
          <p:cNvPr id="111" name="Text 109"/>
          <p:cNvSpPr/>
          <p:nvPr/>
        </p:nvSpPr>
        <p:spPr>
          <a:xfrm>
            <a:off x="621792" y="1444752"/>
            <a:ext cx="2286000" cy="182880"/>
          </a:xfrm>
          <a:prstGeom prst="rect">
            <a:avLst/>
          </a:prstGeom>
          <a:noFill/>
          <a:ln/>
        </p:spPr>
        <p:txBody>
          <a:bodyPr wrap="square" lIns="0" tIns="0" rIns="0" bIns="0" rtlCol="0" anchor="ctr"/>
          <a:lstStyle/>
          <a:p>
            <a:pPr indent="0" marL="0">
              <a:buNone/>
            </a:pPr>
            <a:r>
              <a:rPr lang="en-US" sz="820" b="1" spc="110" kern="0" dirty="0">
                <a:solidFill>
                  <a:srgbClr val="0052CC"/>
                </a:solidFill>
                <a:latin typeface="Arial" pitchFamily="34" charset="0"/>
                <a:ea typeface="Arial" pitchFamily="34" charset="-122"/>
                <a:cs typeface="Arial" pitchFamily="34" charset="-120"/>
              </a:rPr>
              <a:t>HOW TO USE THIS PACK</a:t>
            </a:r>
            <a:endParaRPr lang="en-US" sz="820" dirty="0"/>
          </a:p>
        </p:txBody>
      </p:sp>
      <p:sp>
        <p:nvSpPr>
          <p:cNvPr id="112" name="Text 110"/>
          <p:cNvSpPr/>
          <p:nvPr/>
        </p:nvSpPr>
        <p:spPr>
          <a:xfrm>
            <a:off x="621792" y="1645920"/>
            <a:ext cx="10948111" cy="438912"/>
          </a:xfrm>
          <a:prstGeom prst="rect">
            <a:avLst/>
          </a:prstGeom>
          <a:noFill/>
          <a:ln/>
        </p:spPr>
        <p:txBody>
          <a:bodyPr wrap="square" lIns="0" tIns="0" rIns="0" bIns="0" rtlCol="0" anchor="t"/>
          <a:lstStyle/>
          <a:p>
            <a:pPr indent="0" marL="0">
              <a:lnSpc>
                <a:spcPts val="1250"/>
              </a:lnSpc>
              <a:buNone/>
            </a:pPr>
            <a:r>
              <a:rPr lang="en-US" sz="940" dirty="0">
                <a:solidFill>
                  <a:srgbClr val="44546F"/>
                </a:solidFill>
                <a:latin typeface="Arial" pitchFamily="34" charset="0"/>
                <a:ea typeface="Arial" pitchFamily="34" charset="-122"/>
                <a:cs typeface="Arial" pitchFamily="34" charset="-120"/>
              </a:rPr>
              <a:t>This deck summarises the generated JMWE in a client-readable format. Use the JSON export for the full import/configuration artifacts.</a:t>
            </a:r>
            <a:endParaRPr lang="en-US" sz="940" dirty="0"/>
          </a:p>
        </p:txBody>
      </p:sp>
      <p:sp>
        <p:nvSpPr>
          <p:cNvPr id="113" name="Shape 111"/>
          <p:cNvSpPr/>
          <p:nvPr/>
        </p:nvSpPr>
        <p:spPr>
          <a:xfrm>
            <a:off x="457200" y="2331720"/>
            <a:ext cx="11277295" cy="3931920"/>
          </a:xfrm>
          <a:prstGeom prst="roundRect">
            <a:avLst>
              <a:gd name="adj" fmla="val 1163"/>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14" name="Shape 112"/>
          <p:cNvSpPr/>
          <p:nvPr/>
        </p:nvSpPr>
        <p:spPr>
          <a:xfrm>
            <a:off x="457200" y="2414016"/>
            <a:ext cx="45720" cy="3767328"/>
          </a:xfrm>
          <a:prstGeom prst="rect">
            <a:avLst/>
          </a:prstGeom>
          <a:solidFill>
            <a:srgbClr val="216E4E"/>
          </a:solidFill>
          <a:ln/>
        </p:spPr>
      </p:sp>
      <p:sp>
        <p:nvSpPr>
          <p:cNvPr id="115" name="Text 113"/>
          <p:cNvSpPr/>
          <p:nvPr/>
        </p:nvSpPr>
        <p:spPr>
          <a:xfrm>
            <a:off x="621792" y="2478024"/>
            <a:ext cx="2743200" cy="182880"/>
          </a:xfrm>
          <a:prstGeom prst="rect">
            <a:avLst/>
          </a:prstGeom>
          <a:noFill/>
          <a:ln/>
        </p:spPr>
        <p:txBody>
          <a:bodyPr wrap="square" lIns="0" tIns="0" rIns="0" bIns="0" rtlCol="0" anchor="ctr"/>
          <a:lstStyle/>
          <a:p>
            <a:pPr indent="0" marL="0">
              <a:buNone/>
            </a:pPr>
            <a:r>
              <a:rPr lang="en-US" sz="820" b="1" spc="110" kern="0" dirty="0">
                <a:solidFill>
                  <a:srgbClr val="216E4E"/>
                </a:solidFill>
                <a:latin typeface="Arial" pitchFamily="34" charset="0"/>
                <a:ea typeface="Arial" pitchFamily="34" charset="-122"/>
                <a:cs typeface="Arial" pitchFamily="34" charset="-120"/>
              </a:rPr>
              <a:t>RECOMMENDED VALIDATION STEPS</a:t>
            </a:r>
            <a:endParaRPr lang="en-US" sz="820" dirty="0"/>
          </a:p>
        </p:txBody>
      </p:sp>
      <p:sp>
        <p:nvSpPr>
          <p:cNvPr id="116" name="Text 114"/>
          <p:cNvSpPr/>
          <p:nvPr/>
        </p:nvSpPr>
        <p:spPr>
          <a:xfrm>
            <a:off x="621792" y="2752344"/>
            <a:ext cx="10948111" cy="3429000"/>
          </a:xfrm>
          <a:prstGeom prst="rect">
            <a:avLst/>
          </a:prstGeom>
          <a:noFill/>
          <a:ln/>
        </p:spPr>
        <p:txBody>
          <a:bodyPr wrap="square" lIns="0" tIns="0" rIns="0" bIns="0" rtlCol="0" anchor="t"/>
          <a:lstStyle/>
          <a:p>
            <a:pPr marL="127000" indent="-127000">
              <a:lnSpc>
                <a:spcPts val="1386"/>
              </a:lnSpc>
              <a:spcAft>
                <a:spcPts val="500"/>
              </a:spcAft>
              <a:buSzPct val="100000"/>
              <a:buChar char="•"/>
            </a:pPr>
            <a:r>
              <a:rPr lang="en-US" sz="1050" dirty="0">
                <a:solidFill>
                  <a:srgbClr val="44546F"/>
                </a:solidFill>
                <a:latin typeface="Arial" pitchFamily="34" charset="0"/>
                <a:ea typeface="Arial" pitchFamily="34" charset="-122"/>
                <a:cs typeface="Arial" pitchFamily="34" charset="-120"/>
              </a:rPr>
              <a:t>Review each rule against local workflow configuration and field names.</a:t>
            </a:r>
            <a:endParaRPr lang="en-US" sz="1050" dirty="0"/>
          </a:p>
          <a:p>
            <a:pPr marL="127000" indent="-127000">
              <a:lnSpc>
                <a:spcPts val="1386"/>
              </a:lnSpc>
              <a:spcAft>
                <a:spcPts val="500"/>
              </a:spcAft>
              <a:buSzPct val="100000"/>
              <a:buChar char="•"/>
            </a:pPr>
            <a:r>
              <a:rPr lang="en-US" sz="1050" dirty="0">
                <a:solidFill>
                  <a:srgbClr val="44546F"/>
                </a:solidFill>
                <a:latin typeface="Arial" pitchFamily="34" charset="0"/>
                <a:ea typeface="Arial" pitchFamily="34" charset="-122"/>
                <a:cs typeface="Arial" pitchFamily="34" charset="-120"/>
              </a:rPr>
              <a:t>Validate triggers, conditions and actions in a sandbox or development project first.</a:t>
            </a:r>
            <a:endParaRPr lang="en-US" sz="1050" dirty="0"/>
          </a:p>
          <a:p>
            <a:pPr marL="127000" indent="-127000">
              <a:lnSpc>
                <a:spcPts val="1386"/>
              </a:lnSpc>
              <a:spcAft>
                <a:spcPts val="500"/>
              </a:spcAft>
              <a:buSzPct val="100000"/>
              <a:buChar char="•"/>
            </a:pPr>
            <a:r>
              <a:rPr lang="en-US" sz="1050" dirty="0">
                <a:solidFill>
                  <a:srgbClr val="44546F"/>
                </a:solidFill>
                <a:latin typeface="Arial" pitchFamily="34" charset="0"/>
                <a:ea typeface="Arial" pitchFamily="34" charset="-122"/>
                <a:cs typeface="Arial" pitchFamily="34" charset="-120"/>
              </a:rPr>
              <a:t>Confirm permissions, app availability and any required marketplace apps.</a:t>
            </a:r>
            <a:endParaRPr lang="en-US" sz="1050" dirty="0"/>
          </a:p>
          <a:p>
            <a:pPr marL="127000" indent="-127000">
              <a:lnSpc>
                <a:spcPts val="1386"/>
              </a:lnSpc>
              <a:spcAft>
                <a:spcPts val="500"/>
              </a:spcAft>
              <a:buSzPct val="100000"/>
              <a:buChar char="•"/>
            </a:pPr>
            <a:r>
              <a:rPr lang="en-US" sz="1050" dirty="0">
                <a:solidFill>
                  <a:srgbClr val="44546F"/>
                </a:solidFill>
                <a:latin typeface="Arial" pitchFamily="34" charset="0"/>
                <a:ea typeface="Arial" pitchFamily="34" charset="-122"/>
                <a:cs typeface="Arial" pitchFamily="34" charset="-120"/>
              </a:rPr>
              <a:t>Use the JSON export for direct rule import where supported.</a:t>
            </a:r>
            <a:endParaRPr lang="en-US" sz="1050" dirty="0"/>
          </a:p>
          <a:p>
            <a:pPr marL="127000" indent="-127000">
              <a:lnSpc>
                <a:spcPts val="1386"/>
              </a:lnSpc>
              <a:spcAft>
                <a:spcPts val="500"/>
              </a:spcAft>
              <a:buSzPct val="100000"/>
              <a:buChar char="•"/>
            </a:pPr>
            <a:r>
              <a:rPr lang="en-US" sz="1050" dirty="0">
                <a:solidFill>
                  <a:srgbClr val="44546F"/>
                </a:solidFill>
                <a:latin typeface="Arial" pitchFamily="34" charset="0"/>
                <a:ea typeface="Arial" pitchFamily="34" charset="-122"/>
                <a:cs typeface="Arial" pitchFamily="34" charset="-120"/>
              </a:rPr>
              <a:t>Run a small pilot before enabling broadly, and monitor exceptions after release.</a:t>
            </a:r>
            <a:endParaRPr lang="en-US" sz="105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26F86"/>
                </a:solidFill>
                <a:latin typeface="Arial"/>
                <a:ea typeface="Arial"/>
                <a:cs typeface="Arial"/>
              </a:defRPr>
            </a:lvl1pPr>
          </a:lstStyle>
          <a:p>
            <a:pPr algn="l"/>
            <a:fld id="{F7021451-1387-4CA6-816F-3879F97B5CBC}" type="slidenum">
              <a:rPr b="0" lang="en-US"/>
              <a:t>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vector>
  </TitlesOfParts>
  <Company>Metricus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JMWE — Incidents - Status</dc:title>
  <dc:subject>PptxGenJS Presentation</dc:subject>
  <dc:creator>Process Advisor</dc:creator>
  <cp:lastModifiedBy>Process Advisor</cp:lastModifiedBy>
  <cp:revision>1</cp:revision>
  <dcterms:created xsi:type="dcterms:W3CDTF">2026-07-09T06:36:12Z</dcterms:created>
  <dcterms:modified xsi:type="dcterms:W3CDTF">2026-07-09T06:36:12Z</dcterms:modified>
</cp:coreProperties>
</file>