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PACK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ACK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9144000" cy="228600"/>
          </a:xfrm>
          <a:prstGeom prst="rect">
            <a:avLst/>
          </a:prstGeom>
          <a:noFill/>
          <a:ln/>
        </p:spPr>
        <p:txBody>
          <a:bodyPr wrap="square" rtlCol="0" anchor="ctr"/>
          <a:lstStyle/>
          <a:p>
            <a:pPr indent="0" marL="0">
              <a:buNone/>
            </a:pPr>
            <a:r>
              <a:rPr lang="en-US" sz="850" dirty="0">
                <a:solidFill>
                  <a:srgbClr val="626F86"/>
                </a:solidFill>
                <a:latin typeface="Arial" pitchFamily="34" charset="0"/>
                <a:ea typeface="Arial" pitchFamily="34" charset="-122"/>
                <a:cs typeface="Arial" pitchFamily="34" charset="-120"/>
              </a:rPr>
              <a:t>Process Advisor for Jira  ·  JWT  ·  Incidents - Status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4E7E">
              <a:alpha val="92000"/>
            </a:srgbClr>
          </a:solidFill>
          <a:ln w="12700">
            <a:solidFill>
              <a:srgbClr val="2E4E7E">
                <a:alpha val="0"/>
              </a:srgbClr>
            </a:solidFill>
            <a:prstDash val="solid"/>
          </a:ln>
        </p:spPr>
      </p:sp>
      <p:sp>
        <p:nvSpPr>
          <p:cNvPr id="3" name="Shape 1"/>
          <p:cNvSpPr/>
          <p:nvPr/>
        </p:nvSpPr>
        <p:spPr>
          <a:xfrm>
            <a:off x="9573768" y="164592"/>
            <a:ext cx="22860" cy="22860"/>
          </a:xfrm>
          <a:prstGeom prst="ellipse">
            <a:avLst/>
          </a:prstGeom>
          <a:solidFill>
            <a:srgbClr val="2E4E7E">
              <a:alpha val="92000"/>
            </a:srgbClr>
          </a:solidFill>
          <a:ln w="12700">
            <a:solidFill>
              <a:srgbClr val="2E4E7E">
                <a:alpha val="0"/>
              </a:srgbClr>
            </a:solidFill>
            <a:prstDash val="solid"/>
          </a:ln>
        </p:spPr>
      </p:sp>
      <p:sp>
        <p:nvSpPr>
          <p:cNvPr id="4" name="Shape 2"/>
          <p:cNvSpPr/>
          <p:nvPr/>
        </p:nvSpPr>
        <p:spPr>
          <a:xfrm>
            <a:off x="9774936" y="164592"/>
            <a:ext cx="22860" cy="22860"/>
          </a:xfrm>
          <a:prstGeom prst="ellipse">
            <a:avLst/>
          </a:prstGeom>
          <a:solidFill>
            <a:srgbClr val="2E4E7E">
              <a:alpha val="92000"/>
            </a:srgbClr>
          </a:solidFill>
          <a:ln w="12700">
            <a:solidFill>
              <a:srgbClr val="2E4E7E">
                <a:alpha val="0"/>
              </a:srgbClr>
            </a:solidFill>
            <a:prstDash val="solid"/>
          </a:ln>
        </p:spPr>
      </p:sp>
      <p:sp>
        <p:nvSpPr>
          <p:cNvPr id="5" name="Shape 3"/>
          <p:cNvSpPr/>
          <p:nvPr/>
        </p:nvSpPr>
        <p:spPr>
          <a:xfrm>
            <a:off x="9976104" y="164592"/>
            <a:ext cx="22860" cy="22860"/>
          </a:xfrm>
          <a:prstGeom prst="ellipse">
            <a:avLst/>
          </a:prstGeom>
          <a:solidFill>
            <a:srgbClr val="2E4E7E">
              <a:alpha val="92000"/>
            </a:srgbClr>
          </a:solidFill>
          <a:ln w="12700">
            <a:solidFill>
              <a:srgbClr val="2E4E7E">
                <a:alpha val="0"/>
              </a:srgbClr>
            </a:solidFill>
            <a:prstDash val="solid"/>
          </a:ln>
        </p:spPr>
      </p:sp>
      <p:sp>
        <p:nvSpPr>
          <p:cNvPr id="6" name="Shape 4"/>
          <p:cNvSpPr/>
          <p:nvPr/>
        </p:nvSpPr>
        <p:spPr>
          <a:xfrm>
            <a:off x="10177272" y="164592"/>
            <a:ext cx="22860" cy="22860"/>
          </a:xfrm>
          <a:prstGeom prst="ellipse">
            <a:avLst/>
          </a:prstGeom>
          <a:solidFill>
            <a:srgbClr val="2E4E7E">
              <a:alpha val="92000"/>
            </a:srgbClr>
          </a:solidFill>
          <a:ln w="12700">
            <a:solidFill>
              <a:srgbClr val="2E4E7E">
                <a:alpha val="0"/>
              </a:srgbClr>
            </a:solidFill>
            <a:prstDash val="solid"/>
          </a:ln>
        </p:spPr>
      </p:sp>
      <p:sp>
        <p:nvSpPr>
          <p:cNvPr id="7" name="Shape 5"/>
          <p:cNvSpPr/>
          <p:nvPr/>
        </p:nvSpPr>
        <p:spPr>
          <a:xfrm>
            <a:off x="10378440" y="164592"/>
            <a:ext cx="22860" cy="22860"/>
          </a:xfrm>
          <a:prstGeom prst="ellipse">
            <a:avLst/>
          </a:prstGeom>
          <a:solidFill>
            <a:srgbClr val="2E4E7E">
              <a:alpha val="92000"/>
            </a:srgbClr>
          </a:solidFill>
          <a:ln w="12700">
            <a:solidFill>
              <a:srgbClr val="2E4E7E">
                <a:alpha val="0"/>
              </a:srgbClr>
            </a:solidFill>
            <a:prstDash val="solid"/>
          </a:ln>
        </p:spPr>
      </p:sp>
      <p:sp>
        <p:nvSpPr>
          <p:cNvPr id="8" name="Shape 6"/>
          <p:cNvSpPr/>
          <p:nvPr/>
        </p:nvSpPr>
        <p:spPr>
          <a:xfrm>
            <a:off x="10579608" y="164592"/>
            <a:ext cx="22860" cy="22860"/>
          </a:xfrm>
          <a:prstGeom prst="ellipse">
            <a:avLst/>
          </a:prstGeom>
          <a:solidFill>
            <a:srgbClr val="2E4E7E">
              <a:alpha val="92000"/>
            </a:srgbClr>
          </a:solidFill>
          <a:ln w="12700">
            <a:solidFill>
              <a:srgbClr val="2E4E7E">
                <a:alpha val="0"/>
              </a:srgbClr>
            </a:solidFill>
            <a:prstDash val="solid"/>
          </a:ln>
        </p:spPr>
      </p:sp>
      <p:sp>
        <p:nvSpPr>
          <p:cNvPr id="9" name="Shape 7"/>
          <p:cNvSpPr/>
          <p:nvPr/>
        </p:nvSpPr>
        <p:spPr>
          <a:xfrm>
            <a:off x="10780776" y="164592"/>
            <a:ext cx="22860" cy="22860"/>
          </a:xfrm>
          <a:prstGeom prst="ellipse">
            <a:avLst/>
          </a:prstGeom>
          <a:solidFill>
            <a:srgbClr val="2E4E7E">
              <a:alpha val="92000"/>
            </a:srgbClr>
          </a:solidFill>
          <a:ln w="12700">
            <a:solidFill>
              <a:srgbClr val="2E4E7E">
                <a:alpha val="0"/>
              </a:srgbClr>
            </a:solidFill>
            <a:prstDash val="solid"/>
          </a:ln>
        </p:spPr>
      </p:sp>
      <p:sp>
        <p:nvSpPr>
          <p:cNvPr id="10" name="Shape 8"/>
          <p:cNvSpPr/>
          <p:nvPr/>
        </p:nvSpPr>
        <p:spPr>
          <a:xfrm>
            <a:off x="10981944" y="164592"/>
            <a:ext cx="22860" cy="22860"/>
          </a:xfrm>
          <a:prstGeom prst="ellipse">
            <a:avLst/>
          </a:prstGeom>
          <a:solidFill>
            <a:srgbClr val="2E4E7E">
              <a:alpha val="92000"/>
            </a:srgbClr>
          </a:solidFill>
          <a:ln w="12700">
            <a:solidFill>
              <a:srgbClr val="2E4E7E">
                <a:alpha val="0"/>
              </a:srgbClr>
            </a:solidFill>
            <a:prstDash val="solid"/>
          </a:ln>
        </p:spPr>
      </p:sp>
      <p:sp>
        <p:nvSpPr>
          <p:cNvPr id="11" name="Shape 9"/>
          <p:cNvSpPr/>
          <p:nvPr/>
        </p:nvSpPr>
        <p:spPr>
          <a:xfrm>
            <a:off x="11183112" y="164592"/>
            <a:ext cx="22860" cy="22860"/>
          </a:xfrm>
          <a:prstGeom prst="ellipse">
            <a:avLst/>
          </a:prstGeom>
          <a:solidFill>
            <a:srgbClr val="2E4E7E">
              <a:alpha val="92000"/>
            </a:srgbClr>
          </a:solidFill>
          <a:ln w="12700">
            <a:solidFill>
              <a:srgbClr val="2E4E7E">
                <a:alpha val="0"/>
              </a:srgbClr>
            </a:solidFill>
            <a:prstDash val="solid"/>
          </a:ln>
        </p:spPr>
      </p:sp>
      <p:sp>
        <p:nvSpPr>
          <p:cNvPr id="12" name="Shape 10"/>
          <p:cNvSpPr/>
          <p:nvPr/>
        </p:nvSpPr>
        <p:spPr>
          <a:xfrm>
            <a:off x="11384280" y="164592"/>
            <a:ext cx="22860" cy="22860"/>
          </a:xfrm>
          <a:prstGeom prst="ellipse">
            <a:avLst/>
          </a:prstGeom>
          <a:solidFill>
            <a:srgbClr val="2E4E7E">
              <a:alpha val="92000"/>
            </a:srgbClr>
          </a:solidFill>
          <a:ln w="12700">
            <a:solidFill>
              <a:srgbClr val="2E4E7E">
                <a:alpha val="0"/>
              </a:srgbClr>
            </a:solidFill>
            <a:prstDash val="solid"/>
          </a:ln>
        </p:spPr>
      </p:sp>
      <p:sp>
        <p:nvSpPr>
          <p:cNvPr id="13" name="Shape 11"/>
          <p:cNvSpPr/>
          <p:nvPr/>
        </p:nvSpPr>
        <p:spPr>
          <a:xfrm>
            <a:off x="11585448" y="164592"/>
            <a:ext cx="22860" cy="22860"/>
          </a:xfrm>
          <a:prstGeom prst="ellipse">
            <a:avLst/>
          </a:prstGeom>
          <a:solidFill>
            <a:srgbClr val="2E4E7E">
              <a:alpha val="92000"/>
            </a:srgbClr>
          </a:solidFill>
          <a:ln w="12700">
            <a:solidFill>
              <a:srgbClr val="2E4E7E">
                <a:alpha val="0"/>
              </a:srgbClr>
            </a:solidFill>
            <a:prstDash val="solid"/>
          </a:ln>
        </p:spPr>
      </p:sp>
      <p:sp>
        <p:nvSpPr>
          <p:cNvPr id="14" name="Shape 12"/>
          <p:cNvSpPr/>
          <p:nvPr/>
        </p:nvSpPr>
        <p:spPr>
          <a:xfrm>
            <a:off x="11786616" y="164592"/>
            <a:ext cx="22860" cy="22860"/>
          </a:xfrm>
          <a:prstGeom prst="ellipse">
            <a:avLst/>
          </a:prstGeom>
          <a:solidFill>
            <a:srgbClr val="2E4E7E">
              <a:alpha val="92000"/>
            </a:srgbClr>
          </a:solidFill>
          <a:ln w="12700">
            <a:solidFill>
              <a:srgbClr val="2E4E7E">
                <a:alpha val="0"/>
              </a:srgbClr>
            </a:solidFill>
            <a:prstDash val="solid"/>
          </a:ln>
        </p:spPr>
      </p:sp>
      <p:sp>
        <p:nvSpPr>
          <p:cNvPr id="15" name="Shape 13"/>
          <p:cNvSpPr/>
          <p:nvPr/>
        </p:nvSpPr>
        <p:spPr>
          <a:xfrm>
            <a:off x="9372600" y="347472"/>
            <a:ext cx="22860" cy="22860"/>
          </a:xfrm>
          <a:prstGeom prst="ellipse">
            <a:avLst/>
          </a:prstGeom>
          <a:solidFill>
            <a:srgbClr val="2E4E7E">
              <a:alpha val="92000"/>
            </a:srgbClr>
          </a:solidFill>
          <a:ln w="12700">
            <a:solidFill>
              <a:srgbClr val="2E4E7E">
                <a:alpha val="0"/>
              </a:srgbClr>
            </a:solidFill>
            <a:prstDash val="solid"/>
          </a:ln>
        </p:spPr>
      </p:sp>
      <p:sp>
        <p:nvSpPr>
          <p:cNvPr id="16" name="Shape 14"/>
          <p:cNvSpPr/>
          <p:nvPr/>
        </p:nvSpPr>
        <p:spPr>
          <a:xfrm>
            <a:off x="9573768" y="347472"/>
            <a:ext cx="22860" cy="22860"/>
          </a:xfrm>
          <a:prstGeom prst="ellipse">
            <a:avLst/>
          </a:prstGeom>
          <a:solidFill>
            <a:srgbClr val="2E4E7E">
              <a:alpha val="92000"/>
            </a:srgbClr>
          </a:solidFill>
          <a:ln w="12700">
            <a:solidFill>
              <a:srgbClr val="2E4E7E">
                <a:alpha val="0"/>
              </a:srgbClr>
            </a:solidFill>
            <a:prstDash val="solid"/>
          </a:ln>
        </p:spPr>
      </p:sp>
      <p:sp>
        <p:nvSpPr>
          <p:cNvPr id="17" name="Shape 15"/>
          <p:cNvSpPr/>
          <p:nvPr/>
        </p:nvSpPr>
        <p:spPr>
          <a:xfrm>
            <a:off x="9774936" y="347472"/>
            <a:ext cx="22860" cy="22860"/>
          </a:xfrm>
          <a:prstGeom prst="ellipse">
            <a:avLst/>
          </a:prstGeom>
          <a:solidFill>
            <a:srgbClr val="2E4E7E">
              <a:alpha val="92000"/>
            </a:srgbClr>
          </a:solidFill>
          <a:ln w="12700">
            <a:solidFill>
              <a:srgbClr val="2E4E7E">
                <a:alpha val="0"/>
              </a:srgbClr>
            </a:solidFill>
            <a:prstDash val="solid"/>
          </a:ln>
        </p:spPr>
      </p:sp>
      <p:sp>
        <p:nvSpPr>
          <p:cNvPr id="18" name="Shape 16"/>
          <p:cNvSpPr/>
          <p:nvPr/>
        </p:nvSpPr>
        <p:spPr>
          <a:xfrm>
            <a:off x="9976104" y="347472"/>
            <a:ext cx="22860" cy="22860"/>
          </a:xfrm>
          <a:prstGeom prst="ellipse">
            <a:avLst/>
          </a:prstGeom>
          <a:solidFill>
            <a:srgbClr val="2E4E7E">
              <a:alpha val="92000"/>
            </a:srgbClr>
          </a:solidFill>
          <a:ln w="12700">
            <a:solidFill>
              <a:srgbClr val="2E4E7E">
                <a:alpha val="0"/>
              </a:srgbClr>
            </a:solidFill>
            <a:prstDash val="solid"/>
          </a:ln>
        </p:spPr>
      </p:sp>
      <p:sp>
        <p:nvSpPr>
          <p:cNvPr id="19" name="Shape 17"/>
          <p:cNvSpPr/>
          <p:nvPr/>
        </p:nvSpPr>
        <p:spPr>
          <a:xfrm>
            <a:off x="10177272" y="347472"/>
            <a:ext cx="22860" cy="22860"/>
          </a:xfrm>
          <a:prstGeom prst="ellipse">
            <a:avLst/>
          </a:prstGeom>
          <a:solidFill>
            <a:srgbClr val="2E4E7E">
              <a:alpha val="92000"/>
            </a:srgbClr>
          </a:solidFill>
          <a:ln w="12700">
            <a:solidFill>
              <a:srgbClr val="2E4E7E">
                <a:alpha val="0"/>
              </a:srgbClr>
            </a:solidFill>
            <a:prstDash val="solid"/>
          </a:ln>
        </p:spPr>
      </p:sp>
      <p:sp>
        <p:nvSpPr>
          <p:cNvPr id="20" name="Shape 18"/>
          <p:cNvSpPr/>
          <p:nvPr/>
        </p:nvSpPr>
        <p:spPr>
          <a:xfrm>
            <a:off x="10378440" y="347472"/>
            <a:ext cx="22860" cy="22860"/>
          </a:xfrm>
          <a:prstGeom prst="ellipse">
            <a:avLst/>
          </a:prstGeom>
          <a:solidFill>
            <a:srgbClr val="2E4E7E">
              <a:alpha val="92000"/>
            </a:srgbClr>
          </a:solidFill>
          <a:ln w="12700">
            <a:solidFill>
              <a:srgbClr val="2E4E7E">
                <a:alpha val="0"/>
              </a:srgbClr>
            </a:solidFill>
            <a:prstDash val="solid"/>
          </a:ln>
        </p:spPr>
      </p:sp>
      <p:sp>
        <p:nvSpPr>
          <p:cNvPr id="21" name="Shape 19"/>
          <p:cNvSpPr/>
          <p:nvPr/>
        </p:nvSpPr>
        <p:spPr>
          <a:xfrm>
            <a:off x="10579608" y="347472"/>
            <a:ext cx="22860" cy="22860"/>
          </a:xfrm>
          <a:prstGeom prst="ellipse">
            <a:avLst/>
          </a:prstGeom>
          <a:solidFill>
            <a:srgbClr val="2E4E7E">
              <a:alpha val="92000"/>
            </a:srgbClr>
          </a:solidFill>
          <a:ln w="12700">
            <a:solidFill>
              <a:srgbClr val="2E4E7E">
                <a:alpha val="0"/>
              </a:srgbClr>
            </a:solidFill>
            <a:prstDash val="solid"/>
          </a:ln>
        </p:spPr>
      </p:sp>
      <p:sp>
        <p:nvSpPr>
          <p:cNvPr id="22" name="Shape 20"/>
          <p:cNvSpPr/>
          <p:nvPr/>
        </p:nvSpPr>
        <p:spPr>
          <a:xfrm>
            <a:off x="10780776" y="347472"/>
            <a:ext cx="22860" cy="22860"/>
          </a:xfrm>
          <a:prstGeom prst="ellipse">
            <a:avLst/>
          </a:prstGeom>
          <a:solidFill>
            <a:srgbClr val="2E4E7E">
              <a:alpha val="92000"/>
            </a:srgbClr>
          </a:solidFill>
          <a:ln w="12700">
            <a:solidFill>
              <a:srgbClr val="2E4E7E">
                <a:alpha val="0"/>
              </a:srgbClr>
            </a:solidFill>
            <a:prstDash val="solid"/>
          </a:ln>
        </p:spPr>
      </p:sp>
      <p:sp>
        <p:nvSpPr>
          <p:cNvPr id="23" name="Shape 21"/>
          <p:cNvSpPr/>
          <p:nvPr/>
        </p:nvSpPr>
        <p:spPr>
          <a:xfrm>
            <a:off x="10981944" y="347472"/>
            <a:ext cx="22860" cy="22860"/>
          </a:xfrm>
          <a:prstGeom prst="ellipse">
            <a:avLst/>
          </a:prstGeom>
          <a:solidFill>
            <a:srgbClr val="2E4E7E">
              <a:alpha val="92000"/>
            </a:srgbClr>
          </a:solidFill>
          <a:ln w="12700">
            <a:solidFill>
              <a:srgbClr val="2E4E7E">
                <a:alpha val="0"/>
              </a:srgbClr>
            </a:solidFill>
            <a:prstDash val="solid"/>
          </a:ln>
        </p:spPr>
      </p:sp>
      <p:sp>
        <p:nvSpPr>
          <p:cNvPr id="24" name="Shape 22"/>
          <p:cNvSpPr/>
          <p:nvPr/>
        </p:nvSpPr>
        <p:spPr>
          <a:xfrm>
            <a:off x="11183112" y="347472"/>
            <a:ext cx="22860" cy="22860"/>
          </a:xfrm>
          <a:prstGeom prst="ellipse">
            <a:avLst/>
          </a:prstGeom>
          <a:solidFill>
            <a:srgbClr val="2E4E7E">
              <a:alpha val="92000"/>
            </a:srgbClr>
          </a:solidFill>
          <a:ln w="12700">
            <a:solidFill>
              <a:srgbClr val="2E4E7E">
                <a:alpha val="0"/>
              </a:srgbClr>
            </a:solidFill>
            <a:prstDash val="solid"/>
          </a:ln>
        </p:spPr>
      </p:sp>
      <p:sp>
        <p:nvSpPr>
          <p:cNvPr id="25" name="Shape 23"/>
          <p:cNvSpPr/>
          <p:nvPr/>
        </p:nvSpPr>
        <p:spPr>
          <a:xfrm>
            <a:off x="11384280" y="347472"/>
            <a:ext cx="22860" cy="22860"/>
          </a:xfrm>
          <a:prstGeom prst="ellipse">
            <a:avLst/>
          </a:prstGeom>
          <a:solidFill>
            <a:srgbClr val="2E4E7E">
              <a:alpha val="92000"/>
            </a:srgbClr>
          </a:solidFill>
          <a:ln w="12700">
            <a:solidFill>
              <a:srgbClr val="2E4E7E">
                <a:alpha val="0"/>
              </a:srgbClr>
            </a:solidFill>
            <a:prstDash val="solid"/>
          </a:ln>
        </p:spPr>
      </p:sp>
      <p:sp>
        <p:nvSpPr>
          <p:cNvPr id="26" name="Shape 24"/>
          <p:cNvSpPr/>
          <p:nvPr/>
        </p:nvSpPr>
        <p:spPr>
          <a:xfrm>
            <a:off x="11585448" y="347472"/>
            <a:ext cx="22860" cy="22860"/>
          </a:xfrm>
          <a:prstGeom prst="ellipse">
            <a:avLst/>
          </a:prstGeom>
          <a:solidFill>
            <a:srgbClr val="2E4E7E">
              <a:alpha val="92000"/>
            </a:srgbClr>
          </a:solidFill>
          <a:ln w="12700">
            <a:solidFill>
              <a:srgbClr val="2E4E7E">
                <a:alpha val="0"/>
              </a:srgbClr>
            </a:solidFill>
            <a:prstDash val="solid"/>
          </a:ln>
        </p:spPr>
      </p:sp>
      <p:sp>
        <p:nvSpPr>
          <p:cNvPr id="27" name="Shape 25"/>
          <p:cNvSpPr/>
          <p:nvPr/>
        </p:nvSpPr>
        <p:spPr>
          <a:xfrm>
            <a:off x="11786616" y="347472"/>
            <a:ext cx="22860" cy="22860"/>
          </a:xfrm>
          <a:prstGeom prst="ellipse">
            <a:avLst/>
          </a:prstGeom>
          <a:solidFill>
            <a:srgbClr val="2E4E7E">
              <a:alpha val="92000"/>
            </a:srgbClr>
          </a:solidFill>
          <a:ln w="12700">
            <a:solidFill>
              <a:srgbClr val="2E4E7E">
                <a:alpha val="0"/>
              </a:srgbClr>
            </a:solidFill>
            <a:prstDash val="solid"/>
          </a:ln>
        </p:spPr>
      </p:sp>
      <p:sp>
        <p:nvSpPr>
          <p:cNvPr id="28" name="Shape 26"/>
          <p:cNvSpPr/>
          <p:nvPr/>
        </p:nvSpPr>
        <p:spPr>
          <a:xfrm>
            <a:off x="9372600" y="530352"/>
            <a:ext cx="22860" cy="22860"/>
          </a:xfrm>
          <a:prstGeom prst="ellipse">
            <a:avLst/>
          </a:prstGeom>
          <a:solidFill>
            <a:srgbClr val="2E4E7E">
              <a:alpha val="92000"/>
            </a:srgbClr>
          </a:solidFill>
          <a:ln w="12700">
            <a:solidFill>
              <a:srgbClr val="2E4E7E">
                <a:alpha val="0"/>
              </a:srgbClr>
            </a:solidFill>
            <a:prstDash val="solid"/>
          </a:ln>
        </p:spPr>
      </p:sp>
      <p:sp>
        <p:nvSpPr>
          <p:cNvPr id="29" name="Shape 27"/>
          <p:cNvSpPr/>
          <p:nvPr/>
        </p:nvSpPr>
        <p:spPr>
          <a:xfrm>
            <a:off x="9573768" y="530352"/>
            <a:ext cx="22860" cy="22860"/>
          </a:xfrm>
          <a:prstGeom prst="ellipse">
            <a:avLst/>
          </a:prstGeom>
          <a:solidFill>
            <a:srgbClr val="2E4E7E">
              <a:alpha val="92000"/>
            </a:srgbClr>
          </a:solidFill>
          <a:ln w="12700">
            <a:solidFill>
              <a:srgbClr val="2E4E7E">
                <a:alpha val="0"/>
              </a:srgbClr>
            </a:solidFill>
            <a:prstDash val="solid"/>
          </a:ln>
        </p:spPr>
      </p:sp>
      <p:sp>
        <p:nvSpPr>
          <p:cNvPr id="30" name="Shape 28"/>
          <p:cNvSpPr/>
          <p:nvPr/>
        </p:nvSpPr>
        <p:spPr>
          <a:xfrm>
            <a:off x="9774936" y="530352"/>
            <a:ext cx="22860" cy="22860"/>
          </a:xfrm>
          <a:prstGeom prst="ellipse">
            <a:avLst/>
          </a:prstGeom>
          <a:solidFill>
            <a:srgbClr val="2E4E7E">
              <a:alpha val="92000"/>
            </a:srgbClr>
          </a:solidFill>
          <a:ln w="12700">
            <a:solidFill>
              <a:srgbClr val="2E4E7E">
                <a:alpha val="0"/>
              </a:srgbClr>
            </a:solidFill>
            <a:prstDash val="solid"/>
          </a:ln>
        </p:spPr>
      </p:sp>
      <p:sp>
        <p:nvSpPr>
          <p:cNvPr id="31" name="Shape 29"/>
          <p:cNvSpPr/>
          <p:nvPr/>
        </p:nvSpPr>
        <p:spPr>
          <a:xfrm>
            <a:off x="9976104" y="530352"/>
            <a:ext cx="22860" cy="22860"/>
          </a:xfrm>
          <a:prstGeom prst="ellipse">
            <a:avLst/>
          </a:prstGeom>
          <a:solidFill>
            <a:srgbClr val="2E4E7E">
              <a:alpha val="92000"/>
            </a:srgbClr>
          </a:solidFill>
          <a:ln w="12700">
            <a:solidFill>
              <a:srgbClr val="2E4E7E">
                <a:alpha val="0"/>
              </a:srgbClr>
            </a:solidFill>
            <a:prstDash val="solid"/>
          </a:ln>
        </p:spPr>
      </p:sp>
      <p:sp>
        <p:nvSpPr>
          <p:cNvPr id="32" name="Shape 30"/>
          <p:cNvSpPr/>
          <p:nvPr/>
        </p:nvSpPr>
        <p:spPr>
          <a:xfrm>
            <a:off x="10177272" y="530352"/>
            <a:ext cx="22860" cy="22860"/>
          </a:xfrm>
          <a:prstGeom prst="ellipse">
            <a:avLst/>
          </a:prstGeom>
          <a:solidFill>
            <a:srgbClr val="2E4E7E">
              <a:alpha val="92000"/>
            </a:srgbClr>
          </a:solidFill>
          <a:ln w="12700">
            <a:solidFill>
              <a:srgbClr val="2E4E7E">
                <a:alpha val="0"/>
              </a:srgbClr>
            </a:solidFill>
            <a:prstDash val="solid"/>
          </a:ln>
        </p:spPr>
      </p:sp>
      <p:sp>
        <p:nvSpPr>
          <p:cNvPr id="33" name="Shape 31"/>
          <p:cNvSpPr/>
          <p:nvPr/>
        </p:nvSpPr>
        <p:spPr>
          <a:xfrm>
            <a:off x="10378440" y="530352"/>
            <a:ext cx="22860" cy="22860"/>
          </a:xfrm>
          <a:prstGeom prst="ellipse">
            <a:avLst/>
          </a:prstGeom>
          <a:solidFill>
            <a:srgbClr val="2E4E7E">
              <a:alpha val="92000"/>
            </a:srgbClr>
          </a:solidFill>
          <a:ln w="12700">
            <a:solidFill>
              <a:srgbClr val="2E4E7E">
                <a:alpha val="0"/>
              </a:srgbClr>
            </a:solidFill>
            <a:prstDash val="solid"/>
          </a:ln>
        </p:spPr>
      </p:sp>
      <p:sp>
        <p:nvSpPr>
          <p:cNvPr id="34" name="Shape 32"/>
          <p:cNvSpPr/>
          <p:nvPr/>
        </p:nvSpPr>
        <p:spPr>
          <a:xfrm>
            <a:off x="10579608" y="530352"/>
            <a:ext cx="22860" cy="22860"/>
          </a:xfrm>
          <a:prstGeom prst="ellipse">
            <a:avLst/>
          </a:prstGeom>
          <a:solidFill>
            <a:srgbClr val="2E4E7E">
              <a:alpha val="92000"/>
            </a:srgbClr>
          </a:solidFill>
          <a:ln w="12700">
            <a:solidFill>
              <a:srgbClr val="2E4E7E">
                <a:alpha val="0"/>
              </a:srgbClr>
            </a:solidFill>
            <a:prstDash val="solid"/>
          </a:ln>
        </p:spPr>
      </p:sp>
      <p:sp>
        <p:nvSpPr>
          <p:cNvPr id="35" name="Shape 33"/>
          <p:cNvSpPr/>
          <p:nvPr/>
        </p:nvSpPr>
        <p:spPr>
          <a:xfrm>
            <a:off x="10780776" y="530352"/>
            <a:ext cx="22860" cy="22860"/>
          </a:xfrm>
          <a:prstGeom prst="ellipse">
            <a:avLst/>
          </a:prstGeom>
          <a:solidFill>
            <a:srgbClr val="2E4E7E">
              <a:alpha val="92000"/>
            </a:srgbClr>
          </a:solidFill>
          <a:ln w="12700">
            <a:solidFill>
              <a:srgbClr val="2E4E7E">
                <a:alpha val="0"/>
              </a:srgbClr>
            </a:solidFill>
            <a:prstDash val="solid"/>
          </a:ln>
        </p:spPr>
      </p:sp>
      <p:sp>
        <p:nvSpPr>
          <p:cNvPr id="36" name="Shape 34"/>
          <p:cNvSpPr/>
          <p:nvPr/>
        </p:nvSpPr>
        <p:spPr>
          <a:xfrm>
            <a:off x="10981944" y="530352"/>
            <a:ext cx="22860" cy="22860"/>
          </a:xfrm>
          <a:prstGeom prst="ellipse">
            <a:avLst/>
          </a:prstGeom>
          <a:solidFill>
            <a:srgbClr val="2E4E7E">
              <a:alpha val="92000"/>
            </a:srgbClr>
          </a:solidFill>
          <a:ln w="12700">
            <a:solidFill>
              <a:srgbClr val="2E4E7E">
                <a:alpha val="0"/>
              </a:srgbClr>
            </a:solidFill>
            <a:prstDash val="solid"/>
          </a:ln>
        </p:spPr>
      </p:sp>
      <p:sp>
        <p:nvSpPr>
          <p:cNvPr id="37" name="Shape 35"/>
          <p:cNvSpPr/>
          <p:nvPr/>
        </p:nvSpPr>
        <p:spPr>
          <a:xfrm>
            <a:off x="11183112" y="530352"/>
            <a:ext cx="22860" cy="22860"/>
          </a:xfrm>
          <a:prstGeom prst="ellipse">
            <a:avLst/>
          </a:prstGeom>
          <a:solidFill>
            <a:srgbClr val="2E4E7E">
              <a:alpha val="92000"/>
            </a:srgbClr>
          </a:solidFill>
          <a:ln w="12700">
            <a:solidFill>
              <a:srgbClr val="2E4E7E">
                <a:alpha val="0"/>
              </a:srgbClr>
            </a:solidFill>
            <a:prstDash val="solid"/>
          </a:ln>
        </p:spPr>
      </p:sp>
      <p:sp>
        <p:nvSpPr>
          <p:cNvPr id="38" name="Shape 36"/>
          <p:cNvSpPr/>
          <p:nvPr/>
        </p:nvSpPr>
        <p:spPr>
          <a:xfrm>
            <a:off x="11384280" y="530352"/>
            <a:ext cx="22860" cy="22860"/>
          </a:xfrm>
          <a:prstGeom prst="ellipse">
            <a:avLst/>
          </a:prstGeom>
          <a:solidFill>
            <a:srgbClr val="2E4E7E">
              <a:alpha val="92000"/>
            </a:srgbClr>
          </a:solidFill>
          <a:ln w="12700">
            <a:solidFill>
              <a:srgbClr val="2E4E7E">
                <a:alpha val="0"/>
              </a:srgbClr>
            </a:solidFill>
            <a:prstDash val="solid"/>
          </a:ln>
        </p:spPr>
      </p:sp>
      <p:sp>
        <p:nvSpPr>
          <p:cNvPr id="39" name="Shape 37"/>
          <p:cNvSpPr/>
          <p:nvPr/>
        </p:nvSpPr>
        <p:spPr>
          <a:xfrm>
            <a:off x="11585448" y="530352"/>
            <a:ext cx="22860" cy="22860"/>
          </a:xfrm>
          <a:prstGeom prst="ellipse">
            <a:avLst/>
          </a:prstGeom>
          <a:solidFill>
            <a:srgbClr val="2E4E7E">
              <a:alpha val="92000"/>
            </a:srgbClr>
          </a:solidFill>
          <a:ln w="12700">
            <a:solidFill>
              <a:srgbClr val="2E4E7E">
                <a:alpha val="0"/>
              </a:srgbClr>
            </a:solidFill>
            <a:prstDash val="solid"/>
          </a:ln>
        </p:spPr>
      </p:sp>
      <p:sp>
        <p:nvSpPr>
          <p:cNvPr id="40" name="Shape 38"/>
          <p:cNvSpPr/>
          <p:nvPr/>
        </p:nvSpPr>
        <p:spPr>
          <a:xfrm>
            <a:off x="11786616" y="530352"/>
            <a:ext cx="22860" cy="22860"/>
          </a:xfrm>
          <a:prstGeom prst="ellipse">
            <a:avLst/>
          </a:prstGeom>
          <a:solidFill>
            <a:srgbClr val="2E4E7E">
              <a:alpha val="92000"/>
            </a:srgbClr>
          </a:solidFill>
          <a:ln w="12700">
            <a:solidFill>
              <a:srgbClr val="2E4E7E">
                <a:alpha val="0"/>
              </a:srgbClr>
            </a:solidFill>
            <a:prstDash val="solid"/>
          </a:ln>
        </p:spPr>
      </p:sp>
      <p:sp>
        <p:nvSpPr>
          <p:cNvPr id="41" name="Shape 39"/>
          <p:cNvSpPr/>
          <p:nvPr/>
        </p:nvSpPr>
        <p:spPr>
          <a:xfrm>
            <a:off x="9372600" y="713232"/>
            <a:ext cx="22860" cy="22860"/>
          </a:xfrm>
          <a:prstGeom prst="ellipse">
            <a:avLst/>
          </a:prstGeom>
          <a:solidFill>
            <a:srgbClr val="2E4E7E">
              <a:alpha val="92000"/>
            </a:srgbClr>
          </a:solidFill>
          <a:ln w="12700">
            <a:solidFill>
              <a:srgbClr val="2E4E7E">
                <a:alpha val="0"/>
              </a:srgbClr>
            </a:solidFill>
            <a:prstDash val="solid"/>
          </a:ln>
        </p:spPr>
      </p:sp>
      <p:sp>
        <p:nvSpPr>
          <p:cNvPr id="42" name="Shape 40"/>
          <p:cNvSpPr/>
          <p:nvPr/>
        </p:nvSpPr>
        <p:spPr>
          <a:xfrm>
            <a:off x="9573768" y="713232"/>
            <a:ext cx="22860" cy="22860"/>
          </a:xfrm>
          <a:prstGeom prst="ellipse">
            <a:avLst/>
          </a:prstGeom>
          <a:solidFill>
            <a:srgbClr val="2E4E7E">
              <a:alpha val="92000"/>
            </a:srgbClr>
          </a:solidFill>
          <a:ln w="12700">
            <a:solidFill>
              <a:srgbClr val="2E4E7E">
                <a:alpha val="0"/>
              </a:srgbClr>
            </a:solidFill>
            <a:prstDash val="solid"/>
          </a:ln>
        </p:spPr>
      </p:sp>
      <p:sp>
        <p:nvSpPr>
          <p:cNvPr id="43" name="Shape 41"/>
          <p:cNvSpPr/>
          <p:nvPr/>
        </p:nvSpPr>
        <p:spPr>
          <a:xfrm>
            <a:off x="9774936" y="713232"/>
            <a:ext cx="22860" cy="22860"/>
          </a:xfrm>
          <a:prstGeom prst="ellipse">
            <a:avLst/>
          </a:prstGeom>
          <a:solidFill>
            <a:srgbClr val="2E4E7E">
              <a:alpha val="92000"/>
            </a:srgbClr>
          </a:solidFill>
          <a:ln w="12700">
            <a:solidFill>
              <a:srgbClr val="2E4E7E">
                <a:alpha val="0"/>
              </a:srgbClr>
            </a:solidFill>
            <a:prstDash val="solid"/>
          </a:ln>
        </p:spPr>
      </p:sp>
      <p:sp>
        <p:nvSpPr>
          <p:cNvPr id="44" name="Shape 42"/>
          <p:cNvSpPr/>
          <p:nvPr/>
        </p:nvSpPr>
        <p:spPr>
          <a:xfrm>
            <a:off x="9976104" y="713232"/>
            <a:ext cx="22860" cy="22860"/>
          </a:xfrm>
          <a:prstGeom prst="ellipse">
            <a:avLst/>
          </a:prstGeom>
          <a:solidFill>
            <a:srgbClr val="2E4E7E">
              <a:alpha val="92000"/>
            </a:srgbClr>
          </a:solidFill>
          <a:ln w="12700">
            <a:solidFill>
              <a:srgbClr val="2E4E7E">
                <a:alpha val="0"/>
              </a:srgbClr>
            </a:solidFill>
            <a:prstDash val="solid"/>
          </a:ln>
        </p:spPr>
      </p:sp>
      <p:sp>
        <p:nvSpPr>
          <p:cNvPr id="45" name="Shape 43"/>
          <p:cNvSpPr/>
          <p:nvPr/>
        </p:nvSpPr>
        <p:spPr>
          <a:xfrm>
            <a:off x="10177272" y="713232"/>
            <a:ext cx="22860" cy="22860"/>
          </a:xfrm>
          <a:prstGeom prst="ellipse">
            <a:avLst/>
          </a:prstGeom>
          <a:solidFill>
            <a:srgbClr val="2E4E7E">
              <a:alpha val="92000"/>
            </a:srgbClr>
          </a:solidFill>
          <a:ln w="12700">
            <a:solidFill>
              <a:srgbClr val="2E4E7E">
                <a:alpha val="0"/>
              </a:srgbClr>
            </a:solidFill>
            <a:prstDash val="solid"/>
          </a:ln>
        </p:spPr>
      </p:sp>
      <p:sp>
        <p:nvSpPr>
          <p:cNvPr id="46" name="Shape 44"/>
          <p:cNvSpPr/>
          <p:nvPr/>
        </p:nvSpPr>
        <p:spPr>
          <a:xfrm>
            <a:off x="10378440" y="713232"/>
            <a:ext cx="22860" cy="22860"/>
          </a:xfrm>
          <a:prstGeom prst="ellipse">
            <a:avLst/>
          </a:prstGeom>
          <a:solidFill>
            <a:srgbClr val="2E4E7E">
              <a:alpha val="92000"/>
            </a:srgbClr>
          </a:solidFill>
          <a:ln w="12700">
            <a:solidFill>
              <a:srgbClr val="2E4E7E">
                <a:alpha val="0"/>
              </a:srgbClr>
            </a:solidFill>
            <a:prstDash val="solid"/>
          </a:ln>
        </p:spPr>
      </p:sp>
      <p:sp>
        <p:nvSpPr>
          <p:cNvPr id="47" name="Shape 45"/>
          <p:cNvSpPr/>
          <p:nvPr/>
        </p:nvSpPr>
        <p:spPr>
          <a:xfrm>
            <a:off x="10579608" y="713232"/>
            <a:ext cx="22860" cy="22860"/>
          </a:xfrm>
          <a:prstGeom prst="ellipse">
            <a:avLst/>
          </a:prstGeom>
          <a:solidFill>
            <a:srgbClr val="2E4E7E">
              <a:alpha val="92000"/>
            </a:srgbClr>
          </a:solidFill>
          <a:ln w="12700">
            <a:solidFill>
              <a:srgbClr val="2E4E7E">
                <a:alpha val="0"/>
              </a:srgbClr>
            </a:solidFill>
            <a:prstDash val="solid"/>
          </a:ln>
        </p:spPr>
      </p:sp>
      <p:sp>
        <p:nvSpPr>
          <p:cNvPr id="48" name="Shape 46"/>
          <p:cNvSpPr/>
          <p:nvPr/>
        </p:nvSpPr>
        <p:spPr>
          <a:xfrm>
            <a:off x="10780776" y="713232"/>
            <a:ext cx="22860" cy="22860"/>
          </a:xfrm>
          <a:prstGeom prst="ellipse">
            <a:avLst/>
          </a:prstGeom>
          <a:solidFill>
            <a:srgbClr val="2E4E7E">
              <a:alpha val="92000"/>
            </a:srgbClr>
          </a:solidFill>
          <a:ln w="12700">
            <a:solidFill>
              <a:srgbClr val="2E4E7E">
                <a:alpha val="0"/>
              </a:srgbClr>
            </a:solidFill>
            <a:prstDash val="solid"/>
          </a:ln>
        </p:spPr>
      </p:sp>
      <p:sp>
        <p:nvSpPr>
          <p:cNvPr id="49" name="Shape 47"/>
          <p:cNvSpPr/>
          <p:nvPr/>
        </p:nvSpPr>
        <p:spPr>
          <a:xfrm>
            <a:off x="10981944" y="713232"/>
            <a:ext cx="22860" cy="22860"/>
          </a:xfrm>
          <a:prstGeom prst="ellipse">
            <a:avLst/>
          </a:prstGeom>
          <a:solidFill>
            <a:srgbClr val="2E4E7E">
              <a:alpha val="92000"/>
            </a:srgbClr>
          </a:solidFill>
          <a:ln w="12700">
            <a:solidFill>
              <a:srgbClr val="2E4E7E">
                <a:alpha val="0"/>
              </a:srgbClr>
            </a:solidFill>
            <a:prstDash val="solid"/>
          </a:ln>
        </p:spPr>
      </p:sp>
      <p:sp>
        <p:nvSpPr>
          <p:cNvPr id="50" name="Shape 48"/>
          <p:cNvSpPr/>
          <p:nvPr/>
        </p:nvSpPr>
        <p:spPr>
          <a:xfrm>
            <a:off x="11183112" y="713232"/>
            <a:ext cx="22860" cy="22860"/>
          </a:xfrm>
          <a:prstGeom prst="ellipse">
            <a:avLst/>
          </a:prstGeom>
          <a:solidFill>
            <a:srgbClr val="2E4E7E">
              <a:alpha val="92000"/>
            </a:srgbClr>
          </a:solidFill>
          <a:ln w="12700">
            <a:solidFill>
              <a:srgbClr val="2E4E7E">
                <a:alpha val="0"/>
              </a:srgbClr>
            </a:solidFill>
            <a:prstDash val="solid"/>
          </a:ln>
        </p:spPr>
      </p:sp>
      <p:sp>
        <p:nvSpPr>
          <p:cNvPr id="51" name="Shape 49"/>
          <p:cNvSpPr/>
          <p:nvPr/>
        </p:nvSpPr>
        <p:spPr>
          <a:xfrm>
            <a:off x="11384280" y="713232"/>
            <a:ext cx="22860" cy="22860"/>
          </a:xfrm>
          <a:prstGeom prst="ellipse">
            <a:avLst/>
          </a:prstGeom>
          <a:solidFill>
            <a:srgbClr val="2E4E7E">
              <a:alpha val="92000"/>
            </a:srgbClr>
          </a:solidFill>
          <a:ln w="12700">
            <a:solidFill>
              <a:srgbClr val="2E4E7E">
                <a:alpha val="0"/>
              </a:srgbClr>
            </a:solidFill>
            <a:prstDash val="solid"/>
          </a:ln>
        </p:spPr>
      </p:sp>
      <p:sp>
        <p:nvSpPr>
          <p:cNvPr id="52" name="Shape 50"/>
          <p:cNvSpPr/>
          <p:nvPr/>
        </p:nvSpPr>
        <p:spPr>
          <a:xfrm>
            <a:off x="11585448" y="713232"/>
            <a:ext cx="22860" cy="22860"/>
          </a:xfrm>
          <a:prstGeom prst="ellipse">
            <a:avLst/>
          </a:prstGeom>
          <a:solidFill>
            <a:srgbClr val="2E4E7E">
              <a:alpha val="92000"/>
            </a:srgbClr>
          </a:solidFill>
          <a:ln w="12700">
            <a:solidFill>
              <a:srgbClr val="2E4E7E">
                <a:alpha val="0"/>
              </a:srgbClr>
            </a:solidFill>
            <a:prstDash val="solid"/>
          </a:ln>
        </p:spPr>
      </p:sp>
      <p:sp>
        <p:nvSpPr>
          <p:cNvPr id="53" name="Shape 51"/>
          <p:cNvSpPr/>
          <p:nvPr/>
        </p:nvSpPr>
        <p:spPr>
          <a:xfrm>
            <a:off x="11786616" y="713232"/>
            <a:ext cx="22860" cy="22860"/>
          </a:xfrm>
          <a:prstGeom prst="ellipse">
            <a:avLst/>
          </a:prstGeom>
          <a:solidFill>
            <a:srgbClr val="2E4E7E">
              <a:alpha val="92000"/>
            </a:srgbClr>
          </a:solidFill>
          <a:ln w="12700">
            <a:solidFill>
              <a:srgbClr val="2E4E7E">
                <a:alpha val="0"/>
              </a:srgbClr>
            </a:solidFill>
            <a:prstDash val="solid"/>
          </a:ln>
        </p:spPr>
      </p:sp>
      <p:sp>
        <p:nvSpPr>
          <p:cNvPr id="54" name="Shape 52"/>
          <p:cNvSpPr/>
          <p:nvPr/>
        </p:nvSpPr>
        <p:spPr>
          <a:xfrm>
            <a:off x="9372600" y="896112"/>
            <a:ext cx="22860" cy="22860"/>
          </a:xfrm>
          <a:prstGeom prst="ellipse">
            <a:avLst/>
          </a:prstGeom>
          <a:solidFill>
            <a:srgbClr val="2E4E7E">
              <a:alpha val="92000"/>
            </a:srgbClr>
          </a:solidFill>
          <a:ln w="12700">
            <a:solidFill>
              <a:srgbClr val="2E4E7E">
                <a:alpha val="0"/>
              </a:srgbClr>
            </a:solidFill>
            <a:prstDash val="solid"/>
          </a:ln>
        </p:spPr>
      </p:sp>
      <p:sp>
        <p:nvSpPr>
          <p:cNvPr id="55" name="Shape 53"/>
          <p:cNvSpPr/>
          <p:nvPr/>
        </p:nvSpPr>
        <p:spPr>
          <a:xfrm>
            <a:off x="9573768" y="896112"/>
            <a:ext cx="22860" cy="22860"/>
          </a:xfrm>
          <a:prstGeom prst="ellipse">
            <a:avLst/>
          </a:prstGeom>
          <a:solidFill>
            <a:srgbClr val="2E4E7E">
              <a:alpha val="92000"/>
            </a:srgbClr>
          </a:solidFill>
          <a:ln w="12700">
            <a:solidFill>
              <a:srgbClr val="2E4E7E">
                <a:alpha val="0"/>
              </a:srgbClr>
            </a:solidFill>
            <a:prstDash val="solid"/>
          </a:ln>
        </p:spPr>
      </p:sp>
      <p:sp>
        <p:nvSpPr>
          <p:cNvPr id="56" name="Shape 54"/>
          <p:cNvSpPr/>
          <p:nvPr/>
        </p:nvSpPr>
        <p:spPr>
          <a:xfrm>
            <a:off x="9774936" y="896112"/>
            <a:ext cx="22860" cy="22860"/>
          </a:xfrm>
          <a:prstGeom prst="ellipse">
            <a:avLst/>
          </a:prstGeom>
          <a:solidFill>
            <a:srgbClr val="2E4E7E">
              <a:alpha val="92000"/>
            </a:srgbClr>
          </a:solidFill>
          <a:ln w="12700">
            <a:solidFill>
              <a:srgbClr val="2E4E7E">
                <a:alpha val="0"/>
              </a:srgbClr>
            </a:solidFill>
            <a:prstDash val="solid"/>
          </a:ln>
        </p:spPr>
      </p:sp>
      <p:sp>
        <p:nvSpPr>
          <p:cNvPr id="57" name="Shape 55"/>
          <p:cNvSpPr/>
          <p:nvPr/>
        </p:nvSpPr>
        <p:spPr>
          <a:xfrm>
            <a:off x="9976104" y="896112"/>
            <a:ext cx="22860" cy="22860"/>
          </a:xfrm>
          <a:prstGeom prst="ellipse">
            <a:avLst/>
          </a:prstGeom>
          <a:solidFill>
            <a:srgbClr val="2E4E7E">
              <a:alpha val="92000"/>
            </a:srgbClr>
          </a:solidFill>
          <a:ln w="12700">
            <a:solidFill>
              <a:srgbClr val="2E4E7E">
                <a:alpha val="0"/>
              </a:srgbClr>
            </a:solidFill>
            <a:prstDash val="solid"/>
          </a:ln>
        </p:spPr>
      </p:sp>
      <p:sp>
        <p:nvSpPr>
          <p:cNvPr id="58" name="Shape 56"/>
          <p:cNvSpPr/>
          <p:nvPr/>
        </p:nvSpPr>
        <p:spPr>
          <a:xfrm>
            <a:off x="10177272" y="896112"/>
            <a:ext cx="22860" cy="22860"/>
          </a:xfrm>
          <a:prstGeom prst="ellipse">
            <a:avLst/>
          </a:prstGeom>
          <a:solidFill>
            <a:srgbClr val="2E4E7E">
              <a:alpha val="92000"/>
            </a:srgbClr>
          </a:solidFill>
          <a:ln w="12700">
            <a:solidFill>
              <a:srgbClr val="2E4E7E">
                <a:alpha val="0"/>
              </a:srgbClr>
            </a:solidFill>
            <a:prstDash val="solid"/>
          </a:ln>
        </p:spPr>
      </p:sp>
      <p:sp>
        <p:nvSpPr>
          <p:cNvPr id="59" name="Shape 57"/>
          <p:cNvSpPr/>
          <p:nvPr/>
        </p:nvSpPr>
        <p:spPr>
          <a:xfrm>
            <a:off x="10378440" y="896112"/>
            <a:ext cx="22860" cy="22860"/>
          </a:xfrm>
          <a:prstGeom prst="ellipse">
            <a:avLst/>
          </a:prstGeom>
          <a:solidFill>
            <a:srgbClr val="2E4E7E">
              <a:alpha val="92000"/>
            </a:srgbClr>
          </a:solidFill>
          <a:ln w="12700">
            <a:solidFill>
              <a:srgbClr val="2E4E7E">
                <a:alpha val="0"/>
              </a:srgbClr>
            </a:solidFill>
            <a:prstDash val="solid"/>
          </a:ln>
        </p:spPr>
      </p:sp>
      <p:sp>
        <p:nvSpPr>
          <p:cNvPr id="60" name="Shape 58"/>
          <p:cNvSpPr/>
          <p:nvPr/>
        </p:nvSpPr>
        <p:spPr>
          <a:xfrm>
            <a:off x="10579608" y="896112"/>
            <a:ext cx="22860" cy="22860"/>
          </a:xfrm>
          <a:prstGeom prst="ellipse">
            <a:avLst/>
          </a:prstGeom>
          <a:solidFill>
            <a:srgbClr val="2E4E7E">
              <a:alpha val="92000"/>
            </a:srgbClr>
          </a:solidFill>
          <a:ln w="12700">
            <a:solidFill>
              <a:srgbClr val="2E4E7E">
                <a:alpha val="0"/>
              </a:srgbClr>
            </a:solidFill>
            <a:prstDash val="solid"/>
          </a:ln>
        </p:spPr>
      </p:sp>
      <p:sp>
        <p:nvSpPr>
          <p:cNvPr id="61" name="Shape 59"/>
          <p:cNvSpPr/>
          <p:nvPr/>
        </p:nvSpPr>
        <p:spPr>
          <a:xfrm>
            <a:off x="10780776" y="896112"/>
            <a:ext cx="22860" cy="22860"/>
          </a:xfrm>
          <a:prstGeom prst="ellipse">
            <a:avLst/>
          </a:prstGeom>
          <a:solidFill>
            <a:srgbClr val="2E4E7E">
              <a:alpha val="92000"/>
            </a:srgbClr>
          </a:solidFill>
          <a:ln w="12700">
            <a:solidFill>
              <a:srgbClr val="2E4E7E">
                <a:alpha val="0"/>
              </a:srgbClr>
            </a:solidFill>
            <a:prstDash val="solid"/>
          </a:ln>
        </p:spPr>
      </p:sp>
      <p:sp>
        <p:nvSpPr>
          <p:cNvPr id="62" name="Shape 60"/>
          <p:cNvSpPr/>
          <p:nvPr/>
        </p:nvSpPr>
        <p:spPr>
          <a:xfrm>
            <a:off x="10981944" y="896112"/>
            <a:ext cx="22860" cy="22860"/>
          </a:xfrm>
          <a:prstGeom prst="ellipse">
            <a:avLst/>
          </a:prstGeom>
          <a:solidFill>
            <a:srgbClr val="2E4E7E">
              <a:alpha val="92000"/>
            </a:srgbClr>
          </a:solidFill>
          <a:ln w="12700">
            <a:solidFill>
              <a:srgbClr val="2E4E7E">
                <a:alpha val="0"/>
              </a:srgbClr>
            </a:solidFill>
            <a:prstDash val="solid"/>
          </a:ln>
        </p:spPr>
      </p:sp>
      <p:sp>
        <p:nvSpPr>
          <p:cNvPr id="63" name="Shape 61"/>
          <p:cNvSpPr/>
          <p:nvPr/>
        </p:nvSpPr>
        <p:spPr>
          <a:xfrm>
            <a:off x="11183112" y="896112"/>
            <a:ext cx="22860" cy="22860"/>
          </a:xfrm>
          <a:prstGeom prst="ellipse">
            <a:avLst/>
          </a:prstGeom>
          <a:solidFill>
            <a:srgbClr val="2E4E7E">
              <a:alpha val="92000"/>
            </a:srgbClr>
          </a:solidFill>
          <a:ln w="12700">
            <a:solidFill>
              <a:srgbClr val="2E4E7E">
                <a:alpha val="0"/>
              </a:srgbClr>
            </a:solidFill>
            <a:prstDash val="solid"/>
          </a:ln>
        </p:spPr>
      </p:sp>
      <p:sp>
        <p:nvSpPr>
          <p:cNvPr id="64" name="Shape 62"/>
          <p:cNvSpPr/>
          <p:nvPr/>
        </p:nvSpPr>
        <p:spPr>
          <a:xfrm>
            <a:off x="11384280" y="896112"/>
            <a:ext cx="22860" cy="22860"/>
          </a:xfrm>
          <a:prstGeom prst="ellipse">
            <a:avLst/>
          </a:prstGeom>
          <a:solidFill>
            <a:srgbClr val="2E4E7E">
              <a:alpha val="92000"/>
            </a:srgbClr>
          </a:solidFill>
          <a:ln w="12700">
            <a:solidFill>
              <a:srgbClr val="2E4E7E">
                <a:alpha val="0"/>
              </a:srgbClr>
            </a:solidFill>
            <a:prstDash val="solid"/>
          </a:ln>
        </p:spPr>
      </p:sp>
      <p:sp>
        <p:nvSpPr>
          <p:cNvPr id="65" name="Shape 63"/>
          <p:cNvSpPr/>
          <p:nvPr/>
        </p:nvSpPr>
        <p:spPr>
          <a:xfrm>
            <a:off x="11585448" y="896112"/>
            <a:ext cx="22860" cy="22860"/>
          </a:xfrm>
          <a:prstGeom prst="ellipse">
            <a:avLst/>
          </a:prstGeom>
          <a:solidFill>
            <a:srgbClr val="2E4E7E">
              <a:alpha val="92000"/>
            </a:srgbClr>
          </a:solidFill>
          <a:ln w="12700">
            <a:solidFill>
              <a:srgbClr val="2E4E7E">
                <a:alpha val="0"/>
              </a:srgbClr>
            </a:solidFill>
            <a:prstDash val="solid"/>
          </a:ln>
        </p:spPr>
      </p:sp>
      <p:sp>
        <p:nvSpPr>
          <p:cNvPr id="66" name="Shape 64"/>
          <p:cNvSpPr/>
          <p:nvPr/>
        </p:nvSpPr>
        <p:spPr>
          <a:xfrm>
            <a:off x="11786616" y="896112"/>
            <a:ext cx="22860" cy="22860"/>
          </a:xfrm>
          <a:prstGeom prst="ellipse">
            <a:avLst/>
          </a:prstGeom>
          <a:solidFill>
            <a:srgbClr val="2E4E7E">
              <a:alpha val="92000"/>
            </a:srgbClr>
          </a:solidFill>
          <a:ln w="12700">
            <a:solidFill>
              <a:srgbClr val="2E4E7E">
                <a:alpha val="0"/>
              </a:srgbClr>
            </a:solidFill>
            <a:prstDash val="solid"/>
          </a:ln>
        </p:spPr>
      </p:sp>
      <p:sp>
        <p:nvSpPr>
          <p:cNvPr id="67" name="Shape 65"/>
          <p:cNvSpPr/>
          <p:nvPr/>
        </p:nvSpPr>
        <p:spPr>
          <a:xfrm>
            <a:off x="9372600" y="1078992"/>
            <a:ext cx="22860" cy="22860"/>
          </a:xfrm>
          <a:prstGeom prst="ellipse">
            <a:avLst/>
          </a:prstGeom>
          <a:solidFill>
            <a:srgbClr val="2E4E7E">
              <a:alpha val="92000"/>
            </a:srgbClr>
          </a:solidFill>
          <a:ln w="12700">
            <a:solidFill>
              <a:srgbClr val="2E4E7E">
                <a:alpha val="0"/>
              </a:srgbClr>
            </a:solidFill>
            <a:prstDash val="solid"/>
          </a:ln>
        </p:spPr>
      </p:sp>
      <p:sp>
        <p:nvSpPr>
          <p:cNvPr id="68" name="Shape 66"/>
          <p:cNvSpPr/>
          <p:nvPr/>
        </p:nvSpPr>
        <p:spPr>
          <a:xfrm>
            <a:off x="9573768" y="1078992"/>
            <a:ext cx="22860" cy="22860"/>
          </a:xfrm>
          <a:prstGeom prst="ellipse">
            <a:avLst/>
          </a:prstGeom>
          <a:solidFill>
            <a:srgbClr val="2E4E7E">
              <a:alpha val="92000"/>
            </a:srgbClr>
          </a:solidFill>
          <a:ln w="12700">
            <a:solidFill>
              <a:srgbClr val="2E4E7E">
                <a:alpha val="0"/>
              </a:srgbClr>
            </a:solidFill>
            <a:prstDash val="solid"/>
          </a:ln>
        </p:spPr>
      </p:sp>
      <p:sp>
        <p:nvSpPr>
          <p:cNvPr id="69" name="Shape 67"/>
          <p:cNvSpPr/>
          <p:nvPr/>
        </p:nvSpPr>
        <p:spPr>
          <a:xfrm>
            <a:off x="9774936" y="1078992"/>
            <a:ext cx="22860" cy="22860"/>
          </a:xfrm>
          <a:prstGeom prst="ellipse">
            <a:avLst/>
          </a:prstGeom>
          <a:solidFill>
            <a:srgbClr val="2E4E7E">
              <a:alpha val="92000"/>
            </a:srgbClr>
          </a:solidFill>
          <a:ln w="12700">
            <a:solidFill>
              <a:srgbClr val="2E4E7E">
                <a:alpha val="0"/>
              </a:srgbClr>
            </a:solidFill>
            <a:prstDash val="solid"/>
          </a:ln>
        </p:spPr>
      </p:sp>
      <p:sp>
        <p:nvSpPr>
          <p:cNvPr id="70" name="Shape 68"/>
          <p:cNvSpPr/>
          <p:nvPr/>
        </p:nvSpPr>
        <p:spPr>
          <a:xfrm>
            <a:off x="9976104" y="1078992"/>
            <a:ext cx="22860" cy="22860"/>
          </a:xfrm>
          <a:prstGeom prst="ellipse">
            <a:avLst/>
          </a:prstGeom>
          <a:solidFill>
            <a:srgbClr val="2E4E7E">
              <a:alpha val="92000"/>
            </a:srgbClr>
          </a:solidFill>
          <a:ln w="12700">
            <a:solidFill>
              <a:srgbClr val="2E4E7E">
                <a:alpha val="0"/>
              </a:srgbClr>
            </a:solidFill>
            <a:prstDash val="solid"/>
          </a:ln>
        </p:spPr>
      </p:sp>
      <p:sp>
        <p:nvSpPr>
          <p:cNvPr id="71" name="Shape 69"/>
          <p:cNvSpPr/>
          <p:nvPr/>
        </p:nvSpPr>
        <p:spPr>
          <a:xfrm>
            <a:off x="10177272" y="1078992"/>
            <a:ext cx="22860" cy="22860"/>
          </a:xfrm>
          <a:prstGeom prst="ellipse">
            <a:avLst/>
          </a:prstGeom>
          <a:solidFill>
            <a:srgbClr val="2E4E7E">
              <a:alpha val="92000"/>
            </a:srgbClr>
          </a:solidFill>
          <a:ln w="12700">
            <a:solidFill>
              <a:srgbClr val="2E4E7E">
                <a:alpha val="0"/>
              </a:srgbClr>
            </a:solidFill>
            <a:prstDash val="solid"/>
          </a:ln>
        </p:spPr>
      </p:sp>
      <p:sp>
        <p:nvSpPr>
          <p:cNvPr id="72" name="Shape 70"/>
          <p:cNvSpPr/>
          <p:nvPr/>
        </p:nvSpPr>
        <p:spPr>
          <a:xfrm>
            <a:off x="10378440" y="1078992"/>
            <a:ext cx="22860" cy="22860"/>
          </a:xfrm>
          <a:prstGeom prst="ellipse">
            <a:avLst/>
          </a:prstGeom>
          <a:solidFill>
            <a:srgbClr val="2E4E7E">
              <a:alpha val="92000"/>
            </a:srgbClr>
          </a:solidFill>
          <a:ln w="12700">
            <a:solidFill>
              <a:srgbClr val="2E4E7E">
                <a:alpha val="0"/>
              </a:srgbClr>
            </a:solidFill>
            <a:prstDash val="solid"/>
          </a:ln>
        </p:spPr>
      </p:sp>
      <p:sp>
        <p:nvSpPr>
          <p:cNvPr id="73" name="Shape 71"/>
          <p:cNvSpPr/>
          <p:nvPr/>
        </p:nvSpPr>
        <p:spPr>
          <a:xfrm>
            <a:off x="10579608" y="1078992"/>
            <a:ext cx="22860" cy="22860"/>
          </a:xfrm>
          <a:prstGeom prst="ellipse">
            <a:avLst/>
          </a:prstGeom>
          <a:solidFill>
            <a:srgbClr val="2E4E7E">
              <a:alpha val="92000"/>
            </a:srgbClr>
          </a:solidFill>
          <a:ln w="12700">
            <a:solidFill>
              <a:srgbClr val="2E4E7E">
                <a:alpha val="0"/>
              </a:srgbClr>
            </a:solidFill>
            <a:prstDash val="solid"/>
          </a:ln>
        </p:spPr>
      </p:sp>
      <p:sp>
        <p:nvSpPr>
          <p:cNvPr id="74" name="Shape 72"/>
          <p:cNvSpPr/>
          <p:nvPr/>
        </p:nvSpPr>
        <p:spPr>
          <a:xfrm>
            <a:off x="10780776" y="1078992"/>
            <a:ext cx="22860" cy="22860"/>
          </a:xfrm>
          <a:prstGeom prst="ellipse">
            <a:avLst/>
          </a:prstGeom>
          <a:solidFill>
            <a:srgbClr val="2E4E7E">
              <a:alpha val="92000"/>
            </a:srgbClr>
          </a:solidFill>
          <a:ln w="12700">
            <a:solidFill>
              <a:srgbClr val="2E4E7E">
                <a:alpha val="0"/>
              </a:srgbClr>
            </a:solidFill>
            <a:prstDash val="solid"/>
          </a:ln>
        </p:spPr>
      </p:sp>
      <p:sp>
        <p:nvSpPr>
          <p:cNvPr id="75" name="Shape 73"/>
          <p:cNvSpPr/>
          <p:nvPr/>
        </p:nvSpPr>
        <p:spPr>
          <a:xfrm>
            <a:off x="10981944" y="1078992"/>
            <a:ext cx="22860" cy="22860"/>
          </a:xfrm>
          <a:prstGeom prst="ellipse">
            <a:avLst/>
          </a:prstGeom>
          <a:solidFill>
            <a:srgbClr val="2E4E7E">
              <a:alpha val="92000"/>
            </a:srgbClr>
          </a:solidFill>
          <a:ln w="12700">
            <a:solidFill>
              <a:srgbClr val="2E4E7E">
                <a:alpha val="0"/>
              </a:srgbClr>
            </a:solidFill>
            <a:prstDash val="solid"/>
          </a:ln>
        </p:spPr>
      </p:sp>
      <p:sp>
        <p:nvSpPr>
          <p:cNvPr id="76" name="Shape 74"/>
          <p:cNvSpPr/>
          <p:nvPr/>
        </p:nvSpPr>
        <p:spPr>
          <a:xfrm>
            <a:off x="11183112" y="1078992"/>
            <a:ext cx="22860" cy="22860"/>
          </a:xfrm>
          <a:prstGeom prst="ellipse">
            <a:avLst/>
          </a:prstGeom>
          <a:solidFill>
            <a:srgbClr val="2E4E7E">
              <a:alpha val="92000"/>
            </a:srgbClr>
          </a:solidFill>
          <a:ln w="12700">
            <a:solidFill>
              <a:srgbClr val="2E4E7E">
                <a:alpha val="0"/>
              </a:srgbClr>
            </a:solidFill>
            <a:prstDash val="solid"/>
          </a:ln>
        </p:spPr>
      </p:sp>
      <p:sp>
        <p:nvSpPr>
          <p:cNvPr id="77" name="Shape 75"/>
          <p:cNvSpPr/>
          <p:nvPr/>
        </p:nvSpPr>
        <p:spPr>
          <a:xfrm>
            <a:off x="11384280" y="1078992"/>
            <a:ext cx="22860" cy="22860"/>
          </a:xfrm>
          <a:prstGeom prst="ellipse">
            <a:avLst/>
          </a:prstGeom>
          <a:solidFill>
            <a:srgbClr val="2E4E7E">
              <a:alpha val="92000"/>
            </a:srgbClr>
          </a:solidFill>
          <a:ln w="12700">
            <a:solidFill>
              <a:srgbClr val="2E4E7E">
                <a:alpha val="0"/>
              </a:srgbClr>
            </a:solidFill>
            <a:prstDash val="solid"/>
          </a:ln>
        </p:spPr>
      </p:sp>
      <p:sp>
        <p:nvSpPr>
          <p:cNvPr id="78" name="Shape 76"/>
          <p:cNvSpPr/>
          <p:nvPr/>
        </p:nvSpPr>
        <p:spPr>
          <a:xfrm>
            <a:off x="11585448" y="1078992"/>
            <a:ext cx="22860" cy="22860"/>
          </a:xfrm>
          <a:prstGeom prst="ellipse">
            <a:avLst/>
          </a:prstGeom>
          <a:solidFill>
            <a:srgbClr val="2E4E7E">
              <a:alpha val="92000"/>
            </a:srgbClr>
          </a:solidFill>
          <a:ln w="12700">
            <a:solidFill>
              <a:srgbClr val="2E4E7E">
                <a:alpha val="0"/>
              </a:srgbClr>
            </a:solidFill>
            <a:prstDash val="solid"/>
          </a:ln>
        </p:spPr>
      </p:sp>
      <p:sp>
        <p:nvSpPr>
          <p:cNvPr id="79" name="Shape 77"/>
          <p:cNvSpPr/>
          <p:nvPr/>
        </p:nvSpPr>
        <p:spPr>
          <a:xfrm>
            <a:off x="11786616" y="1078992"/>
            <a:ext cx="22860" cy="22860"/>
          </a:xfrm>
          <a:prstGeom prst="ellipse">
            <a:avLst/>
          </a:prstGeom>
          <a:solidFill>
            <a:srgbClr val="2E4E7E">
              <a:alpha val="92000"/>
            </a:srgbClr>
          </a:solidFill>
          <a:ln w="12700">
            <a:solidFill>
              <a:srgbClr val="2E4E7E">
                <a:alpha val="0"/>
              </a:srgbClr>
            </a:solidFill>
            <a:prstDash val="solid"/>
          </a:ln>
        </p:spPr>
      </p:sp>
      <p:sp>
        <p:nvSpPr>
          <p:cNvPr id="80" name="Shape 78"/>
          <p:cNvSpPr/>
          <p:nvPr/>
        </p:nvSpPr>
        <p:spPr>
          <a:xfrm>
            <a:off x="9372600" y="1261872"/>
            <a:ext cx="22860" cy="22860"/>
          </a:xfrm>
          <a:prstGeom prst="ellipse">
            <a:avLst/>
          </a:prstGeom>
          <a:solidFill>
            <a:srgbClr val="2E4E7E">
              <a:alpha val="92000"/>
            </a:srgbClr>
          </a:solidFill>
          <a:ln w="12700">
            <a:solidFill>
              <a:srgbClr val="2E4E7E">
                <a:alpha val="0"/>
              </a:srgbClr>
            </a:solidFill>
            <a:prstDash val="solid"/>
          </a:ln>
        </p:spPr>
      </p:sp>
      <p:sp>
        <p:nvSpPr>
          <p:cNvPr id="81" name="Shape 79"/>
          <p:cNvSpPr/>
          <p:nvPr/>
        </p:nvSpPr>
        <p:spPr>
          <a:xfrm>
            <a:off x="9573768" y="1261872"/>
            <a:ext cx="22860" cy="22860"/>
          </a:xfrm>
          <a:prstGeom prst="ellipse">
            <a:avLst/>
          </a:prstGeom>
          <a:solidFill>
            <a:srgbClr val="2E4E7E">
              <a:alpha val="92000"/>
            </a:srgbClr>
          </a:solidFill>
          <a:ln w="12700">
            <a:solidFill>
              <a:srgbClr val="2E4E7E">
                <a:alpha val="0"/>
              </a:srgbClr>
            </a:solidFill>
            <a:prstDash val="solid"/>
          </a:ln>
        </p:spPr>
      </p:sp>
      <p:sp>
        <p:nvSpPr>
          <p:cNvPr id="82" name="Shape 80"/>
          <p:cNvSpPr/>
          <p:nvPr/>
        </p:nvSpPr>
        <p:spPr>
          <a:xfrm>
            <a:off x="9774936" y="1261872"/>
            <a:ext cx="22860" cy="22860"/>
          </a:xfrm>
          <a:prstGeom prst="ellipse">
            <a:avLst/>
          </a:prstGeom>
          <a:solidFill>
            <a:srgbClr val="2E4E7E">
              <a:alpha val="92000"/>
            </a:srgbClr>
          </a:solidFill>
          <a:ln w="12700">
            <a:solidFill>
              <a:srgbClr val="2E4E7E">
                <a:alpha val="0"/>
              </a:srgbClr>
            </a:solidFill>
            <a:prstDash val="solid"/>
          </a:ln>
        </p:spPr>
      </p:sp>
      <p:sp>
        <p:nvSpPr>
          <p:cNvPr id="83" name="Shape 81"/>
          <p:cNvSpPr/>
          <p:nvPr/>
        </p:nvSpPr>
        <p:spPr>
          <a:xfrm>
            <a:off x="9976104" y="1261872"/>
            <a:ext cx="22860" cy="22860"/>
          </a:xfrm>
          <a:prstGeom prst="ellipse">
            <a:avLst/>
          </a:prstGeom>
          <a:solidFill>
            <a:srgbClr val="2E4E7E">
              <a:alpha val="92000"/>
            </a:srgbClr>
          </a:solidFill>
          <a:ln w="12700">
            <a:solidFill>
              <a:srgbClr val="2E4E7E">
                <a:alpha val="0"/>
              </a:srgbClr>
            </a:solidFill>
            <a:prstDash val="solid"/>
          </a:ln>
        </p:spPr>
      </p:sp>
      <p:sp>
        <p:nvSpPr>
          <p:cNvPr id="84" name="Shape 82"/>
          <p:cNvSpPr/>
          <p:nvPr/>
        </p:nvSpPr>
        <p:spPr>
          <a:xfrm>
            <a:off x="10177272" y="1261872"/>
            <a:ext cx="22860" cy="22860"/>
          </a:xfrm>
          <a:prstGeom prst="ellipse">
            <a:avLst/>
          </a:prstGeom>
          <a:solidFill>
            <a:srgbClr val="2E4E7E">
              <a:alpha val="92000"/>
            </a:srgbClr>
          </a:solidFill>
          <a:ln w="12700">
            <a:solidFill>
              <a:srgbClr val="2E4E7E">
                <a:alpha val="0"/>
              </a:srgbClr>
            </a:solidFill>
            <a:prstDash val="solid"/>
          </a:ln>
        </p:spPr>
      </p:sp>
      <p:sp>
        <p:nvSpPr>
          <p:cNvPr id="85" name="Shape 83"/>
          <p:cNvSpPr/>
          <p:nvPr/>
        </p:nvSpPr>
        <p:spPr>
          <a:xfrm>
            <a:off x="10378440" y="1261872"/>
            <a:ext cx="22860" cy="22860"/>
          </a:xfrm>
          <a:prstGeom prst="ellipse">
            <a:avLst/>
          </a:prstGeom>
          <a:solidFill>
            <a:srgbClr val="2E4E7E">
              <a:alpha val="92000"/>
            </a:srgbClr>
          </a:solidFill>
          <a:ln w="12700">
            <a:solidFill>
              <a:srgbClr val="2E4E7E">
                <a:alpha val="0"/>
              </a:srgbClr>
            </a:solidFill>
            <a:prstDash val="solid"/>
          </a:ln>
        </p:spPr>
      </p:sp>
      <p:sp>
        <p:nvSpPr>
          <p:cNvPr id="86" name="Shape 84"/>
          <p:cNvSpPr/>
          <p:nvPr/>
        </p:nvSpPr>
        <p:spPr>
          <a:xfrm>
            <a:off x="10579608" y="1261872"/>
            <a:ext cx="22860" cy="22860"/>
          </a:xfrm>
          <a:prstGeom prst="ellipse">
            <a:avLst/>
          </a:prstGeom>
          <a:solidFill>
            <a:srgbClr val="2E4E7E">
              <a:alpha val="92000"/>
            </a:srgbClr>
          </a:solidFill>
          <a:ln w="12700">
            <a:solidFill>
              <a:srgbClr val="2E4E7E">
                <a:alpha val="0"/>
              </a:srgbClr>
            </a:solidFill>
            <a:prstDash val="solid"/>
          </a:ln>
        </p:spPr>
      </p:sp>
      <p:sp>
        <p:nvSpPr>
          <p:cNvPr id="87" name="Shape 85"/>
          <p:cNvSpPr/>
          <p:nvPr/>
        </p:nvSpPr>
        <p:spPr>
          <a:xfrm>
            <a:off x="10780776" y="1261872"/>
            <a:ext cx="22860" cy="22860"/>
          </a:xfrm>
          <a:prstGeom prst="ellipse">
            <a:avLst/>
          </a:prstGeom>
          <a:solidFill>
            <a:srgbClr val="2E4E7E">
              <a:alpha val="92000"/>
            </a:srgbClr>
          </a:solidFill>
          <a:ln w="12700">
            <a:solidFill>
              <a:srgbClr val="2E4E7E">
                <a:alpha val="0"/>
              </a:srgbClr>
            </a:solidFill>
            <a:prstDash val="solid"/>
          </a:ln>
        </p:spPr>
      </p:sp>
      <p:sp>
        <p:nvSpPr>
          <p:cNvPr id="88" name="Shape 86"/>
          <p:cNvSpPr/>
          <p:nvPr/>
        </p:nvSpPr>
        <p:spPr>
          <a:xfrm>
            <a:off x="10981944" y="1261872"/>
            <a:ext cx="22860" cy="22860"/>
          </a:xfrm>
          <a:prstGeom prst="ellipse">
            <a:avLst/>
          </a:prstGeom>
          <a:solidFill>
            <a:srgbClr val="2E4E7E">
              <a:alpha val="92000"/>
            </a:srgbClr>
          </a:solidFill>
          <a:ln w="12700">
            <a:solidFill>
              <a:srgbClr val="2E4E7E">
                <a:alpha val="0"/>
              </a:srgbClr>
            </a:solidFill>
            <a:prstDash val="solid"/>
          </a:ln>
        </p:spPr>
      </p:sp>
      <p:sp>
        <p:nvSpPr>
          <p:cNvPr id="89" name="Shape 87"/>
          <p:cNvSpPr/>
          <p:nvPr/>
        </p:nvSpPr>
        <p:spPr>
          <a:xfrm>
            <a:off x="11183112" y="1261872"/>
            <a:ext cx="22860" cy="22860"/>
          </a:xfrm>
          <a:prstGeom prst="ellipse">
            <a:avLst/>
          </a:prstGeom>
          <a:solidFill>
            <a:srgbClr val="2E4E7E">
              <a:alpha val="92000"/>
            </a:srgbClr>
          </a:solidFill>
          <a:ln w="12700">
            <a:solidFill>
              <a:srgbClr val="2E4E7E">
                <a:alpha val="0"/>
              </a:srgbClr>
            </a:solidFill>
            <a:prstDash val="solid"/>
          </a:ln>
        </p:spPr>
      </p:sp>
      <p:sp>
        <p:nvSpPr>
          <p:cNvPr id="90" name="Shape 88"/>
          <p:cNvSpPr/>
          <p:nvPr/>
        </p:nvSpPr>
        <p:spPr>
          <a:xfrm>
            <a:off x="11384280" y="1261872"/>
            <a:ext cx="22860" cy="22860"/>
          </a:xfrm>
          <a:prstGeom prst="ellipse">
            <a:avLst/>
          </a:prstGeom>
          <a:solidFill>
            <a:srgbClr val="2E4E7E">
              <a:alpha val="92000"/>
            </a:srgbClr>
          </a:solidFill>
          <a:ln w="12700">
            <a:solidFill>
              <a:srgbClr val="2E4E7E">
                <a:alpha val="0"/>
              </a:srgbClr>
            </a:solidFill>
            <a:prstDash val="solid"/>
          </a:ln>
        </p:spPr>
      </p:sp>
      <p:sp>
        <p:nvSpPr>
          <p:cNvPr id="91" name="Shape 89"/>
          <p:cNvSpPr/>
          <p:nvPr/>
        </p:nvSpPr>
        <p:spPr>
          <a:xfrm>
            <a:off x="11585448" y="1261872"/>
            <a:ext cx="22860" cy="22860"/>
          </a:xfrm>
          <a:prstGeom prst="ellipse">
            <a:avLst/>
          </a:prstGeom>
          <a:solidFill>
            <a:srgbClr val="2E4E7E">
              <a:alpha val="92000"/>
            </a:srgbClr>
          </a:solidFill>
          <a:ln w="12700">
            <a:solidFill>
              <a:srgbClr val="2E4E7E">
                <a:alpha val="0"/>
              </a:srgbClr>
            </a:solidFill>
            <a:prstDash val="solid"/>
          </a:ln>
        </p:spPr>
      </p:sp>
      <p:sp>
        <p:nvSpPr>
          <p:cNvPr id="92" name="Shape 90"/>
          <p:cNvSpPr/>
          <p:nvPr/>
        </p:nvSpPr>
        <p:spPr>
          <a:xfrm>
            <a:off x="11786616" y="1261872"/>
            <a:ext cx="22860" cy="22860"/>
          </a:xfrm>
          <a:prstGeom prst="ellipse">
            <a:avLst/>
          </a:prstGeom>
          <a:solidFill>
            <a:srgbClr val="2E4E7E">
              <a:alpha val="92000"/>
            </a:srgbClr>
          </a:solidFill>
          <a:ln w="12700">
            <a:solidFill>
              <a:srgbClr val="2E4E7E">
                <a:alpha val="0"/>
              </a:srgbClr>
            </a:solidFill>
            <a:prstDash val="solid"/>
          </a:ln>
        </p:spPr>
      </p:sp>
      <p:sp>
        <p:nvSpPr>
          <p:cNvPr id="93" name="Shape 91"/>
          <p:cNvSpPr/>
          <p:nvPr/>
        </p:nvSpPr>
        <p:spPr>
          <a:xfrm>
            <a:off x="9372600" y="1444752"/>
            <a:ext cx="22860" cy="22860"/>
          </a:xfrm>
          <a:prstGeom prst="ellipse">
            <a:avLst/>
          </a:prstGeom>
          <a:solidFill>
            <a:srgbClr val="2E4E7E">
              <a:alpha val="92000"/>
            </a:srgbClr>
          </a:solidFill>
          <a:ln w="12700">
            <a:solidFill>
              <a:srgbClr val="2E4E7E">
                <a:alpha val="0"/>
              </a:srgbClr>
            </a:solidFill>
            <a:prstDash val="solid"/>
          </a:ln>
        </p:spPr>
      </p:sp>
      <p:sp>
        <p:nvSpPr>
          <p:cNvPr id="94" name="Shape 92"/>
          <p:cNvSpPr/>
          <p:nvPr/>
        </p:nvSpPr>
        <p:spPr>
          <a:xfrm>
            <a:off x="9573768" y="1444752"/>
            <a:ext cx="22860" cy="22860"/>
          </a:xfrm>
          <a:prstGeom prst="ellipse">
            <a:avLst/>
          </a:prstGeom>
          <a:solidFill>
            <a:srgbClr val="2E4E7E">
              <a:alpha val="92000"/>
            </a:srgbClr>
          </a:solidFill>
          <a:ln w="12700">
            <a:solidFill>
              <a:srgbClr val="2E4E7E">
                <a:alpha val="0"/>
              </a:srgbClr>
            </a:solidFill>
            <a:prstDash val="solid"/>
          </a:ln>
        </p:spPr>
      </p:sp>
      <p:sp>
        <p:nvSpPr>
          <p:cNvPr id="95" name="Shape 93"/>
          <p:cNvSpPr/>
          <p:nvPr/>
        </p:nvSpPr>
        <p:spPr>
          <a:xfrm>
            <a:off x="9774936" y="1444752"/>
            <a:ext cx="22860" cy="22860"/>
          </a:xfrm>
          <a:prstGeom prst="ellipse">
            <a:avLst/>
          </a:prstGeom>
          <a:solidFill>
            <a:srgbClr val="2E4E7E">
              <a:alpha val="92000"/>
            </a:srgbClr>
          </a:solidFill>
          <a:ln w="12700">
            <a:solidFill>
              <a:srgbClr val="2E4E7E">
                <a:alpha val="0"/>
              </a:srgbClr>
            </a:solidFill>
            <a:prstDash val="solid"/>
          </a:ln>
        </p:spPr>
      </p:sp>
      <p:sp>
        <p:nvSpPr>
          <p:cNvPr id="96" name="Shape 94"/>
          <p:cNvSpPr/>
          <p:nvPr/>
        </p:nvSpPr>
        <p:spPr>
          <a:xfrm>
            <a:off x="9976104" y="1444752"/>
            <a:ext cx="22860" cy="22860"/>
          </a:xfrm>
          <a:prstGeom prst="ellipse">
            <a:avLst/>
          </a:prstGeom>
          <a:solidFill>
            <a:srgbClr val="2E4E7E">
              <a:alpha val="92000"/>
            </a:srgbClr>
          </a:solidFill>
          <a:ln w="12700">
            <a:solidFill>
              <a:srgbClr val="2E4E7E">
                <a:alpha val="0"/>
              </a:srgbClr>
            </a:solidFill>
            <a:prstDash val="solid"/>
          </a:ln>
        </p:spPr>
      </p:sp>
      <p:sp>
        <p:nvSpPr>
          <p:cNvPr id="97" name="Shape 95"/>
          <p:cNvSpPr/>
          <p:nvPr/>
        </p:nvSpPr>
        <p:spPr>
          <a:xfrm>
            <a:off x="10177272" y="1444752"/>
            <a:ext cx="22860" cy="22860"/>
          </a:xfrm>
          <a:prstGeom prst="ellipse">
            <a:avLst/>
          </a:prstGeom>
          <a:solidFill>
            <a:srgbClr val="2E4E7E">
              <a:alpha val="92000"/>
            </a:srgbClr>
          </a:solidFill>
          <a:ln w="12700">
            <a:solidFill>
              <a:srgbClr val="2E4E7E">
                <a:alpha val="0"/>
              </a:srgbClr>
            </a:solidFill>
            <a:prstDash val="solid"/>
          </a:ln>
        </p:spPr>
      </p:sp>
      <p:sp>
        <p:nvSpPr>
          <p:cNvPr id="98" name="Shape 96"/>
          <p:cNvSpPr/>
          <p:nvPr/>
        </p:nvSpPr>
        <p:spPr>
          <a:xfrm>
            <a:off x="10378440" y="1444752"/>
            <a:ext cx="22860" cy="22860"/>
          </a:xfrm>
          <a:prstGeom prst="ellipse">
            <a:avLst/>
          </a:prstGeom>
          <a:solidFill>
            <a:srgbClr val="2E4E7E">
              <a:alpha val="92000"/>
            </a:srgbClr>
          </a:solidFill>
          <a:ln w="12700">
            <a:solidFill>
              <a:srgbClr val="2E4E7E">
                <a:alpha val="0"/>
              </a:srgbClr>
            </a:solidFill>
            <a:prstDash val="solid"/>
          </a:ln>
        </p:spPr>
      </p:sp>
      <p:sp>
        <p:nvSpPr>
          <p:cNvPr id="99" name="Shape 97"/>
          <p:cNvSpPr/>
          <p:nvPr/>
        </p:nvSpPr>
        <p:spPr>
          <a:xfrm>
            <a:off x="10579608" y="1444752"/>
            <a:ext cx="22860" cy="22860"/>
          </a:xfrm>
          <a:prstGeom prst="ellipse">
            <a:avLst/>
          </a:prstGeom>
          <a:solidFill>
            <a:srgbClr val="2E4E7E">
              <a:alpha val="92000"/>
            </a:srgbClr>
          </a:solidFill>
          <a:ln w="12700">
            <a:solidFill>
              <a:srgbClr val="2E4E7E">
                <a:alpha val="0"/>
              </a:srgbClr>
            </a:solidFill>
            <a:prstDash val="solid"/>
          </a:ln>
        </p:spPr>
      </p:sp>
      <p:sp>
        <p:nvSpPr>
          <p:cNvPr id="100" name="Shape 98"/>
          <p:cNvSpPr/>
          <p:nvPr/>
        </p:nvSpPr>
        <p:spPr>
          <a:xfrm>
            <a:off x="10780776" y="1444752"/>
            <a:ext cx="22860" cy="22860"/>
          </a:xfrm>
          <a:prstGeom prst="ellipse">
            <a:avLst/>
          </a:prstGeom>
          <a:solidFill>
            <a:srgbClr val="2E4E7E">
              <a:alpha val="92000"/>
            </a:srgbClr>
          </a:solidFill>
          <a:ln w="12700">
            <a:solidFill>
              <a:srgbClr val="2E4E7E">
                <a:alpha val="0"/>
              </a:srgbClr>
            </a:solidFill>
            <a:prstDash val="solid"/>
          </a:ln>
        </p:spPr>
      </p:sp>
      <p:sp>
        <p:nvSpPr>
          <p:cNvPr id="101" name="Shape 99"/>
          <p:cNvSpPr/>
          <p:nvPr/>
        </p:nvSpPr>
        <p:spPr>
          <a:xfrm>
            <a:off x="10981944" y="1444752"/>
            <a:ext cx="22860" cy="22860"/>
          </a:xfrm>
          <a:prstGeom prst="ellipse">
            <a:avLst/>
          </a:prstGeom>
          <a:solidFill>
            <a:srgbClr val="2E4E7E">
              <a:alpha val="92000"/>
            </a:srgbClr>
          </a:solidFill>
          <a:ln w="12700">
            <a:solidFill>
              <a:srgbClr val="2E4E7E">
                <a:alpha val="0"/>
              </a:srgbClr>
            </a:solidFill>
            <a:prstDash val="solid"/>
          </a:ln>
        </p:spPr>
      </p:sp>
      <p:sp>
        <p:nvSpPr>
          <p:cNvPr id="102" name="Shape 100"/>
          <p:cNvSpPr/>
          <p:nvPr/>
        </p:nvSpPr>
        <p:spPr>
          <a:xfrm>
            <a:off x="11183112" y="1444752"/>
            <a:ext cx="22860" cy="22860"/>
          </a:xfrm>
          <a:prstGeom prst="ellipse">
            <a:avLst/>
          </a:prstGeom>
          <a:solidFill>
            <a:srgbClr val="2E4E7E">
              <a:alpha val="92000"/>
            </a:srgbClr>
          </a:solidFill>
          <a:ln w="12700">
            <a:solidFill>
              <a:srgbClr val="2E4E7E">
                <a:alpha val="0"/>
              </a:srgbClr>
            </a:solidFill>
            <a:prstDash val="solid"/>
          </a:ln>
        </p:spPr>
      </p:sp>
      <p:sp>
        <p:nvSpPr>
          <p:cNvPr id="103" name="Shape 101"/>
          <p:cNvSpPr/>
          <p:nvPr/>
        </p:nvSpPr>
        <p:spPr>
          <a:xfrm>
            <a:off x="11384280" y="1444752"/>
            <a:ext cx="22860" cy="22860"/>
          </a:xfrm>
          <a:prstGeom prst="ellipse">
            <a:avLst/>
          </a:prstGeom>
          <a:solidFill>
            <a:srgbClr val="2E4E7E">
              <a:alpha val="92000"/>
            </a:srgbClr>
          </a:solidFill>
          <a:ln w="12700">
            <a:solidFill>
              <a:srgbClr val="2E4E7E">
                <a:alpha val="0"/>
              </a:srgbClr>
            </a:solidFill>
            <a:prstDash val="solid"/>
          </a:ln>
        </p:spPr>
      </p:sp>
      <p:sp>
        <p:nvSpPr>
          <p:cNvPr id="104" name="Shape 102"/>
          <p:cNvSpPr/>
          <p:nvPr/>
        </p:nvSpPr>
        <p:spPr>
          <a:xfrm>
            <a:off x="11585448" y="1444752"/>
            <a:ext cx="22860" cy="22860"/>
          </a:xfrm>
          <a:prstGeom prst="ellipse">
            <a:avLst/>
          </a:prstGeom>
          <a:solidFill>
            <a:srgbClr val="2E4E7E">
              <a:alpha val="92000"/>
            </a:srgbClr>
          </a:solidFill>
          <a:ln w="12700">
            <a:solidFill>
              <a:srgbClr val="2E4E7E">
                <a:alpha val="0"/>
              </a:srgbClr>
            </a:solidFill>
            <a:prstDash val="solid"/>
          </a:ln>
        </p:spPr>
      </p:sp>
      <p:sp>
        <p:nvSpPr>
          <p:cNvPr id="105" name="Shape 103"/>
          <p:cNvSpPr/>
          <p:nvPr/>
        </p:nvSpPr>
        <p:spPr>
          <a:xfrm>
            <a:off x="11786616" y="1444752"/>
            <a:ext cx="22860" cy="22860"/>
          </a:xfrm>
          <a:prstGeom prst="ellipse">
            <a:avLst/>
          </a:prstGeom>
          <a:solidFill>
            <a:srgbClr val="2E4E7E">
              <a:alpha val="92000"/>
            </a:srgbClr>
          </a:solidFill>
          <a:ln w="12700">
            <a:solidFill>
              <a:srgbClr val="2E4E7E">
                <a:alpha val="0"/>
              </a:srgbClr>
            </a:solidFill>
            <a:prstDash val="solid"/>
          </a:ln>
        </p:spPr>
      </p:sp>
      <p:sp>
        <p:nvSpPr>
          <p:cNvPr id="106" name="Shape 104"/>
          <p:cNvSpPr/>
          <p:nvPr/>
        </p:nvSpPr>
        <p:spPr>
          <a:xfrm>
            <a:off x="182880" y="5623560"/>
            <a:ext cx="22860" cy="22860"/>
          </a:xfrm>
          <a:prstGeom prst="ellipse">
            <a:avLst/>
          </a:prstGeom>
          <a:solidFill>
            <a:srgbClr val="2E4E7E">
              <a:alpha val="92000"/>
            </a:srgbClr>
          </a:solidFill>
          <a:ln w="12700">
            <a:solidFill>
              <a:srgbClr val="2E4E7E">
                <a:alpha val="0"/>
              </a:srgbClr>
            </a:solidFill>
            <a:prstDash val="solid"/>
          </a:ln>
        </p:spPr>
      </p:sp>
      <p:sp>
        <p:nvSpPr>
          <p:cNvPr id="107" name="Shape 105"/>
          <p:cNvSpPr/>
          <p:nvPr/>
        </p:nvSpPr>
        <p:spPr>
          <a:xfrm>
            <a:off x="384048" y="5623560"/>
            <a:ext cx="22860" cy="22860"/>
          </a:xfrm>
          <a:prstGeom prst="ellipse">
            <a:avLst/>
          </a:prstGeom>
          <a:solidFill>
            <a:srgbClr val="2E4E7E">
              <a:alpha val="92000"/>
            </a:srgbClr>
          </a:solidFill>
          <a:ln w="12700">
            <a:solidFill>
              <a:srgbClr val="2E4E7E">
                <a:alpha val="0"/>
              </a:srgbClr>
            </a:solidFill>
            <a:prstDash val="solid"/>
          </a:ln>
        </p:spPr>
      </p:sp>
      <p:sp>
        <p:nvSpPr>
          <p:cNvPr id="108" name="Shape 106"/>
          <p:cNvSpPr/>
          <p:nvPr/>
        </p:nvSpPr>
        <p:spPr>
          <a:xfrm>
            <a:off x="585216" y="5623560"/>
            <a:ext cx="22860" cy="22860"/>
          </a:xfrm>
          <a:prstGeom prst="ellipse">
            <a:avLst/>
          </a:prstGeom>
          <a:solidFill>
            <a:srgbClr val="2E4E7E">
              <a:alpha val="92000"/>
            </a:srgbClr>
          </a:solidFill>
          <a:ln w="12700">
            <a:solidFill>
              <a:srgbClr val="2E4E7E">
                <a:alpha val="0"/>
              </a:srgbClr>
            </a:solidFill>
            <a:prstDash val="solid"/>
          </a:ln>
        </p:spPr>
      </p:sp>
      <p:sp>
        <p:nvSpPr>
          <p:cNvPr id="109" name="Shape 107"/>
          <p:cNvSpPr/>
          <p:nvPr/>
        </p:nvSpPr>
        <p:spPr>
          <a:xfrm>
            <a:off x="786384" y="5623560"/>
            <a:ext cx="22860" cy="22860"/>
          </a:xfrm>
          <a:prstGeom prst="ellipse">
            <a:avLst/>
          </a:prstGeom>
          <a:solidFill>
            <a:srgbClr val="2E4E7E">
              <a:alpha val="92000"/>
            </a:srgbClr>
          </a:solidFill>
          <a:ln w="12700">
            <a:solidFill>
              <a:srgbClr val="2E4E7E">
                <a:alpha val="0"/>
              </a:srgbClr>
            </a:solidFill>
            <a:prstDash val="solid"/>
          </a:ln>
        </p:spPr>
      </p:sp>
      <p:sp>
        <p:nvSpPr>
          <p:cNvPr id="110" name="Shape 108"/>
          <p:cNvSpPr/>
          <p:nvPr/>
        </p:nvSpPr>
        <p:spPr>
          <a:xfrm>
            <a:off x="987552" y="5623560"/>
            <a:ext cx="22860" cy="22860"/>
          </a:xfrm>
          <a:prstGeom prst="ellipse">
            <a:avLst/>
          </a:prstGeom>
          <a:solidFill>
            <a:srgbClr val="2E4E7E">
              <a:alpha val="92000"/>
            </a:srgbClr>
          </a:solidFill>
          <a:ln w="12700">
            <a:solidFill>
              <a:srgbClr val="2E4E7E">
                <a:alpha val="0"/>
              </a:srgbClr>
            </a:solidFill>
            <a:prstDash val="solid"/>
          </a:ln>
        </p:spPr>
      </p:sp>
      <p:sp>
        <p:nvSpPr>
          <p:cNvPr id="111" name="Shape 109"/>
          <p:cNvSpPr/>
          <p:nvPr/>
        </p:nvSpPr>
        <p:spPr>
          <a:xfrm>
            <a:off x="1188720" y="5623560"/>
            <a:ext cx="22860" cy="22860"/>
          </a:xfrm>
          <a:prstGeom prst="ellipse">
            <a:avLst/>
          </a:prstGeom>
          <a:solidFill>
            <a:srgbClr val="2E4E7E">
              <a:alpha val="92000"/>
            </a:srgbClr>
          </a:solidFill>
          <a:ln w="12700">
            <a:solidFill>
              <a:srgbClr val="2E4E7E">
                <a:alpha val="0"/>
              </a:srgbClr>
            </a:solidFill>
            <a:prstDash val="solid"/>
          </a:ln>
        </p:spPr>
      </p:sp>
      <p:sp>
        <p:nvSpPr>
          <p:cNvPr id="112" name="Shape 110"/>
          <p:cNvSpPr/>
          <p:nvPr/>
        </p:nvSpPr>
        <p:spPr>
          <a:xfrm>
            <a:off x="1389888" y="5623560"/>
            <a:ext cx="22860" cy="22860"/>
          </a:xfrm>
          <a:prstGeom prst="ellipse">
            <a:avLst/>
          </a:prstGeom>
          <a:solidFill>
            <a:srgbClr val="2E4E7E">
              <a:alpha val="92000"/>
            </a:srgbClr>
          </a:solidFill>
          <a:ln w="12700">
            <a:solidFill>
              <a:srgbClr val="2E4E7E">
                <a:alpha val="0"/>
              </a:srgbClr>
            </a:solidFill>
            <a:prstDash val="solid"/>
          </a:ln>
        </p:spPr>
      </p:sp>
      <p:sp>
        <p:nvSpPr>
          <p:cNvPr id="113" name="Shape 111"/>
          <p:cNvSpPr/>
          <p:nvPr/>
        </p:nvSpPr>
        <p:spPr>
          <a:xfrm>
            <a:off x="1591056" y="5623560"/>
            <a:ext cx="22860" cy="22860"/>
          </a:xfrm>
          <a:prstGeom prst="ellipse">
            <a:avLst/>
          </a:prstGeom>
          <a:solidFill>
            <a:srgbClr val="2E4E7E">
              <a:alpha val="92000"/>
            </a:srgbClr>
          </a:solidFill>
          <a:ln w="12700">
            <a:solidFill>
              <a:srgbClr val="2E4E7E">
                <a:alpha val="0"/>
              </a:srgbClr>
            </a:solidFill>
            <a:prstDash val="solid"/>
          </a:ln>
        </p:spPr>
      </p:sp>
      <p:sp>
        <p:nvSpPr>
          <p:cNvPr id="114" name="Shape 112"/>
          <p:cNvSpPr/>
          <p:nvPr/>
        </p:nvSpPr>
        <p:spPr>
          <a:xfrm>
            <a:off x="1792224" y="5623560"/>
            <a:ext cx="22860" cy="22860"/>
          </a:xfrm>
          <a:prstGeom prst="ellipse">
            <a:avLst/>
          </a:prstGeom>
          <a:solidFill>
            <a:srgbClr val="2E4E7E">
              <a:alpha val="92000"/>
            </a:srgbClr>
          </a:solidFill>
          <a:ln w="12700">
            <a:solidFill>
              <a:srgbClr val="2E4E7E">
                <a:alpha val="0"/>
              </a:srgbClr>
            </a:solidFill>
            <a:prstDash val="solid"/>
          </a:ln>
        </p:spPr>
      </p:sp>
      <p:sp>
        <p:nvSpPr>
          <p:cNvPr id="115" name="Shape 113"/>
          <p:cNvSpPr/>
          <p:nvPr/>
        </p:nvSpPr>
        <p:spPr>
          <a:xfrm>
            <a:off x="1993392" y="5623560"/>
            <a:ext cx="22860" cy="22860"/>
          </a:xfrm>
          <a:prstGeom prst="ellipse">
            <a:avLst/>
          </a:prstGeom>
          <a:solidFill>
            <a:srgbClr val="2E4E7E">
              <a:alpha val="92000"/>
            </a:srgbClr>
          </a:solidFill>
          <a:ln w="12700">
            <a:solidFill>
              <a:srgbClr val="2E4E7E">
                <a:alpha val="0"/>
              </a:srgbClr>
            </a:solidFill>
            <a:prstDash val="solid"/>
          </a:ln>
        </p:spPr>
      </p:sp>
      <p:sp>
        <p:nvSpPr>
          <p:cNvPr id="116" name="Shape 114"/>
          <p:cNvSpPr/>
          <p:nvPr/>
        </p:nvSpPr>
        <p:spPr>
          <a:xfrm>
            <a:off x="2194560" y="5623560"/>
            <a:ext cx="22860" cy="22860"/>
          </a:xfrm>
          <a:prstGeom prst="ellipse">
            <a:avLst/>
          </a:prstGeom>
          <a:solidFill>
            <a:srgbClr val="2E4E7E">
              <a:alpha val="92000"/>
            </a:srgbClr>
          </a:solidFill>
          <a:ln w="12700">
            <a:solidFill>
              <a:srgbClr val="2E4E7E">
                <a:alpha val="0"/>
              </a:srgbClr>
            </a:solidFill>
            <a:prstDash val="solid"/>
          </a:ln>
        </p:spPr>
      </p:sp>
      <p:sp>
        <p:nvSpPr>
          <p:cNvPr id="117" name="Shape 115"/>
          <p:cNvSpPr/>
          <p:nvPr/>
        </p:nvSpPr>
        <p:spPr>
          <a:xfrm>
            <a:off x="2395728" y="5623560"/>
            <a:ext cx="22860" cy="22860"/>
          </a:xfrm>
          <a:prstGeom prst="ellipse">
            <a:avLst/>
          </a:prstGeom>
          <a:solidFill>
            <a:srgbClr val="2E4E7E">
              <a:alpha val="92000"/>
            </a:srgbClr>
          </a:solidFill>
          <a:ln w="12700">
            <a:solidFill>
              <a:srgbClr val="2E4E7E">
                <a:alpha val="0"/>
              </a:srgbClr>
            </a:solidFill>
            <a:prstDash val="solid"/>
          </a:ln>
        </p:spPr>
      </p:sp>
      <p:sp>
        <p:nvSpPr>
          <p:cNvPr id="118" name="Shape 116"/>
          <p:cNvSpPr/>
          <p:nvPr/>
        </p:nvSpPr>
        <p:spPr>
          <a:xfrm>
            <a:off x="2596896" y="5623560"/>
            <a:ext cx="22860" cy="22860"/>
          </a:xfrm>
          <a:prstGeom prst="ellipse">
            <a:avLst/>
          </a:prstGeom>
          <a:solidFill>
            <a:srgbClr val="2E4E7E">
              <a:alpha val="92000"/>
            </a:srgbClr>
          </a:solidFill>
          <a:ln w="12700">
            <a:solidFill>
              <a:srgbClr val="2E4E7E">
                <a:alpha val="0"/>
              </a:srgbClr>
            </a:solidFill>
            <a:prstDash val="solid"/>
          </a:ln>
        </p:spPr>
      </p:sp>
      <p:sp>
        <p:nvSpPr>
          <p:cNvPr id="119" name="Shape 117"/>
          <p:cNvSpPr/>
          <p:nvPr/>
        </p:nvSpPr>
        <p:spPr>
          <a:xfrm>
            <a:off x="182880" y="5806440"/>
            <a:ext cx="22860" cy="22860"/>
          </a:xfrm>
          <a:prstGeom prst="ellipse">
            <a:avLst/>
          </a:prstGeom>
          <a:solidFill>
            <a:srgbClr val="2E4E7E">
              <a:alpha val="92000"/>
            </a:srgbClr>
          </a:solidFill>
          <a:ln w="12700">
            <a:solidFill>
              <a:srgbClr val="2E4E7E">
                <a:alpha val="0"/>
              </a:srgbClr>
            </a:solidFill>
            <a:prstDash val="solid"/>
          </a:ln>
        </p:spPr>
      </p:sp>
      <p:sp>
        <p:nvSpPr>
          <p:cNvPr id="120" name="Shape 118"/>
          <p:cNvSpPr/>
          <p:nvPr/>
        </p:nvSpPr>
        <p:spPr>
          <a:xfrm>
            <a:off x="384048" y="5806440"/>
            <a:ext cx="22860" cy="22860"/>
          </a:xfrm>
          <a:prstGeom prst="ellipse">
            <a:avLst/>
          </a:prstGeom>
          <a:solidFill>
            <a:srgbClr val="2E4E7E">
              <a:alpha val="92000"/>
            </a:srgbClr>
          </a:solidFill>
          <a:ln w="12700">
            <a:solidFill>
              <a:srgbClr val="2E4E7E">
                <a:alpha val="0"/>
              </a:srgbClr>
            </a:solidFill>
            <a:prstDash val="solid"/>
          </a:ln>
        </p:spPr>
      </p:sp>
      <p:sp>
        <p:nvSpPr>
          <p:cNvPr id="121" name="Shape 119"/>
          <p:cNvSpPr/>
          <p:nvPr/>
        </p:nvSpPr>
        <p:spPr>
          <a:xfrm>
            <a:off x="585216" y="5806440"/>
            <a:ext cx="22860" cy="22860"/>
          </a:xfrm>
          <a:prstGeom prst="ellipse">
            <a:avLst/>
          </a:prstGeom>
          <a:solidFill>
            <a:srgbClr val="2E4E7E">
              <a:alpha val="92000"/>
            </a:srgbClr>
          </a:solidFill>
          <a:ln w="12700">
            <a:solidFill>
              <a:srgbClr val="2E4E7E">
                <a:alpha val="0"/>
              </a:srgbClr>
            </a:solidFill>
            <a:prstDash val="solid"/>
          </a:ln>
        </p:spPr>
      </p:sp>
      <p:sp>
        <p:nvSpPr>
          <p:cNvPr id="122" name="Shape 120"/>
          <p:cNvSpPr/>
          <p:nvPr/>
        </p:nvSpPr>
        <p:spPr>
          <a:xfrm>
            <a:off x="786384" y="5806440"/>
            <a:ext cx="22860" cy="22860"/>
          </a:xfrm>
          <a:prstGeom prst="ellipse">
            <a:avLst/>
          </a:prstGeom>
          <a:solidFill>
            <a:srgbClr val="2E4E7E">
              <a:alpha val="92000"/>
            </a:srgbClr>
          </a:solidFill>
          <a:ln w="12700">
            <a:solidFill>
              <a:srgbClr val="2E4E7E">
                <a:alpha val="0"/>
              </a:srgbClr>
            </a:solidFill>
            <a:prstDash val="solid"/>
          </a:ln>
        </p:spPr>
      </p:sp>
      <p:sp>
        <p:nvSpPr>
          <p:cNvPr id="123" name="Shape 121"/>
          <p:cNvSpPr/>
          <p:nvPr/>
        </p:nvSpPr>
        <p:spPr>
          <a:xfrm>
            <a:off x="987552" y="5806440"/>
            <a:ext cx="22860" cy="22860"/>
          </a:xfrm>
          <a:prstGeom prst="ellipse">
            <a:avLst/>
          </a:prstGeom>
          <a:solidFill>
            <a:srgbClr val="2E4E7E">
              <a:alpha val="92000"/>
            </a:srgbClr>
          </a:solidFill>
          <a:ln w="12700">
            <a:solidFill>
              <a:srgbClr val="2E4E7E">
                <a:alpha val="0"/>
              </a:srgbClr>
            </a:solidFill>
            <a:prstDash val="solid"/>
          </a:ln>
        </p:spPr>
      </p:sp>
      <p:sp>
        <p:nvSpPr>
          <p:cNvPr id="124" name="Shape 122"/>
          <p:cNvSpPr/>
          <p:nvPr/>
        </p:nvSpPr>
        <p:spPr>
          <a:xfrm>
            <a:off x="1188720" y="5806440"/>
            <a:ext cx="22860" cy="22860"/>
          </a:xfrm>
          <a:prstGeom prst="ellipse">
            <a:avLst/>
          </a:prstGeom>
          <a:solidFill>
            <a:srgbClr val="2E4E7E">
              <a:alpha val="92000"/>
            </a:srgbClr>
          </a:solidFill>
          <a:ln w="12700">
            <a:solidFill>
              <a:srgbClr val="2E4E7E">
                <a:alpha val="0"/>
              </a:srgbClr>
            </a:solidFill>
            <a:prstDash val="solid"/>
          </a:ln>
        </p:spPr>
      </p:sp>
      <p:sp>
        <p:nvSpPr>
          <p:cNvPr id="125" name="Shape 123"/>
          <p:cNvSpPr/>
          <p:nvPr/>
        </p:nvSpPr>
        <p:spPr>
          <a:xfrm>
            <a:off x="1389888" y="5806440"/>
            <a:ext cx="22860" cy="22860"/>
          </a:xfrm>
          <a:prstGeom prst="ellipse">
            <a:avLst/>
          </a:prstGeom>
          <a:solidFill>
            <a:srgbClr val="2E4E7E">
              <a:alpha val="92000"/>
            </a:srgbClr>
          </a:solidFill>
          <a:ln w="12700">
            <a:solidFill>
              <a:srgbClr val="2E4E7E">
                <a:alpha val="0"/>
              </a:srgbClr>
            </a:solidFill>
            <a:prstDash val="solid"/>
          </a:ln>
        </p:spPr>
      </p:sp>
      <p:sp>
        <p:nvSpPr>
          <p:cNvPr id="126" name="Shape 124"/>
          <p:cNvSpPr/>
          <p:nvPr/>
        </p:nvSpPr>
        <p:spPr>
          <a:xfrm>
            <a:off x="1591056" y="5806440"/>
            <a:ext cx="22860" cy="22860"/>
          </a:xfrm>
          <a:prstGeom prst="ellipse">
            <a:avLst/>
          </a:prstGeom>
          <a:solidFill>
            <a:srgbClr val="2E4E7E">
              <a:alpha val="92000"/>
            </a:srgbClr>
          </a:solidFill>
          <a:ln w="12700">
            <a:solidFill>
              <a:srgbClr val="2E4E7E">
                <a:alpha val="0"/>
              </a:srgbClr>
            </a:solidFill>
            <a:prstDash val="solid"/>
          </a:ln>
        </p:spPr>
      </p:sp>
      <p:sp>
        <p:nvSpPr>
          <p:cNvPr id="127" name="Shape 125"/>
          <p:cNvSpPr/>
          <p:nvPr/>
        </p:nvSpPr>
        <p:spPr>
          <a:xfrm>
            <a:off x="1792224" y="5806440"/>
            <a:ext cx="22860" cy="22860"/>
          </a:xfrm>
          <a:prstGeom prst="ellipse">
            <a:avLst/>
          </a:prstGeom>
          <a:solidFill>
            <a:srgbClr val="2E4E7E">
              <a:alpha val="92000"/>
            </a:srgbClr>
          </a:solidFill>
          <a:ln w="12700">
            <a:solidFill>
              <a:srgbClr val="2E4E7E">
                <a:alpha val="0"/>
              </a:srgbClr>
            </a:solidFill>
            <a:prstDash val="solid"/>
          </a:ln>
        </p:spPr>
      </p:sp>
      <p:sp>
        <p:nvSpPr>
          <p:cNvPr id="128" name="Shape 126"/>
          <p:cNvSpPr/>
          <p:nvPr/>
        </p:nvSpPr>
        <p:spPr>
          <a:xfrm>
            <a:off x="1993392" y="5806440"/>
            <a:ext cx="22860" cy="22860"/>
          </a:xfrm>
          <a:prstGeom prst="ellipse">
            <a:avLst/>
          </a:prstGeom>
          <a:solidFill>
            <a:srgbClr val="2E4E7E">
              <a:alpha val="92000"/>
            </a:srgbClr>
          </a:solidFill>
          <a:ln w="12700">
            <a:solidFill>
              <a:srgbClr val="2E4E7E">
                <a:alpha val="0"/>
              </a:srgbClr>
            </a:solidFill>
            <a:prstDash val="solid"/>
          </a:ln>
        </p:spPr>
      </p:sp>
      <p:sp>
        <p:nvSpPr>
          <p:cNvPr id="129" name="Shape 127"/>
          <p:cNvSpPr/>
          <p:nvPr/>
        </p:nvSpPr>
        <p:spPr>
          <a:xfrm>
            <a:off x="2194560" y="5806440"/>
            <a:ext cx="22860" cy="22860"/>
          </a:xfrm>
          <a:prstGeom prst="ellipse">
            <a:avLst/>
          </a:prstGeom>
          <a:solidFill>
            <a:srgbClr val="2E4E7E">
              <a:alpha val="92000"/>
            </a:srgbClr>
          </a:solidFill>
          <a:ln w="12700">
            <a:solidFill>
              <a:srgbClr val="2E4E7E">
                <a:alpha val="0"/>
              </a:srgbClr>
            </a:solidFill>
            <a:prstDash val="solid"/>
          </a:ln>
        </p:spPr>
      </p:sp>
      <p:sp>
        <p:nvSpPr>
          <p:cNvPr id="130" name="Shape 128"/>
          <p:cNvSpPr/>
          <p:nvPr/>
        </p:nvSpPr>
        <p:spPr>
          <a:xfrm>
            <a:off x="2395728" y="5806440"/>
            <a:ext cx="22860" cy="22860"/>
          </a:xfrm>
          <a:prstGeom prst="ellipse">
            <a:avLst/>
          </a:prstGeom>
          <a:solidFill>
            <a:srgbClr val="2E4E7E">
              <a:alpha val="92000"/>
            </a:srgbClr>
          </a:solidFill>
          <a:ln w="12700">
            <a:solidFill>
              <a:srgbClr val="2E4E7E">
                <a:alpha val="0"/>
              </a:srgbClr>
            </a:solidFill>
            <a:prstDash val="solid"/>
          </a:ln>
        </p:spPr>
      </p:sp>
      <p:sp>
        <p:nvSpPr>
          <p:cNvPr id="131" name="Shape 129"/>
          <p:cNvSpPr/>
          <p:nvPr/>
        </p:nvSpPr>
        <p:spPr>
          <a:xfrm>
            <a:off x="2596896" y="5806440"/>
            <a:ext cx="22860" cy="22860"/>
          </a:xfrm>
          <a:prstGeom prst="ellipse">
            <a:avLst/>
          </a:prstGeom>
          <a:solidFill>
            <a:srgbClr val="2E4E7E">
              <a:alpha val="92000"/>
            </a:srgbClr>
          </a:solidFill>
          <a:ln w="12700">
            <a:solidFill>
              <a:srgbClr val="2E4E7E">
                <a:alpha val="0"/>
              </a:srgbClr>
            </a:solidFill>
            <a:prstDash val="solid"/>
          </a:ln>
        </p:spPr>
      </p:sp>
      <p:sp>
        <p:nvSpPr>
          <p:cNvPr id="132" name="Shape 130"/>
          <p:cNvSpPr/>
          <p:nvPr/>
        </p:nvSpPr>
        <p:spPr>
          <a:xfrm>
            <a:off x="182880" y="5989320"/>
            <a:ext cx="22860" cy="22860"/>
          </a:xfrm>
          <a:prstGeom prst="ellipse">
            <a:avLst/>
          </a:prstGeom>
          <a:solidFill>
            <a:srgbClr val="2E4E7E">
              <a:alpha val="92000"/>
            </a:srgbClr>
          </a:solidFill>
          <a:ln w="12700">
            <a:solidFill>
              <a:srgbClr val="2E4E7E">
                <a:alpha val="0"/>
              </a:srgbClr>
            </a:solidFill>
            <a:prstDash val="solid"/>
          </a:ln>
        </p:spPr>
      </p:sp>
      <p:sp>
        <p:nvSpPr>
          <p:cNvPr id="133" name="Shape 131"/>
          <p:cNvSpPr/>
          <p:nvPr/>
        </p:nvSpPr>
        <p:spPr>
          <a:xfrm>
            <a:off x="384048" y="5989320"/>
            <a:ext cx="22860" cy="22860"/>
          </a:xfrm>
          <a:prstGeom prst="ellipse">
            <a:avLst/>
          </a:prstGeom>
          <a:solidFill>
            <a:srgbClr val="2E4E7E">
              <a:alpha val="92000"/>
            </a:srgbClr>
          </a:solidFill>
          <a:ln w="12700">
            <a:solidFill>
              <a:srgbClr val="2E4E7E">
                <a:alpha val="0"/>
              </a:srgbClr>
            </a:solidFill>
            <a:prstDash val="solid"/>
          </a:ln>
        </p:spPr>
      </p:sp>
      <p:sp>
        <p:nvSpPr>
          <p:cNvPr id="134" name="Shape 132"/>
          <p:cNvSpPr/>
          <p:nvPr/>
        </p:nvSpPr>
        <p:spPr>
          <a:xfrm>
            <a:off x="585216" y="5989320"/>
            <a:ext cx="22860" cy="22860"/>
          </a:xfrm>
          <a:prstGeom prst="ellipse">
            <a:avLst/>
          </a:prstGeom>
          <a:solidFill>
            <a:srgbClr val="2E4E7E">
              <a:alpha val="92000"/>
            </a:srgbClr>
          </a:solidFill>
          <a:ln w="12700">
            <a:solidFill>
              <a:srgbClr val="2E4E7E">
                <a:alpha val="0"/>
              </a:srgbClr>
            </a:solidFill>
            <a:prstDash val="solid"/>
          </a:ln>
        </p:spPr>
      </p:sp>
      <p:sp>
        <p:nvSpPr>
          <p:cNvPr id="135" name="Shape 133"/>
          <p:cNvSpPr/>
          <p:nvPr/>
        </p:nvSpPr>
        <p:spPr>
          <a:xfrm>
            <a:off x="786384" y="5989320"/>
            <a:ext cx="22860" cy="22860"/>
          </a:xfrm>
          <a:prstGeom prst="ellipse">
            <a:avLst/>
          </a:prstGeom>
          <a:solidFill>
            <a:srgbClr val="2E4E7E">
              <a:alpha val="92000"/>
            </a:srgbClr>
          </a:solidFill>
          <a:ln w="12700">
            <a:solidFill>
              <a:srgbClr val="2E4E7E">
                <a:alpha val="0"/>
              </a:srgbClr>
            </a:solidFill>
            <a:prstDash val="solid"/>
          </a:ln>
        </p:spPr>
      </p:sp>
      <p:sp>
        <p:nvSpPr>
          <p:cNvPr id="136" name="Shape 134"/>
          <p:cNvSpPr/>
          <p:nvPr/>
        </p:nvSpPr>
        <p:spPr>
          <a:xfrm>
            <a:off x="987552" y="5989320"/>
            <a:ext cx="22860" cy="22860"/>
          </a:xfrm>
          <a:prstGeom prst="ellipse">
            <a:avLst/>
          </a:prstGeom>
          <a:solidFill>
            <a:srgbClr val="2E4E7E">
              <a:alpha val="92000"/>
            </a:srgbClr>
          </a:solidFill>
          <a:ln w="12700">
            <a:solidFill>
              <a:srgbClr val="2E4E7E">
                <a:alpha val="0"/>
              </a:srgbClr>
            </a:solidFill>
            <a:prstDash val="solid"/>
          </a:ln>
        </p:spPr>
      </p:sp>
      <p:sp>
        <p:nvSpPr>
          <p:cNvPr id="137" name="Shape 135"/>
          <p:cNvSpPr/>
          <p:nvPr/>
        </p:nvSpPr>
        <p:spPr>
          <a:xfrm>
            <a:off x="1188720" y="5989320"/>
            <a:ext cx="22860" cy="22860"/>
          </a:xfrm>
          <a:prstGeom prst="ellipse">
            <a:avLst/>
          </a:prstGeom>
          <a:solidFill>
            <a:srgbClr val="2E4E7E">
              <a:alpha val="92000"/>
            </a:srgbClr>
          </a:solidFill>
          <a:ln w="12700">
            <a:solidFill>
              <a:srgbClr val="2E4E7E">
                <a:alpha val="0"/>
              </a:srgbClr>
            </a:solidFill>
            <a:prstDash val="solid"/>
          </a:ln>
        </p:spPr>
      </p:sp>
      <p:sp>
        <p:nvSpPr>
          <p:cNvPr id="138" name="Shape 136"/>
          <p:cNvSpPr/>
          <p:nvPr/>
        </p:nvSpPr>
        <p:spPr>
          <a:xfrm>
            <a:off x="1389888" y="5989320"/>
            <a:ext cx="22860" cy="22860"/>
          </a:xfrm>
          <a:prstGeom prst="ellipse">
            <a:avLst/>
          </a:prstGeom>
          <a:solidFill>
            <a:srgbClr val="2E4E7E">
              <a:alpha val="92000"/>
            </a:srgbClr>
          </a:solidFill>
          <a:ln w="12700">
            <a:solidFill>
              <a:srgbClr val="2E4E7E">
                <a:alpha val="0"/>
              </a:srgbClr>
            </a:solidFill>
            <a:prstDash val="solid"/>
          </a:ln>
        </p:spPr>
      </p:sp>
      <p:sp>
        <p:nvSpPr>
          <p:cNvPr id="139" name="Shape 137"/>
          <p:cNvSpPr/>
          <p:nvPr/>
        </p:nvSpPr>
        <p:spPr>
          <a:xfrm>
            <a:off x="1591056" y="5989320"/>
            <a:ext cx="22860" cy="22860"/>
          </a:xfrm>
          <a:prstGeom prst="ellipse">
            <a:avLst/>
          </a:prstGeom>
          <a:solidFill>
            <a:srgbClr val="2E4E7E">
              <a:alpha val="92000"/>
            </a:srgbClr>
          </a:solidFill>
          <a:ln w="12700">
            <a:solidFill>
              <a:srgbClr val="2E4E7E">
                <a:alpha val="0"/>
              </a:srgbClr>
            </a:solidFill>
            <a:prstDash val="solid"/>
          </a:ln>
        </p:spPr>
      </p:sp>
      <p:sp>
        <p:nvSpPr>
          <p:cNvPr id="140" name="Shape 138"/>
          <p:cNvSpPr/>
          <p:nvPr/>
        </p:nvSpPr>
        <p:spPr>
          <a:xfrm>
            <a:off x="1792224" y="5989320"/>
            <a:ext cx="22860" cy="22860"/>
          </a:xfrm>
          <a:prstGeom prst="ellipse">
            <a:avLst/>
          </a:prstGeom>
          <a:solidFill>
            <a:srgbClr val="2E4E7E">
              <a:alpha val="92000"/>
            </a:srgbClr>
          </a:solidFill>
          <a:ln w="12700">
            <a:solidFill>
              <a:srgbClr val="2E4E7E">
                <a:alpha val="0"/>
              </a:srgbClr>
            </a:solidFill>
            <a:prstDash val="solid"/>
          </a:ln>
        </p:spPr>
      </p:sp>
      <p:sp>
        <p:nvSpPr>
          <p:cNvPr id="141" name="Shape 139"/>
          <p:cNvSpPr/>
          <p:nvPr/>
        </p:nvSpPr>
        <p:spPr>
          <a:xfrm>
            <a:off x="1993392" y="5989320"/>
            <a:ext cx="22860" cy="22860"/>
          </a:xfrm>
          <a:prstGeom prst="ellipse">
            <a:avLst/>
          </a:prstGeom>
          <a:solidFill>
            <a:srgbClr val="2E4E7E">
              <a:alpha val="92000"/>
            </a:srgbClr>
          </a:solidFill>
          <a:ln w="12700">
            <a:solidFill>
              <a:srgbClr val="2E4E7E">
                <a:alpha val="0"/>
              </a:srgbClr>
            </a:solidFill>
            <a:prstDash val="solid"/>
          </a:ln>
        </p:spPr>
      </p:sp>
      <p:sp>
        <p:nvSpPr>
          <p:cNvPr id="142" name="Shape 140"/>
          <p:cNvSpPr/>
          <p:nvPr/>
        </p:nvSpPr>
        <p:spPr>
          <a:xfrm>
            <a:off x="2194560" y="5989320"/>
            <a:ext cx="22860" cy="22860"/>
          </a:xfrm>
          <a:prstGeom prst="ellipse">
            <a:avLst/>
          </a:prstGeom>
          <a:solidFill>
            <a:srgbClr val="2E4E7E">
              <a:alpha val="92000"/>
            </a:srgbClr>
          </a:solidFill>
          <a:ln w="12700">
            <a:solidFill>
              <a:srgbClr val="2E4E7E">
                <a:alpha val="0"/>
              </a:srgbClr>
            </a:solidFill>
            <a:prstDash val="solid"/>
          </a:ln>
        </p:spPr>
      </p:sp>
      <p:sp>
        <p:nvSpPr>
          <p:cNvPr id="143" name="Shape 141"/>
          <p:cNvSpPr/>
          <p:nvPr/>
        </p:nvSpPr>
        <p:spPr>
          <a:xfrm>
            <a:off x="2395728" y="5989320"/>
            <a:ext cx="22860" cy="22860"/>
          </a:xfrm>
          <a:prstGeom prst="ellipse">
            <a:avLst/>
          </a:prstGeom>
          <a:solidFill>
            <a:srgbClr val="2E4E7E">
              <a:alpha val="92000"/>
            </a:srgbClr>
          </a:solidFill>
          <a:ln w="12700">
            <a:solidFill>
              <a:srgbClr val="2E4E7E">
                <a:alpha val="0"/>
              </a:srgbClr>
            </a:solidFill>
            <a:prstDash val="solid"/>
          </a:ln>
        </p:spPr>
      </p:sp>
      <p:sp>
        <p:nvSpPr>
          <p:cNvPr id="144" name="Shape 142"/>
          <p:cNvSpPr/>
          <p:nvPr/>
        </p:nvSpPr>
        <p:spPr>
          <a:xfrm>
            <a:off x="2596896" y="5989320"/>
            <a:ext cx="22860" cy="22860"/>
          </a:xfrm>
          <a:prstGeom prst="ellipse">
            <a:avLst/>
          </a:prstGeom>
          <a:solidFill>
            <a:srgbClr val="2E4E7E">
              <a:alpha val="92000"/>
            </a:srgbClr>
          </a:solidFill>
          <a:ln w="12700">
            <a:solidFill>
              <a:srgbClr val="2E4E7E">
                <a:alpha val="0"/>
              </a:srgbClr>
            </a:solidFill>
            <a:prstDash val="solid"/>
          </a:ln>
        </p:spPr>
      </p:sp>
      <p:sp>
        <p:nvSpPr>
          <p:cNvPr id="145" name="Shape 143"/>
          <p:cNvSpPr/>
          <p:nvPr/>
        </p:nvSpPr>
        <p:spPr>
          <a:xfrm>
            <a:off x="182880" y="6172200"/>
            <a:ext cx="22860" cy="22860"/>
          </a:xfrm>
          <a:prstGeom prst="ellipse">
            <a:avLst/>
          </a:prstGeom>
          <a:solidFill>
            <a:srgbClr val="2E4E7E">
              <a:alpha val="92000"/>
            </a:srgbClr>
          </a:solidFill>
          <a:ln w="12700">
            <a:solidFill>
              <a:srgbClr val="2E4E7E">
                <a:alpha val="0"/>
              </a:srgbClr>
            </a:solidFill>
            <a:prstDash val="solid"/>
          </a:ln>
        </p:spPr>
      </p:sp>
      <p:sp>
        <p:nvSpPr>
          <p:cNvPr id="146" name="Shape 144"/>
          <p:cNvSpPr/>
          <p:nvPr/>
        </p:nvSpPr>
        <p:spPr>
          <a:xfrm>
            <a:off x="384048" y="6172200"/>
            <a:ext cx="22860" cy="22860"/>
          </a:xfrm>
          <a:prstGeom prst="ellipse">
            <a:avLst/>
          </a:prstGeom>
          <a:solidFill>
            <a:srgbClr val="2E4E7E">
              <a:alpha val="92000"/>
            </a:srgbClr>
          </a:solidFill>
          <a:ln w="12700">
            <a:solidFill>
              <a:srgbClr val="2E4E7E">
                <a:alpha val="0"/>
              </a:srgbClr>
            </a:solidFill>
            <a:prstDash val="solid"/>
          </a:ln>
        </p:spPr>
      </p:sp>
      <p:sp>
        <p:nvSpPr>
          <p:cNvPr id="147" name="Shape 145"/>
          <p:cNvSpPr/>
          <p:nvPr/>
        </p:nvSpPr>
        <p:spPr>
          <a:xfrm>
            <a:off x="585216" y="6172200"/>
            <a:ext cx="22860" cy="22860"/>
          </a:xfrm>
          <a:prstGeom prst="ellipse">
            <a:avLst/>
          </a:prstGeom>
          <a:solidFill>
            <a:srgbClr val="2E4E7E">
              <a:alpha val="92000"/>
            </a:srgbClr>
          </a:solidFill>
          <a:ln w="12700">
            <a:solidFill>
              <a:srgbClr val="2E4E7E">
                <a:alpha val="0"/>
              </a:srgbClr>
            </a:solidFill>
            <a:prstDash val="solid"/>
          </a:ln>
        </p:spPr>
      </p:sp>
      <p:sp>
        <p:nvSpPr>
          <p:cNvPr id="148" name="Shape 146"/>
          <p:cNvSpPr/>
          <p:nvPr/>
        </p:nvSpPr>
        <p:spPr>
          <a:xfrm>
            <a:off x="786384" y="6172200"/>
            <a:ext cx="22860" cy="22860"/>
          </a:xfrm>
          <a:prstGeom prst="ellipse">
            <a:avLst/>
          </a:prstGeom>
          <a:solidFill>
            <a:srgbClr val="2E4E7E">
              <a:alpha val="92000"/>
            </a:srgbClr>
          </a:solidFill>
          <a:ln w="12700">
            <a:solidFill>
              <a:srgbClr val="2E4E7E">
                <a:alpha val="0"/>
              </a:srgbClr>
            </a:solidFill>
            <a:prstDash val="solid"/>
          </a:ln>
        </p:spPr>
      </p:sp>
      <p:sp>
        <p:nvSpPr>
          <p:cNvPr id="149" name="Shape 147"/>
          <p:cNvSpPr/>
          <p:nvPr/>
        </p:nvSpPr>
        <p:spPr>
          <a:xfrm>
            <a:off x="987552" y="6172200"/>
            <a:ext cx="22860" cy="22860"/>
          </a:xfrm>
          <a:prstGeom prst="ellipse">
            <a:avLst/>
          </a:prstGeom>
          <a:solidFill>
            <a:srgbClr val="2E4E7E">
              <a:alpha val="92000"/>
            </a:srgbClr>
          </a:solidFill>
          <a:ln w="12700">
            <a:solidFill>
              <a:srgbClr val="2E4E7E">
                <a:alpha val="0"/>
              </a:srgbClr>
            </a:solidFill>
            <a:prstDash val="solid"/>
          </a:ln>
        </p:spPr>
      </p:sp>
      <p:sp>
        <p:nvSpPr>
          <p:cNvPr id="150" name="Shape 148"/>
          <p:cNvSpPr/>
          <p:nvPr/>
        </p:nvSpPr>
        <p:spPr>
          <a:xfrm>
            <a:off x="1188720" y="6172200"/>
            <a:ext cx="22860" cy="22860"/>
          </a:xfrm>
          <a:prstGeom prst="ellipse">
            <a:avLst/>
          </a:prstGeom>
          <a:solidFill>
            <a:srgbClr val="2E4E7E">
              <a:alpha val="92000"/>
            </a:srgbClr>
          </a:solidFill>
          <a:ln w="12700">
            <a:solidFill>
              <a:srgbClr val="2E4E7E">
                <a:alpha val="0"/>
              </a:srgbClr>
            </a:solidFill>
            <a:prstDash val="solid"/>
          </a:ln>
        </p:spPr>
      </p:sp>
      <p:sp>
        <p:nvSpPr>
          <p:cNvPr id="151" name="Shape 149"/>
          <p:cNvSpPr/>
          <p:nvPr/>
        </p:nvSpPr>
        <p:spPr>
          <a:xfrm>
            <a:off x="1389888" y="6172200"/>
            <a:ext cx="22860" cy="22860"/>
          </a:xfrm>
          <a:prstGeom prst="ellipse">
            <a:avLst/>
          </a:prstGeom>
          <a:solidFill>
            <a:srgbClr val="2E4E7E">
              <a:alpha val="92000"/>
            </a:srgbClr>
          </a:solidFill>
          <a:ln w="12700">
            <a:solidFill>
              <a:srgbClr val="2E4E7E">
                <a:alpha val="0"/>
              </a:srgbClr>
            </a:solidFill>
            <a:prstDash val="solid"/>
          </a:ln>
        </p:spPr>
      </p:sp>
      <p:sp>
        <p:nvSpPr>
          <p:cNvPr id="152" name="Shape 150"/>
          <p:cNvSpPr/>
          <p:nvPr/>
        </p:nvSpPr>
        <p:spPr>
          <a:xfrm>
            <a:off x="1591056" y="6172200"/>
            <a:ext cx="22860" cy="22860"/>
          </a:xfrm>
          <a:prstGeom prst="ellipse">
            <a:avLst/>
          </a:prstGeom>
          <a:solidFill>
            <a:srgbClr val="2E4E7E">
              <a:alpha val="92000"/>
            </a:srgbClr>
          </a:solidFill>
          <a:ln w="12700">
            <a:solidFill>
              <a:srgbClr val="2E4E7E">
                <a:alpha val="0"/>
              </a:srgbClr>
            </a:solidFill>
            <a:prstDash val="solid"/>
          </a:ln>
        </p:spPr>
      </p:sp>
      <p:sp>
        <p:nvSpPr>
          <p:cNvPr id="153" name="Shape 151"/>
          <p:cNvSpPr/>
          <p:nvPr/>
        </p:nvSpPr>
        <p:spPr>
          <a:xfrm>
            <a:off x="1792224" y="6172200"/>
            <a:ext cx="22860" cy="22860"/>
          </a:xfrm>
          <a:prstGeom prst="ellipse">
            <a:avLst/>
          </a:prstGeom>
          <a:solidFill>
            <a:srgbClr val="2E4E7E">
              <a:alpha val="92000"/>
            </a:srgbClr>
          </a:solidFill>
          <a:ln w="12700">
            <a:solidFill>
              <a:srgbClr val="2E4E7E">
                <a:alpha val="0"/>
              </a:srgbClr>
            </a:solidFill>
            <a:prstDash val="solid"/>
          </a:ln>
        </p:spPr>
      </p:sp>
      <p:sp>
        <p:nvSpPr>
          <p:cNvPr id="154" name="Shape 152"/>
          <p:cNvSpPr/>
          <p:nvPr/>
        </p:nvSpPr>
        <p:spPr>
          <a:xfrm>
            <a:off x="1993392" y="6172200"/>
            <a:ext cx="22860" cy="22860"/>
          </a:xfrm>
          <a:prstGeom prst="ellipse">
            <a:avLst/>
          </a:prstGeom>
          <a:solidFill>
            <a:srgbClr val="2E4E7E">
              <a:alpha val="92000"/>
            </a:srgbClr>
          </a:solidFill>
          <a:ln w="12700">
            <a:solidFill>
              <a:srgbClr val="2E4E7E">
                <a:alpha val="0"/>
              </a:srgbClr>
            </a:solidFill>
            <a:prstDash val="solid"/>
          </a:ln>
        </p:spPr>
      </p:sp>
      <p:sp>
        <p:nvSpPr>
          <p:cNvPr id="155" name="Shape 153"/>
          <p:cNvSpPr/>
          <p:nvPr/>
        </p:nvSpPr>
        <p:spPr>
          <a:xfrm>
            <a:off x="2194560" y="6172200"/>
            <a:ext cx="22860" cy="22860"/>
          </a:xfrm>
          <a:prstGeom prst="ellipse">
            <a:avLst/>
          </a:prstGeom>
          <a:solidFill>
            <a:srgbClr val="2E4E7E">
              <a:alpha val="92000"/>
            </a:srgbClr>
          </a:solidFill>
          <a:ln w="12700">
            <a:solidFill>
              <a:srgbClr val="2E4E7E">
                <a:alpha val="0"/>
              </a:srgbClr>
            </a:solidFill>
            <a:prstDash val="solid"/>
          </a:ln>
        </p:spPr>
      </p:sp>
      <p:sp>
        <p:nvSpPr>
          <p:cNvPr id="156" name="Shape 154"/>
          <p:cNvSpPr/>
          <p:nvPr/>
        </p:nvSpPr>
        <p:spPr>
          <a:xfrm>
            <a:off x="2395728" y="6172200"/>
            <a:ext cx="22860" cy="22860"/>
          </a:xfrm>
          <a:prstGeom prst="ellipse">
            <a:avLst/>
          </a:prstGeom>
          <a:solidFill>
            <a:srgbClr val="2E4E7E">
              <a:alpha val="92000"/>
            </a:srgbClr>
          </a:solidFill>
          <a:ln w="12700">
            <a:solidFill>
              <a:srgbClr val="2E4E7E">
                <a:alpha val="0"/>
              </a:srgbClr>
            </a:solidFill>
            <a:prstDash val="solid"/>
          </a:ln>
        </p:spPr>
      </p:sp>
      <p:sp>
        <p:nvSpPr>
          <p:cNvPr id="157" name="Shape 155"/>
          <p:cNvSpPr/>
          <p:nvPr/>
        </p:nvSpPr>
        <p:spPr>
          <a:xfrm>
            <a:off x="2596896" y="6172200"/>
            <a:ext cx="22860" cy="22860"/>
          </a:xfrm>
          <a:prstGeom prst="ellipse">
            <a:avLst/>
          </a:prstGeom>
          <a:solidFill>
            <a:srgbClr val="2E4E7E">
              <a:alpha val="92000"/>
            </a:srgbClr>
          </a:solidFill>
          <a:ln w="12700">
            <a:solidFill>
              <a:srgbClr val="2E4E7E">
                <a:alpha val="0"/>
              </a:srgbClr>
            </a:solidFill>
            <a:prstDash val="solid"/>
          </a:ln>
        </p:spPr>
      </p:sp>
      <p:sp>
        <p:nvSpPr>
          <p:cNvPr id="158" name="Shape 156"/>
          <p:cNvSpPr/>
          <p:nvPr/>
        </p:nvSpPr>
        <p:spPr>
          <a:xfrm>
            <a:off x="182880" y="6355080"/>
            <a:ext cx="22860" cy="22860"/>
          </a:xfrm>
          <a:prstGeom prst="ellipse">
            <a:avLst/>
          </a:prstGeom>
          <a:solidFill>
            <a:srgbClr val="2E4E7E">
              <a:alpha val="92000"/>
            </a:srgbClr>
          </a:solidFill>
          <a:ln w="12700">
            <a:solidFill>
              <a:srgbClr val="2E4E7E">
                <a:alpha val="0"/>
              </a:srgbClr>
            </a:solidFill>
            <a:prstDash val="solid"/>
          </a:ln>
        </p:spPr>
      </p:sp>
      <p:sp>
        <p:nvSpPr>
          <p:cNvPr id="159" name="Shape 157"/>
          <p:cNvSpPr/>
          <p:nvPr/>
        </p:nvSpPr>
        <p:spPr>
          <a:xfrm>
            <a:off x="384048" y="6355080"/>
            <a:ext cx="22860" cy="22860"/>
          </a:xfrm>
          <a:prstGeom prst="ellipse">
            <a:avLst/>
          </a:prstGeom>
          <a:solidFill>
            <a:srgbClr val="2E4E7E">
              <a:alpha val="92000"/>
            </a:srgbClr>
          </a:solidFill>
          <a:ln w="12700">
            <a:solidFill>
              <a:srgbClr val="2E4E7E">
                <a:alpha val="0"/>
              </a:srgbClr>
            </a:solidFill>
            <a:prstDash val="solid"/>
          </a:ln>
        </p:spPr>
      </p:sp>
      <p:sp>
        <p:nvSpPr>
          <p:cNvPr id="160" name="Shape 158"/>
          <p:cNvSpPr/>
          <p:nvPr/>
        </p:nvSpPr>
        <p:spPr>
          <a:xfrm>
            <a:off x="585216" y="6355080"/>
            <a:ext cx="22860" cy="22860"/>
          </a:xfrm>
          <a:prstGeom prst="ellipse">
            <a:avLst/>
          </a:prstGeom>
          <a:solidFill>
            <a:srgbClr val="2E4E7E">
              <a:alpha val="92000"/>
            </a:srgbClr>
          </a:solidFill>
          <a:ln w="12700">
            <a:solidFill>
              <a:srgbClr val="2E4E7E">
                <a:alpha val="0"/>
              </a:srgbClr>
            </a:solidFill>
            <a:prstDash val="solid"/>
          </a:ln>
        </p:spPr>
      </p:sp>
      <p:sp>
        <p:nvSpPr>
          <p:cNvPr id="161" name="Shape 159"/>
          <p:cNvSpPr/>
          <p:nvPr/>
        </p:nvSpPr>
        <p:spPr>
          <a:xfrm>
            <a:off x="786384" y="6355080"/>
            <a:ext cx="22860" cy="22860"/>
          </a:xfrm>
          <a:prstGeom prst="ellipse">
            <a:avLst/>
          </a:prstGeom>
          <a:solidFill>
            <a:srgbClr val="2E4E7E">
              <a:alpha val="92000"/>
            </a:srgbClr>
          </a:solidFill>
          <a:ln w="12700">
            <a:solidFill>
              <a:srgbClr val="2E4E7E">
                <a:alpha val="0"/>
              </a:srgbClr>
            </a:solidFill>
            <a:prstDash val="solid"/>
          </a:ln>
        </p:spPr>
      </p:sp>
      <p:sp>
        <p:nvSpPr>
          <p:cNvPr id="162" name="Shape 160"/>
          <p:cNvSpPr/>
          <p:nvPr/>
        </p:nvSpPr>
        <p:spPr>
          <a:xfrm>
            <a:off x="987552" y="6355080"/>
            <a:ext cx="22860" cy="22860"/>
          </a:xfrm>
          <a:prstGeom prst="ellipse">
            <a:avLst/>
          </a:prstGeom>
          <a:solidFill>
            <a:srgbClr val="2E4E7E">
              <a:alpha val="92000"/>
            </a:srgbClr>
          </a:solidFill>
          <a:ln w="12700">
            <a:solidFill>
              <a:srgbClr val="2E4E7E">
                <a:alpha val="0"/>
              </a:srgbClr>
            </a:solidFill>
            <a:prstDash val="solid"/>
          </a:ln>
        </p:spPr>
      </p:sp>
      <p:sp>
        <p:nvSpPr>
          <p:cNvPr id="163" name="Shape 161"/>
          <p:cNvSpPr/>
          <p:nvPr/>
        </p:nvSpPr>
        <p:spPr>
          <a:xfrm>
            <a:off x="1188720" y="6355080"/>
            <a:ext cx="22860" cy="22860"/>
          </a:xfrm>
          <a:prstGeom prst="ellipse">
            <a:avLst/>
          </a:prstGeom>
          <a:solidFill>
            <a:srgbClr val="2E4E7E">
              <a:alpha val="92000"/>
            </a:srgbClr>
          </a:solidFill>
          <a:ln w="12700">
            <a:solidFill>
              <a:srgbClr val="2E4E7E">
                <a:alpha val="0"/>
              </a:srgbClr>
            </a:solidFill>
            <a:prstDash val="solid"/>
          </a:ln>
        </p:spPr>
      </p:sp>
      <p:sp>
        <p:nvSpPr>
          <p:cNvPr id="164" name="Shape 162"/>
          <p:cNvSpPr/>
          <p:nvPr/>
        </p:nvSpPr>
        <p:spPr>
          <a:xfrm>
            <a:off x="1389888" y="6355080"/>
            <a:ext cx="22860" cy="22860"/>
          </a:xfrm>
          <a:prstGeom prst="ellipse">
            <a:avLst/>
          </a:prstGeom>
          <a:solidFill>
            <a:srgbClr val="2E4E7E">
              <a:alpha val="92000"/>
            </a:srgbClr>
          </a:solidFill>
          <a:ln w="12700">
            <a:solidFill>
              <a:srgbClr val="2E4E7E">
                <a:alpha val="0"/>
              </a:srgbClr>
            </a:solidFill>
            <a:prstDash val="solid"/>
          </a:ln>
        </p:spPr>
      </p:sp>
      <p:sp>
        <p:nvSpPr>
          <p:cNvPr id="165" name="Shape 163"/>
          <p:cNvSpPr/>
          <p:nvPr/>
        </p:nvSpPr>
        <p:spPr>
          <a:xfrm>
            <a:off x="1591056" y="6355080"/>
            <a:ext cx="22860" cy="22860"/>
          </a:xfrm>
          <a:prstGeom prst="ellipse">
            <a:avLst/>
          </a:prstGeom>
          <a:solidFill>
            <a:srgbClr val="2E4E7E">
              <a:alpha val="92000"/>
            </a:srgbClr>
          </a:solidFill>
          <a:ln w="12700">
            <a:solidFill>
              <a:srgbClr val="2E4E7E">
                <a:alpha val="0"/>
              </a:srgbClr>
            </a:solidFill>
            <a:prstDash val="solid"/>
          </a:ln>
        </p:spPr>
      </p:sp>
      <p:sp>
        <p:nvSpPr>
          <p:cNvPr id="166" name="Shape 164"/>
          <p:cNvSpPr/>
          <p:nvPr/>
        </p:nvSpPr>
        <p:spPr>
          <a:xfrm>
            <a:off x="1792224" y="6355080"/>
            <a:ext cx="22860" cy="22860"/>
          </a:xfrm>
          <a:prstGeom prst="ellipse">
            <a:avLst/>
          </a:prstGeom>
          <a:solidFill>
            <a:srgbClr val="2E4E7E">
              <a:alpha val="92000"/>
            </a:srgbClr>
          </a:solidFill>
          <a:ln w="12700">
            <a:solidFill>
              <a:srgbClr val="2E4E7E">
                <a:alpha val="0"/>
              </a:srgbClr>
            </a:solidFill>
            <a:prstDash val="solid"/>
          </a:ln>
        </p:spPr>
      </p:sp>
      <p:sp>
        <p:nvSpPr>
          <p:cNvPr id="167" name="Shape 165"/>
          <p:cNvSpPr/>
          <p:nvPr/>
        </p:nvSpPr>
        <p:spPr>
          <a:xfrm>
            <a:off x="1993392" y="6355080"/>
            <a:ext cx="22860" cy="22860"/>
          </a:xfrm>
          <a:prstGeom prst="ellipse">
            <a:avLst/>
          </a:prstGeom>
          <a:solidFill>
            <a:srgbClr val="2E4E7E">
              <a:alpha val="92000"/>
            </a:srgbClr>
          </a:solidFill>
          <a:ln w="12700">
            <a:solidFill>
              <a:srgbClr val="2E4E7E">
                <a:alpha val="0"/>
              </a:srgbClr>
            </a:solidFill>
            <a:prstDash val="solid"/>
          </a:ln>
        </p:spPr>
      </p:sp>
      <p:sp>
        <p:nvSpPr>
          <p:cNvPr id="168" name="Shape 166"/>
          <p:cNvSpPr/>
          <p:nvPr/>
        </p:nvSpPr>
        <p:spPr>
          <a:xfrm>
            <a:off x="2194560" y="6355080"/>
            <a:ext cx="22860" cy="22860"/>
          </a:xfrm>
          <a:prstGeom prst="ellipse">
            <a:avLst/>
          </a:prstGeom>
          <a:solidFill>
            <a:srgbClr val="2E4E7E">
              <a:alpha val="92000"/>
            </a:srgbClr>
          </a:solidFill>
          <a:ln w="12700">
            <a:solidFill>
              <a:srgbClr val="2E4E7E">
                <a:alpha val="0"/>
              </a:srgbClr>
            </a:solidFill>
            <a:prstDash val="solid"/>
          </a:ln>
        </p:spPr>
      </p:sp>
      <p:sp>
        <p:nvSpPr>
          <p:cNvPr id="169" name="Shape 167"/>
          <p:cNvSpPr/>
          <p:nvPr/>
        </p:nvSpPr>
        <p:spPr>
          <a:xfrm>
            <a:off x="2395728" y="6355080"/>
            <a:ext cx="22860" cy="22860"/>
          </a:xfrm>
          <a:prstGeom prst="ellipse">
            <a:avLst/>
          </a:prstGeom>
          <a:solidFill>
            <a:srgbClr val="2E4E7E">
              <a:alpha val="92000"/>
            </a:srgbClr>
          </a:solidFill>
          <a:ln w="12700">
            <a:solidFill>
              <a:srgbClr val="2E4E7E">
                <a:alpha val="0"/>
              </a:srgbClr>
            </a:solidFill>
            <a:prstDash val="solid"/>
          </a:ln>
        </p:spPr>
      </p:sp>
      <p:sp>
        <p:nvSpPr>
          <p:cNvPr id="170" name="Shape 168"/>
          <p:cNvSpPr/>
          <p:nvPr/>
        </p:nvSpPr>
        <p:spPr>
          <a:xfrm>
            <a:off x="2596896" y="6355080"/>
            <a:ext cx="22860" cy="22860"/>
          </a:xfrm>
          <a:prstGeom prst="ellipse">
            <a:avLst/>
          </a:prstGeom>
          <a:solidFill>
            <a:srgbClr val="2E4E7E">
              <a:alpha val="92000"/>
            </a:srgbClr>
          </a:solidFill>
          <a:ln w="12700">
            <a:solidFill>
              <a:srgbClr val="2E4E7E">
                <a:alpha val="0"/>
              </a:srgbClr>
            </a:solidFill>
            <a:prstDash val="solid"/>
          </a:ln>
        </p:spPr>
      </p:sp>
      <p:sp>
        <p:nvSpPr>
          <p:cNvPr id="171" name="Shape 169"/>
          <p:cNvSpPr/>
          <p:nvPr/>
        </p:nvSpPr>
        <p:spPr>
          <a:xfrm>
            <a:off x="182880" y="6537960"/>
            <a:ext cx="22860" cy="22860"/>
          </a:xfrm>
          <a:prstGeom prst="ellipse">
            <a:avLst/>
          </a:prstGeom>
          <a:solidFill>
            <a:srgbClr val="2E4E7E">
              <a:alpha val="92000"/>
            </a:srgbClr>
          </a:solidFill>
          <a:ln w="12700">
            <a:solidFill>
              <a:srgbClr val="2E4E7E">
                <a:alpha val="0"/>
              </a:srgbClr>
            </a:solidFill>
            <a:prstDash val="solid"/>
          </a:ln>
        </p:spPr>
      </p:sp>
      <p:sp>
        <p:nvSpPr>
          <p:cNvPr id="172" name="Shape 170"/>
          <p:cNvSpPr/>
          <p:nvPr/>
        </p:nvSpPr>
        <p:spPr>
          <a:xfrm>
            <a:off x="384048" y="6537960"/>
            <a:ext cx="22860" cy="22860"/>
          </a:xfrm>
          <a:prstGeom prst="ellipse">
            <a:avLst/>
          </a:prstGeom>
          <a:solidFill>
            <a:srgbClr val="2E4E7E">
              <a:alpha val="92000"/>
            </a:srgbClr>
          </a:solidFill>
          <a:ln w="12700">
            <a:solidFill>
              <a:srgbClr val="2E4E7E">
                <a:alpha val="0"/>
              </a:srgbClr>
            </a:solidFill>
            <a:prstDash val="solid"/>
          </a:ln>
        </p:spPr>
      </p:sp>
      <p:sp>
        <p:nvSpPr>
          <p:cNvPr id="173" name="Shape 171"/>
          <p:cNvSpPr/>
          <p:nvPr/>
        </p:nvSpPr>
        <p:spPr>
          <a:xfrm>
            <a:off x="585216" y="6537960"/>
            <a:ext cx="22860" cy="22860"/>
          </a:xfrm>
          <a:prstGeom prst="ellipse">
            <a:avLst/>
          </a:prstGeom>
          <a:solidFill>
            <a:srgbClr val="2E4E7E">
              <a:alpha val="92000"/>
            </a:srgbClr>
          </a:solidFill>
          <a:ln w="12700">
            <a:solidFill>
              <a:srgbClr val="2E4E7E">
                <a:alpha val="0"/>
              </a:srgbClr>
            </a:solidFill>
            <a:prstDash val="solid"/>
          </a:ln>
        </p:spPr>
      </p:sp>
      <p:sp>
        <p:nvSpPr>
          <p:cNvPr id="174" name="Shape 172"/>
          <p:cNvSpPr/>
          <p:nvPr/>
        </p:nvSpPr>
        <p:spPr>
          <a:xfrm>
            <a:off x="786384" y="6537960"/>
            <a:ext cx="22860" cy="22860"/>
          </a:xfrm>
          <a:prstGeom prst="ellipse">
            <a:avLst/>
          </a:prstGeom>
          <a:solidFill>
            <a:srgbClr val="2E4E7E">
              <a:alpha val="92000"/>
            </a:srgbClr>
          </a:solidFill>
          <a:ln w="12700">
            <a:solidFill>
              <a:srgbClr val="2E4E7E">
                <a:alpha val="0"/>
              </a:srgbClr>
            </a:solidFill>
            <a:prstDash val="solid"/>
          </a:ln>
        </p:spPr>
      </p:sp>
      <p:sp>
        <p:nvSpPr>
          <p:cNvPr id="175" name="Shape 173"/>
          <p:cNvSpPr/>
          <p:nvPr/>
        </p:nvSpPr>
        <p:spPr>
          <a:xfrm>
            <a:off x="987552" y="6537960"/>
            <a:ext cx="22860" cy="22860"/>
          </a:xfrm>
          <a:prstGeom prst="ellipse">
            <a:avLst/>
          </a:prstGeom>
          <a:solidFill>
            <a:srgbClr val="2E4E7E">
              <a:alpha val="92000"/>
            </a:srgbClr>
          </a:solidFill>
          <a:ln w="12700">
            <a:solidFill>
              <a:srgbClr val="2E4E7E">
                <a:alpha val="0"/>
              </a:srgbClr>
            </a:solidFill>
            <a:prstDash val="solid"/>
          </a:ln>
        </p:spPr>
      </p:sp>
      <p:sp>
        <p:nvSpPr>
          <p:cNvPr id="176" name="Shape 174"/>
          <p:cNvSpPr/>
          <p:nvPr/>
        </p:nvSpPr>
        <p:spPr>
          <a:xfrm>
            <a:off x="1188720" y="6537960"/>
            <a:ext cx="22860" cy="22860"/>
          </a:xfrm>
          <a:prstGeom prst="ellipse">
            <a:avLst/>
          </a:prstGeom>
          <a:solidFill>
            <a:srgbClr val="2E4E7E">
              <a:alpha val="92000"/>
            </a:srgbClr>
          </a:solidFill>
          <a:ln w="12700">
            <a:solidFill>
              <a:srgbClr val="2E4E7E">
                <a:alpha val="0"/>
              </a:srgbClr>
            </a:solidFill>
            <a:prstDash val="solid"/>
          </a:ln>
        </p:spPr>
      </p:sp>
      <p:sp>
        <p:nvSpPr>
          <p:cNvPr id="177" name="Shape 175"/>
          <p:cNvSpPr/>
          <p:nvPr/>
        </p:nvSpPr>
        <p:spPr>
          <a:xfrm>
            <a:off x="1389888" y="6537960"/>
            <a:ext cx="22860" cy="22860"/>
          </a:xfrm>
          <a:prstGeom prst="ellipse">
            <a:avLst/>
          </a:prstGeom>
          <a:solidFill>
            <a:srgbClr val="2E4E7E">
              <a:alpha val="92000"/>
            </a:srgbClr>
          </a:solidFill>
          <a:ln w="12700">
            <a:solidFill>
              <a:srgbClr val="2E4E7E">
                <a:alpha val="0"/>
              </a:srgbClr>
            </a:solidFill>
            <a:prstDash val="solid"/>
          </a:ln>
        </p:spPr>
      </p:sp>
      <p:sp>
        <p:nvSpPr>
          <p:cNvPr id="178" name="Shape 176"/>
          <p:cNvSpPr/>
          <p:nvPr/>
        </p:nvSpPr>
        <p:spPr>
          <a:xfrm>
            <a:off x="1591056" y="6537960"/>
            <a:ext cx="22860" cy="22860"/>
          </a:xfrm>
          <a:prstGeom prst="ellipse">
            <a:avLst/>
          </a:prstGeom>
          <a:solidFill>
            <a:srgbClr val="2E4E7E">
              <a:alpha val="92000"/>
            </a:srgbClr>
          </a:solidFill>
          <a:ln w="12700">
            <a:solidFill>
              <a:srgbClr val="2E4E7E">
                <a:alpha val="0"/>
              </a:srgbClr>
            </a:solidFill>
            <a:prstDash val="solid"/>
          </a:ln>
        </p:spPr>
      </p:sp>
      <p:sp>
        <p:nvSpPr>
          <p:cNvPr id="179" name="Shape 177"/>
          <p:cNvSpPr/>
          <p:nvPr/>
        </p:nvSpPr>
        <p:spPr>
          <a:xfrm>
            <a:off x="1792224" y="6537960"/>
            <a:ext cx="22860" cy="22860"/>
          </a:xfrm>
          <a:prstGeom prst="ellipse">
            <a:avLst/>
          </a:prstGeom>
          <a:solidFill>
            <a:srgbClr val="2E4E7E">
              <a:alpha val="92000"/>
            </a:srgbClr>
          </a:solidFill>
          <a:ln w="12700">
            <a:solidFill>
              <a:srgbClr val="2E4E7E">
                <a:alpha val="0"/>
              </a:srgbClr>
            </a:solidFill>
            <a:prstDash val="solid"/>
          </a:ln>
        </p:spPr>
      </p:sp>
      <p:sp>
        <p:nvSpPr>
          <p:cNvPr id="180" name="Shape 178"/>
          <p:cNvSpPr/>
          <p:nvPr/>
        </p:nvSpPr>
        <p:spPr>
          <a:xfrm>
            <a:off x="1993392" y="6537960"/>
            <a:ext cx="22860" cy="22860"/>
          </a:xfrm>
          <a:prstGeom prst="ellipse">
            <a:avLst/>
          </a:prstGeom>
          <a:solidFill>
            <a:srgbClr val="2E4E7E">
              <a:alpha val="92000"/>
            </a:srgbClr>
          </a:solidFill>
          <a:ln w="12700">
            <a:solidFill>
              <a:srgbClr val="2E4E7E">
                <a:alpha val="0"/>
              </a:srgbClr>
            </a:solidFill>
            <a:prstDash val="solid"/>
          </a:ln>
        </p:spPr>
      </p:sp>
      <p:sp>
        <p:nvSpPr>
          <p:cNvPr id="181" name="Shape 179"/>
          <p:cNvSpPr/>
          <p:nvPr/>
        </p:nvSpPr>
        <p:spPr>
          <a:xfrm>
            <a:off x="2194560" y="6537960"/>
            <a:ext cx="22860" cy="22860"/>
          </a:xfrm>
          <a:prstGeom prst="ellipse">
            <a:avLst/>
          </a:prstGeom>
          <a:solidFill>
            <a:srgbClr val="2E4E7E">
              <a:alpha val="92000"/>
            </a:srgbClr>
          </a:solidFill>
          <a:ln w="12700">
            <a:solidFill>
              <a:srgbClr val="2E4E7E">
                <a:alpha val="0"/>
              </a:srgbClr>
            </a:solidFill>
            <a:prstDash val="solid"/>
          </a:ln>
        </p:spPr>
      </p:sp>
      <p:sp>
        <p:nvSpPr>
          <p:cNvPr id="182" name="Shape 180"/>
          <p:cNvSpPr/>
          <p:nvPr/>
        </p:nvSpPr>
        <p:spPr>
          <a:xfrm>
            <a:off x="2395728" y="6537960"/>
            <a:ext cx="22860" cy="22860"/>
          </a:xfrm>
          <a:prstGeom prst="ellipse">
            <a:avLst/>
          </a:prstGeom>
          <a:solidFill>
            <a:srgbClr val="2E4E7E">
              <a:alpha val="92000"/>
            </a:srgbClr>
          </a:solidFill>
          <a:ln w="12700">
            <a:solidFill>
              <a:srgbClr val="2E4E7E">
                <a:alpha val="0"/>
              </a:srgbClr>
            </a:solidFill>
            <a:prstDash val="solid"/>
          </a:ln>
        </p:spPr>
      </p:sp>
      <p:sp>
        <p:nvSpPr>
          <p:cNvPr id="183" name="Shape 181"/>
          <p:cNvSpPr/>
          <p:nvPr/>
        </p:nvSpPr>
        <p:spPr>
          <a:xfrm>
            <a:off x="2596896" y="6537960"/>
            <a:ext cx="22860" cy="22860"/>
          </a:xfrm>
          <a:prstGeom prst="ellipse">
            <a:avLst/>
          </a:prstGeom>
          <a:solidFill>
            <a:srgbClr val="2E4E7E">
              <a:alpha val="92000"/>
            </a:srgbClr>
          </a:solidFill>
          <a:ln w="12700">
            <a:solidFill>
              <a:srgbClr val="2E4E7E">
                <a:alpha val="0"/>
              </a:srgbClr>
            </a:solidFill>
            <a:prstDash val="solid"/>
          </a:ln>
        </p:spPr>
      </p:sp>
      <p:sp>
        <p:nvSpPr>
          <p:cNvPr id="184" name="Shape 182"/>
          <p:cNvSpPr/>
          <p:nvPr/>
        </p:nvSpPr>
        <p:spPr>
          <a:xfrm>
            <a:off x="182880" y="6720840"/>
            <a:ext cx="22860" cy="22860"/>
          </a:xfrm>
          <a:prstGeom prst="ellipse">
            <a:avLst/>
          </a:prstGeom>
          <a:solidFill>
            <a:srgbClr val="2E4E7E">
              <a:alpha val="92000"/>
            </a:srgbClr>
          </a:solidFill>
          <a:ln w="12700">
            <a:solidFill>
              <a:srgbClr val="2E4E7E">
                <a:alpha val="0"/>
              </a:srgbClr>
            </a:solidFill>
            <a:prstDash val="solid"/>
          </a:ln>
        </p:spPr>
      </p:sp>
      <p:sp>
        <p:nvSpPr>
          <p:cNvPr id="185" name="Shape 183"/>
          <p:cNvSpPr/>
          <p:nvPr/>
        </p:nvSpPr>
        <p:spPr>
          <a:xfrm>
            <a:off x="384048" y="6720840"/>
            <a:ext cx="22860" cy="22860"/>
          </a:xfrm>
          <a:prstGeom prst="ellipse">
            <a:avLst/>
          </a:prstGeom>
          <a:solidFill>
            <a:srgbClr val="2E4E7E">
              <a:alpha val="92000"/>
            </a:srgbClr>
          </a:solidFill>
          <a:ln w="12700">
            <a:solidFill>
              <a:srgbClr val="2E4E7E">
                <a:alpha val="0"/>
              </a:srgbClr>
            </a:solidFill>
            <a:prstDash val="solid"/>
          </a:ln>
        </p:spPr>
      </p:sp>
      <p:sp>
        <p:nvSpPr>
          <p:cNvPr id="186" name="Shape 184"/>
          <p:cNvSpPr/>
          <p:nvPr/>
        </p:nvSpPr>
        <p:spPr>
          <a:xfrm>
            <a:off x="585216" y="6720840"/>
            <a:ext cx="22860" cy="22860"/>
          </a:xfrm>
          <a:prstGeom prst="ellipse">
            <a:avLst/>
          </a:prstGeom>
          <a:solidFill>
            <a:srgbClr val="2E4E7E">
              <a:alpha val="92000"/>
            </a:srgbClr>
          </a:solidFill>
          <a:ln w="12700">
            <a:solidFill>
              <a:srgbClr val="2E4E7E">
                <a:alpha val="0"/>
              </a:srgbClr>
            </a:solidFill>
            <a:prstDash val="solid"/>
          </a:ln>
        </p:spPr>
      </p:sp>
      <p:sp>
        <p:nvSpPr>
          <p:cNvPr id="187" name="Shape 185"/>
          <p:cNvSpPr/>
          <p:nvPr/>
        </p:nvSpPr>
        <p:spPr>
          <a:xfrm>
            <a:off x="786384" y="6720840"/>
            <a:ext cx="22860" cy="22860"/>
          </a:xfrm>
          <a:prstGeom prst="ellipse">
            <a:avLst/>
          </a:prstGeom>
          <a:solidFill>
            <a:srgbClr val="2E4E7E">
              <a:alpha val="92000"/>
            </a:srgbClr>
          </a:solidFill>
          <a:ln w="12700">
            <a:solidFill>
              <a:srgbClr val="2E4E7E">
                <a:alpha val="0"/>
              </a:srgbClr>
            </a:solidFill>
            <a:prstDash val="solid"/>
          </a:ln>
        </p:spPr>
      </p:sp>
      <p:sp>
        <p:nvSpPr>
          <p:cNvPr id="188" name="Shape 186"/>
          <p:cNvSpPr/>
          <p:nvPr/>
        </p:nvSpPr>
        <p:spPr>
          <a:xfrm>
            <a:off x="987552" y="6720840"/>
            <a:ext cx="22860" cy="22860"/>
          </a:xfrm>
          <a:prstGeom prst="ellipse">
            <a:avLst/>
          </a:prstGeom>
          <a:solidFill>
            <a:srgbClr val="2E4E7E">
              <a:alpha val="92000"/>
            </a:srgbClr>
          </a:solidFill>
          <a:ln w="12700">
            <a:solidFill>
              <a:srgbClr val="2E4E7E">
                <a:alpha val="0"/>
              </a:srgbClr>
            </a:solidFill>
            <a:prstDash val="solid"/>
          </a:ln>
        </p:spPr>
      </p:sp>
      <p:sp>
        <p:nvSpPr>
          <p:cNvPr id="189" name="Shape 187"/>
          <p:cNvSpPr/>
          <p:nvPr/>
        </p:nvSpPr>
        <p:spPr>
          <a:xfrm>
            <a:off x="1188720" y="6720840"/>
            <a:ext cx="22860" cy="22860"/>
          </a:xfrm>
          <a:prstGeom prst="ellipse">
            <a:avLst/>
          </a:prstGeom>
          <a:solidFill>
            <a:srgbClr val="2E4E7E">
              <a:alpha val="92000"/>
            </a:srgbClr>
          </a:solidFill>
          <a:ln w="12700">
            <a:solidFill>
              <a:srgbClr val="2E4E7E">
                <a:alpha val="0"/>
              </a:srgbClr>
            </a:solidFill>
            <a:prstDash val="solid"/>
          </a:ln>
        </p:spPr>
      </p:sp>
      <p:sp>
        <p:nvSpPr>
          <p:cNvPr id="190" name="Shape 188"/>
          <p:cNvSpPr/>
          <p:nvPr/>
        </p:nvSpPr>
        <p:spPr>
          <a:xfrm>
            <a:off x="1389888" y="6720840"/>
            <a:ext cx="22860" cy="22860"/>
          </a:xfrm>
          <a:prstGeom prst="ellipse">
            <a:avLst/>
          </a:prstGeom>
          <a:solidFill>
            <a:srgbClr val="2E4E7E">
              <a:alpha val="92000"/>
            </a:srgbClr>
          </a:solidFill>
          <a:ln w="12700">
            <a:solidFill>
              <a:srgbClr val="2E4E7E">
                <a:alpha val="0"/>
              </a:srgbClr>
            </a:solidFill>
            <a:prstDash val="solid"/>
          </a:ln>
        </p:spPr>
      </p:sp>
      <p:sp>
        <p:nvSpPr>
          <p:cNvPr id="191" name="Shape 189"/>
          <p:cNvSpPr/>
          <p:nvPr/>
        </p:nvSpPr>
        <p:spPr>
          <a:xfrm>
            <a:off x="1591056" y="6720840"/>
            <a:ext cx="22860" cy="22860"/>
          </a:xfrm>
          <a:prstGeom prst="ellipse">
            <a:avLst/>
          </a:prstGeom>
          <a:solidFill>
            <a:srgbClr val="2E4E7E">
              <a:alpha val="92000"/>
            </a:srgbClr>
          </a:solidFill>
          <a:ln w="12700">
            <a:solidFill>
              <a:srgbClr val="2E4E7E">
                <a:alpha val="0"/>
              </a:srgbClr>
            </a:solidFill>
            <a:prstDash val="solid"/>
          </a:ln>
        </p:spPr>
      </p:sp>
      <p:sp>
        <p:nvSpPr>
          <p:cNvPr id="192" name="Shape 190"/>
          <p:cNvSpPr/>
          <p:nvPr/>
        </p:nvSpPr>
        <p:spPr>
          <a:xfrm>
            <a:off x="1792224" y="6720840"/>
            <a:ext cx="22860" cy="22860"/>
          </a:xfrm>
          <a:prstGeom prst="ellipse">
            <a:avLst/>
          </a:prstGeom>
          <a:solidFill>
            <a:srgbClr val="2E4E7E">
              <a:alpha val="92000"/>
            </a:srgbClr>
          </a:solidFill>
          <a:ln w="12700">
            <a:solidFill>
              <a:srgbClr val="2E4E7E">
                <a:alpha val="0"/>
              </a:srgbClr>
            </a:solidFill>
            <a:prstDash val="solid"/>
          </a:ln>
        </p:spPr>
      </p:sp>
      <p:sp>
        <p:nvSpPr>
          <p:cNvPr id="193" name="Shape 191"/>
          <p:cNvSpPr/>
          <p:nvPr/>
        </p:nvSpPr>
        <p:spPr>
          <a:xfrm>
            <a:off x="1993392" y="6720840"/>
            <a:ext cx="22860" cy="22860"/>
          </a:xfrm>
          <a:prstGeom prst="ellipse">
            <a:avLst/>
          </a:prstGeom>
          <a:solidFill>
            <a:srgbClr val="2E4E7E">
              <a:alpha val="92000"/>
            </a:srgbClr>
          </a:solidFill>
          <a:ln w="12700">
            <a:solidFill>
              <a:srgbClr val="2E4E7E">
                <a:alpha val="0"/>
              </a:srgbClr>
            </a:solidFill>
            <a:prstDash val="solid"/>
          </a:ln>
        </p:spPr>
      </p:sp>
      <p:sp>
        <p:nvSpPr>
          <p:cNvPr id="194" name="Shape 192"/>
          <p:cNvSpPr/>
          <p:nvPr/>
        </p:nvSpPr>
        <p:spPr>
          <a:xfrm>
            <a:off x="2194560" y="6720840"/>
            <a:ext cx="22860" cy="22860"/>
          </a:xfrm>
          <a:prstGeom prst="ellipse">
            <a:avLst/>
          </a:prstGeom>
          <a:solidFill>
            <a:srgbClr val="2E4E7E">
              <a:alpha val="92000"/>
            </a:srgbClr>
          </a:solidFill>
          <a:ln w="12700">
            <a:solidFill>
              <a:srgbClr val="2E4E7E">
                <a:alpha val="0"/>
              </a:srgbClr>
            </a:solidFill>
            <a:prstDash val="solid"/>
          </a:ln>
        </p:spPr>
      </p:sp>
      <p:sp>
        <p:nvSpPr>
          <p:cNvPr id="195" name="Shape 193"/>
          <p:cNvSpPr/>
          <p:nvPr/>
        </p:nvSpPr>
        <p:spPr>
          <a:xfrm>
            <a:off x="2395728" y="6720840"/>
            <a:ext cx="22860" cy="22860"/>
          </a:xfrm>
          <a:prstGeom prst="ellipse">
            <a:avLst/>
          </a:prstGeom>
          <a:solidFill>
            <a:srgbClr val="2E4E7E">
              <a:alpha val="92000"/>
            </a:srgbClr>
          </a:solidFill>
          <a:ln w="12700">
            <a:solidFill>
              <a:srgbClr val="2E4E7E">
                <a:alpha val="0"/>
              </a:srgbClr>
            </a:solidFill>
            <a:prstDash val="solid"/>
          </a:ln>
        </p:spPr>
      </p:sp>
      <p:sp>
        <p:nvSpPr>
          <p:cNvPr id="196" name="Shape 194"/>
          <p:cNvSpPr/>
          <p:nvPr/>
        </p:nvSpPr>
        <p:spPr>
          <a:xfrm>
            <a:off x="2596896" y="6720840"/>
            <a:ext cx="22860" cy="22860"/>
          </a:xfrm>
          <a:prstGeom prst="ellipse">
            <a:avLst/>
          </a:prstGeom>
          <a:solidFill>
            <a:srgbClr val="2E4E7E">
              <a:alpha val="92000"/>
            </a:srgbClr>
          </a:solidFill>
          <a:ln w="12700">
            <a:solidFill>
              <a:srgbClr val="2E4E7E">
                <a:alpha val="0"/>
              </a:srgbClr>
            </a:solidFill>
            <a:prstDash val="solid"/>
          </a:ln>
        </p:spPr>
      </p:sp>
      <p:sp>
        <p:nvSpPr>
          <p:cNvPr id="197" name="Shape 195"/>
          <p:cNvSpPr/>
          <p:nvPr/>
        </p:nvSpPr>
        <p:spPr>
          <a:xfrm>
            <a:off x="182880" y="6903720"/>
            <a:ext cx="22860" cy="22860"/>
          </a:xfrm>
          <a:prstGeom prst="ellipse">
            <a:avLst/>
          </a:prstGeom>
          <a:solidFill>
            <a:srgbClr val="2E4E7E">
              <a:alpha val="92000"/>
            </a:srgbClr>
          </a:solidFill>
          <a:ln w="12700">
            <a:solidFill>
              <a:srgbClr val="2E4E7E">
                <a:alpha val="0"/>
              </a:srgbClr>
            </a:solidFill>
            <a:prstDash val="solid"/>
          </a:ln>
        </p:spPr>
      </p:sp>
      <p:sp>
        <p:nvSpPr>
          <p:cNvPr id="198" name="Shape 196"/>
          <p:cNvSpPr/>
          <p:nvPr/>
        </p:nvSpPr>
        <p:spPr>
          <a:xfrm>
            <a:off x="384048" y="6903720"/>
            <a:ext cx="22860" cy="22860"/>
          </a:xfrm>
          <a:prstGeom prst="ellipse">
            <a:avLst/>
          </a:prstGeom>
          <a:solidFill>
            <a:srgbClr val="2E4E7E">
              <a:alpha val="92000"/>
            </a:srgbClr>
          </a:solidFill>
          <a:ln w="12700">
            <a:solidFill>
              <a:srgbClr val="2E4E7E">
                <a:alpha val="0"/>
              </a:srgbClr>
            </a:solidFill>
            <a:prstDash val="solid"/>
          </a:ln>
        </p:spPr>
      </p:sp>
      <p:sp>
        <p:nvSpPr>
          <p:cNvPr id="199" name="Shape 197"/>
          <p:cNvSpPr/>
          <p:nvPr/>
        </p:nvSpPr>
        <p:spPr>
          <a:xfrm>
            <a:off x="585216" y="6903720"/>
            <a:ext cx="22860" cy="22860"/>
          </a:xfrm>
          <a:prstGeom prst="ellipse">
            <a:avLst/>
          </a:prstGeom>
          <a:solidFill>
            <a:srgbClr val="2E4E7E">
              <a:alpha val="92000"/>
            </a:srgbClr>
          </a:solidFill>
          <a:ln w="12700">
            <a:solidFill>
              <a:srgbClr val="2E4E7E">
                <a:alpha val="0"/>
              </a:srgbClr>
            </a:solidFill>
            <a:prstDash val="solid"/>
          </a:ln>
        </p:spPr>
      </p:sp>
      <p:sp>
        <p:nvSpPr>
          <p:cNvPr id="200" name="Shape 198"/>
          <p:cNvSpPr/>
          <p:nvPr/>
        </p:nvSpPr>
        <p:spPr>
          <a:xfrm>
            <a:off x="786384" y="6903720"/>
            <a:ext cx="22860" cy="22860"/>
          </a:xfrm>
          <a:prstGeom prst="ellipse">
            <a:avLst/>
          </a:prstGeom>
          <a:solidFill>
            <a:srgbClr val="2E4E7E">
              <a:alpha val="92000"/>
            </a:srgbClr>
          </a:solidFill>
          <a:ln w="12700">
            <a:solidFill>
              <a:srgbClr val="2E4E7E">
                <a:alpha val="0"/>
              </a:srgbClr>
            </a:solidFill>
            <a:prstDash val="solid"/>
          </a:ln>
        </p:spPr>
      </p:sp>
      <p:sp>
        <p:nvSpPr>
          <p:cNvPr id="201" name="Shape 199"/>
          <p:cNvSpPr/>
          <p:nvPr/>
        </p:nvSpPr>
        <p:spPr>
          <a:xfrm>
            <a:off x="987552" y="6903720"/>
            <a:ext cx="22860" cy="22860"/>
          </a:xfrm>
          <a:prstGeom prst="ellipse">
            <a:avLst/>
          </a:prstGeom>
          <a:solidFill>
            <a:srgbClr val="2E4E7E">
              <a:alpha val="92000"/>
            </a:srgbClr>
          </a:solidFill>
          <a:ln w="12700">
            <a:solidFill>
              <a:srgbClr val="2E4E7E">
                <a:alpha val="0"/>
              </a:srgbClr>
            </a:solidFill>
            <a:prstDash val="solid"/>
          </a:ln>
        </p:spPr>
      </p:sp>
      <p:sp>
        <p:nvSpPr>
          <p:cNvPr id="202" name="Shape 200"/>
          <p:cNvSpPr/>
          <p:nvPr/>
        </p:nvSpPr>
        <p:spPr>
          <a:xfrm>
            <a:off x="1188720" y="6903720"/>
            <a:ext cx="22860" cy="22860"/>
          </a:xfrm>
          <a:prstGeom prst="ellipse">
            <a:avLst/>
          </a:prstGeom>
          <a:solidFill>
            <a:srgbClr val="2E4E7E">
              <a:alpha val="92000"/>
            </a:srgbClr>
          </a:solidFill>
          <a:ln w="12700">
            <a:solidFill>
              <a:srgbClr val="2E4E7E">
                <a:alpha val="0"/>
              </a:srgbClr>
            </a:solidFill>
            <a:prstDash val="solid"/>
          </a:ln>
        </p:spPr>
      </p:sp>
      <p:sp>
        <p:nvSpPr>
          <p:cNvPr id="203" name="Shape 201"/>
          <p:cNvSpPr/>
          <p:nvPr/>
        </p:nvSpPr>
        <p:spPr>
          <a:xfrm>
            <a:off x="1389888" y="6903720"/>
            <a:ext cx="22860" cy="22860"/>
          </a:xfrm>
          <a:prstGeom prst="ellipse">
            <a:avLst/>
          </a:prstGeom>
          <a:solidFill>
            <a:srgbClr val="2E4E7E">
              <a:alpha val="92000"/>
            </a:srgbClr>
          </a:solidFill>
          <a:ln w="12700">
            <a:solidFill>
              <a:srgbClr val="2E4E7E">
                <a:alpha val="0"/>
              </a:srgbClr>
            </a:solidFill>
            <a:prstDash val="solid"/>
          </a:ln>
        </p:spPr>
      </p:sp>
      <p:sp>
        <p:nvSpPr>
          <p:cNvPr id="204" name="Shape 202"/>
          <p:cNvSpPr/>
          <p:nvPr/>
        </p:nvSpPr>
        <p:spPr>
          <a:xfrm>
            <a:off x="1591056" y="6903720"/>
            <a:ext cx="22860" cy="22860"/>
          </a:xfrm>
          <a:prstGeom prst="ellipse">
            <a:avLst/>
          </a:prstGeom>
          <a:solidFill>
            <a:srgbClr val="2E4E7E">
              <a:alpha val="92000"/>
            </a:srgbClr>
          </a:solidFill>
          <a:ln w="12700">
            <a:solidFill>
              <a:srgbClr val="2E4E7E">
                <a:alpha val="0"/>
              </a:srgbClr>
            </a:solidFill>
            <a:prstDash val="solid"/>
          </a:ln>
        </p:spPr>
      </p:sp>
      <p:sp>
        <p:nvSpPr>
          <p:cNvPr id="205" name="Shape 203"/>
          <p:cNvSpPr/>
          <p:nvPr/>
        </p:nvSpPr>
        <p:spPr>
          <a:xfrm>
            <a:off x="1792224" y="6903720"/>
            <a:ext cx="22860" cy="22860"/>
          </a:xfrm>
          <a:prstGeom prst="ellipse">
            <a:avLst/>
          </a:prstGeom>
          <a:solidFill>
            <a:srgbClr val="2E4E7E">
              <a:alpha val="92000"/>
            </a:srgbClr>
          </a:solidFill>
          <a:ln w="12700">
            <a:solidFill>
              <a:srgbClr val="2E4E7E">
                <a:alpha val="0"/>
              </a:srgbClr>
            </a:solidFill>
            <a:prstDash val="solid"/>
          </a:ln>
        </p:spPr>
      </p:sp>
      <p:sp>
        <p:nvSpPr>
          <p:cNvPr id="206" name="Shape 204"/>
          <p:cNvSpPr/>
          <p:nvPr/>
        </p:nvSpPr>
        <p:spPr>
          <a:xfrm>
            <a:off x="1993392" y="6903720"/>
            <a:ext cx="22860" cy="22860"/>
          </a:xfrm>
          <a:prstGeom prst="ellipse">
            <a:avLst/>
          </a:prstGeom>
          <a:solidFill>
            <a:srgbClr val="2E4E7E">
              <a:alpha val="92000"/>
            </a:srgbClr>
          </a:solidFill>
          <a:ln w="12700">
            <a:solidFill>
              <a:srgbClr val="2E4E7E">
                <a:alpha val="0"/>
              </a:srgbClr>
            </a:solidFill>
            <a:prstDash val="solid"/>
          </a:ln>
        </p:spPr>
      </p:sp>
      <p:sp>
        <p:nvSpPr>
          <p:cNvPr id="207" name="Shape 205"/>
          <p:cNvSpPr/>
          <p:nvPr/>
        </p:nvSpPr>
        <p:spPr>
          <a:xfrm>
            <a:off x="2194560" y="6903720"/>
            <a:ext cx="22860" cy="22860"/>
          </a:xfrm>
          <a:prstGeom prst="ellipse">
            <a:avLst/>
          </a:prstGeom>
          <a:solidFill>
            <a:srgbClr val="2E4E7E">
              <a:alpha val="92000"/>
            </a:srgbClr>
          </a:solidFill>
          <a:ln w="12700">
            <a:solidFill>
              <a:srgbClr val="2E4E7E">
                <a:alpha val="0"/>
              </a:srgbClr>
            </a:solidFill>
            <a:prstDash val="solid"/>
          </a:ln>
        </p:spPr>
      </p:sp>
      <p:sp>
        <p:nvSpPr>
          <p:cNvPr id="208" name="Shape 206"/>
          <p:cNvSpPr/>
          <p:nvPr/>
        </p:nvSpPr>
        <p:spPr>
          <a:xfrm>
            <a:off x="2395728" y="6903720"/>
            <a:ext cx="22860" cy="22860"/>
          </a:xfrm>
          <a:prstGeom prst="ellipse">
            <a:avLst/>
          </a:prstGeom>
          <a:solidFill>
            <a:srgbClr val="2E4E7E">
              <a:alpha val="92000"/>
            </a:srgbClr>
          </a:solidFill>
          <a:ln w="12700">
            <a:solidFill>
              <a:srgbClr val="2E4E7E">
                <a:alpha val="0"/>
              </a:srgbClr>
            </a:solidFill>
            <a:prstDash val="solid"/>
          </a:ln>
        </p:spPr>
      </p:sp>
      <p:sp>
        <p:nvSpPr>
          <p:cNvPr id="209" name="Shape 207"/>
          <p:cNvSpPr/>
          <p:nvPr/>
        </p:nvSpPr>
        <p:spPr>
          <a:xfrm>
            <a:off x="2596896" y="6903720"/>
            <a:ext cx="22860" cy="22860"/>
          </a:xfrm>
          <a:prstGeom prst="ellipse">
            <a:avLst/>
          </a:prstGeom>
          <a:solidFill>
            <a:srgbClr val="2E4E7E">
              <a:alpha val="92000"/>
            </a:srgbClr>
          </a:solidFill>
          <a:ln w="12700">
            <a:solidFill>
              <a:srgbClr val="2E4E7E">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457200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579DFF"/>
                </a:solidFill>
                <a:latin typeface="Arial" pitchFamily="34" charset="0"/>
                <a:ea typeface="Arial" pitchFamily="34" charset="-122"/>
                <a:cs typeface="Arial" pitchFamily="34" charset="-120"/>
              </a:rPr>
              <a:t> for Jira</a:t>
            </a:r>
            <a:endParaRPr lang="en-US" sz="1450" dirty="0"/>
          </a:p>
        </p:txBody>
      </p:sp>
      <p:sp>
        <p:nvSpPr>
          <p:cNvPr id="212" name="Shape 209"/>
          <p:cNvSpPr/>
          <p:nvPr/>
        </p:nvSpPr>
        <p:spPr>
          <a:xfrm>
            <a:off x="8549640" y="1572768"/>
            <a:ext cx="3184855" cy="3749040"/>
          </a:xfrm>
          <a:prstGeom prst="roundRect">
            <a:avLst>
              <a:gd name="adj" fmla="val 1436"/>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4855" cy="749808"/>
          </a:xfrm>
          <a:prstGeom prst="rect">
            <a:avLst/>
          </a:prstGeom>
          <a:noFill/>
          <a:ln/>
        </p:spPr>
        <p:txBody>
          <a:bodyPr wrap="square" lIns="0" tIns="0" rIns="0" bIns="0" rtlCol="0" anchor="ctr"/>
          <a:lstStyle/>
          <a:p>
            <a:pPr algn="ctr" indent="0" marL="0">
              <a:buNone/>
            </a:pPr>
            <a:r>
              <a:rPr lang="en-US" sz="6000" b="1" dirty="0">
                <a:solidFill>
                  <a:srgbClr val="172B4D"/>
                </a:solidFill>
                <a:latin typeface="Arial" pitchFamily="34" charset="0"/>
                <a:ea typeface="Arial" pitchFamily="34" charset="-122"/>
                <a:cs typeface="Arial" pitchFamily="34" charset="-120"/>
              </a:rPr>
              <a:t>6</a:t>
            </a:r>
            <a:endParaRPr lang="en-US" sz="6000" dirty="0"/>
          </a:p>
        </p:txBody>
      </p:sp>
      <p:sp>
        <p:nvSpPr>
          <p:cNvPr id="214" name="Text 211"/>
          <p:cNvSpPr/>
          <p:nvPr/>
        </p:nvSpPr>
        <p:spPr>
          <a:xfrm>
            <a:off x="8549640" y="3456432"/>
            <a:ext cx="3184855" cy="201168"/>
          </a:xfrm>
          <a:prstGeom prst="rect">
            <a:avLst/>
          </a:prstGeom>
          <a:noFill/>
          <a:ln/>
        </p:spPr>
        <p:txBody>
          <a:bodyPr wrap="square" lIns="0" tIns="0" rIns="0" bIns="0" rtlCol="0" anchor="ctr"/>
          <a:lstStyle/>
          <a:p>
            <a:pPr algn="ctr" indent="0" marL="0">
              <a:buNone/>
            </a:pPr>
            <a:r>
              <a:rPr lang="en-US" sz="1000" b="1" spc="170" kern="0" dirty="0">
                <a:solidFill>
                  <a:srgbClr val="626F86"/>
                </a:solidFill>
                <a:latin typeface="Arial" pitchFamily="34" charset="0"/>
                <a:ea typeface="Arial" pitchFamily="34" charset="-122"/>
                <a:cs typeface="Arial" pitchFamily="34" charset="-120"/>
              </a:rPr>
              <a:t>RULES</a:t>
            </a:r>
            <a:endParaRPr lang="en-US" sz="1000" dirty="0"/>
          </a:p>
        </p:txBody>
      </p:sp>
      <p:sp>
        <p:nvSpPr>
          <p:cNvPr id="215" name="Text 212"/>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JWT</a:t>
            </a:r>
            <a:endParaRPr lang="en-US" sz="3000" dirty="0"/>
          </a:p>
        </p:txBody>
      </p:sp>
      <p:sp>
        <p:nvSpPr>
          <p:cNvPr id="216" name="Shape 213"/>
          <p:cNvSpPr/>
          <p:nvPr/>
        </p:nvSpPr>
        <p:spPr>
          <a:xfrm>
            <a:off x="457200" y="2788920"/>
            <a:ext cx="1051560" cy="50292"/>
          </a:xfrm>
          <a:prstGeom prst="rect">
            <a:avLst/>
          </a:prstGeom>
          <a:solidFill>
            <a:srgbClr val="579DFF"/>
          </a:solidFill>
          <a:ln w="12700">
            <a:solidFill>
              <a:srgbClr val="579DFF"/>
            </a:solidFill>
            <a:prstDash val="solid"/>
          </a:ln>
        </p:spPr>
      </p:sp>
      <p:sp>
        <p:nvSpPr>
          <p:cNvPr id="217" name="Text 214"/>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8D9F4"/>
                </a:solidFill>
                <a:latin typeface="Arial" pitchFamily="34" charset="0"/>
                <a:ea typeface="Arial" pitchFamily="34" charset="-122"/>
                <a:cs typeface="Arial" pitchFamily="34" charset="-120"/>
              </a:rPr>
              <a:t>Incidents - Status</a:t>
            </a:r>
            <a:endParaRPr lang="en-US" sz="1750" dirty="0"/>
          </a:p>
        </p:txBody>
      </p:sp>
      <p:sp>
        <p:nvSpPr>
          <p:cNvPr id="218" name="Text 215"/>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8FA7CC"/>
                </a:solidFill>
                <a:latin typeface="Arial" pitchFamily="34" charset="0"/>
                <a:ea typeface="Arial" pitchFamily="34" charset="-122"/>
                <a:cs typeface="Arial" pitchFamily="34" charset="-120"/>
              </a:rPr>
              <a:t>Prepared for Metricus    ·    10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1. Pack Overview</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71600"/>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53896"/>
            <a:ext cx="45720" cy="585216"/>
          </a:xfrm>
          <a:prstGeom prst="rect">
            <a:avLst/>
          </a:prstGeom>
          <a:solidFill>
            <a:srgbClr val="C9372C"/>
          </a:solidFill>
          <a:ln/>
        </p:spPr>
      </p:sp>
      <p:sp>
        <p:nvSpPr>
          <p:cNvPr id="111" name="Text 109"/>
          <p:cNvSpPr/>
          <p:nvPr/>
        </p:nvSpPr>
        <p:spPr>
          <a:xfrm>
            <a:off x="603504" y="1463040"/>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1. Block backward transition from In Progress to Open</a:t>
            </a:r>
            <a:endParaRPr lang="en-US" sz="950" dirty="0"/>
          </a:p>
        </p:txBody>
      </p:sp>
      <p:sp>
        <p:nvSpPr>
          <p:cNvPr id="112" name="Text 110"/>
          <p:cNvSpPr/>
          <p:nvPr/>
        </p:nvSpPr>
        <p:spPr>
          <a:xfrm>
            <a:off x="4797400" y="1463040"/>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13" name="Text 111"/>
          <p:cNvSpPr/>
          <p:nvPr/>
        </p:nvSpPr>
        <p:spPr>
          <a:xfrm>
            <a:off x="603504"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The transition from 'Work in Progress' to 'Open' occurs for 182 items (17.43%) and is always rework. This indicates…</a:t>
            </a:r>
            <a:endParaRPr lang="en-US" sz="800" dirty="0"/>
          </a:p>
        </p:txBody>
      </p:sp>
      <p:sp>
        <p:nvSpPr>
          <p:cNvPr id="114" name="Shape 112"/>
          <p:cNvSpPr/>
          <p:nvPr/>
        </p:nvSpPr>
        <p:spPr>
          <a:xfrm>
            <a:off x="6187288" y="1371600"/>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6187288" y="1453896"/>
            <a:ext cx="45720" cy="585216"/>
          </a:xfrm>
          <a:prstGeom prst="rect">
            <a:avLst/>
          </a:prstGeom>
          <a:solidFill>
            <a:srgbClr val="C9372C"/>
          </a:solidFill>
          <a:ln/>
        </p:spPr>
      </p:sp>
      <p:sp>
        <p:nvSpPr>
          <p:cNvPr id="116" name="Text 114"/>
          <p:cNvSpPr/>
          <p:nvPr/>
        </p:nvSpPr>
        <p:spPr>
          <a:xfrm>
            <a:off x="6333592" y="1463040"/>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2. Ensure 'Close Code' is set before closing an Incident</a:t>
            </a:r>
            <a:endParaRPr lang="en-US" sz="950" dirty="0"/>
          </a:p>
        </p:txBody>
      </p:sp>
      <p:sp>
        <p:nvSpPr>
          <p:cNvPr id="117" name="Text 115"/>
          <p:cNvSpPr/>
          <p:nvPr/>
        </p:nvSpPr>
        <p:spPr>
          <a:xfrm>
            <a:off x="10527487" y="1463040"/>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18" name="Text 116"/>
          <p:cNvSpPr/>
          <p:nvPr/>
        </p:nvSpPr>
        <p:spPr>
          <a:xfrm>
            <a:off x="6333592"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The 'Close Code' field is critical for understanding resolution outcomes, with 92% of incidents having a 'Solved'…</a:t>
            </a:r>
            <a:endParaRPr lang="en-US" sz="800" dirty="0"/>
          </a:p>
        </p:txBody>
      </p:sp>
      <p:sp>
        <p:nvSpPr>
          <p:cNvPr id="119" name="Shape 117"/>
          <p:cNvSpPr/>
          <p:nvPr/>
        </p:nvSpPr>
        <p:spPr>
          <a:xfrm>
            <a:off x="457200" y="2304288"/>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457200" y="2386584"/>
            <a:ext cx="45720" cy="585216"/>
          </a:xfrm>
          <a:prstGeom prst="rect">
            <a:avLst/>
          </a:prstGeom>
          <a:solidFill>
            <a:srgbClr val="A54800"/>
          </a:solidFill>
          <a:ln/>
        </p:spPr>
      </p:sp>
      <p:sp>
        <p:nvSpPr>
          <p:cNvPr id="121" name="Text 119"/>
          <p:cNvSpPr/>
          <p:nvPr/>
        </p:nvSpPr>
        <p:spPr>
          <a:xfrm>
            <a:off x="603504" y="2395728"/>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3. Scheduled: Auto-close stale Incidents in 'Pending' status</a:t>
            </a:r>
            <a:endParaRPr lang="en-US" sz="950" dirty="0"/>
          </a:p>
        </p:txBody>
      </p:sp>
      <p:sp>
        <p:nvSpPr>
          <p:cNvPr id="122" name="Text 120"/>
          <p:cNvSpPr/>
          <p:nvPr/>
        </p:nvSpPr>
        <p:spPr>
          <a:xfrm>
            <a:off x="4797400" y="2395728"/>
            <a:ext cx="720547" cy="274320"/>
          </a:xfrm>
          <a:prstGeom prst="roundRect">
            <a:avLst>
              <a:gd name="adj" fmla="val 20000"/>
            </a:avLst>
          </a:prstGeom>
          <a:solidFill>
            <a:srgbClr val="FFF3EB"/>
          </a:solidFill>
          <a:ln w="10160">
            <a:solidFill>
              <a:srgbClr val="FEDEC8"/>
            </a:solidFill>
          </a:ln>
        </p:spPr>
        <p:txBody>
          <a:bodyPr wrap="square" lIns="0" tIns="0" rIns="0" bIns="0" rtlCol="0" anchor="ctr"/>
          <a:lstStyle/>
          <a:p>
            <a:pPr algn="ctr" indent="0" marL="0">
              <a:buNone/>
            </a:pPr>
            <a:r>
              <a:rPr lang="en-US" sz="900" b="1" dirty="0">
                <a:solidFill>
                  <a:srgbClr val="A54800"/>
                </a:solidFill>
                <a:latin typeface="Arial" pitchFamily="34" charset="0"/>
                <a:ea typeface="Arial" pitchFamily="34" charset="-122"/>
                <a:cs typeface="Arial" pitchFamily="34" charset="-120"/>
              </a:rPr>
              <a:t>medium</a:t>
            </a:r>
            <a:endParaRPr lang="en-US" sz="900" dirty="0"/>
          </a:p>
        </p:txBody>
      </p:sp>
      <p:sp>
        <p:nvSpPr>
          <p:cNvPr id="123" name="Text 121"/>
          <p:cNvSpPr/>
          <p:nvPr/>
        </p:nvSpPr>
        <p:spPr>
          <a:xfrm>
            <a:off x="603504"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Incidents can become stale in the 'Pending' status, often awaiting user feedback (as evidenced by the 'No feedback…</a:t>
            </a:r>
            <a:endParaRPr lang="en-US" sz="800" dirty="0"/>
          </a:p>
        </p:txBody>
      </p:sp>
      <p:sp>
        <p:nvSpPr>
          <p:cNvPr id="124" name="Shape 122"/>
          <p:cNvSpPr/>
          <p:nvPr/>
        </p:nvSpPr>
        <p:spPr>
          <a:xfrm>
            <a:off x="6187288" y="2304288"/>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6187288" y="2386584"/>
            <a:ext cx="45720" cy="585216"/>
          </a:xfrm>
          <a:prstGeom prst="rect">
            <a:avLst/>
          </a:prstGeom>
          <a:solidFill>
            <a:srgbClr val="A54800"/>
          </a:solidFill>
          <a:ln/>
        </p:spPr>
      </p:sp>
      <p:sp>
        <p:nvSpPr>
          <p:cNvPr id="126" name="Text 124"/>
          <p:cNvSpPr/>
          <p:nvPr/>
        </p:nvSpPr>
        <p:spPr>
          <a:xfrm>
            <a:off x="6333592" y="2395728"/>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4. Require justification for reopening a Completed Incident</a:t>
            </a:r>
            <a:endParaRPr lang="en-US" sz="950" dirty="0"/>
          </a:p>
        </p:txBody>
      </p:sp>
      <p:sp>
        <p:nvSpPr>
          <p:cNvPr id="127" name="Text 125"/>
          <p:cNvSpPr/>
          <p:nvPr/>
        </p:nvSpPr>
        <p:spPr>
          <a:xfrm>
            <a:off x="10527487" y="2395728"/>
            <a:ext cx="720547" cy="274320"/>
          </a:xfrm>
          <a:prstGeom prst="roundRect">
            <a:avLst>
              <a:gd name="adj" fmla="val 20000"/>
            </a:avLst>
          </a:prstGeom>
          <a:solidFill>
            <a:srgbClr val="FFF3EB"/>
          </a:solidFill>
          <a:ln w="10160">
            <a:solidFill>
              <a:srgbClr val="FEDEC8"/>
            </a:solidFill>
          </a:ln>
        </p:spPr>
        <p:txBody>
          <a:bodyPr wrap="square" lIns="0" tIns="0" rIns="0" bIns="0" rtlCol="0" anchor="ctr"/>
          <a:lstStyle/>
          <a:p>
            <a:pPr algn="ctr" indent="0" marL="0">
              <a:buNone/>
            </a:pPr>
            <a:r>
              <a:rPr lang="en-US" sz="900" b="1" dirty="0">
                <a:solidFill>
                  <a:srgbClr val="A54800"/>
                </a:solidFill>
                <a:latin typeface="Arial" pitchFamily="34" charset="0"/>
                <a:ea typeface="Arial" pitchFamily="34" charset="-122"/>
                <a:cs typeface="Arial" pitchFamily="34" charset="-120"/>
              </a:rPr>
              <a:t>medium</a:t>
            </a:r>
            <a:endParaRPr lang="en-US" sz="900" dirty="0"/>
          </a:p>
        </p:txBody>
      </p:sp>
      <p:sp>
        <p:nvSpPr>
          <p:cNvPr id="128" name="Text 126"/>
          <p:cNvSpPr/>
          <p:nvPr/>
        </p:nvSpPr>
        <p:spPr>
          <a:xfrm>
            <a:off x="6333592"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Reopening completed work ('Completed -&gt; Work in Progress' transition, 2.68% of items) is a form of rework that…</a:t>
            </a:r>
            <a:endParaRPr lang="en-US" sz="800" dirty="0"/>
          </a:p>
        </p:txBody>
      </p:sp>
      <p:sp>
        <p:nvSpPr>
          <p:cNvPr id="129" name="Shape 127"/>
          <p:cNvSpPr/>
          <p:nvPr/>
        </p:nvSpPr>
        <p:spPr>
          <a:xfrm>
            <a:off x="457200" y="3236976"/>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0" name="Shape 128"/>
          <p:cNvSpPr/>
          <p:nvPr/>
        </p:nvSpPr>
        <p:spPr>
          <a:xfrm>
            <a:off x="457200" y="3319272"/>
            <a:ext cx="45720" cy="585216"/>
          </a:xfrm>
          <a:prstGeom prst="rect">
            <a:avLst/>
          </a:prstGeom>
          <a:solidFill>
            <a:srgbClr val="C9372C"/>
          </a:solidFill>
          <a:ln/>
        </p:spPr>
      </p:sp>
      <p:sp>
        <p:nvSpPr>
          <p:cNvPr id="131" name="Text 129"/>
          <p:cNvSpPr/>
          <p:nvPr/>
        </p:nvSpPr>
        <p:spPr>
          <a:xfrm>
            <a:off x="603504" y="3328416"/>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5. Auto-assign Incidents based on Subcategory</a:t>
            </a:r>
            <a:endParaRPr lang="en-US" sz="950" dirty="0"/>
          </a:p>
        </p:txBody>
      </p:sp>
      <p:sp>
        <p:nvSpPr>
          <p:cNvPr id="132" name="Text 130"/>
          <p:cNvSpPr/>
          <p:nvPr/>
        </p:nvSpPr>
        <p:spPr>
          <a:xfrm>
            <a:off x="4797400" y="3328416"/>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33" name="Text 131"/>
          <p:cNvSpPr/>
          <p:nvPr/>
        </p:nvSpPr>
        <p:spPr>
          <a:xfrm>
            <a:off x="603504" y="3602736"/>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Manual assignment is a bottleneck that delays resolution. The data shows clear ownership patterns (e.g., 'VPN'…</a:t>
            </a:r>
            <a:endParaRPr lang="en-US" sz="800" dirty="0"/>
          </a:p>
        </p:txBody>
      </p:sp>
      <p:sp>
        <p:nvSpPr>
          <p:cNvPr id="134" name="Shape 132"/>
          <p:cNvSpPr/>
          <p:nvPr/>
        </p:nvSpPr>
        <p:spPr>
          <a:xfrm>
            <a:off x="6187288" y="3236976"/>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5" name="Shape 133"/>
          <p:cNvSpPr/>
          <p:nvPr/>
        </p:nvSpPr>
        <p:spPr>
          <a:xfrm>
            <a:off x="6187288" y="3319272"/>
            <a:ext cx="45720" cy="585216"/>
          </a:xfrm>
          <a:prstGeom prst="rect">
            <a:avLst/>
          </a:prstGeom>
          <a:solidFill>
            <a:srgbClr val="C9372C"/>
          </a:solidFill>
          <a:ln/>
        </p:spPr>
      </p:sp>
      <p:sp>
        <p:nvSpPr>
          <p:cNvPr id="136" name="Text 134"/>
          <p:cNvSpPr/>
          <p:nvPr/>
        </p:nvSpPr>
        <p:spPr>
          <a:xfrm>
            <a:off x="6333592" y="3328416"/>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6. Require a reason when moving an Incident to 'Pending'</a:t>
            </a:r>
            <a:endParaRPr lang="en-US" sz="950" dirty="0"/>
          </a:p>
        </p:txBody>
      </p:sp>
      <p:sp>
        <p:nvSpPr>
          <p:cNvPr id="137" name="Text 135"/>
          <p:cNvSpPr/>
          <p:nvPr/>
        </p:nvSpPr>
        <p:spPr>
          <a:xfrm>
            <a:off x="10527487" y="3328416"/>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38" name="Text 136"/>
          <p:cNvSpPr/>
          <p:nvPr/>
        </p:nvSpPr>
        <p:spPr>
          <a:xfrm>
            <a:off x="6333592" y="3602736"/>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The 'Work in Progress' &lt;-&gt; 'Pending' loop is the most significant source of rework and delay, appearing in numerous…</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2. Block backward transition from In Progress to Open</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The transition from 'Work in Progress' to 'Open' occurs for 182 items (17.43%) and is always rework. This indicates a process failure where issues are moved backward from an active state to an intake queue. Blocking this path enforces a forward-moving process and reduces rework loops, as seen in Variant 5, which…</a:t>
            </a:r>
            <a:endParaRPr lang="en-US" sz="920" dirty="0"/>
          </a:p>
        </p:txBody>
      </p:sp>
      <p:sp>
        <p:nvSpPr>
          <p:cNvPr id="114" name="Shape 112"/>
          <p:cNvSpPr/>
          <p:nvPr/>
        </p:nvSpPr>
        <p:spPr>
          <a:xfrm>
            <a:off x="457200" y="2514600"/>
            <a:ext cx="6720840" cy="932688"/>
          </a:xfrm>
          <a:prstGeom prst="roundRect">
            <a:avLst>
              <a:gd name="adj" fmla="val 490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768096"/>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Work in Progress → Open</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a:t>
            </a:r>
            <a:endParaRPr lang="en-US" sz="860" dirty="0"/>
          </a:p>
        </p:txBody>
      </p:sp>
      <p:sp>
        <p:nvSpPr>
          <p:cNvPr id="120" name="Shape 118"/>
          <p:cNvSpPr/>
          <p:nvPr/>
        </p:nvSpPr>
        <p:spPr>
          <a:xfrm>
            <a:off x="457200"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57200" y="3657600"/>
            <a:ext cx="45720" cy="2523744"/>
          </a:xfrm>
          <a:prstGeom prst="rect">
            <a:avLst/>
          </a:prstGeom>
          <a:solidFill>
            <a:srgbClr val="216E4E"/>
          </a:solidFill>
          <a:ln/>
        </p:spPr>
      </p:sp>
      <p:sp>
        <p:nvSpPr>
          <p:cNvPr id="122" name="Text 120"/>
          <p:cNvSpPr/>
          <p:nvPr/>
        </p:nvSpPr>
        <p:spPr>
          <a:xfrm>
            <a:off x="603504" y="3703320"/>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3" name="Text 121"/>
          <p:cNvSpPr/>
          <p:nvPr/>
        </p:nvSpPr>
        <p:spPr>
          <a:xfrm>
            <a:off x="603504"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Restrict transition execution — “An Incident in 'Work in Progress' cannot be moved back to 'Open'.…”</a:t>
            </a:r>
            <a:endParaRPr lang="en-US" sz="860" dirty="0"/>
          </a:p>
        </p:txBody>
      </p:sp>
      <p:sp>
        <p:nvSpPr>
          <p:cNvPr id="124" name="Shape 122"/>
          <p:cNvSpPr/>
          <p:nvPr/>
        </p:nvSpPr>
        <p:spPr>
          <a:xfrm>
            <a:off x="3899916"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3899916" y="3657600"/>
            <a:ext cx="45720" cy="2523744"/>
          </a:xfrm>
          <a:prstGeom prst="rect">
            <a:avLst/>
          </a:prstGeom>
          <a:solidFill>
            <a:srgbClr val="A54800"/>
          </a:solidFill>
          <a:ln/>
        </p:spPr>
      </p:sp>
      <p:sp>
        <p:nvSpPr>
          <p:cNvPr id="126" name="Text 124"/>
          <p:cNvSpPr/>
          <p:nvPr/>
        </p:nvSpPr>
        <p:spPr>
          <a:xfrm>
            <a:off x="4046220" y="3703320"/>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27" name="Text 125"/>
          <p:cNvSpPr/>
          <p:nvPr/>
        </p:nvSpPr>
        <p:spPr>
          <a:xfrm>
            <a:off x="4046220"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This rule assumes 'Open' is an initial intake status and 'Work in Progress' is an active work status. Validate…</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If there is a legitimate but rare reason to move an issue from 'In Progress' back to 'Open', this rule will block…</a:t>
            </a:r>
            <a:endParaRPr lang="en-US" sz="86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2" name="Text 130"/>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Validator: Restrict transition execution — “An Incident in 'Work in Progress' cannot be…</a:t>
            </a:r>
            <a:endParaRPr lang="en-US" sz="730" dirty="0"/>
          </a:p>
        </p:txBody>
      </p:sp>
      <p:sp>
        <p:nvSpPr>
          <p:cNvPr id="133" name="Text 131"/>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ERROR MESSAGE</a:t>
            </a:r>
            <a:endParaRPr lang="en-US" sz="640" dirty="0"/>
          </a:p>
        </p:txBody>
      </p:sp>
      <p:sp>
        <p:nvSpPr>
          <p:cNvPr id="134" name="Text 132"/>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An Incident in 'Work in Progress' cannot be moved back to 'Open'. Please move it to 'Pending' if it is blocked, or cancel it if it is no longer valid.</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3. Ensure 'Close Code' is set before closing an Incident</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The 'Close Code' field is critical for understanding resolution outcomes, with 92% of incidents having a 'Solved' code. The 'Completed -&gt; Closed' transition is the most frequent in the process (93.49% of items). Making 'Close Code' mandatory on this transition ensures 100% data completeness for reporting and trend…</a:t>
            </a:r>
            <a:endParaRPr lang="en-US" sz="920" dirty="0"/>
          </a:p>
        </p:txBody>
      </p:sp>
      <p:sp>
        <p:nvSpPr>
          <p:cNvPr id="114" name="Shape 112"/>
          <p:cNvSpPr/>
          <p:nvPr/>
        </p:nvSpPr>
        <p:spPr>
          <a:xfrm>
            <a:off x="457200" y="2514600"/>
            <a:ext cx="6720840" cy="932688"/>
          </a:xfrm>
          <a:prstGeom prst="roundRect">
            <a:avLst>
              <a:gd name="adj" fmla="val 490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768096"/>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Completed → Closed, Work in Progress → Closed</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a:t>
            </a:r>
            <a:endParaRPr lang="en-US" sz="860" dirty="0"/>
          </a:p>
        </p:txBody>
      </p:sp>
      <p:sp>
        <p:nvSpPr>
          <p:cNvPr id="120" name="Shape 118"/>
          <p:cNvSpPr/>
          <p:nvPr/>
        </p:nvSpPr>
        <p:spPr>
          <a:xfrm>
            <a:off x="457200"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57200" y="3657600"/>
            <a:ext cx="45720" cy="2523744"/>
          </a:xfrm>
          <a:prstGeom prst="rect">
            <a:avLst/>
          </a:prstGeom>
          <a:solidFill>
            <a:srgbClr val="216E4E"/>
          </a:solidFill>
          <a:ln/>
        </p:spPr>
      </p:sp>
      <p:sp>
        <p:nvSpPr>
          <p:cNvPr id="122" name="Text 120"/>
          <p:cNvSpPr/>
          <p:nvPr/>
        </p:nvSpPr>
        <p:spPr>
          <a:xfrm>
            <a:off x="603504" y="3703320"/>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3" name="Text 121"/>
          <p:cNvSpPr/>
          <p:nvPr/>
        </p:nvSpPr>
        <p:spPr>
          <a:xfrm>
            <a:off x="603504"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Field Required Validator — field: Close Code · “Please provide a 'Close Code' before closing the Incident.”</a:t>
            </a:r>
            <a:endParaRPr lang="en-US" sz="860" dirty="0"/>
          </a:p>
        </p:txBody>
      </p:sp>
      <p:sp>
        <p:nvSpPr>
          <p:cNvPr id="124" name="Shape 122"/>
          <p:cNvSpPr/>
          <p:nvPr/>
        </p:nvSpPr>
        <p:spPr>
          <a:xfrm>
            <a:off x="3899916"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3899916" y="3657600"/>
            <a:ext cx="45720" cy="2523744"/>
          </a:xfrm>
          <a:prstGeom prst="rect">
            <a:avLst/>
          </a:prstGeom>
          <a:solidFill>
            <a:srgbClr val="A54800"/>
          </a:solidFill>
          <a:ln/>
        </p:spPr>
      </p:sp>
      <p:sp>
        <p:nvSpPr>
          <p:cNvPr id="126" name="Text 124"/>
          <p:cNvSpPr/>
          <p:nvPr/>
        </p:nvSpPr>
        <p:spPr>
          <a:xfrm>
            <a:off x="4046220" y="3703320"/>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27" name="Text 125"/>
          <p:cNvSpPr/>
          <p:nvPr/>
        </p:nvSpPr>
        <p:spPr>
          <a:xfrm>
            <a:off x="4046220"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The 'Close Code' field must exist and be available on the transition screen.</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Users may select a default or incorrect 'Close Code' to bypass the validator. Regular review of 'Close Code' usage…</a:t>
            </a:r>
            <a:endParaRPr lang="en-US" sz="86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2" name="Text 130"/>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Validator: Field Required Validator — field: Close Code · “Please provide a 'Close Code'…</a:t>
            </a:r>
            <a:endParaRPr lang="en-US" sz="730" dirty="0"/>
          </a:p>
        </p:txBody>
      </p:sp>
      <p:sp>
        <p:nvSpPr>
          <p:cNvPr id="133" name="Text 131"/>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ERROR MESSAGE</a:t>
            </a:r>
            <a:endParaRPr lang="en-US" sz="640" dirty="0"/>
          </a:p>
        </p:txBody>
      </p:sp>
      <p:sp>
        <p:nvSpPr>
          <p:cNvPr id="134" name="Text 132"/>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Please provide a 'Close Code' before closing the Incident.</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4. Scheduled: Auto-close stale Incidents in 'Pending' status</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medium</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Incidents can become stale in the 'Pending' status, often awaiting user feedback (as evidenced by the 'No feedback from user' Close Code in sample data). This inflates the average duration (256 hours). A scheduled rule to automatically close these incidents after a defined period of inactivity (e.g., 5 days) will…</a:t>
            </a:r>
            <a:endParaRPr lang="en-US" sz="920" dirty="0"/>
          </a:p>
        </p:txBody>
      </p:sp>
      <p:sp>
        <p:nvSpPr>
          <p:cNvPr id="114" name="Shape 112"/>
          <p:cNvSpPr/>
          <p:nvPr/>
        </p:nvSpPr>
        <p:spPr>
          <a:xfrm>
            <a:off x="457200" y="2514600"/>
            <a:ext cx="6720840" cy="1700784"/>
          </a:xfrm>
          <a:prstGeom prst="roundRect">
            <a:avLst>
              <a:gd name="adj" fmla="val 26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1536192"/>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Scheduled rule</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 AND status = Pending</a:t>
            </a:r>
            <a:endParaRPr lang="en-US" sz="860" dirty="0"/>
          </a:p>
        </p:txBody>
      </p:sp>
      <p:sp>
        <p:nvSpPr>
          <p:cNvPr id="120" name="Text 118"/>
          <p:cNvSpPr/>
          <p:nvPr/>
        </p:nvSpPr>
        <p:spPr>
          <a:xfrm>
            <a:off x="621792" y="3300984"/>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SCHEDULE</a:t>
            </a:r>
            <a:endParaRPr lang="en-US" sz="820" dirty="0"/>
          </a:p>
        </p:txBody>
      </p:sp>
      <p:sp>
        <p:nvSpPr>
          <p:cNvPr id="121" name="Text 119"/>
          <p:cNvSpPr/>
          <p:nvPr/>
        </p:nvSpPr>
        <p:spPr>
          <a:xfrm>
            <a:off x="1828800" y="3282696"/>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0 0 1 * * ?</a:t>
            </a:r>
            <a:endParaRPr lang="en-US" sz="860" dirty="0"/>
          </a:p>
        </p:txBody>
      </p:sp>
      <p:sp>
        <p:nvSpPr>
          <p:cNvPr id="122" name="Text 120"/>
          <p:cNvSpPr/>
          <p:nvPr/>
        </p:nvSpPr>
        <p:spPr>
          <a:xfrm>
            <a:off x="621792" y="3685032"/>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23" name="Text 121"/>
          <p:cNvSpPr/>
          <p:nvPr/>
        </p:nvSpPr>
        <p:spPr>
          <a:xfrm>
            <a:off x="1828800" y="3666744"/>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 AND status = Pending AND updated &lt;= '-5d'</a:t>
            </a:r>
            <a:endParaRPr lang="en-US" sz="860" dirty="0"/>
          </a:p>
        </p:txBody>
      </p:sp>
      <p:sp>
        <p:nvSpPr>
          <p:cNvPr id="124" name="Shape 122"/>
          <p:cNvSpPr/>
          <p:nvPr/>
        </p:nvSpPr>
        <p:spPr>
          <a:xfrm>
            <a:off x="457200" y="4343400"/>
            <a:ext cx="3278124" cy="1920240"/>
          </a:xfrm>
          <a:prstGeom prst="roundRect">
            <a:avLst>
              <a:gd name="adj" fmla="val 238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457200" y="4425696"/>
            <a:ext cx="45720" cy="1755648"/>
          </a:xfrm>
          <a:prstGeom prst="rect">
            <a:avLst/>
          </a:prstGeom>
          <a:solidFill>
            <a:srgbClr val="216E4E"/>
          </a:solidFill>
          <a:ln/>
        </p:spPr>
      </p:sp>
      <p:sp>
        <p:nvSpPr>
          <p:cNvPr id="126" name="Text 124"/>
          <p:cNvSpPr/>
          <p:nvPr/>
        </p:nvSpPr>
        <p:spPr>
          <a:xfrm>
            <a:off x="603504" y="4471416"/>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7" name="Text 125"/>
          <p:cNvSpPr/>
          <p:nvPr/>
        </p:nvSpPr>
        <p:spPr>
          <a:xfrm>
            <a:off x="603504" y="4709160"/>
            <a:ext cx="2985516" cy="1463040"/>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Scheduled Rule: Daily check for stale Pending incidents — schedule: 0 0 1 * * ? · JQL: issuetype = 'Work Type =…</a:t>
            </a:r>
            <a:endParaRPr lang="en-US" sz="860" dirty="0"/>
          </a:p>
        </p:txBody>
      </p:sp>
      <p:sp>
        <p:nvSpPr>
          <p:cNvPr id="128" name="Shape 126"/>
          <p:cNvSpPr/>
          <p:nvPr/>
        </p:nvSpPr>
        <p:spPr>
          <a:xfrm>
            <a:off x="3899916" y="4343400"/>
            <a:ext cx="3278124" cy="1920240"/>
          </a:xfrm>
          <a:prstGeom prst="roundRect">
            <a:avLst>
              <a:gd name="adj" fmla="val 238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3899916" y="4425696"/>
            <a:ext cx="45720" cy="1755648"/>
          </a:xfrm>
          <a:prstGeom prst="rect">
            <a:avLst/>
          </a:prstGeom>
          <a:solidFill>
            <a:srgbClr val="A54800"/>
          </a:solidFill>
          <a:ln/>
        </p:spPr>
      </p:sp>
      <p:sp>
        <p:nvSpPr>
          <p:cNvPr id="130" name="Text 128"/>
          <p:cNvSpPr/>
          <p:nvPr/>
        </p:nvSpPr>
        <p:spPr>
          <a:xfrm>
            <a:off x="4046220" y="4471416"/>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31" name="Text 129"/>
          <p:cNvSpPr/>
          <p:nvPr/>
        </p:nvSpPr>
        <p:spPr>
          <a:xfrm>
            <a:off x="4046220" y="4709160"/>
            <a:ext cx="2985516" cy="1463040"/>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 AND status = Pending</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This rule requires a transition from 'Pending' to 'Closed'. The JQL scope assumes inactivity is based on the…</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The rule could prematurely close an incident if the user is intending to respond but is delayed. The 5-day timer…</a:t>
            </a:r>
            <a:endParaRPr lang="en-US" sz="860" dirty="0"/>
          </a:p>
        </p:txBody>
      </p:sp>
      <p:sp>
        <p:nvSpPr>
          <p:cNvPr id="132" name="Shape 130"/>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33" name="Shape 131"/>
          <p:cNvSpPr/>
          <p:nvPr/>
        </p:nvSpPr>
        <p:spPr>
          <a:xfrm>
            <a:off x="7342632" y="1627632"/>
            <a:ext cx="45720" cy="4553712"/>
          </a:xfrm>
          <a:prstGeom prst="rect">
            <a:avLst/>
          </a:prstGeom>
          <a:solidFill>
            <a:srgbClr val="0052CC"/>
          </a:solidFill>
          <a:ln/>
        </p:spPr>
      </p:sp>
      <p:sp>
        <p:nvSpPr>
          <p:cNvPr id="134" name="Text 132"/>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5" name="Text 133"/>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6" name="Text 134"/>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Scheduled Rule: Daily check for stale Pending incidents — schedule: 0 0 1 * * ? · JQL:…</a:t>
            </a:r>
            <a:endParaRPr lang="en-US" sz="730" dirty="0"/>
          </a:p>
        </p:txBody>
      </p:sp>
      <p:sp>
        <p:nvSpPr>
          <p:cNvPr id="137" name="Text 135"/>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JQL</a:t>
            </a:r>
            <a:endParaRPr lang="en-US" sz="640" dirty="0"/>
          </a:p>
        </p:txBody>
      </p:sp>
      <p:sp>
        <p:nvSpPr>
          <p:cNvPr id="138" name="Text 136"/>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issuetype = 'Work Type = Incident' AND status = Pending AND updated &lt;= '-5d'</a:t>
            </a:r>
            <a:endParaRPr lang="en-US" sz="660" dirty="0"/>
          </a:p>
        </p:txBody>
      </p:sp>
      <p:sp>
        <p:nvSpPr>
          <p:cNvPr id="139" name="Text 137"/>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5. Require justification for reopening a Completed Incident</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medium</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Reopening completed work ('Completed -&gt; Work in Progress' transition, 2.68% of items) is a form of rework that disrupts team focus. Requiring a comment during this transition forces the user to provide a clear justification, capturing valuable context for why the initial resolution failed and discouraging unnecessary…</a:t>
            </a:r>
            <a:endParaRPr lang="en-US" sz="920" dirty="0"/>
          </a:p>
        </p:txBody>
      </p:sp>
      <p:sp>
        <p:nvSpPr>
          <p:cNvPr id="114" name="Shape 112"/>
          <p:cNvSpPr/>
          <p:nvPr/>
        </p:nvSpPr>
        <p:spPr>
          <a:xfrm>
            <a:off x="457200" y="2514600"/>
            <a:ext cx="6720840" cy="932688"/>
          </a:xfrm>
          <a:prstGeom prst="roundRect">
            <a:avLst>
              <a:gd name="adj" fmla="val 490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768096"/>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Completed → Work in Progress</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a:t>
            </a:r>
            <a:endParaRPr lang="en-US" sz="860" dirty="0"/>
          </a:p>
        </p:txBody>
      </p:sp>
      <p:sp>
        <p:nvSpPr>
          <p:cNvPr id="120" name="Shape 118"/>
          <p:cNvSpPr/>
          <p:nvPr/>
        </p:nvSpPr>
        <p:spPr>
          <a:xfrm>
            <a:off x="457200"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57200" y="3657600"/>
            <a:ext cx="45720" cy="2523744"/>
          </a:xfrm>
          <a:prstGeom prst="rect">
            <a:avLst/>
          </a:prstGeom>
          <a:solidFill>
            <a:srgbClr val="216E4E"/>
          </a:solidFill>
          <a:ln/>
        </p:spPr>
      </p:sp>
      <p:sp>
        <p:nvSpPr>
          <p:cNvPr id="122" name="Text 120"/>
          <p:cNvSpPr/>
          <p:nvPr/>
        </p:nvSpPr>
        <p:spPr>
          <a:xfrm>
            <a:off x="603504" y="3703320"/>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3" name="Text 121"/>
          <p:cNvSpPr/>
          <p:nvPr/>
        </p:nvSpPr>
        <p:spPr>
          <a:xfrm>
            <a:off x="603504"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Comment Required Validator — “Please provide a comment explaining why this Incident is being reopened.”</a:t>
            </a:r>
            <a:endParaRPr lang="en-US" sz="860" dirty="0"/>
          </a:p>
        </p:txBody>
      </p:sp>
      <p:sp>
        <p:nvSpPr>
          <p:cNvPr id="124" name="Shape 122"/>
          <p:cNvSpPr/>
          <p:nvPr/>
        </p:nvSpPr>
        <p:spPr>
          <a:xfrm>
            <a:off x="3899916"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3899916" y="3657600"/>
            <a:ext cx="45720" cy="2523744"/>
          </a:xfrm>
          <a:prstGeom prst="rect">
            <a:avLst/>
          </a:prstGeom>
          <a:solidFill>
            <a:srgbClr val="A54800"/>
          </a:solidFill>
          <a:ln/>
        </p:spPr>
      </p:sp>
      <p:sp>
        <p:nvSpPr>
          <p:cNvPr id="126" name="Text 124"/>
          <p:cNvSpPr/>
          <p:nvPr/>
        </p:nvSpPr>
        <p:spPr>
          <a:xfrm>
            <a:off x="4046220" y="3703320"/>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27" name="Text 125"/>
          <p:cNvSpPr/>
          <p:nvPr/>
        </p:nvSpPr>
        <p:spPr>
          <a:xfrm>
            <a:off x="4046220"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A 'Comment' field must be present on the transition screen.</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Users might enter low-quality comments to satisfy the requirement. This is a behavioral risk that automation cannot…</a:t>
            </a:r>
            <a:endParaRPr lang="en-US" sz="86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2" name="Text 130"/>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Validator: Comment Required Validator — “Please provide a comment explaining why this…</a:t>
            </a:r>
            <a:endParaRPr lang="en-US" sz="730" dirty="0"/>
          </a:p>
        </p:txBody>
      </p:sp>
      <p:sp>
        <p:nvSpPr>
          <p:cNvPr id="133" name="Text 131"/>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ERROR MESSAGE</a:t>
            </a:r>
            <a:endParaRPr lang="en-US" sz="640" dirty="0"/>
          </a:p>
        </p:txBody>
      </p:sp>
      <p:sp>
        <p:nvSpPr>
          <p:cNvPr id="134" name="Text 132"/>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Please provide a comment explaining why this Incident is being reopened.</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6. Auto-assign Incidents based on Subcategory</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Manual assignment is a bottleneck that delays resolution. The data shows clear ownership patterns (e.g., 'VPN' subcategory issues are handled by 'Network and Firewall'). This post-function on creation will use conditional logic to automatically set the 'Assignment Group' based on the 'Subcategory', reducing time in…</a:t>
            </a:r>
            <a:endParaRPr lang="en-US" sz="920" dirty="0"/>
          </a:p>
        </p:txBody>
      </p:sp>
      <p:sp>
        <p:nvSpPr>
          <p:cNvPr id="114" name="Shape 112"/>
          <p:cNvSpPr/>
          <p:nvPr/>
        </p:nvSpPr>
        <p:spPr>
          <a:xfrm>
            <a:off x="457200" y="2514600"/>
            <a:ext cx="6720840" cy="932688"/>
          </a:xfrm>
          <a:prstGeom prst="roundRect">
            <a:avLst>
              <a:gd name="adj" fmla="val 490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768096"/>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Open</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a:t>
            </a:r>
            <a:endParaRPr lang="en-US" sz="860" dirty="0"/>
          </a:p>
        </p:txBody>
      </p:sp>
      <p:sp>
        <p:nvSpPr>
          <p:cNvPr id="120" name="Shape 118"/>
          <p:cNvSpPr/>
          <p:nvPr/>
        </p:nvSpPr>
        <p:spPr>
          <a:xfrm>
            <a:off x="457200"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57200" y="3657600"/>
            <a:ext cx="45720" cy="2523744"/>
          </a:xfrm>
          <a:prstGeom prst="rect">
            <a:avLst/>
          </a:prstGeom>
          <a:solidFill>
            <a:srgbClr val="216E4E"/>
          </a:solidFill>
          <a:ln/>
        </p:spPr>
      </p:sp>
      <p:sp>
        <p:nvSpPr>
          <p:cNvPr id="122" name="Text 120"/>
          <p:cNvSpPr/>
          <p:nvPr/>
        </p:nvSpPr>
        <p:spPr>
          <a:xfrm>
            <a:off x="603504" y="3703320"/>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3" name="Text 121"/>
          <p:cNvSpPr/>
          <p:nvPr/>
        </p:nvSpPr>
        <p:spPr>
          <a:xfrm>
            <a:off x="603504"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Post Function: Set field value using an expression — field: Assignment Group · expression: def subcategory =…</a:t>
            </a:r>
            <a:endParaRPr lang="en-US" sz="860" dirty="0"/>
          </a:p>
        </p:txBody>
      </p:sp>
      <p:sp>
        <p:nvSpPr>
          <p:cNvPr id="124" name="Shape 122"/>
          <p:cNvSpPr/>
          <p:nvPr/>
        </p:nvSpPr>
        <p:spPr>
          <a:xfrm>
            <a:off x="3899916"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3899916" y="3657600"/>
            <a:ext cx="45720" cy="2523744"/>
          </a:xfrm>
          <a:prstGeom prst="rect">
            <a:avLst/>
          </a:prstGeom>
          <a:solidFill>
            <a:srgbClr val="A54800"/>
          </a:solidFill>
          <a:ln/>
        </p:spPr>
      </p:sp>
      <p:sp>
        <p:nvSpPr>
          <p:cNvPr id="126" name="Text 124"/>
          <p:cNvSpPr/>
          <p:nvPr/>
        </p:nvSpPr>
        <p:spPr>
          <a:xfrm>
            <a:off x="4046220" y="3703320"/>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27" name="Text 125"/>
          <p:cNvSpPr/>
          <p:nvPr/>
        </p:nvSpPr>
        <p:spPr>
          <a:xfrm>
            <a:off x="4046220"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This rule targets the Create transition. The logic for assignment must be maintained and updated as team…</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Incorrect or outdated assignment logic can route incidents to the wrong team, causing delays. The expression logic…</a:t>
            </a:r>
            <a:endParaRPr lang="en-US" sz="86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2" name="Text 130"/>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Post Function: Set field value using an expression — field: Assignment Group ·…</a:t>
            </a:r>
            <a:endParaRPr lang="en-US" sz="730" dirty="0"/>
          </a:p>
        </p:txBody>
      </p:sp>
      <p:sp>
        <p:nvSpPr>
          <p:cNvPr id="133" name="Text 131"/>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EXPRESSION</a:t>
            </a:r>
            <a:endParaRPr lang="en-US" sz="640" dirty="0"/>
          </a:p>
        </p:txBody>
      </p:sp>
      <p:sp>
        <p:nvSpPr>
          <p:cNvPr id="134" name="Text 132"/>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def subcategory = issue.get('Subcategory')?.value; switch (subcategory) { case 'VPN': case 'WAN Connectivity': case 'Webfilter': return 'Network and Firewall'; case 'Software Installation': case…</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7. Require a reason when moving an Incident to 'Pending'</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JWT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The 'Work in Progress' &lt;-&gt; 'Pending' loop is the most significant source of rework and delay, appearing in numerous top variants (e.g., Variant 4, 6, 8). To combat this, a validator will require the user to select a reason from a 'Pending Reason' custom field. This provides clarity on the blocker and establishes…</a:t>
            </a:r>
            <a:endParaRPr lang="en-US" sz="920" dirty="0"/>
          </a:p>
        </p:txBody>
      </p:sp>
      <p:sp>
        <p:nvSpPr>
          <p:cNvPr id="114" name="Shape 112"/>
          <p:cNvSpPr/>
          <p:nvPr/>
        </p:nvSpPr>
        <p:spPr>
          <a:xfrm>
            <a:off x="457200" y="2514600"/>
            <a:ext cx="6720840" cy="932688"/>
          </a:xfrm>
          <a:prstGeom prst="roundRect">
            <a:avLst>
              <a:gd name="adj" fmla="val 490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768096"/>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Work in Progress → Pending, Open → Pending</a:t>
            </a:r>
            <a:endParaRPr lang="en-US" sz="950" dirty="0"/>
          </a:p>
        </p:txBody>
      </p:sp>
      <p:sp>
        <p:nvSpPr>
          <p:cNvPr id="118" name="Text 116"/>
          <p:cNvSpPr/>
          <p:nvPr/>
        </p:nvSpPr>
        <p:spPr>
          <a:xfrm>
            <a:off x="621792" y="2916936"/>
            <a:ext cx="1097280"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JQL SCOPE</a:t>
            </a:r>
            <a:endParaRPr lang="en-US" sz="820" dirty="0"/>
          </a:p>
        </p:txBody>
      </p:sp>
      <p:sp>
        <p:nvSpPr>
          <p:cNvPr id="119" name="Text 117"/>
          <p:cNvSpPr/>
          <p:nvPr/>
        </p:nvSpPr>
        <p:spPr>
          <a:xfrm>
            <a:off x="1828800" y="2898648"/>
            <a:ext cx="5166360" cy="365760"/>
          </a:xfrm>
          <a:prstGeom prst="rect">
            <a:avLst/>
          </a:prstGeom>
          <a:noFill/>
          <a:ln/>
        </p:spPr>
        <p:txBody>
          <a:bodyPr wrap="square" lIns="0" tIns="0" rIns="0" bIns="0" rtlCol="0" anchor="t"/>
          <a:lstStyle/>
          <a:p>
            <a:pPr indent="0" marL="0">
              <a:lnSpc>
                <a:spcPts val="1100"/>
              </a:lnSpc>
              <a:buNone/>
            </a:pPr>
            <a:r>
              <a:rPr lang="en-US" sz="860" dirty="0">
                <a:solidFill>
                  <a:srgbClr val="44546F"/>
                </a:solidFill>
                <a:latin typeface="Courier New" pitchFamily="34" charset="0"/>
                <a:ea typeface="Courier New" pitchFamily="34" charset="-122"/>
                <a:cs typeface="Courier New" pitchFamily="34" charset="-120"/>
              </a:rPr>
              <a:t>issuetype = 'Work Type = Incident'</a:t>
            </a:r>
            <a:endParaRPr lang="en-US" sz="860" dirty="0"/>
          </a:p>
        </p:txBody>
      </p:sp>
      <p:sp>
        <p:nvSpPr>
          <p:cNvPr id="120" name="Shape 118"/>
          <p:cNvSpPr/>
          <p:nvPr/>
        </p:nvSpPr>
        <p:spPr>
          <a:xfrm>
            <a:off x="457200"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1" name="Shape 119"/>
          <p:cNvSpPr/>
          <p:nvPr/>
        </p:nvSpPr>
        <p:spPr>
          <a:xfrm>
            <a:off x="457200" y="3657600"/>
            <a:ext cx="45720" cy="2523744"/>
          </a:xfrm>
          <a:prstGeom prst="rect">
            <a:avLst/>
          </a:prstGeom>
          <a:solidFill>
            <a:srgbClr val="216E4E"/>
          </a:solidFill>
          <a:ln/>
        </p:spPr>
      </p:sp>
      <p:sp>
        <p:nvSpPr>
          <p:cNvPr id="122" name="Text 120"/>
          <p:cNvSpPr/>
          <p:nvPr/>
        </p:nvSpPr>
        <p:spPr>
          <a:xfrm>
            <a:off x="603504" y="3703320"/>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3" name="Text 121"/>
          <p:cNvSpPr/>
          <p:nvPr/>
        </p:nvSpPr>
        <p:spPr>
          <a:xfrm>
            <a:off x="603504"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Field Required Validator — field: Pending Reason · “Please select a 'Pending Reason' to explain why this…</a:t>
            </a:r>
            <a:endParaRPr lang="en-US" sz="860" dirty="0"/>
          </a:p>
        </p:txBody>
      </p:sp>
      <p:sp>
        <p:nvSpPr>
          <p:cNvPr id="124" name="Shape 122"/>
          <p:cNvSpPr/>
          <p:nvPr/>
        </p:nvSpPr>
        <p:spPr>
          <a:xfrm>
            <a:off x="3899916" y="3575304"/>
            <a:ext cx="3278124" cy="2688336"/>
          </a:xfrm>
          <a:prstGeom prst="roundRect">
            <a:avLst>
              <a:gd name="adj" fmla="val 170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3899916" y="3657600"/>
            <a:ext cx="45720" cy="2523744"/>
          </a:xfrm>
          <a:prstGeom prst="rect">
            <a:avLst/>
          </a:prstGeom>
          <a:solidFill>
            <a:srgbClr val="A54800"/>
          </a:solidFill>
          <a:ln/>
        </p:spPr>
      </p:sp>
      <p:sp>
        <p:nvSpPr>
          <p:cNvPr id="126" name="Text 124"/>
          <p:cNvSpPr/>
          <p:nvPr/>
        </p:nvSpPr>
        <p:spPr>
          <a:xfrm>
            <a:off x="4046220" y="3703320"/>
            <a:ext cx="3003804" cy="182880"/>
          </a:xfrm>
          <a:prstGeom prst="rect">
            <a:avLst/>
          </a:prstGeom>
          <a:noFill/>
          <a:ln/>
        </p:spPr>
        <p:txBody>
          <a:bodyPr wrap="square" lIns="0" tIns="0" rIns="0" bIns="0" rtlCol="0" anchor="ctr"/>
          <a:lstStyle/>
          <a:p>
            <a:pPr indent="0" marL="0">
              <a:buNone/>
            </a:pPr>
            <a:r>
              <a:rPr lang="en-US" sz="820" b="1" spc="110" kern="0" dirty="0">
                <a:solidFill>
                  <a:srgbClr val="A54800"/>
                </a:solidFill>
                <a:latin typeface="Arial" pitchFamily="34" charset="0"/>
                <a:ea typeface="Arial" pitchFamily="34" charset="-122"/>
                <a:cs typeface="Arial" pitchFamily="34" charset="-120"/>
              </a:rPr>
              <a:t>CONDITIONS</a:t>
            </a:r>
            <a:endParaRPr lang="en-US" sz="820" dirty="0"/>
          </a:p>
        </p:txBody>
      </p:sp>
      <p:sp>
        <p:nvSpPr>
          <p:cNvPr id="127" name="Text 125"/>
          <p:cNvSpPr/>
          <p:nvPr/>
        </p:nvSpPr>
        <p:spPr>
          <a:xfrm>
            <a:off x="4046220" y="3941064"/>
            <a:ext cx="2985516" cy="2231136"/>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JQL: issuetype = 'Work Type = Incident'</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This rule requires a custom field named 'Pending Reason' (Select List) to be created and added to the transition…</a:t>
            </a:r>
            <a:endParaRPr lang="en-US" sz="860" dirty="0"/>
          </a:p>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The list of 'Pending Reason' options must be comprehensive and well-defined, otherwise users may not be able to…</a:t>
            </a:r>
            <a:endParaRPr lang="en-US" sz="86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JWT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CONFIGURATION STEPS</a:t>
            </a:r>
            <a:endParaRPr lang="en-US" sz="660" dirty="0"/>
          </a:p>
        </p:txBody>
      </p:sp>
      <p:sp>
        <p:nvSpPr>
          <p:cNvPr id="132" name="Text 130"/>
          <p:cNvSpPr/>
          <p:nvPr/>
        </p:nvSpPr>
        <p:spPr>
          <a:xfrm>
            <a:off x="7488936" y="2148840"/>
            <a:ext cx="4099255" cy="1554480"/>
          </a:xfrm>
          <a:prstGeom prst="rect">
            <a:avLst/>
          </a:prstGeom>
          <a:noFill/>
          <a:ln/>
        </p:spPr>
        <p:txBody>
          <a:bodyPr wrap="square" lIns="0" tIns="0" rIns="0" bIns="0" rtlCol="0" anchor="t"/>
          <a:lstStyle/>
          <a:p>
            <a:pPr marL="101600" indent="-101600">
              <a:lnSpc>
                <a:spcPts val="950"/>
              </a:lnSpc>
              <a:spcAft>
                <a:spcPts val="300"/>
              </a:spcAft>
              <a:buSzPct val="100000"/>
              <a:buChar char="•"/>
            </a:pPr>
            <a:r>
              <a:rPr lang="en-US" sz="730" dirty="0">
                <a:solidFill>
                  <a:srgbClr val="E8EEFF"/>
                </a:solidFill>
                <a:latin typeface="Arial" pitchFamily="34" charset="0"/>
                <a:ea typeface="Arial" pitchFamily="34" charset="-122"/>
                <a:cs typeface="Arial" pitchFamily="34" charset="-120"/>
              </a:rPr>
              <a:t>Validator: Field Required Validator — field: Pending Reason · “Please select a 'Pending…</a:t>
            </a:r>
            <a:endParaRPr lang="en-US" sz="730" dirty="0"/>
          </a:p>
        </p:txBody>
      </p:sp>
      <p:sp>
        <p:nvSpPr>
          <p:cNvPr id="133" name="Text 131"/>
          <p:cNvSpPr/>
          <p:nvPr/>
        </p:nvSpPr>
        <p:spPr>
          <a:xfrm>
            <a:off x="7488936" y="2551176"/>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ERROR MESSAGE</a:t>
            </a:r>
            <a:endParaRPr lang="en-US" sz="640" dirty="0"/>
          </a:p>
        </p:txBody>
      </p:sp>
      <p:sp>
        <p:nvSpPr>
          <p:cNvPr id="134" name="Text 132"/>
          <p:cNvSpPr/>
          <p:nvPr/>
        </p:nvSpPr>
        <p:spPr>
          <a:xfrm>
            <a:off x="7488936" y="2697480"/>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Please select a 'Pending Reason' to explain why this Incident is being put on hold.</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JWT</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8. Implementation Checklist</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25880"/>
            <a:ext cx="11277295" cy="822960"/>
          </a:xfrm>
          <a:prstGeom prst="roundRect">
            <a:avLst>
              <a:gd name="adj" fmla="val 5556"/>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58368"/>
          </a:xfrm>
          <a:prstGeom prst="rect">
            <a:avLst/>
          </a:prstGeom>
          <a:solidFill>
            <a:srgbClr val="0052CC"/>
          </a:solidFill>
          <a:ln/>
        </p:spPr>
      </p:sp>
      <p:sp>
        <p:nvSpPr>
          <p:cNvPr id="111" name="Text 109"/>
          <p:cNvSpPr/>
          <p:nvPr/>
        </p:nvSpPr>
        <p:spPr>
          <a:xfrm>
            <a:off x="621792" y="1444752"/>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HOW TO USE THIS PACK</a:t>
            </a:r>
            <a:endParaRPr lang="en-US" sz="820" dirty="0"/>
          </a:p>
        </p:txBody>
      </p:sp>
      <p:sp>
        <p:nvSpPr>
          <p:cNvPr id="112" name="Text 110"/>
          <p:cNvSpPr/>
          <p:nvPr/>
        </p:nvSpPr>
        <p:spPr>
          <a:xfrm>
            <a:off x="621792" y="1645920"/>
            <a:ext cx="10948111" cy="438912"/>
          </a:xfrm>
          <a:prstGeom prst="rect">
            <a:avLst/>
          </a:prstGeom>
          <a:noFill/>
          <a:ln/>
        </p:spPr>
        <p:txBody>
          <a:bodyPr wrap="square" lIns="0" tIns="0" rIns="0" bIns="0" rtlCol="0" anchor="t"/>
          <a:lstStyle/>
          <a:p>
            <a:pPr indent="0" marL="0">
              <a:lnSpc>
                <a:spcPts val="1250"/>
              </a:lnSpc>
              <a:buNone/>
            </a:pPr>
            <a:r>
              <a:rPr lang="en-US" sz="940" dirty="0">
                <a:solidFill>
                  <a:srgbClr val="44546F"/>
                </a:solidFill>
                <a:latin typeface="Arial" pitchFamily="34" charset="0"/>
                <a:ea typeface="Arial" pitchFamily="34" charset="-122"/>
                <a:cs typeface="Arial" pitchFamily="34" charset="-120"/>
              </a:rPr>
              <a:t>This deck summarises the generated JWT in a client-readable format. Use the JSON export for the full import/configuration artifacts.</a:t>
            </a:r>
            <a:endParaRPr lang="en-US" sz="940" dirty="0"/>
          </a:p>
        </p:txBody>
      </p:sp>
      <p:sp>
        <p:nvSpPr>
          <p:cNvPr id="113" name="Shape 111"/>
          <p:cNvSpPr/>
          <p:nvPr/>
        </p:nvSpPr>
        <p:spPr>
          <a:xfrm>
            <a:off x="457200" y="2331720"/>
            <a:ext cx="11277295" cy="3931920"/>
          </a:xfrm>
          <a:prstGeom prst="roundRect">
            <a:avLst>
              <a:gd name="adj" fmla="val 116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14016"/>
            <a:ext cx="45720" cy="3767328"/>
          </a:xfrm>
          <a:prstGeom prst="rect">
            <a:avLst/>
          </a:prstGeom>
          <a:solidFill>
            <a:srgbClr val="216E4E"/>
          </a:solidFill>
          <a:ln/>
        </p:spPr>
      </p:sp>
      <p:sp>
        <p:nvSpPr>
          <p:cNvPr id="115" name="Text 113"/>
          <p:cNvSpPr/>
          <p:nvPr/>
        </p:nvSpPr>
        <p:spPr>
          <a:xfrm>
            <a:off x="621792" y="2478024"/>
            <a:ext cx="2743200"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RECOMMENDED VALIDATION STEPS</a:t>
            </a:r>
            <a:endParaRPr lang="en-US" sz="820" dirty="0"/>
          </a:p>
        </p:txBody>
      </p:sp>
      <p:sp>
        <p:nvSpPr>
          <p:cNvPr id="116" name="Text 114"/>
          <p:cNvSpPr/>
          <p:nvPr/>
        </p:nvSpPr>
        <p:spPr>
          <a:xfrm>
            <a:off x="621792" y="2752344"/>
            <a:ext cx="10948111" cy="3429000"/>
          </a:xfrm>
          <a:prstGeom prst="rect">
            <a:avLst/>
          </a:prstGeom>
          <a:noFill/>
          <a:ln/>
        </p:spPr>
        <p:txBody>
          <a:bodyPr wrap="square" lIns="0" tIns="0" rIns="0" bIns="0" rtlCol="0" anchor="t"/>
          <a:lstStyle/>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Review each rule against local workflow configuration and field names.</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Validate triggers, conditions and actions in a sandbox or development project first.</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Confirm permissions, app availability and any required marketplace apps.</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Use the JSON export for direct rule import where supported.</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Run a small pilot before enabling broadly, and monitor exceptions after release.</a:t>
            </a:r>
            <a:endParaRPr lang="en-US" sz="10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JWT — Incidents - Status</dc:title>
  <dc:subject>PptxGenJS Presentation</dc:subject>
  <dc:creator>Process Advisor</dc:creator>
  <cp:lastModifiedBy>Process Advisor</cp:lastModifiedBy>
  <cp:revision>1</cp:revision>
  <dcterms:created xsi:type="dcterms:W3CDTF">2026-07-10T02:38:11Z</dcterms:created>
  <dcterms:modified xsi:type="dcterms:W3CDTF">2026-07-10T02:38:11Z</dcterms:modified>
</cp:coreProperties>
</file>